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8.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9" r:id="rId3"/>
    <p:sldMasterId id="2147483716" r:id="rId4"/>
    <p:sldMasterId id="2147483728" r:id="rId5"/>
    <p:sldMasterId id="2147483740" r:id="rId6"/>
    <p:sldMasterId id="2147483752" r:id="rId7"/>
    <p:sldMasterId id="2147483764" r:id="rId8"/>
    <p:sldMasterId id="2147483777" r:id="rId9"/>
    <p:sldMasterId id="2147483789" r:id="rId10"/>
  </p:sldMasterIdLst>
  <p:notesMasterIdLst>
    <p:notesMasterId r:id="rId34"/>
  </p:notesMasterIdLst>
  <p:sldIdLst>
    <p:sldId id="2695" r:id="rId11"/>
    <p:sldId id="2689" r:id="rId12"/>
    <p:sldId id="2690" r:id="rId13"/>
    <p:sldId id="2691" r:id="rId14"/>
    <p:sldId id="2692" r:id="rId15"/>
    <p:sldId id="2693" r:id="rId16"/>
    <p:sldId id="307" r:id="rId17"/>
    <p:sldId id="258" r:id="rId18"/>
    <p:sldId id="2698" r:id="rId19"/>
    <p:sldId id="332" r:id="rId20"/>
    <p:sldId id="2696" r:id="rId21"/>
    <p:sldId id="2697" r:id="rId22"/>
    <p:sldId id="337" r:id="rId23"/>
    <p:sldId id="338" r:id="rId24"/>
    <p:sldId id="339" r:id="rId25"/>
    <p:sldId id="340" r:id="rId26"/>
    <p:sldId id="313" r:id="rId27"/>
    <p:sldId id="341" r:id="rId28"/>
    <p:sldId id="343" r:id="rId29"/>
    <p:sldId id="342" r:id="rId30"/>
    <p:sldId id="300" r:id="rId31"/>
    <p:sldId id="2694" r:id="rId32"/>
    <p:sldId id="265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4865C0-11DF-4876-87E3-36667F9FA1AC}"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67ED30-B496-44E1-B8A5-4EB424DCFA5B}" type="slidenum">
              <a:rPr lang="en-US" smtClean="0"/>
              <a:t>‹#›</a:t>
            </a:fld>
            <a:endParaRPr lang="en-US"/>
          </a:p>
        </p:txBody>
      </p:sp>
    </p:spTree>
    <p:extLst>
      <p:ext uri="{BB962C8B-B14F-4D97-AF65-F5344CB8AC3E}">
        <p14:creationId xmlns:p14="http://schemas.microsoft.com/office/powerpoint/2010/main" val="3048525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1"/>
        <p:cNvGrpSpPr/>
        <p:nvPr/>
      </p:nvGrpSpPr>
      <p:grpSpPr>
        <a:xfrm>
          <a:off x="0" y="0"/>
          <a:ext cx="0" cy="0"/>
          <a:chOff x="0" y="0"/>
          <a:chExt cx="0" cy="0"/>
        </a:xfrm>
      </p:grpSpPr>
      <p:sp>
        <p:nvSpPr>
          <p:cNvPr id="2522" name="Google Shape;2522;gb5e6390668_2_26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3" name="Google Shape;2523;gb5e6390668_2_2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0837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2" name="Google Shape;1542;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193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2" name="Google Shape;1542;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5267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2185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5606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8894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
        <p:cNvGrpSpPr/>
        <p:nvPr/>
      </p:nvGrpSpPr>
      <p:grpSpPr>
        <a:xfrm>
          <a:off x="0" y="0"/>
          <a:ext cx="0" cy="0"/>
          <a:chOff x="0" y="0"/>
          <a:chExt cx="0" cy="0"/>
        </a:xfrm>
      </p:grpSpPr>
      <p:sp>
        <p:nvSpPr>
          <p:cNvPr id="1499" name="Google Shape;1499;gaca33d7c17_0_1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0" name="Google Shape;1500;gaca33d7c17_0_1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7625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2409357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4"/>
        <p:cNvGrpSpPr/>
        <p:nvPr/>
      </p:nvGrpSpPr>
      <p:grpSpPr>
        <a:xfrm>
          <a:off x="0" y="0"/>
          <a:ext cx="0" cy="0"/>
          <a:chOff x="0" y="0"/>
          <a:chExt cx="0" cy="0"/>
        </a:xfrm>
      </p:grpSpPr>
      <p:sp>
        <p:nvSpPr>
          <p:cNvPr id="1505" name="Google Shape;1505;gaca33d7c17_0_2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6" name="Google Shape;1506;gaca33d7c17_0_2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7969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1"/>
        <p:cNvGrpSpPr/>
        <p:nvPr/>
      </p:nvGrpSpPr>
      <p:grpSpPr>
        <a:xfrm>
          <a:off x="0" y="0"/>
          <a:ext cx="0" cy="0"/>
          <a:chOff x="0" y="0"/>
          <a:chExt cx="0" cy="0"/>
        </a:xfrm>
      </p:grpSpPr>
      <p:sp>
        <p:nvSpPr>
          <p:cNvPr id="2522" name="Google Shape;2522;gb5e6390668_2_26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3" name="Google Shape;2523;gb5e6390668_2_2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8118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1657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4191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1"/>
        <p:cNvGrpSpPr/>
        <p:nvPr/>
      </p:nvGrpSpPr>
      <p:grpSpPr>
        <a:xfrm>
          <a:off x="0" y="0"/>
          <a:ext cx="0" cy="0"/>
          <a:chOff x="0" y="0"/>
          <a:chExt cx="0" cy="0"/>
        </a:xfrm>
      </p:grpSpPr>
      <p:sp>
        <p:nvSpPr>
          <p:cNvPr id="2522" name="Google Shape;2522;gb5e6390668_2_26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3" name="Google Shape;2523;gb5e6390668_2_2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7755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2" name="Google Shape;1542;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2" name="Google Shape;1542;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8296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3"/>
        <p:cNvGrpSpPr/>
        <p:nvPr/>
      </p:nvGrpSpPr>
      <p:grpSpPr>
        <a:xfrm>
          <a:off x="0" y="0"/>
          <a:ext cx="0" cy="0"/>
          <a:chOff x="0" y="0"/>
          <a:chExt cx="0" cy="0"/>
        </a:xfrm>
      </p:grpSpPr>
      <p:sp>
        <p:nvSpPr>
          <p:cNvPr id="304" name="Google Shape;304;p11"/>
          <p:cNvSpPr txBox="1">
            <a:spLocks noGrp="1"/>
          </p:cNvSpPr>
          <p:nvPr>
            <p:ph type="title" hasCustomPrompt="1"/>
          </p:nvPr>
        </p:nvSpPr>
        <p:spPr>
          <a:xfrm>
            <a:off x="415600" y="1716833"/>
            <a:ext cx="11360800" cy="19188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3066"/>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305" name="Google Shape;305;p11"/>
          <p:cNvSpPr txBox="1">
            <a:spLocks noGrp="1"/>
          </p:cNvSpPr>
          <p:nvPr>
            <p:ph type="subTitle" idx="1"/>
          </p:nvPr>
        </p:nvSpPr>
        <p:spPr>
          <a:xfrm>
            <a:off x="3399200" y="3839033"/>
            <a:ext cx="5393600" cy="5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grpSp>
        <p:nvGrpSpPr>
          <p:cNvPr id="306" name="Google Shape;306;p11"/>
          <p:cNvGrpSpPr/>
          <p:nvPr/>
        </p:nvGrpSpPr>
        <p:grpSpPr>
          <a:xfrm>
            <a:off x="7409327" y="5688091"/>
            <a:ext cx="4367064" cy="1537619"/>
            <a:chOff x="5142175" y="4369850"/>
            <a:chExt cx="1625700" cy="572400"/>
          </a:xfrm>
        </p:grpSpPr>
        <p:sp>
          <p:nvSpPr>
            <p:cNvPr id="307" name="Google Shape;307;p11"/>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11"/>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11"/>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11"/>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11"/>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2" name="Google Shape;312;p11"/>
          <p:cNvGrpSpPr/>
          <p:nvPr/>
        </p:nvGrpSpPr>
        <p:grpSpPr>
          <a:xfrm>
            <a:off x="-735579" y="5536889"/>
            <a:ext cx="4367064" cy="1537619"/>
            <a:chOff x="5142175" y="4369850"/>
            <a:chExt cx="1625700" cy="572400"/>
          </a:xfrm>
        </p:grpSpPr>
        <p:sp>
          <p:nvSpPr>
            <p:cNvPr id="313" name="Google Shape;313;p11"/>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11"/>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11"/>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11"/>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11"/>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8" name="Google Shape;318;p11"/>
          <p:cNvGrpSpPr/>
          <p:nvPr/>
        </p:nvGrpSpPr>
        <p:grpSpPr>
          <a:xfrm rot="-2241120">
            <a:off x="11651330" y="499493"/>
            <a:ext cx="223377" cy="314312"/>
            <a:chOff x="5248950" y="2607450"/>
            <a:chExt cx="27575" cy="38800"/>
          </a:xfrm>
        </p:grpSpPr>
        <p:sp>
          <p:nvSpPr>
            <p:cNvPr id="319" name="Google Shape;319;p1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1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1" name="Google Shape;321;p11"/>
          <p:cNvGrpSpPr/>
          <p:nvPr/>
        </p:nvGrpSpPr>
        <p:grpSpPr>
          <a:xfrm rot="-2700000">
            <a:off x="656353" y="613931"/>
            <a:ext cx="139484" cy="196264"/>
            <a:chOff x="5248950" y="2607450"/>
            <a:chExt cx="27575" cy="38800"/>
          </a:xfrm>
        </p:grpSpPr>
        <p:sp>
          <p:nvSpPr>
            <p:cNvPr id="322" name="Google Shape;322;p1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4" name="Google Shape;324;p11"/>
          <p:cNvGrpSpPr/>
          <p:nvPr/>
        </p:nvGrpSpPr>
        <p:grpSpPr>
          <a:xfrm rot="3488692">
            <a:off x="5226950" y="5477400"/>
            <a:ext cx="1201097" cy="1656627"/>
            <a:chOff x="330281" y="38723"/>
            <a:chExt cx="1614914" cy="2227176"/>
          </a:xfrm>
        </p:grpSpPr>
        <p:sp>
          <p:nvSpPr>
            <p:cNvPr id="325" name="Google Shape;325;p1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8" name="Google Shape;328;p11"/>
          <p:cNvSpPr/>
          <p:nvPr/>
        </p:nvSpPr>
        <p:spPr>
          <a:xfrm>
            <a:off x="9947233" y="5321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1" name="Google Shape;331;p11"/>
          <p:cNvGrpSpPr/>
          <p:nvPr/>
        </p:nvGrpSpPr>
        <p:grpSpPr>
          <a:xfrm rot="3488692">
            <a:off x="125550" y="1388149"/>
            <a:ext cx="1201097" cy="1656627"/>
            <a:chOff x="330281" y="38723"/>
            <a:chExt cx="1614914" cy="2227176"/>
          </a:xfrm>
        </p:grpSpPr>
        <p:sp>
          <p:nvSpPr>
            <p:cNvPr id="332" name="Google Shape;332;p1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5" name="Google Shape;335;p11"/>
          <p:cNvGrpSpPr/>
          <p:nvPr/>
        </p:nvGrpSpPr>
        <p:grpSpPr>
          <a:xfrm rot="3488692">
            <a:off x="11333850" y="1249683"/>
            <a:ext cx="1201097" cy="1656627"/>
            <a:chOff x="330281" y="38723"/>
            <a:chExt cx="1614914" cy="2227176"/>
          </a:xfrm>
        </p:grpSpPr>
        <p:sp>
          <p:nvSpPr>
            <p:cNvPr id="336" name="Google Shape;336;p1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9" name="Google Shape;339;p11"/>
          <p:cNvGrpSpPr/>
          <p:nvPr/>
        </p:nvGrpSpPr>
        <p:grpSpPr>
          <a:xfrm>
            <a:off x="10469281" y="3467101"/>
            <a:ext cx="2394689" cy="4934176"/>
            <a:chOff x="6239025" y="396475"/>
            <a:chExt cx="480900" cy="990825"/>
          </a:xfrm>
        </p:grpSpPr>
        <p:sp>
          <p:nvSpPr>
            <p:cNvPr id="340" name="Google Shape;340;p11"/>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9" name="Google Shape;349;p11"/>
          <p:cNvGrpSpPr/>
          <p:nvPr/>
        </p:nvGrpSpPr>
        <p:grpSpPr>
          <a:xfrm>
            <a:off x="-1410919" y="3744985"/>
            <a:ext cx="2394689" cy="4934176"/>
            <a:chOff x="6239025" y="396475"/>
            <a:chExt cx="480900" cy="990825"/>
          </a:xfrm>
        </p:grpSpPr>
        <p:sp>
          <p:nvSpPr>
            <p:cNvPr id="350" name="Google Shape;350;p11"/>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400280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314"/>
        <p:cNvGrpSpPr/>
        <p:nvPr/>
      </p:nvGrpSpPr>
      <p:grpSpPr>
        <a:xfrm>
          <a:off x="0" y="0"/>
          <a:ext cx="0" cy="0"/>
          <a:chOff x="0" y="0"/>
          <a:chExt cx="0" cy="0"/>
        </a:xfrm>
      </p:grpSpPr>
      <p:sp>
        <p:nvSpPr>
          <p:cNvPr id="1315" name="Google Shape;1315;p36"/>
          <p:cNvSpPr txBox="1">
            <a:spLocks noGrp="1"/>
          </p:cNvSpPr>
          <p:nvPr>
            <p:ph type="subTitle" idx="1"/>
          </p:nvPr>
        </p:nvSpPr>
        <p:spPr>
          <a:xfrm>
            <a:off x="3741200" y="5513580"/>
            <a:ext cx="4709600" cy="56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chemeClr val="lt2"/>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1316" name="Google Shape;1316;p36"/>
          <p:cNvGrpSpPr/>
          <p:nvPr/>
        </p:nvGrpSpPr>
        <p:grpSpPr>
          <a:xfrm rot="-2241120">
            <a:off x="9980546" y="499493"/>
            <a:ext cx="223377" cy="314312"/>
            <a:chOff x="5248950" y="2607450"/>
            <a:chExt cx="27575" cy="38800"/>
          </a:xfrm>
        </p:grpSpPr>
        <p:sp>
          <p:nvSpPr>
            <p:cNvPr id="1317" name="Google Shape;1317;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9" name="Google Shape;1319;p36"/>
          <p:cNvGrpSpPr/>
          <p:nvPr/>
        </p:nvGrpSpPr>
        <p:grpSpPr>
          <a:xfrm rot="1583875">
            <a:off x="11416248" y="5923791"/>
            <a:ext cx="213065" cy="299803"/>
            <a:chOff x="5248950" y="2607450"/>
            <a:chExt cx="27575" cy="38800"/>
          </a:xfrm>
        </p:grpSpPr>
        <p:sp>
          <p:nvSpPr>
            <p:cNvPr id="1320" name="Google Shape;1320;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2" name="Google Shape;1322;p36"/>
          <p:cNvGrpSpPr/>
          <p:nvPr/>
        </p:nvGrpSpPr>
        <p:grpSpPr>
          <a:xfrm rot="-2700000">
            <a:off x="2068219" y="869897"/>
            <a:ext cx="139484" cy="196264"/>
            <a:chOff x="5248950" y="2607450"/>
            <a:chExt cx="27575" cy="38800"/>
          </a:xfrm>
        </p:grpSpPr>
        <p:sp>
          <p:nvSpPr>
            <p:cNvPr id="1323" name="Google Shape;1323;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5" name="Google Shape;1325;p36"/>
          <p:cNvGrpSpPr/>
          <p:nvPr/>
        </p:nvGrpSpPr>
        <p:grpSpPr>
          <a:xfrm rot="3320916">
            <a:off x="11453326" y="1044893"/>
            <a:ext cx="139487" cy="196267"/>
            <a:chOff x="5248950" y="2607450"/>
            <a:chExt cx="27575" cy="38800"/>
          </a:xfrm>
        </p:grpSpPr>
        <p:sp>
          <p:nvSpPr>
            <p:cNvPr id="1326" name="Google Shape;1326;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8" name="Google Shape;1328;p36"/>
          <p:cNvGrpSpPr/>
          <p:nvPr/>
        </p:nvGrpSpPr>
        <p:grpSpPr>
          <a:xfrm rot="7179494">
            <a:off x="10922676" y="2477017"/>
            <a:ext cx="1201005" cy="1656601"/>
            <a:chOff x="330281" y="38723"/>
            <a:chExt cx="1614914" cy="2227176"/>
          </a:xfrm>
        </p:grpSpPr>
        <p:sp>
          <p:nvSpPr>
            <p:cNvPr id="1329" name="Google Shape;1329;p3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3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3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2" name="Google Shape;1332;p36"/>
          <p:cNvGrpSpPr/>
          <p:nvPr/>
        </p:nvGrpSpPr>
        <p:grpSpPr>
          <a:xfrm>
            <a:off x="264158" y="379318"/>
            <a:ext cx="1232287" cy="1640092"/>
            <a:chOff x="330281" y="38723"/>
            <a:chExt cx="1614914" cy="2227176"/>
          </a:xfrm>
        </p:grpSpPr>
        <p:sp>
          <p:nvSpPr>
            <p:cNvPr id="1333" name="Google Shape;1333;p3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3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3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6" name="Google Shape;1336;p36"/>
          <p:cNvSpPr/>
          <p:nvPr/>
        </p:nvSpPr>
        <p:spPr>
          <a:xfrm>
            <a:off x="-1309766" y="-5432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7" name="Google Shape;1337;p36"/>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8" name="Google Shape;1338;p36"/>
          <p:cNvSpPr/>
          <p:nvPr/>
        </p:nvSpPr>
        <p:spPr>
          <a:xfrm>
            <a:off x="9429784" y="1684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9" name="Google Shape;1339;p36"/>
          <p:cNvSpPr/>
          <p:nvPr/>
        </p:nvSpPr>
        <p:spPr>
          <a:xfrm>
            <a:off x="11493033" y="5014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0" name="Google Shape;1340;p36"/>
          <p:cNvSpPr/>
          <p:nvPr/>
        </p:nvSpPr>
        <p:spPr>
          <a:xfrm>
            <a:off x="2042067" y="54128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41" name="Google Shape;1341;p36"/>
          <p:cNvGrpSpPr/>
          <p:nvPr/>
        </p:nvGrpSpPr>
        <p:grpSpPr>
          <a:xfrm rot="-263120">
            <a:off x="-975708" y="2896597"/>
            <a:ext cx="2444421" cy="5036641"/>
            <a:chOff x="6239025" y="396475"/>
            <a:chExt cx="480900" cy="990825"/>
          </a:xfrm>
        </p:grpSpPr>
        <p:sp>
          <p:nvSpPr>
            <p:cNvPr id="1342" name="Google Shape;1342;p36"/>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36"/>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36"/>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36"/>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36"/>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36"/>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36"/>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36"/>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36"/>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1" name="Google Shape;1351;p36"/>
          <p:cNvSpPr/>
          <p:nvPr/>
        </p:nvSpPr>
        <p:spPr>
          <a:xfrm>
            <a:off x="11684834" y="18560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2" name="Google Shape;1352;p36"/>
          <p:cNvSpPr/>
          <p:nvPr/>
        </p:nvSpPr>
        <p:spPr>
          <a:xfrm>
            <a:off x="1244000" y="33463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3" name="Google Shape;1353;p36"/>
          <p:cNvGrpSpPr/>
          <p:nvPr/>
        </p:nvGrpSpPr>
        <p:grpSpPr>
          <a:xfrm rot="288696" flipH="1">
            <a:off x="10490395" y="4368594"/>
            <a:ext cx="2022676" cy="4167959"/>
            <a:chOff x="6239025" y="396475"/>
            <a:chExt cx="480900" cy="990825"/>
          </a:xfrm>
        </p:grpSpPr>
        <p:sp>
          <p:nvSpPr>
            <p:cNvPr id="1354" name="Google Shape;1354;p36"/>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36"/>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36"/>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36"/>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36"/>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36"/>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36"/>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36"/>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36"/>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4018669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6783861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3903497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7244798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2590089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9084414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442332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6853033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2007620"/>
      </p:ext>
    </p:extLst>
  </p:cSld>
  <p:clrMapOvr>
    <a:masterClrMapping/>
  </p:clrMapOvr>
  <p:transition spd="slow">
    <p:push dir="u"/>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10850348"/>
      </p:ext>
    </p:extLst>
  </p:cSld>
  <p:clrMapOvr>
    <a:masterClrMapping/>
  </p:clrMapOvr>
  <p:transition spd="slow">
    <p:push dir="u"/>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70400668"/>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63"/>
        <p:cNvGrpSpPr/>
        <p:nvPr/>
      </p:nvGrpSpPr>
      <p:grpSpPr>
        <a:xfrm>
          <a:off x="0" y="0"/>
          <a:ext cx="0" cy="0"/>
          <a:chOff x="0" y="0"/>
          <a:chExt cx="0" cy="0"/>
        </a:xfrm>
      </p:grpSpPr>
      <p:grpSp>
        <p:nvGrpSpPr>
          <p:cNvPr id="1364" name="Google Shape;1364;p37"/>
          <p:cNvGrpSpPr/>
          <p:nvPr/>
        </p:nvGrpSpPr>
        <p:grpSpPr>
          <a:xfrm rot="7179494">
            <a:off x="10423076" y="218550"/>
            <a:ext cx="1201005" cy="1656601"/>
            <a:chOff x="330281" y="38723"/>
            <a:chExt cx="1614914" cy="2227176"/>
          </a:xfrm>
        </p:grpSpPr>
        <p:sp>
          <p:nvSpPr>
            <p:cNvPr id="1365" name="Google Shape;1365;p3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3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3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8" name="Google Shape;1368;p37"/>
          <p:cNvGrpSpPr/>
          <p:nvPr/>
        </p:nvGrpSpPr>
        <p:grpSpPr>
          <a:xfrm rot="-4940312">
            <a:off x="5328917" y="5226733"/>
            <a:ext cx="1232307" cy="1640169"/>
            <a:chOff x="330281" y="38723"/>
            <a:chExt cx="1614914" cy="2227176"/>
          </a:xfrm>
        </p:grpSpPr>
        <p:sp>
          <p:nvSpPr>
            <p:cNvPr id="1369" name="Google Shape;1369;p3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3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3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2" name="Google Shape;1372;p37"/>
          <p:cNvSpPr/>
          <p:nvPr/>
        </p:nvSpPr>
        <p:spPr>
          <a:xfrm>
            <a:off x="4683667" y="-9288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3" name="Google Shape;1373;p37"/>
          <p:cNvSpPr/>
          <p:nvPr/>
        </p:nvSpPr>
        <p:spPr>
          <a:xfrm>
            <a:off x="7366700" y="6141901"/>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74" name="Google Shape;1374;p37"/>
          <p:cNvGrpSpPr/>
          <p:nvPr/>
        </p:nvGrpSpPr>
        <p:grpSpPr>
          <a:xfrm rot="-5856778">
            <a:off x="5344531" y="1074244"/>
            <a:ext cx="1201101" cy="1656475"/>
            <a:chOff x="330281" y="38723"/>
            <a:chExt cx="1614914" cy="2227176"/>
          </a:xfrm>
        </p:grpSpPr>
        <p:sp>
          <p:nvSpPr>
            <p:cNvPr id="1375" name="Google Shape;1375;p3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3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3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78" name="Google Shape;1378;p37"/>
          <p:cNvGrpSpPr/>
          <p:nvPr/>
        </p:nvGrpSpPr>
        <p:grpSpPr>
          <a:xfrm rot="-2241120">
            <a:off x="9980546" y="499493"/>
            <a:ext cx="223377" cy="314312"/>
            <a:chOff x="5248950" y="2607450"/>
            <a:chExt cx="27575" cy="38800"/>
          </a:xfrm>
        </p:grpSpPr>
        <p:sp>
          <p:nvSpPr>
            <p:cNvPr id="1379" name="Google Shape;1379;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1" name="Google Shape;1381;p37"/>
          <p:cNvGrpSpPr/>
          <p:nvPr/>
        </p:nvGrpSpPr>
        <p:grpSpPr>
          <a:xfrm rot="1583875">
            <a:off x="11416248" y="5923791"/>
            <a:ext cx="213065" cy="299803"/>
            <a:chOff x="5248950" y="2607450"/>
            <a:chExt cx="27575" cy="38800"/>
          </a:xfrm>
        </p:grpSpPr>
        <p:sp>
          <p:nvSpPr>
            <p:cNvPr id="1382" name="Google Shape;1382;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4" name="Google Shape;1384;p37"/>
          <p:cNvGrpSpPr/>
          <p:nvPr/>
        </p:nvGrpSpPr>
        <p:grpSpPr>
          <a:xfrm rot="4025085">
            <a:off x="935031" y="6259682"/>
            <a:ext cx="140875" cy="198223"/>
            <a:chOff x="5248950" y="2607450"/>
            <a:chExt cx="27575" cy="38800"/>
          </a:xfrm>
        </p:grpSpPr>
        <p:sp>
          <p:nvSpPr>
            <p:cNvPr id="1385" name="Google Shape;1385;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7" name="Google Shape;1387;p37"/>
          <p:cNvGrpSpPr/>
          <p:nvPr/>
        </p:nvGrpSpPr>
        <p:grpSpPr>
          <a:xfrm rot="-5243946">
            <a:off x="-112494" y="3732874"/>
            <a:ext cx="223379" cy="314309"/>
            <a:chOff x="5248950" y="2607450"/>
            <a:chExt cx="27575" cy="38800"/>
          </a:xfrm>
        </p:grpSpPr>
        <p:sp>
          <p:nvSpPr>
            <p:cNvPr id="1388" name="Google Shape;1388;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0" name="Google Shape;1390;p37"/>
          <p:cNvGrpSpPr/>
          <p:nvPr/>
        </p:nvGrpSpPr>
        <p:grpSpPr>
          <a:xfrm rot="-2700000">
            <a:off x="2632853" y="617964"/>
            <a:ext cx="139484" cy="196264"/>
            <a:chOff x="5248950" y="2607450"/>
            <a:chExt cx="27575" cy="38800"/>
          </a:xfrm>
        </p:grpSpPr>
        <p:sp>
          <p:nvSpPr>
            <p:cNvPr id="1391" name="Google Shape;1391;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3" name="Google Shape;1393;p37"/>
          <p:cNvGrpSpPr/>
          <p:nvPr/>
        </p:nvGrpSpPr>
        <p:grpSpPr>
          <a:xfrm rot="3320916">
            <a:off x="11519175" y="731127"/>
            <a:ext cx="139487" cy="196267"/>
            <a:chOff x="5248950" y="2607450"/>
            <a:chExt cx="27575" cy="38800"/>
          </a:xfrm>
        </p:grpSpPr>
        <p:sp>
          <p:nvSpPr>
            <p:cNvPr id="1394" name="Google Shape;1394;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6" name="Google Shape;1396;p37"/>
          <p:cNvSpPr/>
          <p:nvPr/>
        </p:nvSpPr>
        <p:spPr>
          <a:xfrm>
            <a:off x="415600" y="5518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7" name="Google Shape;1397;p37"/>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8" name="Google Shape;1398;p37"/>
          <p:cNvSpPr/>
          <p:nvPr/>
        </p:nvSpPr>
        <p:spPr>
          <a:xfrm>
            <a:off x="11643467" y="2609985"/>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9" name="Google Shape;1399;p37"/>
          <p:cNvSpPr/>
          <p:nvPr/>
        </p:nvSpPr>
        <p:spPr>
          <a:xfrm>
            <a:off x="588167" y="1096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1063949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16181652"/>
      </p:ext>
    </p:extLst>
  </p:cSld>
  <p:clrMapOvr>
    <a:masterClrMapping/>
  </p:clrMapOvr>
  <p:transition spd="slow">
    <p:push dir="u"/>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45960966"/>
      </p:ext>
    </p:extLst>
  </p:cSld>
  <p:clrMapOvr>
    <a:masterClrMapping/>
  </p:clrMapOvr>
  <p:transition spd="slow">
    <p:push dir="u"/>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60916968"/>
      </p:ext>
    </p:extLst>
  </p:cSld>
  <p:clrMapOvr>
    <a:masterClrMapping/>
  </p:clrMapOvr>
  <p:transition spd="slow">
    <p:push dir="u"/>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1431397036"/>
      </p:ext>
    </p:extLst>
  </p:cSld>
  <p:clrMapOvr>
    <a:masterClrMapping/>
  </p:clrMapOvr>
  <p:transition spd="slow">
    <p:push dir="u"/>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83716381"/>
      </p:ext>
    </p:extLst>
  </p:cSld>
  <p:clrMapOvr>
    <a:masterClrMapping/>
  </p:clrMapOvr>
  <p:transition spd="slow">
    <p:push dir="u"/>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26266718"/>
      </p:ext>
    </p:extLst>
  </p:cSld>
  <p:clrMapOvr>
    <a:masterClrMapping/>
  </p:clrMapOvr>
  <p:transition spd="slow">
    <p:push dir="u"/>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12882562"/>
      </p:ext>
    </p:extLst>
  </p:cSld>
  <p:clrMapOvr>
    <a:masterClrMapping/>
  </p:clrMapOvr>
  <p:transition spd="slow">
    <p:push dir="u"/>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84328780"/>
      </p:ext>
    </p:extLst>
  </p:cSld>
  <p:clrMapOvr>
    <a:masterClrMapping/>
  </p:clrMapOvr>
  <p:transition spd="slow">
    <p:push dir="u"/>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96E42-4051-4A81-BC69-3C8BCC3AA3F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FFE6BF-FEBE-40E0-A893-B7FBB9EAA1D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C3CCD1-FDE2-4514-823D-B77934D765C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47B9645E-D026-4168-8FCD-DC158A84B4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3656BCC-3F1B-4585-9B2A-707435C04B1D}"/>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8954614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03280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244000" y="3644143"/>
            <a:ext cx="9704000" cy="13908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8533" b="1">
                <a:latin typeface="Gochi Hand"/>
                <a:ea typeface="Gochi Hand"/>
                <a:cs typeface="Gochi Hand"/>
                <a:sym typeface="Gochi Hand"/>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3269933" y="5513567"/>
            <a:ext cx="5652000" cy="568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solidFill>
                  <a:schemeClr val="lt2"/>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1" name="Google Shape;11;p2"/>
          <p:cNvGrpSpPr/>
          <p:nvPr/>
        </p:nvGrpSpPr>
        <p:grpSpPr>
          <a:xfrm rot="-2241120">
            <a:off x="9980546" y="499493"/>
            <a:ext cx="223377" cy="314312"/>
            <a:chOff x="5248950" y="2607450"/>
            <a:chExt cx="27575" cy="38800"/>
          </a:xfrm>
        </p:grpSpPr>
        <p:sp>
          <p:nvSpPr>
            <p:cNvPr id="12" name="Google Shape;12;p2"/>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 name="Google Shape;14;p2"/>
          <p:cNvGrpSpPr/>
          <p:nvPr/>
        </p:nvGrpSpPr>
        <p:grpSpPr>
          <a:xfrm rot="1583875">
            <a:off x="11416248" y="5923791"/>
            <a:ext cx="213065" cy="299803"/>
            <a:chOff x="5248950" y="2607450"/>
            <a:chExt cx="27575" cy="38800"/>
          </a:xfrm>
        </p:grpSpPr>
        <p:sp>
          <p:nvSpPr>
            <p:cNvPr id="15" name="Google Shape;15;p2"/>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 name="Google Shape;17;p2"/>
          <p:cNvGrpSpPr/>
          <p:nvPr/>
        </p:nvGrpSpPr>
        <p:grpSpPr>
          <a:xfrm rot="-2700000">
            <a:off x="2068219" y="869897"/>
            <a:ext cx="139484" cy="196264"/>
            <a:chOff x="5248950" y="2607450"/>
            <a:chExt cx="27575" cy="38800"/>
          </a:xfrm>
        </p:grpSpPr>
        <p:sp>
          <p:nvSpPr>
            <p:cNvPr id="18" name="Google Shape;18;p2"/>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 name="Google Shape;20;p2"/>
          <p:cNvGrpSpPr/>
          <p:nvPr/>
        </p:nvGrpSpPr>
        <p:grpSpPr>
          <a:xfrm rot="3320916">
            <a:off x="11453326" y="1044893"/>
            <a:ext cx="139487" cy="196267"/>
            <a:chOff x="5248950" y="2607450"/>
            <a:chExt cx="27575" cy="38800"/>
          </a:xfrm>
        </p:grpSpPr>
        <p:sp>
          <p:nvSpPr>
            <p:cNvPr id="21" name="Google Shape;21;p2"/>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 name="Google Shape;23;p2"/>
          <p:cNvGrpSpPr/>
          <p:nvPr/>
        </p:nvGrpSpPr>
        <p:grpSpPr>
          <a:xfrm rot="7179494">
            <a:off x="10922676" y="2477017"/>
            <a:ext cx="1201005" cy="1656601"/>
            <a:chOff x="330281" y="38723"/>
            <a:chExt cx="1614914" cy="2227176"/>
          </a:xfrm>
        </p:grpSpPr>
        <p:sp>
          <p:nvSpPr>
            <p:cNvPr id="24" name="Google Shape;24;p2"/>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 name="Google Shape;27;p2"/>
          <p:cNvGrpSpPr/>
          <p:nvPr/>
        </p:nvGrpSpPr>
        <p:grpSpPr>
          <a:xfrm>
            <a:off x="264158" y="379318"/>
            <a:ext cx="1232287" cy="1640092"/>
            <a:chOff x="330281" y="38723"/>
            <a:chExt cx="1614914" cy="2227176"/>
          </a:xfrm>
        </p:grpSpPr>
        <p:sp>
          <p:nvSpPr>
            <p:cNvPr id="28" name="Google Shape;28;p2"/>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31;p2"/>
          <p:cNvSpPr/>
          <p:nvPr/>
        </p:nvSpPr>
        <p:spPr>
          <a:xfrm>
            <a:off x="-1309766" y="-5432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9429784" y="1684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1493033" y="5014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042067" y="54128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 name="Google Shape;36;p2"/>
          <p:cNvGrpSpPr/>
          <p:nvPr/>
        </p:nvGrpSpPr>
        <p:grpSpPr>
          <a:xfrm rot="-263120">
            <a:off x="-975708" y="2896597"/>
            <a:ext cx="2444421" cy="5036641"/>
            <a:chOff x="6239025" y="396475"/>
            <a:chExt cx="480900" cy="990825"/>
          </a:xfrm>
        </p:grpSpPr>
        <p:sp>
          <p:nvSpPr>
            <p:cNvPr id="37" name="Google Shape;37;p2"/>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 name="Google Shape;46;p2"/>
          <p:cNvSpPr/>
          <p:nvPr/>
        </p:nvSpPr>
        <p:spPr>
          <a:xfrm>
            <a:off x="11684834" y="18560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1244000" y="33463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 name="Google Shape;48;p2"/>
          <p:cNvGrpSpPr/>
          <p:nvPr/>
        </p:nvGrpSpPr>
        <p:grpSpPr>
          <a:xfrm rot="288696" flipH="1">
            <a:off x="10490395" y="4368594"/>
            <a:ext cx="2022676" cy="4167959"/>
            <a:chOff x="6239025" y="396475"/>
            <a:chExt cx="480900" cy="990825"/>
          </a:xfrm>
        </p:grpSpPr>
        <p:sp>
          <p:nvSpPr>
            <p:cNvPr id="49" name="Google Shape;49;p2"/>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710663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79670685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24536265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11500343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5361502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43860384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46522358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74199330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81738981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19051907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502752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8"/>
        <p:cNvGrpSpPr/>
        <p:nvPr/>
      </p:nvGrpSpPr>
      <p:grpSpPr>
        <a:xfrm>
          <a:off x="0" y="0"/>
          <a:ext cx="0" cy="0"/>
          <a:chOff x="0" y="0"/>
          <a:chExt cx="0" cy="0"/>
        </a:xfrm>
      </p:grpSpPr>
      <p:sp>
        <p:nvSpPr>
          <p:cNvPr id="59" name="Google Shape;59;p3"/>
          <p:cNvSpPr txBox="1">
            <a:spLocks noGrp="1"/>
          </p:cNvSpPr>
          <p:nvPr>
            <p:ph type="title" hasCustomPrompt="1"/>
          </p:nvPr>
        </p:nvSpPr>
        <p:spPr>
          <a:xfrm>
            <a:off x="1536557" y="994460"/>
            <a:ext cx="1691600" cy="1258000"/>
          </a:xfrm>
          <a:prstGeom prst="rect">
            <a:avLst/>
          </a:prstGeom>
        </p:spPr>
        <p:txBody>
          <a:bodyPr spcFirstLastPara="1" wrap="square" lIns="91425" tIns="91425" rIns="91425" bIns="91425" anchor="ctr" anchorCtr="0">
            <a:noAutofit/>
          </a:bodyPr>
          <a:lstStyle>
            <a:lvl1pPr lvl="0" rtl="0">
              <a:spcBef>
                <a:spcPts val="0"/>
              </a:spcBef>
              <a:spcAft>
                <a:spcPts val="0"/>
              </a:spcAft>
              <a:buSzPts val="6900"/>
              <a:buNone/>
              <a:defRPr sz="10266" b="0">
                <a:solidFill>
                  <a:schemeClr val="lt2"/>
                </a:solidFill>
              </a:defRPr>
            </a:lvl1pPr>
            <a:lvl2pPr lvl="1" rtl="0">
              <a:spcBef>
                <a:spcPts val="0"/>
              </a:spcBef>
              <a:spcAft>
                <a:spcPts val="0"/>
              </a:spcAft>
              <a:buSzPts val="6900"/>
              <a:buNone/>
              <a:defRPr sz="9200"/>
            </a:lvl2pPr>
            <a:lvl3pPr lvl="2" rtl="0">
              <a:spcBef>
                <a:spcPts val="0"/>
              </a:spcBef>
              <a:spcAft>
                <a:spcPts val="0"/>
              </a:spcAft>
              <a:buSzPts val="6900"/>
              <a:buNone/>
              <a:defRPr sz="9200"/>
            </a:lvl3pPr>
            <a:lvl4pPr lvl="3" rtl="0">
              <a:spcBef>
                <a:spcPts val="0"/>
              </a:spcBef>
              <a:spcAft>
                <a:spcPts val="0"/>
              </a:spcAft>
              <a:buSzPts val="6900"/>
              <a:buNone/>
              <a:defRPr sz="9200"/>
            </a:lvl4pPr>
            <a:lvl5pPr lvl="4" rtl="0">
              <a:spcBef>
                <a:spcPts val="0"/>
              </a:spcBef>
              <a:spcAft>
                <a:spcPts val="0"/>
              </a:spcAft>
              <a:buSzPts val="6900"/>
              <a:buNone/>
              <a:defRPr sz="9200"/>
            </a:lvl5pPr>
            <a:lvl6pPr lvl="5" rtl="0">
              <a:spcBef>
                <a:spcPts val="0"/>
              </a:spcBef>
              <a:spcAft>
                <a:spcPts val="0"/>
              </a:spcAft>
              <a:buSzPts val="6900"/>
              <a:buNone/>
              <a:defRPr sz="9200"/>
            </a:lvl6pPr>
            <a:lvl7pPr lvl="6" rtl="0">
              <a:spcBef>
                <a:spcPts val="0"/>
              </a:spcBef>
              <a:spcAft>
                <a:spcPts val="0"/>
              </a:spcAft>
              <a:buSzPts val="6900"/>
              <a:buNone/>
              <a:defRPr sz="9200"/>
            </a:lvl7pPr>
            <a:lvl8pPr lvl="7" rtl="0">
              <a:spcBef>
                <a:spcPts val="0"/>
              </a:spcBef>
              <a:spcAft>
                <a:spcPts val="0"/>
              </a:spcAft>
              <a:buSzPts val="6900"/>
              <a:buNone/>
              <a:defRPr sz="9200"/>
            </a:lvl8pPr>
            <a:lvl9pPr lvl="8" rtl="0">
              <a:spcBef>
                <a:spcPts val="0"/>
              </a:spcBef>
              <a:spcAft>
                <a:spcPts val="0"/>
              </a:spcAft>
              <a:buSzPts val="6900"/>
              <a:buNone/>
              <a:defRPr sz="9200"/>
            </a:lvl9pPr>
          </a:lstStyle>
          <a:p>
            <a:r>
              <a:t>xx%</a:t>
            </a:r>
          </a:p>
        </p:txBody>
      </p:sp>
      <p:sp>
        <p:nvSpPr>
          <p:cNvPr id="60" name="Google Shape;60;p3"/>
          <p:cNvSpPr txBox="1">
            <a:spLocks noGrp="1"/>
          </p:cNvSpPr>
          <p:nvPr>
            <p:ph type="title" idx="2"/>
          </p:nvPr>
        </p:nvSpPr>
        <p:spPr>
          <a:xfrm>
            <a:off x="1166067" y="2405900"/>
            <a:ext cx="6040400" cy="21804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sz="7733">
                <a:solidFill>
                  <a:schemeClr val="dk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1" name="Google Shape;61;p3"/>
          <p:cNvSpPr txBox="1">
            <a:spLocks noGrp="1"/>
          </p:cNvSpPr>
          <p:nvPr>
            <p:ph type="subTitle" idx="1"/>
          </p:nvPr>
        </p:nvSpPr>
        <p:spPr>
          <a:xfrm>
            <a:off x="1166067" y="5012367"/>
            <a:ext cx="3452400" cy="95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2133"/>
            </a:lvl1pPr>
            <a:lvl2pPr lvl="1" rtl="0">
              <a:spcBef>
                <a:spcPts val="0"/>
              </a:spcBef>
              <a:spcAft>
                <a:spcPts val="0"/>
              </a:spcAft>
              <a:buClr>
                <a:schemeClr val="dk2"/>
              </a:buClr>
              <a:buSzPts val="1400"/>
              <a:buNone/>
              <a:defRPr>
                <a:solidFill>
                  <a:schemeClr val="dk2"/>
                </a:solidFill>
              </a:defRPr>
            </a:lvl2pPr>
            <a:lvl3pPr lvl="2" rtl="0">
              <a:spcBef>
                <a:spcPts val="2133"/>
              </a:spcBef>
              <a:spcAft>
                <a:spcPts val="0"/>
              </a:spcAft>
              <a:buClr>
                <a:schemeClr val="dk2"/>
              </a:buClr>
              <a:buSzPts val="1400"/>
              <a:buNone/>
              <a:defRPr>
                <a:solidFill>
                  <a:schemeClr val="dk2"/>
                </a:solidFill>
              </a:defRPr>
            </a:lvl3pPr>
            <a:lvl4pPr lvl="3" rtl="0">
              <a:spcBef>
                <a:spcPts val="2133"/>
              </a:spcBef>
              <a:spcAft>
                <a:spcPts val="0"/>
              </a:spcAft>
              <a:buClr>
                <a:schemeClr val="dk2"/>
              </a:buClr>
              <a:buSzPts val="1400"/>
              <a:buNone/>
              <a:defRPr>
                <a:solidFill>
                  <a:schemeClr val="dk2"/>
                </a:solidFill>
              </a:defRPr>
            </a:lvl4pPr>
            <a:lvl5pPr lvl="4" rtl="0">
              <a:spcBef>
                <a:spcPts val="2133"/>
              </a:spcBef>
              <a:spcAft>
                <a:spcPts val="0"/>
              </a:spcAft>
              <a:buClr>
                <a:schemeClr val="dk2"/>
              </a:buClr>
              <a:buSzPts val="1400"/>
              <a:buNone/>
              <a:defRPr>
                <a:solidFill>
                  <a:schemeClr val="dk2"/>
                </a:solidFill>
              </a:defRPr>
            </a:lvl5pPr>
            <a:lvl6pPr lvl="5" rtl="0">
              <a:spcBef>
                <a:spcPts val="2133"/>
              </a:spcBef>
              <a:spcAft>
                <a:spcPts val="0"/>
              </a:spcAft>
              <a:buClr>
                <a:schemeClr val="dk2"/>
              </a:buClr>
              <a:buSzPts val="1400"/>
              <a:buNone/>
              <a:defRPr>
                <a:solidFill>
                  <a:schemeClr val="dk2"/>
                </a:solidFill>
              </a:defRPr>
            </a:lvl6pPr>
            <a:lvl7pPr lvl="6" rtl="0">
              <a:spcBef>
                <a:spcPts val="2133"/>
              </a:spcBef>
              <a:spcAft>
                <a:spcPts val="0"/>
              </a:spcAft>
              <a:buClr>
                <a:schemeClr val="dk2"/>
              </a:buClr>
              <a:buSzPts val="1400"/>
              <a:buNone/>
              <a:defRPr>
                <a:solidFill>
                  <a:schemeClr val="dk2"/>
                </a:solidFill>
              </a:defRPr>
            </a:lvl7pPr>
            <a:lvl8pPr lvl="7" rtl="0">
              <a:spcBef>
                <a:spcPts val="2133"/>
              </a:spcBef>
              <a:spcAft>
                <a:spcPts val="0"/>
              </a:spcAft>
              <a:buClr>
                <a:schemeClr val="dk2"/>
              </a:buClr>
              <a:buSzPts val="1400"/>
              <a:buNone/>
              <a:defRPr>
                <a:solidFill>
                  <a:schemeClr val="dk2"/>
                </a:solidFill>
              </a:defRPr>
            </a:lvl8pPr>
            <a:lvl9pPr lvl="8" rtl="0">
              <a:spcBef>
                <a:spcPts val="2133"/>
              </a:spcBef>
              <a:spcAft>
                <a:spcPts val="2133"/>
              </a:spcAft>
              <a:buClr>
                <a:schemeClr val="dk2"/>
              </a:buClr>
              <a:buSzPts val="1400"/>
              <a:buNone/>
              <a:defRPr>
                <a:solidFill>
                  <a:schemeClr val="dk2"/>
                </a:solidFill>
              </a:defRPr>
            </a:lvl9pPr>
          </a:lstStyle>
          <a:p>
            <a:endParaRPr/>
          </a:p>
        </p:txBody>
      </p:sp>
      <p:grpSp>
        <p:nvGrpSpPr>
          <p:cNvPr id="62" name="Google Shape;62;p3"/>
          <p:cNvGrpSpPr/>
          <p:nvPr/>
        </p:nvGrpSpPr>
        <p:grpSpPr>
          <a:xfrm rot="7179494">
            <a:off x="10423076" y="218550"/>
            <a:ext cx="1201005" cy="1656601"/>
            <a:chOff x="330281" y="38723"/>
            <a:chExt cx="1614914" cy="2227176"/>
          </a:xfrm>
        </p:grpSpPr>
        <p:sp>
          <p:nvSpPr>
            <p:cNvPr id="63" name="Google Shape;63;p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 name="Google Shape;66;p3"/>
          <p:cNvGrpSpPr/>
          <p:nvPr/>
        </p:nvGrpSpPr>
        <p:grpSpPr>
          <a:xfrm rot="-4940312">
            <a:off x="5328917" y="5226733"/>
            <a:ext cx="1232307" cy="1640169"/>
            <a:chOff x="330281" y="38723"/>
            <a:chExt cx="1614914" cy="2227176"/>
          </a:xfrm>
        </p:grpSpPr>
        <p:sp>
          <p:nvSpPr>
            <p:cNvPr id="67" name="Google Shape;67;p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 name="Google Shape;70;p3"/>
          <p:cNvSpPr/>
          <p:nvPr/>
        </p:nvSpPr>
        <p:spPr>
          <a:xfrm>
            <a:off x="4683667" y="-9288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3"/>
          <p:cNvSpPr/>
          <p:nvPr/>
        </p:nvSpPr>
        <p:spPr>
          <a:xfrm>
            <a:off x="7366700" y="6141901"/>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2" name="Google Shape;72;p3"/>
          <p:cNvGrpSpPr/>
          <p:nvPr/>
        </p:nvGrpSpPr>
        <p:grpSpPr>
          <a:xfrm rot="-5856778">
            <a:off x="4115731" y="795177"/>
            <a:ext cx="1201101" cy="1656475"/>
            <a:chOff x="330281" y="38723"/>
            <a:chExt cx="1614914" cy="2227176"/>
          </a:xfrm>
        </p:grpSpPr>
        <p:sp>
          <p:nvSpPr>
            <p:cNvPr id="73" name="Google Shape;73;p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 name="Google Shape;76;p3"/>
          <p:cNvGrpSpPr/>
          <p:nvPr/>
        </p:nvGrpSpPr>
        <p:grpSpPr>
          <a:xfrm rot="-2241120">
            <a:off x="9980546" y="499493"/>
            <a:ext cx="223377" cy="314312"/>
            <a:chOff x="5248950" y="2607450"/>
            <a:chExt cx="27575" cy="38800"/>
          </a:xfrm>
        </p:grpSpPr>
        <p:sp>
          <p:nvSpPr>
            <p:cNvPr id="77" name="Google Shape;77;p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 name="Google Shape;79;p3"/>
          <p:cNvGrpSpPr/>
          <p:nvPr/>
        </p:nvGrpSpPr>
        <p:grpSpPr>
          <a:xfrm rot="1583875">
            <a:off x="11416248" y="5923791"/>
            <a:ext cx="213065" cy="299803"/>
            <a:chOff x="5248950" y="2607450"/>
            <a:chExt cx="27575" cy="38800"/>
          </a:xfrm>
        </p:grpSpPr>
        <p:sp>
          <p:nvSpPr>
            <p:cNvPr id="80" name="Google Shape;80;p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 name="Google Shape;82;p3"/>
          <p:cNvGrpSpPr/>
          <p:nvPr/>
        </p:nvGrpSpPr>
        <p:grpSpPr>
          <a:xfrm rot="4025085">
            <a:off x="935031" y="6259682"/>
            <a:ext cx="140875" cy="198223"/>
            <a:chOff x="5248950" y="2607450"/>
            <a:chExt cx="27575" cy="38800"/>
          </a:xfrm>
        </p:grpSpPr>
        <p:sp>
          <p:nvSpPr>
            <p:cNvPr id="83" name="Google Shape;83;p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 name="Google Shape;85;p3"/>
          <p:cNvGrpSpPr/>
          <p:nvPr/>
        </p:nvGrpSpPr>
        <p:grpSpPr>
          <a:xfrm rot="-5243946">
            <a:off x="-112494" y="3732874"/>
            <a:ext cx="223379" cy="314309"/>
            <a:chOff x="5248950" y="2607450"/>
            <a:chExt cx="27575" cy="38800"/>
          </a:xfrm>
        </p:grpSpPr>
        <p:sp>
          <p:nvSpPr>
            <p:cNvPr id="86" name="Google Shape;86;p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 name="Google Shape;88;p3"/>
          <p:cNvGrpSpPr/>
          <p:nvPr/>
        </p:nvGrpSpPr>
        <p:grpSpPr>
          <a:xfrm rot="-2700000">
            <a:off x="2632853" y="617964"/>
            <a:ext cx="139484" cy="196264"/>
            <a:chOff x="5248950" y="2607450"/>
            <a:chExt cx="27575" cy="38800"/>
          </a:xfrm>
        </p:grpSpPr>
        <p:sp>
          <p:nvSpPr>
            <p:cNvPr id="89" name="Google Shape;89;p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 name="Google Shape;91;p3"/>
          <p:cNvGrpSpPr/>
          <p:nvPr/>
        </p:nvGrpSpPr>
        <p:grpSpPr>
          <a:xfrm rot="3320916">
            <a:off x="11519175" y="731127"/>
            <a:ext cx="139487" cy="196267"/>
            <a:chOff x="5248950" y="2607450"/>
            <a:chExt cx="27575" cy="38800"/>
          </a:xfrm>
        </p:grpSpPr>
        <p:sp>
          <p:nvSpPr>
            <p:cNvPr id="92" name="Google Shape;92;p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p:nvPr/>
        </p:nvSpPr>
        <p:spPr>
          <a:xfrm>
            <a:off x="415600" y="5518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3"/>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3"/>
          <p:cNvSpPr/>
          <p:nvPr/>
        </p:nvSpPr>
        <p:spPr>
          <a:xfrm>
            <a:off x="11643467" y="2609985"/>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588167" y="1096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958644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89012241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57778805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21564945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13472506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51642320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6006043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15528990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77982410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97996840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778558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8"/>
        <p:cNvGrpSpPr/>
        <p:nvPr/>
      </p:nvGrpSpPr>
      <p:grpSpPr>
        <a:xfrm>
          <a:off x="0" y="0"/>
          <a:ext cx="0" cy="0"/>
          <a:chOff x="0" y="0"/>
          <a:chExt cx="0" cy="0"/>
        </a:xfrm>
      </p:grpSpPr>
      <p:sp>
        <p:nvSpPr>
          <p:cNvPr id="99" name="Google Shape;99;p4"/>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a:spcBef>
                <a:spcPts val="0"/>
              </a:spcBef>
              <a:spcAft>
                <a:spcPts val="0"/>
              </a:spcAft>
              <a:buSzPts val="3200"/>
              <a:buNone/>
              <a:defRPr b="1"/>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0" name="Google Shape;100;p4"/>
          <p:cNvSpPr txBox="1">
            <a:spLocks noGrp="1"/>
          </p:cNvSpPr>
          <p:nvPr>
            <p:ph type="body" idx="1"/>
          </p:nvPr>
        </p:nvSpPr>
        <p:spPr>
          <a:xfrm>
            <a:off x="913467" y="1536633"/>
            <a:ext cx="10365200" cy="47704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467"/>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grpSp>
        <p:nvGrpSpPr>
          <p:cNvPr id="101" name="Google Shape;101;p4"/>
          <p:cNvGrpSpPr/>
          <p:nvPr/>
        </p:nvGrpSpPr>
        <p:grpSpPr>
          <a:xfrm rot="-2241120">
            <a:off x="9980546" y="499493"/>
            <a:ext cx="223377" cy="314312"/>
            <a:chOff x="5248950" y="2607450"/>
            <a:chExt cx="27575" cy="38800"/>
          </a:xfrm>
        </p:grpSpPr>
        <p:sp>
          <p:nvSpPr>
            <p:cNvPr id="102" name="Google Shape;102;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4" name="Google Shape;104;p4"/>
          <p:cNvGrpSpPr/>
          <p:nvPr/>
        </p:nvGrpSpPr>
        <p:grpSpPr>
          <a:xfrm rot="1583875">
            <a:off x="11507814" y="6028591"/>
            <a:ext cx="213065" cy="299803"/>
            <a:chOff x="5248950" y="2607450"/>
            <a:chExt cx="27575" cy="38800"/>
          </a:xfrm>
        </p:grpSpPr>
        <p:sp>
          <p:nvSpPr>
            <p:cNvPr id="105" name="Google Shape;105;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7" name="Google Shape;107;p4"/>
          <p:cNvGrpSpPr/>
          <p:nvPr/>
        </p:nvGrpSpPr>
        <p:grpSpPr>
          <a:xfrm rot="4025085">
            <a:off x="1094364" y="6311382"/>
            <a:ext cx="140875" cy="198223"/>
            <a:chOff x="5248950" y="2607450"/>
            <a:chExt cx="27575" cy="38800"/>
          </a:xfrm>
        </p:grpSpPr>
        <p:sp>
          <p:nvSpPr>
            <p:cNvPr id="108" name="Google Shape;108;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 name="Google Shape;110;p4"/>
          <p:cNvGrpSpPr/>
          <p:nvPr/>
        </p:nvGrpSpPr>
        <p:grpSpPr>
          <a:xfrm rot="-5243946">
            <a:off x="-112494" y="2989240"/>
            <a:ext cx="223379" cy="314309"/>
            <a:chOff x="5248950" y="2607450"/>
            <a:chExt cx="27575" cy="38800"/>
          </a:xfrm>
        </p:grpSpPr>
        <p:sp>
          <p:nvSpPr>
            <p:cNvPr id="111" name="Google Shape;111;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 name="Google Shape;113;p4"/>
          <p:cNvGrpSpPr/>
          <p:nvPr/>
        </p:nvGrpSpPr>
        <p:grpSpPr>
          <a:xfrm rot="-2700000">
            <a:off x="2632853" y="617964"/>
            <a:ext cx="139484" cy="196264"/>
            <a:chOff x="5248950" y="2607450"/>
            <a:chExt cx="27575" cy="38800"/>
          </a:xfrm>
        </p:grpSpPr>
        <p:sp>
          <p:nvSpPr>
            <p:cNvPr id="114" name="Google Shape;114;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 name="Google Shape;116;p4"/>
          <p:cNvGrpSpPr/>
          <p:nvPr/>
        </p:nvGrpSpPr>
        <p:grpSpPr>
          <a:xfrm rot="3320916">
            <a:off x="11502893" y="1444260"/>
            <a:ext cx="139487" cy="196267"/>
            <a:chOff x="5248950" y="2607450"/>
            <a:chExt cx="27575" cy="38800"/>
          </a:xfrm>
        </p:grpSpPr>
        <p:sp>
          <p:nvSpPr>
            <p:cNvPr id="117" name="Google Shape;117;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 name="Google Shape;119;p4"/>
          <p:cNvSpPr/>
          <p:nvPr/>
        </p:nvSpPr>
        <p:spPr>
          <a:xfrm>
            <a:off x="415600" y="57604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4"/>
          <p:cNvSpPr/>
          <p:nvPr/>
        </p:nvSpPr>
        <p:spPr>
          <a:xfrm>
            <a:off x="10359000" y="6360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4"/>
          <p:cNvSpPr/>
          <p:nvPr/>
        </p:nvSpPr>
        <p:spPr>
          <a:xfrm>
            <a:off x="11145900" y="6062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 name="Google Shape;122;p4"/>
          <p:cNvSpPr/>
          <p:nvPr/>
        </p:nvSpPr>
        <p:spPr>
          <a:xfrm>
            <a:off x="11643467" y="48626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 name="Google Shape;123;p4"/>
          <p:cNvSpPr/>
          <p:nvPr/>
        </p:nvSpPr>
        <p:spPr>
          <a:xfrm>
            <a:off x="854300" y="6657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5785442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13030888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58472864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83AE-93AF-44FA-ABA6-2641E755D36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A8A3B8-5616-4774-BF25-7191A2A0AC3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870A8-7D83-418B-982E-A2D2A35E2874}"/>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AC4B38BB-079A-42C4-83D3-093BDC806F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0CFC72-9A58-4152-AA60-DAFD4BF22F5C}"/>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61183668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1A300-2BFC-4B3C-B0CE-96AABAED99A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6C70E6-09C0-47D5-A3F4-679F86B6B4B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3C36C9-988A-4BEB-889F-2319D16A456B}"/>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B27DF3CE-AB2C-4102-9DBC-85A1076EC1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6050CB-C7BA-4CD5-8DBC-60765B6B0E65}"/>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427285279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781A2-14D4-4C01-AD7A-5DC9DE4C464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8F2F99A-5485-47C6-BE06-E81B1C5B579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34F481-6874-487A-ADB3-A11532160C4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0F0F51-D7A0-477F-80F7-240565B2D0D3}"/>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6" name="Footer Placeholder 5">
            <a:extLst>
              <a:ext uri="{FF2B5EF4-FFF2-40B4-BE49-F238E27FC236}">
                <a16:creationId xmlns:a16="http://schemas.microsoft.com/office/drawing/2014/main" id="{F6F050E6-DECC-464D-8397-BAAE0C0D21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E554C0-0A13-4FF9-9EEB-1DD5B169F94E}"/>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4835473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E2362-B45E-490F-9490-14130F27B58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BD0B7FC-EBC0-43C7-A4E9-EBEEA65495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5AA323-9256-4718-BFE1-452FF8DFEBF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694A4F-AD6D-4AC6-8513-C810F50C78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8B3883-DCB7-419E-B340-B4C349B96DF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7F0315-26E0-420B-9416-5B1523961EEB}"/>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8" name="Footer Placeholder 7">
            <a:extLst>
              <a:ext uri="{FF2B5EF4-FFF2-40B4-BE49-F238E27FC236}">
                <a16:creationId xmlns:a16="http://schemas.microsoft.com/office/drawing/2014/main" id="{6A336E81-A16D-473E-A040-8115EA6B0B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F4CE8CB-3445-46A3-A757-9ECCF42D825F}"/>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329849461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5E624-2604-4E35-9B95-ED8F4189B5C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ABD833A0-FFE4-4055-AB56-7C623687778F}"/>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4" name="Footer Placeholder 3">
            <a:extLst>
              <a:ext uri="{FF2B5EF4-FFF2-40B4-BE49-F238E27FC236}">
                <a16:creationId xmlns:a16="http://schemas.microsoft.com/office/drawing/2014/main" id="{7D842749-9D41-4CE5-A23E-1B955C225F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A13A6BD-E830-443C-8022-3F143A10062E}"/>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45056482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1FA055-9123-499B-899D-4BB9CBC0E10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3" name="Footer Placeholder 2">
            <a:extLst>
              <a:ext uri="{FF2B5EF4-FFF2-40B4-BE49-F238E27FC236}">
                <a16:creationId xmlns:a16="http://schemas.microsoft.com/office/drawing/2014/main" id="{B20FAF3E-C1D0-44BA-9813-CFF335F4E7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DC81A44-4ADF-4295-9A36-37E35ADEB132}"/>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7552661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79FC3-354A-4603-A780-687F273F9A5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71E348-6019-4DA0-8718-5D9A37E6239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A87236-53CC-46C4-8E66-A42DA8158C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76D94-8E1C-4913-B1D1-1F9FE767F72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6" name="Footer Placeholder 5">
            <a:extLst>
              <a:ext uri="{FF2B5EF4-FFF2-40B4-BE49-F238E27FC236}">
                <a16:creationId xmlns:a16="http://schemas.microsoft.com/office/drawing/2014/main" id="{93BB001F-7A1F-40D4-8C14-EF5E0A463C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D6118A4-6E9E-4A8E-8171-0A9FDEC43998}"/>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23528027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E434A-9A2E-47DC-AABA-AC6DB873A2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6158F1-A4CF-43B6-93FD-52709C2CDCF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3998FE-C84E-46E5-A49F-42C5BAA5797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B90C0C-EA24-4296-8A18-27654543F8FC}"/>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6" name="Footer Placeholder 5">
            <a:extLst>
              <a:ext uri="{FF2B5EF4-FFF2-40B4-BE49-F238E27FC236}">
                <a16:creationId xmlns:a16="http://schemas.microsoft.com/office/drawing/2014/main" id="{730D218D-90EE-4CD6-BD29-F630964650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80A69EA-232C-4946-A864-ED37259D2D19}"/>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231394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24"/>
        <p:cNvGrpSpPr/>
        <p:nvPr/>
      </p:nvGrpSpPr>
      <p:grpSpPr>
        <a:xfrm>
          <a:off x="0" y="0"/>
          <a:ext cx="0" cy="0"/>
          <a:chOff x="0" y="0"/>
          <a:chExt cx="0" cy="0"/>
        </a:xfrm>
      </p:grpSpPr>
      <p:sp>
        <p:nvSpPr>
          <p:cNvPr id="125" name="Google Shape;125;p5"/>
          <p:cNvSpPr txBox="1">
            <a:spLocks noGrp="1"/>
          </p:cNvSpPr>
          <p:nvPr>
            <p:ph type="subTitle" idx="1"/>
          </p:nvPr>
        </p:nvSpPr>
        <p:spPr>
          <a:xfrm>
            <a:off x="2326233" y="4228029"/>
            <a:ext cx="3336400" cy="501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126" name="Google Shape;126;p5"/>
          <p:cNvSpPr txBox="1">
            <a:spLocks noGrp="1"/>
          </p:cNvSpPr>
          <p:nvPr>
            <p:ph type="subTitle" idx="2"/>
          </p:nvPr>
        </p:nvSpPr>
        <p:spPr>
          <a:xfrm>
            <a:off x="2326233" y="4784833"/>
            <a:ext cx="3336400" cy="12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33"/>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27" name="Google Shape;127;p5"/>
          <p:cNvSpPr txBox="1">
            <a:spLocks noGrp="1"/>
          </p:cNvSpPr>
          <p:nvPr>
            <p:ph type="subTitle" idx="3"/>
          </p:nvPr>
        </p:nvSpPr>
        <p:spPr>
          <a:xfrm>
            <a:off x="6788788" y="4228029"/>
            <a:ext cx="3336400" cy="50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128" name="Google Shape;128;p5"/>
          <p:cNvSpPr txBox="1">
            <a:spLocks noGrp="1"/>
          </p:cNvSpPr>
          <p:nvPr>
            <p:ph type="subTitle" idx="4"/>
          </p:nvPr>
        </p:nvSpPr>
        <p:spPr>
          <a:xfrm>
            <a:off x="6788800" y="4784833"/>
            <a:ext cx="3336400" cy="12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33"/>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129" name="Google Shape;129;p5"/>
          <p:cNvGrpSpPr/>
          <p:nvPr/>
        </p:nvGrpSpPr>
        <p:grpSpPr>
          <a:xfrm rot="-2241120">
            <a:off x="11651330" y="499493"/>
            <a:ext cx="223377" cy="314312"/>
            <a:chOff x="5248950" y="2607450"/>
            <a:chExt cx="27575" cy="38800"/>
          </a:xfrm>
        </p:grpSpPr>
        <p:sp>
          <p:nvSpPr>
            <p:cNvPr id="130" name="Google Shape;130;p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 name="Google Shape;132;p5"/>
          <p:cNvGrpSpPr/>
          <p:nvPr/>
        </p:nvGrpSpPr>
        <p:grpSpPr>
          <a:xfrm rot="-2700000">
            <a:off x="656353" y="613931"/>
            <a:ext cx="139484" cy="196264"/>
            <a:chOff x="5248950" y="2607450"/>
            <a:chExt cx="27575" cy="38800"/>
          </a:xfrm>
        </p:grpSpPr>
        <p:sp>
          <p:nvSpPr>
            <p:cNvPr id="133" name="Google Shape;133;p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5" name="Google Shape;135;p5"/>
          <p:cNvGrpSpPr/>
          <p:nvPr/>
        </p:nvGrpSpPr>
        <p:grpSpPr>
          <a:xfrm rot="3488692">
            <a:off x="5226950" y="5477400"/>
            <a:ext cx="1201097" cy="1656627"/>
            <a:chOff x="330281" y="38723"/>
            <a:chExt cx="1614914" cy="2227176"/>
          </a:xfrm>
        </p:grpSpPr>
        <p:sp>
          <p:nvSpPr>
            <p:cNvPr id="136" name="Google Shape;136;p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 name="Google Shape;139;p5"/>
          <p:cNvSpPr/>
          <p:nvPr/>
        </p:nvSpPr>
        <p:spPr>
          <a:xfrm>
            <a:off x="7716300"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 name="Google Shape;140;p5"/>
          <p:cNvSpPr/>
          <p:nvPr/>
        </p:nvSpPr>
        <p:spPr>
          <a:xfrm>
            <a:off x="10060151" y="6041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 name="Google Shape;141;p5"/>
          <p:cNvSpPr/>
          <p:nvPr/>
        </p:nvSpPr>
        <p:spPr>
          <a:xfrm>
            <a:off x="2256667"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5"/>
          <p:cNvSpPr/>
          <p:nvPr/>
        </p:nvSpPr>
        <p:spPr>
          <a:xfrm>
            <a:off x="415600" y="4608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3" name="Google Shape;143;p5"/>
          <p:cNvGrpSpPr/>
          <p:nvPr/>
        </p:nvGrpSpPr>
        <p:grpSpPr>
          <a:xfrm rot="3488692">
            <a:off x="-568350" y="1653316"/>
            <a:ext cx="1201097" cy="1656627"/>
            <a:chOff x="330281" y="38723"/>
            <a:chExt cx="1614914" cy="2227176"/>
          </a:xfrm>
        </p:grpSpPr>
        <p:sp>
          <p:nvSpPr>
            <p:cNvPr id="144" name="Google Shape;144;p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5"/>
          <p:cNvGrpSpPr/>
          <p:nvPr/>
        </p:nvGrpSpPr>
        <p:grpSpPr>
          <a:xfrm rot="3488692">
            <a:off x="11664383" y="1111983"/>
            <a:ext cx="1201097" cy="1656627"/>
            <a:chOff x="330281" y="38723"/>
            <a:chExt cx="1614914" cy="2227176"/>
          </a:xfrm>
        </p:grpSpPr>
        <p:sp>
          <p:nvSpPr>
            <p:cNvPr id="148" name="Google Shape;148;p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 name="Google Shape;151;p5"/>
          <p:cNvSpPr/>
          <p:nvPr/>
        </p:nvSpPr>
        <p:spPr>
          <a:xfrm>
            <a:off x="-1337299" y="5680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5"/>
          <p:cNvSpPr/>
          <p:nvPr/>
        </p:nvSpPr>
        <p:spPr>
          <a:xfrm>
            <a:off x="11241801" y="5680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 name="Google Shape;153;p5"/>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14533523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B4DDD-259E-4424-8752-5AA922C1293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F65555-BB5C-4028-B280-22671BAA590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3D5420-C7AE-4148-B176-448F55FE9F22}"/>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0C8F6A49-4689-49DE-998E-341213A64D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4BA523-6D98-4F10-A7C0-FCF2A1040C00}"/>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99603031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EED3E1-CB13-47EE-9A5C-BC9652D8110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3EA275-C3AB-4C88-BF8F-A18D71EBED0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5CA09-2C6C-445C-83D8-D087D0362333}"/>
              </a:ext>
            </a:extLst>
          </p:cNvPr>
          <p:cNvSpPr>
            <a:spLocks noGrp="1"/>
          </p:cNvSpPr>
          <p:nvPr>
            <p:ph type="dt" sz="half" idx="10"/>
          </p:nvPr>
        </p:nvSpPr>
        <p:spPr>
          <a:xfrm>
            <a:off x="838200" y="6356350"/>
            <a:ext cx="2743200" cy="365125"/>
          </a:xfrm>
          <a:prstGeom prst="rect">
            <a:avLst/>
          </a:prstGeom>
        </p:spPr>
        <p:txBody>
          <a:bodyPr/>
          <a:lstStyle/>
          <a:p>
            <a:fld id="{8512F601-4CC2-4CFD-982B-1CA13424D20C}" type="datetimeFigureOut">
              <a:rPr lang="en-US" smtClean="0"/>
              <a:t>11/26/2022</a:t>
            </a:fld>
            <a:endParaRPr lang="en-US"/>
          </a:p>
        </p:txBody>
      </p:sp>
      <p:sp>
        <p:nvSpPr>
          <p:cNvPr id="5" name="Footer Placeholder 4">
            <a:extLst>
              <a:ext uri="{FF2B5EF4-FFF2-40B4-BE49-F238E27FC236}">
                <a16:creationId xmlns:a16="http://schemas.microsoft.com/office/drawing/2014/main" id="{52223D89-38FF-436B-9911-2BA67347CD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EFB7582-B6D1-4332-B32C-D520F81E9D43}"/>
              </a:ext>
            </a:extLst>
          </p:cNvPr>
          <p:cNvSpPr>
            <a:spLocks noGrp="1"/>
          </p:cNvSpPr>
          <p:nvPr>
            <p:ph type="sldNum" sz="quarter" idx="12"/>
          </p:nvPr>
        </p:nvSpPr>
        <p:spPr>
          <a:xfrm>
            <a:off x="8610600" y="6356350"/>
            <a:ext cx="2743200" cy="365125"/>
          </a:xfrm>
          <a:prstGeom prst="rect">
            <a:avLst/>
          </a:prstGeom>
        </p:spPr>
        <p:txBody>
          <a:bodyPr/>
          <a:lstStyle/>
          <a:p>
            <a:fld id="{5DD63E31-2DC2-4321-B56A-D756AC52FE20}" type="slidenum">
              <a:rPr lang="en-US" smtClean="0"/>
              <a:t>‹#›</a:t>
            </a:fld>
            <a:endParaRPr lang="en-US"/>
          </a:p>
        </p:txBody>
      </p:sp>
    </p:spTree>
    <p:extLst>
      <p:ext uri="{BB962C8B-B14F-4D97-AF65-F5344CB8AC3E}">
        <p14:creationId xmlns:p14="http://schemas.microsoft.com/office/powerpoint/2010/main" val="1237577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54"/>
        <p:cNvGrpSpPr/>
        <p:nvPr/>
      </p:nvGrpSpPr>
      <p:grpSpPr>
        <a:xfrm>
          <a:off x="0" y="0"/>
          <a:ext cx="0" cy="0"/>
          <a:chOff x="0" y="0"/>
          <a:chExt cx="0" cy="0"/>
        </a:xfrm>
      </p:grpSpPr>
      <p:grpSp>
        <p:nvGrpSpPr>
          <p:cNvPr id="155" name="Google Shape;155;p6"/>
          <p:cNvGrpSpPr/>
          <p:nvPr/>
        </p:nvGrpSpPr>
        <p:grpSpPr>
          <a:xfrm rot="-2241120">
            <a:off x="11651330" y="499493"/>
            <a:ext cx="223377" cy="314312"/>
            <a:chOff x="5248950" y="2607450"/>
            <a:chExt cx="27575" cy="38800"/>
          </a:xfrm>
        </p:grpSpPr>
        <p:sp>
          <p:nvSpPr>
            <p:cNvPr id="156" name="Google Shape;156;p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 name="Google Shape;158;p6"/>
          <p:cNvGrpSpPr/>
          <p:nvPr/>
        </p:nvGrpSpPr>
        <p:grpSpPr>
          <a:xfrm rot="-2700000">
            <a:off x="656353" y="613931"/>
            <a:ext cx="139484" cy="196264"/>
            <a:chOff x="5248950" y="2607450"/>
            <a:chExt cx="27575" cy="38800"/>
          </a:xfrm>
        </p:grpSpPr>
        <p:sp>
          <p:nvSpPr>
            <p:cNvPr id="159" name="Google Shape;159;p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1" name="Google Shape;161;p6"/>
          <p:cNvGrpSpPr/>
          <p:nvPr/>
        </p:nvGrpSpPr>
        <p:grpSpPr>
          <a:xfrm rot="3488692">
            <a:off x="11664383" y="1111983"/>
            <a:ext cx="1201097" cy="1656627"/>
            <a:chOff x="330281" y="38723"/>
            <a:chExt cx="1614914" cy="2227176"/>
          </a:xfrm>
        </p:grpSpPr>
        <p:sp>
          <p:nvSpPr>
            <p:cNvPr id="162" name="Google Shape;162;p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5" name="Google Shape;165;p6"/>
          <p:cNvGrpSpPr/>
          <p:nvPr/>
        </p:nvGrpSpPr>
        <p:grpSpPr>
          <a:xfrm rot="3488692">
            <a:off x="-568350" y="1653316"/>
            <a:ext cx="1201097" cy="1656627"/>
            <a:chOff x="330281" y="38723"/>
            <a:chExt cx="1614914" cy="2227176"/>
          </a:xfrm>
        </p:grpSpPr>
        <p:sp>
          <p:nvSpPr>
            <p:cNvPr id="166" name="Google Shape;166;p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 name="Google Shape;169;p6"/>
          <p:cNvSpPr/>
          <p:nvPr/>
        </p:nvSpPr>
        <p:spPr>
          <a:xfrm>
            <a:off x="415600" y="4608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6"/>
          <p:cNvSpPr/>
          <p:nvPr/>
        </p:nvSpPr>
        <p:spPr>
          <a:xfrm>
            <a:off x="10060151" y="6041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1" name="Google Shape;171;p6"/>
          <p:cNvGrpSpPr/>
          <p:nvPr/>
        </p:nvGrpSpPr>
        <p:grpSpPr>
          <a:xfrm rot="3488692">
            <a:off x="5226950" y="5477400"/>
            <a:ext cx="1201097" cy="1656627"/>
            <a:chOff x="330281" y="38723"/>
            <a:chExt cx="1614914" cy="2227176"/>
          </a:xfrm>
        </p:grpSpPr>
        <p:sp>
          <p:nvSpPr>
            <p:cNvPr id="172" name="Google Shape;172;p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5" name="Google Shape;175;p6"/>
          <p:cNvSpPr/>
          <p:nvPr/>
        </p:nvSpPr>
        <p:spPr>
          <a:xfrm>
            <a:off x="2256667"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 name="Google Shape;176;p6"/>
          <p:cNvSpPr/>
          <p:nvPr/>
        </p:nvSpPr>
        <p:spPr>
          <a:xfrm>
            <a:off x="7716300"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 name="Google Shape;177;p6"/>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2328025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78"/>
        <p:cNvGrpSpPr/>
        <p:nvPr/>
      </p:nvGrpSpPr>
      <p:grpSpPr>
        <a:xfrm>
          <a:off x="0" y="0"/>
          <a:ext cx="0" cy="0"/>
          <a:chOff x="0" y="0"/>
          <a:chExt cx="0" cy="0"/>
        </a:xfrm>
      </p:grpSpPr>
      <p:sp>
        <p:nvSpPr>
          <p:cNvPr id="179" name="Google Shape;179;p7"/>
          <p:cNvSpPr txBox="1">
            <a:spLocks noGrp="1"/>
          </p:cNvSpPr>
          <p:nvPr>
            <p:ph type="title"/>
          </p:nvPr>
        </p:nvSpPr>
        <p:spPr>
          <a:xfrm>
            <a:off x="2524567" y="1818760"/>
            <a:ext cx="7142800" cy="225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80" name="Google Shape;180;p7"/>
          <p:cNvSpPr txBox="1">
            <a:spLocks noGrp="1"/>
          </p:cNvSpPr>
          <p:nvPr>
            <p:ph type="subTitle" idx="1"/>
          </p:nvPr>
        </p:nvSpPr>
        <p:spPr>
          <a:xfrm>
            <a:off x="3034233" y="4050440"/>
            <a:ext cx="6123600" cy="98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33"/>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181" name="Google Shape;181;p7"/>
          <p:cNvGrpSpPr/>
          <p:nvPr/>
        </p:nvGrpSpPr>
        <p:grpSpPr>
          <a:xfrm rot="7179494">
            <a:off x="9871760" y="4381968"/>
            <a:ext cx="1201005" cy="1656601"/>
            <a:chOff x="330281" y="38723"/>
            <a:chExt cx="1614914" cy="2227176"/>
          </a:xfrm>
        </p:grpSpPr>
        <p:sp>
          <p:nvSpPr>
            <p:cNvPr id="182" name="Google Shape;182;p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 name="Google Shape;185;p7"/>
          <p:cNvGrpSpPr/>
          <p:nvPr/>
        </p:nvGrpSpPr>
        <p:grpSpPr>
          <a:xfrm>
            <a:off x="914807" y="547402"/>
            <a:ext cx="1232287" cy="1640092"/>
            <a:chOff x="330281" y="38723"/>
            <a:chExt cx="1614914" cy="2227176"/>
          </a:xfrm>
        </p:grpSpPr>
        <p:sp>
          <p:nvSpPr>
            <p:cNvPr id="186" name="Google Shape;186;p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9" name="Google Shape;189;p7"/>
          <p:cNvGrpSpPr/>
          <p:nvPr/>
        </p:nvGrpSpPr>
        <p:grpSpPr>
          <a:xfrm rot="-2241120">
            <a:off x="9980546" y="499493"/>
            <a:ext cx="223377" cy="314312"/>
            <a:chOff x="5248950" y="2607450"/>
            <a:chExt cx="27575" cy="38800"/>
          </a:xfrm>
        </p:grpSpPr>
        <p:sp>
          <p:nvSpPr>
            <p:cNvPr id="190" name="Google Shape;190;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2" name="Google Shape;192;p7"/>
          <p:cNvGrpSpPr/>
          <p:nvPr/>
        </p:nvGrpSpPr>
        <p:grpSpPr>
          <a:xfrm rot="1583875">
            <a:off x="11416248" y="5923791"/>
            <a:ext cx="213065" cy="299803"/>
            <a:chOff x="5248950" y="2607450"/>
            <a:chExt cx="27575" cy="38800"/>
          </a:xfrm>
        </p:grpSpPr>
        <p:sp>
          <p:nvSpPr>
            <p:cNvPr id="193" name="Google Shape;193;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5" name="Google Shape;195;p7"/>
          <p:cNvGrpSpPr/>
          <p:nvPr/>
        </p:nvGrpSpPr>
        <p:grpSpPr>
          <a:xfrm rot="4025085">
            <a:off x="720415" y="6196649"/>
            <a:ext cx="140875" cy="198223"/>
            <a:chOff x="5248950" y="2607450"/>
            <a:chExt cx="27575" cy="38800"/>
          </a:xfrm>
        </p:grpSpPr>
        <p:sp>
          <p:nvSpPr>
            <p:cNvPr id="196" name="Google Shape;196;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 name="Google Shape;198;p7"/>
          <p:cNvGrpSpPr/>
          <p:nvPr/>
        </p:nvGrpSpPr>
        <p:grpSpPr>
          <a:xfrm rot="-5243946">
            <a:off x="617107" y="677640"/>
            <a:ext cx="223379" cy="314309"/>
            <a:chOff x="5248950" y="2607450"/>
            <a:chExt cx="27575" cy="38800"/>
          </a:xfrm>
        </p:grpSpPr>
        <p:sp>
          <p:nvSpPr>
            <p:cNvPr id="199" name="Google Shape;199;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1" name="Google Shape;201;p7"/>
          <p:cNvGrpSpPr/>
          <p:nvPr/>
        </p:nvGrpSpPr>
        <p:grpSpPr>
          <a:xfrm rot="-2700000">
            <a:off x="2573519" y="383864"/>
            <a:ext cx="139484" cy="196264"/>
            <a:chOff x="5248950" y="2607450"/>
            <a:chExt cx="27575" cy="38800"/>
          </a:xfrm>
        </p:grpSpPr>
        <p:sp>
          <p:nvSpPr>
            <p:cNvPr id="202" name="Google Shape;202;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4" name="Google Shape;204;p7"/>
          <p:cNvGrpSpPr/>
          <p:nvPr/>
        </p:nvGrpSpPr>
        <p:grpSpPr>
          <a:xfrm rot="3320916">
            <a:off x="11453326" y="1044893"/>
            <a:ext cx="139487" cy="196267"/>
            <a:chOff x="5248950" y="2607450"/>
            <a:chExt cx="27575" cy="38800"/>
          </a:xfrm>
        </p:grpSpPr>
        <p:sp>
          <p:nvSpPr>
            <p:cNvPr id="205" name="Google Shape;205;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7" name="Google Shape;207;p7"/>
          <p:cNvSpPr/>
          <p:nvPr/>
        </p:nvSpPr>
        <p:spPr>
          <a:xfrm>
            <a:off x="374933" y="5058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7"/>
          <p:cNvSpPr/>
          <p:nvPr/>
        </p:nvSpPr>
        <p:spPr>
          <a:xfrm>
            <a:off x="8364800" y="8493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9" name="Google Shape;209;p7"/>
          <p:cNvSpPr/>
          <p:nvPr/>
        </p:nvSpPr>
        <p:spPr>
          <a:xfrm>
            <a:off x="7439533" y="64325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0" name="Google Shape;210;p7"/>
          <p:cNvSpPr/>
          <p:nvPr/>
        </p:nvSpPr>
        <p:spPr>
          <a:xfrm>
            <a:off x="11277133" y="19186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 name="Google Shape;211;p7"/>
          <p:cNvSpPr/>
          <p:nvPr/>
        </p:nvSpPr>
        <p:spPr>
          <a:xfrm>
            <a:off x="5571500" y="6091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2" name="Google Shape;212;p7"/>
          <p:cNvSpPr/>
          <p:nvPr/>
        </p:nvSpPr>
        <p:spPr>
          <a:xfrm>
            <a:off x="2124900" y="2019400"/>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00179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5"/>
        <p:cNvGrpSpPr/>
        <p:nvPr/>
      </p:nvGrpSpPr>
      <p:grpSpPr>
        <a:xfrm>
          <a:off x="0" y="0"/>
          <a:ext cx="0" cy="0"/>
          <a:chOff x="0" y="0"/>
          <a:chExt cx="0" cy="0"/>
        </a:xfrm>
      </p:grpSpPr>
      <p:sp>
        <p:nvSpPr>
          <p:cNvPr id="216" name="Google Shape;216;p9"/>
          <p:cNvSpPr txBox="1">
            <a:spLocks noGrp="1"/>
          </p:cNvSpPr>
          <p:nvPr>
            <p:ph type="title"/>
          </p:nvPr>
        </p:nvSpPr>
        <p:spPr>
          <a:xfrm>
            <a:off x="6088233" y="1534267"/>
            <a:ext cx="4751600" cy="22732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4667"/>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217" name="Google Shape;217;p9"/>
          <p:cNvSpPr txBox="1">
            <a:spLocks noGrp="1"/>
          </p:cNvSpPr>
          <p:nvPr>
            <p:ph type="subTitle" idx="1"/>
          </p:nvPr>
        </p:nvSpPr>
        <p:spPr>
          <a:xfrm>
            <a:off x="6088233" y="3924433"/>
            <a:ext cx="4751600" cy="1264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grpSp>
        <p:nvGrpSpPr>
          <p:cNvPr id="218" name="Google Shape;218;p9"/>
          <p:cNvGrpSpPr/>
          <p:nvPr/>
        </p:nvGrpSpPr>
        <p:grpSpPr>
          <a:xfrm rot="-2241120">
            <a:off x="11651330" y="499493"/>
            <a:ext cx="223377" cy="314312"/>
            <a:chOff x="5248950" y="2607450"/>
            <a:chExt cx="27575" cy="38800"/>
          </a:xfrm>
        </p:grpSpPr>
        <p:sp>
          <p:nvSpPr>
            <p:cNvPr id="219" name="Google Shape;219;p9"/>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9"/>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1" name="Google Shape;221;p9"/>
          <p:cNvGrpSpPr/>
          <p:nvPr/>
        </p:nvGrpSpPr>
        <p:grpSpPr>
          <a:xfrm rot="-2700000">
            <a:off x="656353" y="613931"/>
            <a:ext cx="139484" cy="196264"/>
            <a:chOff x="5248950" y="2607450"/>
            <a:chExt cx="27575" cy="38800"/>
          </a:xfrm>
        </p:grpSpPr>
        <p:sp>
          <p:nvSpPr>
            <p:cNvPr id="222" name="Google Shape;222;p9"/>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9"/>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4" name="Google Shape;224;p9"/>
          <p:cNvGrpSpPr/>
          <p:nvPr/>
        </p:nvGrpSpPr>
        <p:grpSpPr>
          <a:xfrm rot="3488692">
            <a:off x="5226950" y="5477400"/>
            <a:ext cx="1201097" cy="1656627"/>
            <a:chOff x="330281" y="38723"/>
            <a:chExt cx="1614914" cy="2227176"/>
          </a:xfrm>
        </p:grpSpPr>
        <p:sp>
          <p:nvSpPr>
            <p:cNvPr id="225" name="Google Shape;225;p9"/>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9"/>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9"/>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9"/>
          <p:cNvSpPr/>
          <p:nvPr/>
        </p:nvSpPr>
        <p:spPr>
          <a:xfrm>
            <a:off x="7716300"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9" name="Google Shape;229;p9"/>
          <p:cNvSpPr/>
          <p:nvPr/>
        </p:nvSpPr>
        <p:spPr>
          <a:xfrm>
            <a:off x="10060151" y="6041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0" name="Google Shape;230;p9"/>
          <p:cNvSpPr/>
          <p:nvPr/>
        </p:nvSpPr>
        <p:spPr>
          <a:xfrm>
            <a:off x="3840333" y="62553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 name="Google Shape;231;p9"/>
          <p:cNvSpPr/>
          <p:nvPr/>
        </p:nvSpPr>
        <p:spPr>
          <a:xfrm>
            <a:off x="653000" y="17437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2" name="Google Shape;232;p9"/>
          <p:cNvGrpSpPr/>
          <p:nvPr/>
        </p:nvGrpSpPr>
        <p:grpSpPr>
          <a:xfrm rot="3488692">
            <a:off x="-568350" y="1653316"/>
            <a:ext cx="1201097" cy="1656627"/>
            <a:chOff x="330281" y="38723"/>
            <a:chExt cx="1614914" cy="2227176"/>
          </a:xfrm>
        </p:grpSpPr>
        <p:sp>
          <p:nvSpPr>
            <p:cNvPr id="233" name="Google Shape;233;p9"/>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9"/>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9"/>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6" name="Google Shape;236;p9"/>
          <p:cNvGrpSpPr/>
          <p:nvPr/>
        </p:nvGrpSpPr>
        <p:grpSpPr>
          <a:xfrm rot="3488692">
            <a:off x="11664383" y="1111983"/>
            <a:ext cx="1201097" cy="1656627"/>
            <a:chOff x="330281" y="38723"/>
            <a:chExt cx="1614914" cy="2227176"/>
          </a:xfrm>
        </p:grpSpPr>
        <p:sp>
          <p:nvSpPr>
            <p:cNvPr id="237" name="Google Shape;237;p9"/>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9"/>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9"/>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0" name="Google Shape;240;p9"/>
          <p:cNvSpPr/>
          <p:nvPr/>
        </p:nvSpPr>
        <p:spPr>
          <a:xfrm>
            <a:off x="4325134" y="-916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1" name="Google Shape;241;p9"/>
          <p:cNvSpPr/>
          <p:nvPr/>
        </p:nvSpPr>
        <p:spPr>
          <a:xfrm>
            <a:off x="11650901" y="38659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52802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42"/>
        <p:cNvGrpSpPr/>
        <p:nvPr/>
      </p:nvGrpSpPr>
      <p:grpSpPr>
        <a:xfrm>
          <a:off x="0" y="0"/>
          <a:ext cx="0" cy="0"/>
          <a:chOff x="0" y="0"/>
          <a:chExt cx="0" cy="0"/>
        </a:xfrm>
      </p:grpSpPr>
      <p:sp>
        <p:nvSpPr>
          <p:cNvPr id="243" name="Google Shape;243;p10"/>
          <p:cNvSpPr txBox="1">
            <a:spLocks noGrp="1"/>
          </p:cNvSpPr>
          <p:nvPr>
            <p:ph type="title"/>
          </p:nvPr>
        </p:nvSpPr>
        <p:spPr>
          <a:xfrm>
            <a:off x="1850800" y="1572800"/>
            <a:ext cx="8490400" cy="276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10533"/>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grpSp>
        <p:nvGrpSpPr>
          <p:cNvPr id="244" name="Google Shape;244;p10"/>
          <p:cNvGrpSpPr/>
          <p:nvPr/>
        </p:nvGrpSpPr>
        <p:grpSpPr>
          <a:xfrm rot="-2241120">
            <a:off x="10779830" y="480927"/>
            <a:ext cx="223377" cy="314312"/>
            <a:chOff x="5248950" y="2607450"/>
            <a:chExt cx="27575" cy="38800"/>
          </a:xfrm>
        </p:grpSpPr>
        <p:sp>
          <p:nvSpPr>
            <p:cNvPr id="245" name="Google Shape;245;p10"/>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0"/>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7" name="Google Shape;247;p10"/>
          <p:cNvGrpSpPr/>
          <p:nvPr/>
        </p:nvGrpSpPr>
        <p:grpSpPr>
          <a:xfrm rot="-8254088">
            <a:off x="3920013" y="734861"/>
            <a:ext cx="139484" cy="196264"/>
            <a:chOff x="5248950" y="2607450"/>
            <a:chExt cx="27575" cy="38800"/>
          </a:xfrm>
        </p:grpSpPr>
        <p:sp>
          <p:nvSpPr>
            <p:cNvPr id="248" name="Google Shape;248;p10"/>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0"/>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0" name="Google Shape;250;p10"/>
          <p:cNvGrpSpPr/>
          <p:nvPr/>
        </p:nvGrpSpPr>
        <p:grpSpPr>
          <a:xfrm rot="3488692">
            <a:off x="5226950" y="5477400"/>
            <a:ext cx="1201097" cy="1656627"/>
            <a:chOff x="330281" y="38723"/>
            <a:chExt cx="1614914" cy="2227176"/>
          </a:xfrm>
        </p:grpSpPr>
        <p:sp>
          <p:nvSpPr>
            <p:cNvPr id="251" name="Google Shape;251;p1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4" name="Google Shape;254;p10"/>
          <p:cNvSpPr/>
          <p:nvPr/>
        </p:nvSpPr>
        <p:spPr>
          <a:xfrm>
            <a:off x="2518633" y="39142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5" name="Google Shape;255;p10"/>
          <p:cNvSpPr/>
          <p:nvPr/>
        </p:nvSpPr>
        <p:spPr>
          <a:xfrm>
            <a:off x="7162917" y="53583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10"/>
          <p:cNvSpPr/>
          <p:nvPr/>
        </p:nvSpPr>
        <p:spPr>
          <a:xfrm>
            <a:off x="11538433" y="39142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10"/>
          <p:cNvSpPr/>
          <p:nvPr/>
        </p:nvSpPr>
        <p:spPr>
          <a:xfrm>
            <a:off x="630200" y="59403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8" name="Google Shape;258;p10"/>
          <p:cNvGrpSpPr/>
          <p:nvPr/>
        </p:nvGrpSpPr>
        <p:grpSpPr>
          <a:xfrm rot="3488692">
            <a:off x="1241883" y="294283"/>
            <a:ext cx="1201097" cy="1656627"/>
            <a:chOff x="330281" y="38723"/>
            <a:chExt cx="1614914" cy="2227176"/>
          </a:xfrm>
        </p:grpSpPr>
        <p:sp>
          <p:nvSpPr>
            <p:cNvPr id="259" name="Google Shape;259;p1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2" name="Google Shape;262;p10"/>
          <p:cNvGrpSpPr/>
          <p:nvPr/>
        </p:nvGrpSpPr>
        <p:grpSpPr>
          <a:xfrm rot="3488692">
            <a:off x="10641250" y="1070649"/>
            <a:ext cx="1201097" cy="1656627"/>
            <a:chOff x="330281" y="38723"/>
            <a:chExt cx="1614914" cy="2227176"/>
          </a:xfrm>
        </p:grpSpPr>
        <p:sp>
          <p:nvSpPr>
            <p:cNvPr id="263" name="Google Shape;263;p1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1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6" name="Google Shape;266;p10"/>
          <p:cNvGrpSpPr/>
          <p:nvPr/>
        </p:nvGrpSpPr>
        <p:grpSpPr>
          <a:xfrm>
            <a:off x="8023493" y="5688091"/>
            <a:ext cx="4367064" cy="1537619"/>
            <a:chOff x="5142175" y="4369850"/>
            <a:chExt cx="1625700" cy="572400"/>
          </a:xfrm>
        </p:grpSpPr>
        <p:sp>
          <p:nvSpPr>
            <p:cNvPr id="267" name="Google Shape;267;p10"/>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0"/>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10"/>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10"/>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10"/>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2" name="Google Shape;272;p10"/>
          <p:cNvGrpSpPr/>
          <p:nvPr/>
        </p:nvGrpSpPr>
        <p:grpSpPr>
          <a:xfrm>
            <a:off x="-735579" y="5536889"/>
            <a:ext cx="4367064" cy="1537619"/>
            <a:chOff x="5142175" y="4369850"/>
            <a:chExt cx="1625700" cy="572400"/>
          </a:xfrm>
        </p:grpSpPr>
        <p:sp>
          <p:nvSpPr>
            <p:cNvPr id="273" name="Google Shape;273;p10"/>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10"/>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10"/>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10"/>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10"/>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8" name="Google Shape;278;p10"/>
          <p:cNvGrpSpPr/>
          <p:nvPr/>
        </p:nvGrpSpPr>
        <p:grpSpPr>
          <a:xfrm>
            <a:off x="8944581" y="3429001"/>
            <a:ext cx="2394689" cy="4934176"/>
            <a:chOff x="6239025" y="396475"/>
            <a:chExt cx="480900" cy="990825"/>
          </a:xfrm>
        </p:grpSpPr>
        <p:sp>
          <p:nvSpPr>
            <p:cNvPr id="279" name="Google Shape;279;p10"/>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10"/>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10"/>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10"/>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10"/>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10"/>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10"/>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10"/>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10"/>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8" name="Google Shape;288;p10"/>
          <p:cNvGrpSpPr/>
          <p:nvPr/>
        </p:nvGrpSpPr>
        <p:grpSpPr>
          <a:xfrm>
            <a:off x="315748" y="3674801"/>
            <a:ext cx="2394689" cy="4934176"/>
            <a:chOff x="6239025" y="396475"/>
            <a:chExt cx="480900" cy="990825"/>
          </a:xfrm>
        </p:grpSpPr>
        <p:sp>
          <p:nvSpPr>
            <p:cNvPr id="289" name="Google Shape;289;p10"/>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0"/>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0"/>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0"/>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0"/>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0"/>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0"/>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0"/>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0"/>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8" name="Google Shape;298;p10"/>
          <p:cNvSpPr/>
          <p:nvPr/>
        </p:nvSpPr>
        <p:spPr>
          <a:xfrm>
            <a:off x="4640134" y="-1127533"/>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9" name="Google Shape;299;p10"/>
          <p:cNvSpPr/>
          <p:nvPr/>
        </p:nvSpPr>
        <p:spPr>
          <a:xfrm>
            <a:off x="315733" y="34290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00" name="Google Shape;300;p10"/>
          <p:cNvGrpSpPr/>
          <p:nvPr/>
        </p:nvGrpSpPr>
        <p:grpSpPr>
          <a:xfrm rot="-1447079">
            <a:off x="4452805" y="5379823"/>
            <a:ext cx="139484" cy="196264"/>
            <a:chOff x="5248950" y="2607450"/>
            <a:chExt cx="27575" cy="38800"/>
          </a:xfrm>
        </p:grpSpPr>
        <p:sp>
          <p:nvSpPr>
            <p:cNvPr id="301" name="Google Shape;301;p10"/>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0"/>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35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59"/>
        <p:cNvGrpSpPr/>
        <p:nvPr/>
      </p:nvGrpSpPr>
      <p:grpSpPr>
        <a:xfrm>
          <a:off x="0" y="0"/>
          <a:ext cx="0" cy="0"/>
          <a:chOff x="0" y="0"/>
          <a:chExt cx="0" cy="0"/>
        </a:xfrm>
      </p:grpSpPr>
    </p:spTree>
    <p:extLst>
      <p:ext uri="{BB962C8B-B14F-4D97-AF65-F5344CB8AC3E}">
        <p14:creationId xmlns:p14="http://schemas.microsoft.com/office/powerpoint/2010/main" val="3762448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3"/>
        <p:cNvGrpSpPr/>
        <p:nvPr/>
      </p:nvGrpSpPr>
      <p:grpSpPr>
        <a:xfrm>
          <a:off x="0" y="0"/>
          <a:ext cx="0" cy="0"/>
          <a:chOff x="0" y="0"/>
          <a:chExt cx="0" cy="0"/>
        </a:xfrm>
      </p:grpSpPr>
      <p:sp>
        <p:nvSpPr>
          <p:cNvPr id="304" name="Google Shape;304;p11"/>
          <p:cNvSpPr txBox="1">
            <a:spLocks noGrp="1"/>
          </p:cNvSpPr>
          <p:nvPr>
            <p:ph type="title" hasCustomPrompt="1"/>
          </p:nvPr>
        </p:nvSpPr>
        <p:spPr>
          <a:xfrm>
            <a:off x="415600" y="1716833"/>
            <a:ext cx="11360800" cy="19188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3066"/>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305" name="Google Shape;305;p11"/>
          <p:cNvSpPr txBox="1">
            <a:spLocks noGrp="1"/>
          </p:cNvSpPr>
          <p:nvPr>
            <p:ph type="subTitle" idx="1"/>
          </p:nvPr>
        </p:nvSpPr>
        <p:spPr>
          <a:xfrm>
            <a:off x="3399200" y="3839033"/>
            <a:ext cx="5393600" cy="5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grpSp>
        <p:nvGrpSpPr>
          <p:cNvPr id="306" name="Google Shape;306;p11"/>
          <p:cNvGrpSpPr/>
          <p:nvPr/>
        </p:nvGrpSpPr>
        <p:grpSpPr>
          <a:xfrm>
            <a:off x="7409327" y="5688091"/>
            <a:ext cx="4367064" cy="1537619"/>
            <a:chOff x="5142175" y="4369850"/>
            <a:chExt cx="1625700" cy="572400"/>
          </a:xfrm>
        </p:grpSpPr>
        <p:sp>
          <p:nvSpPr>
            <p:cNvPr id="307" name="Google Shape;307;p11"/>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11"/>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11"/>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11"/>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11"/>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2" name="Google Shape;312;p11"/>
          <p:cNvGrpSpPr/>
          <p:nvPr/>
        </p:nvGrpSpPr>
        <p:grpSpPr>
          <a:xfrm>
            <a:off x="-735579" y="5536889"/>
            <a:ext cx="4367064" cy="1537619"/>
            <a:chOff x="5142175" y="4369850"/>
            <a:chExt cx="1625700" cy="572400"/>
          </a:xfrm>
        </p:grpSpPr>
        <p:sp>
          <p:nvSpPr>
            <p:cNvPr id="313" name="Google Shape;313;p11"/>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11"/>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11"/>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11"/>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11"/>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8" name="Google Shape;318;p11"/>
          <p:cNvGrpSpPr/>
          <p:nvPr/>
        </p:nvGrpSpPr>
        <p:grpSpPr>
          <a:xfrm rot="-2241120">
            <a:off x="11651330" y="499493"/>
            <a:ext cx="223377" cy="314312"/>
            <a:chOff x="5248950" y="2607450"/>
            <a:chExt cx="27575" cy="38800"/>
          </a:xfrm>
        </p:grpSpPr>
        <p:sp>
          <p:nvSpPr>
            <p:cNvPr id="319" name="Google Shape;319;p1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1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1" name="Google Shape;321;p11"/>
          <p:cNvGrpSpPr/>
          <p:nvPr/>
        </p:nvGrpSpPr>
        <p:grpSpPr>
          <a:xfrm rot="-2700000">
            <a:off x="656353" y="613931"/>
            <a:ext cx="139484" cy="196264"/>
            <a:chOff x="5248950" y="2607450"/>
            <a:chExt cx="27575" cy="38800"/>
          </a:xfrm>
        </p:grpSpPr>
        <p:sp>
          <p:nvSpPr>
            <p:cNvPr id="322" name="Google Shape;322;p1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4" name="Google Shape;324;p11"/>
          <p:cNvGrpSpPr/>
          <p:nvPr/>
        </p:nvGrpSpPr>
        <p:grpSpPr>
          <a:xfrm rot="3488692">
            <a:off x="5226950" y="5477400"/>
            <a:ext cx="1201097" cy="1656627"/>
            <a:chOff x="330281" y="38723"/>
            <a:chExt cx="1614914" cy="2227176"/>
          </a:xfrm>
        </p:grpSpPr>
        <p:sp>
          <p:nvSpPr>
            <p:cNvPr id="325" name="Google Shape;325;p1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8" name="Google Shape;328;p11"/>
          <p:cNvSpPr/>
          <p:nvPr/>
        </p:nvSpPr>
        <p:spPr>
          <a:xfrm>
            <a:off x="9947233" y="5321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1" name="Google Shape;331;p11"/>
          <p:cNvGrpSpPr/>
          <p:nvPr/>
        </p:nvGrpSpPr>
        <p:grpSpPr>
          <a:xfrm rot="3488692">
            <a:off x="125550" y="1388149"/>
            <a:ext cx="1201097" cy="1656627"/>
            <a:chOff x="330281" y="38723"/>
            <a:chExt cx="1614914" cy="2227176"/>
          </a:xfrm>
        </p:grpSpPr>
        <p:sp>
          <p:nvSpPr>
            <p:cNvPr id="332" name="Google Shape;332;p1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5" name="Google Shape;335;p11"/>
          <p:cNvGrpSpPr/>
          <p:nvPr/>
        </p:nvGrpSpPr>
        <p:grpSpPr>
          <a:xfrm rot="3488692">
            <a:off x="11333850" y="1249683"/>
            <a:ext cx="1201097" cy="1656627"/>
            <a:chOff x="330281" y="38723"/>
            <a:chExt cx="1614914" cy="2227176"/>
          </a:xfrm>
        </p:grpSpPr>
        <p:sp>
          <p:nvSpPr>
            <p:cNvPr id="336" name="Google Shape;336;p1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9" name="Google Shape;339;p11"/>
          <p:cNvGrpSpPr/>
          <p:nvPr/>
        </p:nvGrpSpPr>
        <p:grpSpPr>
          <a:xfrm>
            <a:off x="10469281" y="3467101"/>
            <a:ext cx="2394689" cy="4934176"/>
            <a:chOff x="6239025" y="396475"/>
            <a:chExt cx="480900" cy="990825"/>
          </a:xfrm>
        </p:grpSpPr>
        <p:sp>
          <p:nvSpPr>
            <p:cNvPr id="340" name="Google Shape;340;p11"/>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9" name="Google Shape;349;p11"/>
          <p:cNvGrpSpPr/>
          <p:nvPr/>
        </p:nvGrpSpPr>
        <p:grpSpPr>
          <a:xfrm>
            <a:off x="-1410919" y="3744985"/>
            <a:ext cx="2394689" cy="4934176"/>
            <a:chOff x="6239025" y="396475"/>
            <a:chExt cx="480900" cy="990825"/>
          </a:xfrm>
        </p:grpSpPr>
        <p:sp>
          <p:nvSpPr>
            <p:cNvPr id="350" name="Google Shape;350;p11"/>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380849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09"/>
        <p:cNvGrpSpPr/>
        <p:nvPr/>
      </p:nvGrpSpPr>
      <p:grpSpPr>
        <a:xfrm>
          <a:off x="0" y="0"/>
          <a:ext cx="0" cy="0"/>
          <a:chOff x="0" y="0"/>
          <a:chExt cx="0" cy="0"/>
        </a:xfrm>
      </p:grpSpPr>
      <p:sp>
        <p:nvSpPr>
          <p:cNvPr id="410" name="Google Shape;410;p14"/>
          <p:cNvSpPr txBox="1">
            <a:spLocks noGrp="1"/>
          </p:cNvSpPr>
          <p:nvPr>
            <p:ph type="title" hasCustomPrompt="1"/>
          </p:nvPr>
        </p:nvSpPr>
        <p:spPr>
          <a:xfrm>
            <a:off x="8460467" y="1400860"/>
            <a:ext cx="1691600" cy="125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900"/>
              <a:buNone/>
              <a:defRPr sz="10266" b="0">
                <a:solidFill>
                  <a:schemeClr val="lt2"/>
                </a:solidFill>
              </a:defRPr>
            </a:lvl1pPr>
            <a:lvl2pPr lvl="1" algn="r" rtl="0">
              <a:spcBef>
                <a:spcPts val="0"/>
              </a:spcBef>
              <a:spcAft>
                <a:spcPts val="0"/>
              </a:spcAft>
              <a:buSzPts val="6900"/>
              <a:buNone/>
              <a:defRPr sz="9200"/>
            </a:lvl2pPr>
            <a:lvl3pPr lvl="2" algn="r" rtl="0">
              <a:spcBef>
                <a:spcPts val="0"/>
              </a:spcBef>
              <a:spcAft>
                <a:spcPts val="0"/>
              </a:spcAft>
              <a:buSzPts val="6900"/>
              <a:buNone/>
              <a:defRPr sz="9200"/>
            </a:lvl3pPr>
            <a:lvl4pPr lvl="3" algn="r" rtl="0">
              <a:spcBef>
                <a:spcPts val="0"/>
              </a:spcBef>
              <a:spcAft>
                <a:spcPts val="0"/>
              </a:spcAft>
              <a:buSzPts val="6900"/>
              <a:buNone/>
              <a:defRPr sz="9200"/>
            </a:lvl4pPr>
            <a:lvl5pPr lvl="4" algn="r" rtl="0">
              <a:spcBef>
                <a:spcPts val="0"/>
              </a:spcBef>
              <a:spcAft>
                <a:spcPts val="0"/>
              </a:spcAft>
              <a:buSzPts val="6900"/>
              <a:buNone/>
              <a:defRPr sz="9200"/>
            </a:lvl5pPr>
            <a:lvl6pPr lvl="5" algn="r" rtl="0">
              <a:spcBef>
                <a:spcPts val="0"/>
              </a:spcBef>
              <a:spcAft>
                <a:spcPts val="0"/>
              </a:spcAft>
              <a:buSzPts val="6900"/>
              <a:buNone/>
              <a:defRPr sz="9200"/>
            </a:lvl6pPr>
            <a:lvl7pPr lvl="6" algn="r" rtl="0">
              <a:spcBef>
                <a:spcPts val="0"/>
              </a:spcBef>
              <a:spcAft>
                <a:spcPts val="0"/>
              </a:spcAft>
              <a:buSzPts val="6900"/>
              <a:buNone/>
              <a:defRPr sz="9200"/>
            </a:lvl7pPr>
            <a:lvl8pPr lvl="7" algn="r" rtl="0">
              <a:spcBef>
                <a:spcPts val="0"/>
              </a:spcBef>
              <a:spcAft>
                <a:spcPts val="0"/>
              </a:spcAft>
              <a:buSzPts val="6900"/>
              <a:buNone/>
              <a:defRPr sz="9200"/>
            </a:lvl8pPr>
            <a:lvl9pPr lvl="8" algn="r" rtl="0">
              <a:spcBef>
                <a:spcPts val="0"/>
              </a:spcBef>
              <a:spcAft>
                <a:spcPts val="0"/>
              </a:spcAft>
              <a:buSzPts val="6900"/>
              <a:buNone/>
              <a:defRPr sz="9200"/>
            </a:lvl9pPr>
          </a:lstStyle>
          <a:p>
            <a:r>
              <a:t>xx%</a:t>
            </a:r>
          </a:p>
        </p:txBody>
      </p:sp>
      <p:sp>
        <p:nvSpPr>
          <p:cNvPr id="411" name="Google Shape;411;p14"/>
          <p:cNvSpPr txBox="1">
            <a:spLocks noGrp="1"/>
          </p:cNvSpPr>
          <p:nvPr>
            <p:ph type="title" idx="2"/>
          </p:nvPr>
        </p:nvSpPr>
        <p:spPr>
          <a:xfrm>
            <a:off x="4074400" y="3065933"/>
            <a:ext cx="6383200" cy="123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200"/>
              <a:buNone/>
              <a:defRPr sz="7733"/>
            </a:lvl1pPr>
            <a:lvl2pPr lvl="1" algn="r" rtl="0">
              <a:spcBef>
                <a:spcPts val="0"/>
              </a:spcBef>
              <a:spcAft>
                <a:spcPts val="0"/>
              </a:spcAft>
              <a:buSzPts val="3200"/>
              <a:buNone/>
              <a:defRPr/>
            </a:lvl2pPr>
            <a:lvl3pPr lvl="2" algn="r" rtl="0">
              <a:spcBef>
                <a:spcPts val="0"/>
              </a:spcBef>
              <a:spcAft>
                <a:spcPts val="0"/>
              </a:spcAft>
              <a:buSzPts val="3200"/>
              <a:buNone/>
              <a:defRPr/>
            </a:lvl3pPr>
            <a:lvl4pPr lvl="3" algn="r" rtl="0">
              <a:spcBef>
                <a:spcPts val="0"/>
              </a:spcBef>
              <a:spcAft>
                <a:spcPts val="0"/>
              </a:spcAft>
              <a:buSzPts val="3200"/>
              <a:buNone/>
              <a:defRPr/>
            </a:lvl4pPr>
            <a:lvl5pPr lvl="4" algn="r" rtl="0">
              <a:spcBef>
                <a:spcPts val="0"/>
              </a:spcBef>
              <a:spcAft>
                <a:spcPts val="0"/>
              </a:spcAft>
              <a:buSzPts val="3200"/>
              <a:buNone/>
              <a:defRPr/>
            </a:lvl5pPr>
            <a:lvl6pPr lvl="5" algn="r" rtl="0">
              <a:spcBef>
                <a:spcPts val="0"/>
              </a:spcBef>
              <a:spcAft>
                <a:spcPts val="0"/>
              </a:spcAft>
              <a:buSzPts val="3200"/>
              <a:buNone/>
              <a:defRPr/>
            </a:lvl6pPr>
            <a:lvl7pPr lvl="6" algn="r" rtl="0">
              <a:spcBef>
                <a:spcPts val="0"/>
              </a:spcBef>
              <a:spcAft>
                <a:spcPts val="0"/>
              </a:spcAft>
              <a:buSzPts val="3200"/>
              <a:buNone/>
              <a:defRPr/>
            </a:lvl7pPr>
            <a:lvl8pPr lvl="7" algn="r" rtl="0">
              <a:spcBef>
                <a:spcPts val="0"/>
              </a:spcBef>
              <a:spcAft>
                <a:spcPts val="0"/>
              </a:spcAft>
              <a:buSzPts val="3200"/>
              <a:buNone/>
              <a:defRPr/>
            </a:lvl8pPr>
            <a:lvl9pPr lvl="8" algn="r" rtl="0">
              <a:spcBef>
                <a:spcPts val="0"/>
              </a:spcBef>
              <a:spcAft>
                <a:spcPts val="0"/>
              </a:spcAft>
              <a:buSzPts val="3200"/>
              <a:buNone/>
              <a:defRPr/>
            </a:lvl9pPr>
          </a:lstStyle>
          <a:p>
            <a:endParaRPr/>
          </a:p>
        </p:txBody>
      </p:sp>
      <p:sp>
        <p:nvSpPr>
          <p:cNvPr id="412" name="Google Shape;412;p14"/>
          <p:cNvSpPr txBox="1">
            <a:spLocks noGrp="1"/>
          </p:cNvSpPr>
          <p:nvPr>
            <p:ph type="subTitle" idx="1"/>
          </p:nvPr>
        </p:nvSpPr>
        <p:spPr>
          <a:xfrm>
            <a:off x="6835800" y="4385933"/>
            <a:ext cx="3621600" cy="125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2133"/>
            </a:lvl1pPr>
            <a:lvl2pPr lvl="1" algn="r" rtl="0">
              <a:spcBef>
                <a:spcPts val="0"/>
              </a:spcBef>
              <a:spcAft>
                <a:spcPts val="0"/>
              </a:spcAft>
              <a:buClr>
                <a:schemeClr val="dk2"/>
              </a:buClr>
              <a:buSzPts val="1400"/>
              <a:buNone/>
              <a:defRPr>
                <a:solidFill>
                  <a:schemeClr val="dk2"/>
                </a:solidFill>
              </a:defRPr>
            </a:lvl2pPr>
            <a:lvl3pPr lvl="2" algn="r" rtl="0">
              <a:spcBef>
                <a:spcPts val="2133"/>
              </a:spcBef>
              <a:spcAft>
                <a:spcPts val="0"/>
              </a:spcAft>
              <a:buClr>
                <a:schemeClr val="dk2"/>
              </a:buClr>
              <a:buSzPts val="1400"/>
              <a:buNone/>
              <a:defRPr>
                <a:solidFill>
                  <a:schemeClr val="dk2"/>
                </a:solidFill>
              </a:defRPr>
            </a:lvl3pPr>
            <a:lvl4pPr lvl="3" algn="r" rtl="0">
              <a:spcBef>
                <a:spcPts val="2133"/>
              </a:spcBef>
              <a:spcAft>
                <a:spcPts val="0"/>
              </a:spcAft>
              <a:buClr>
                <a:schemeClr val="dk2"/>
              </a:buClr>
              <a:buSzPts val="1400"/>
              <a:buNone/>
              <a:defRPr>
                <a:solidFill>
                  <a:schemeClr val="dk2"/>
                </a:solidFill>
              </a:defRPr>
            </a:lvl4pPr>
            <a:lvl5pPr lvl="4" algn="r" rtl="0">
              <a:spcBef>
                <a:spcPts val="2133"/>
              </a:spcBef>
              <a:spcAft>
                <a:spcPts val="0"/>
              </a:spcAft>
              <a:buClr>
                <a:schemeClr val="dk2"/>
              </a:buClr>
              <a:buSzPts val="1400"/>
              <a:buNone/>
              <a:defRPr>
                <a:solidFill>
                  <a:schemeClr val="dk2"/>
                </a:solidFill>
              </a:defRPr>
            </a:lvl5pPr>
            <a:lvl6pPr lvl="5" algn="r" rtl="0">
              <a:spcBef>
                <a:spcPts val="2133"/>
              </a:spcBef>
              <a:spcAft>
                <a:spcPts val="0"/>
              </a:spcAft>
              <a:buClr>
                <a:schemeClr val="dk2"/>
              </a:buClr>
              <a:buSzPts val="1400"/>
              <a:buNone/>
              <a:defRPr>
                <a:solidFill>
                  <a:schemeClr val="dk2"/>
                </a:solidFill>
              </a:defRPr>
            </a:lvl6pPr>
            <a:lvl7pPr lvl="6" algn="r" rtl="0">
              <a:spcBef>
                <a:spcPts val="2133"/>
              </a:spcBef>
              <a:spcAft>
                <a:spcPts val="0"/>
              </a:spcAft>
              <a:buClr>
                <a:schemeClr val="dk2"/>
              </a:buClr>
              <a:buSzPts val="1400"/>
              <a:buNone/>
              <a:defRPr>
                <a:solidFill>
                  <a:schemeClr val="dk2"/>
                </a:solidFill>
              </a:defRPr>
            </a:lvl7pPr>
            <a:lvl8pPr lvl="7" algn="r" rtl="0">
              <a:spcBef>
                <a:spcPts val="2133"/>
              </a:spcBef>
              <a:spcAft>
                <a:spcPts val="0"/>
              </a:spcAft>
              <a:buClr>
                <a:schemeClr val="dk2"/>
              </a:buClr>
              <a:buSzPts val="1400"/>
              <a:buNone/>
              <a:defRPr>
                <a:solidFill>
                  <a:schemeClr val="dk2"/>
                </a:solidFill>
              </a:defRPr>
            </a:lvl8pPr>
            <a:lvl9pPr lvl="8" algn="r" rtl="0">
              <a:spcBef>
                <a:spcPts val="2133"/>
              </a:spcBef>
              <a:spcAft>
                <a:spcPts val="2133"/>
              </a:spcAft>
              <a:buClr>
                <a:schemeClr val="dk2"/>
              </a:buClr>
              <a:buSzPts val="1400"/>
              <a:buNone/>
              <a:defRPr>
                <a:solidFill>
                  <a:schemeClr val="dk2"/>
                </a:solidFill>
              </a:defRPr>
            </a:lvl9pPr>
          </a:lstStyle>
          <a:p>
            <a:endParaRPr/>
          </a:p>
        </p:txBody>
      </p:sp>
      <p:grpSp>
        <p:nvGrpSpPr>
          <p:cNvPr id="413" name="Google Shape;413;p14"/>
          <p:cNvGrpSpPr/>
          <p:nvPr/>
        </p:nvGrpSpPr>
        <p:grpSpPr>
          <a:xfrm rot="7179494">
            <a:off x="10423076" y="218550"/>
            <a:ext cx="1201005" cy="1656601"/>
            <a:chOff x="330281" y="38723"/>
            <a:chExt cx="1614914" cy="2227176"/>
          </a:xfrm>
        </p:grpSpPr>
        <p:sp>
          <p:nvSpPr>
            <p:cNvPr id="414" name="Google Shape;414;p14"/>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4"/>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4"/>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7" name="Google Shape;417;p14"/>
          <p:cNvGrpSpPr/>
          <p:nvPr/>
        </p:nvGrpSpPr>
        <p:grpSpPr>
          <a:xfrm rot="-4940312">
            <a:off x="5328917" y="5226733"/>
            <a:ext cx="1232307" cy="1640169"/>
            <a:chOff x="330281" y="38723"/>
            <a:chExt cx="1614914" cy="2227176"/>
          </a:xfrm>
        </p:grpSpPr>
        <p:sp>
          <p:nvSpPr>
            <p:cNvPr id="418" name="Google Shape;418;p14"/>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4"/>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4"/>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1" name="Google Shape;421;p14"/>
          <p:cNvSpPr/>
          <p:nvPr/>
        </p:nvSpPr>
        <p:spPr>
          <a:xfrm>
            <a:off x="4683667" y="-9288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2" name="Google Shape;422;p14"/>
          <p:cNvSpPr/>
          <p:nvPr/>
        </p:nvSpPr>
        <p:spPr>
          <a:xfrm>
            <a:off x="7366700" y="6141901"/>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3" name="Google Shape;423;p14"/>
          <p:cNvGrpSpPr/>
          <p:nvPr/>
        </p:nvGrpSpPr>
        <p:grpSpPr>
          <a:xfrm rot="-5856778">
            <a:off x="5344531" y="1074244"/>
            <a:ext cx="1201101" cy="1656475"/>
            <a:chOff x="330281" y="38723"/>
            <a:chExt cx="1614914" cy="2227176"/>
          </a:xfrm>
        </p:grpSpPr>
        <p:sp>
          <p:nvSpPr>
            <p:cNvPr id="424" name="Google Shape;424;p14"/>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4"/>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4"/>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7" name="Google Shape;427;p14"/>
          <p:cNvGrpSpPr/>
          <p:nvPr/>
        </p:nvGrpSpPr>
        <p:grpSpPr>
          <a:xfrm rot="-2241120">
            <a:off x="9980546" y="499493"/>
            <a:ext cx="223377" cy="314312"/>
            <a:chOff x="5248950" y="2607450"/>
            <a:chExt cx="27575" cy="38800"/>
          </a:xfrm>
        </p:grpSpPr>
        <p:sp>
          <p:nvSpPr>
            <p:cNvPr id="428" name="Google Shape;428;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0" name="Google Shape;430;p14"/>
          <p:cNvGrpSpPr/>
          <p:nvPr/>
        </p:nvGrpSpPr>
        <p:grpSpPr>
          <a:xfrm rot="1583875">
            <a:off x="11416248" y="5923791"/>
            <a:ext cx="213065" cy="299803"/>
            <a:chOff x="5248950" y="2607450"/>
            <a:chExt cx="27575" cy="38800"/>
          </a:xfrm>
        </p:grpSpPr>
        <p:sp>
          <p:nvSpPr>
            <p:cNvPr id="431" name="Google Shape;431;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3" name="Google Shape;433;p14"/>
          <p:cNvGrpSpPr/>
          <p:nvPr/>
        </p:nvGrpSpPr>
        <p:grpSpPr>
          <a:xfrm rot="4025085">
            <a:off x="935031" y="6259682"/>
            <a:ext cx="140875" cy="198223"/>
            <a:chOff x="5248950" y="2607450"/>
            <a:chExt cx="27575" cy="38800"/>
          </a:xfrm>
        </p:grpSpPr>
        <p:sp>
          <p:nvSpPr>
            <p:cNvPr id="434" name="Google Shape;434;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6" name="Google Shape;436;p14"/>
          <p:cNvGrpSpPr/>
          <p:nvPr/>
        </p:nvGrpSpPr>
        <p:grpSpPr>
          <a:xfrm rot="-5243946">
            <a:off x="-112494" y="3732874"/>
            <a:ext cx="223379" cy="314309"/>
            <a:chOff x="5248950" y="2607450"/>
            <a:chExt cx="27575" cy="38800"/>
          </a:xfrm>
        </p:grpSpPr>
        <p:sp>
          <p:nvSpPr>
            <p:cNvPr id="437" name="Google Shape;437;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9" name="Google Shape;439;p14"/>
          <p:cNvGrpSpPr/>
          <p:nvPr/>
        </p:nvGrpSpPr>
        <p:grpSpPr>
          <a:xfrm rot="-2700000">
            <a:off x="2632853" y="617964"/>
            <a:ext cx="139484" cy="196264"/>
            <a:chOff x="5248950" y="2607450"/>
            <a:chExt cx="27575" cy="38800"/>
          </a:xfrm>
        </p:grpSpPr>
        <p:sp>
          <p:nvSpPr>
            <p:cNvPr id="440" name="Google Shape;440;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2" name="Google Shape;442;p14"/>
          <p:cNvGrpSpPr/>
          <p:nvPr/>
        </p:nvGrpSpPr>
        <p:grpSpPr>
          <a:xfrm rot="3320916">
            <a:off x="11519175" y="731127"/>
            <a:ext cx="139487" cy="196267"/>
            <a:chOff x="5248950" y="2607450"/>
            <a:chExt cx="27575" cy="38800"/>
          </a:xfrm>
        </p:grpSpPr>
        <p:sp>
          <p:nvSpPr>
            <p:cNvPr id="443" name="Google Shape;443;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5" name="Google Shape;445;p14"/>
          <p:cNvSpPr/>
          <p:nvPr/>
        </p:nvSpPr>
        <p:spPr>
          <a:xfrm>
            <a:off x="415600" y="5518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6" name="Google Shape;446;p14"/>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7" name="Google Shape;447;p14"/>
          <p:cNvSpPr/>
          <p:nvPr/>
        </p:nvSpPr>
        <p:spPr>
          <a:xfrm>
            <a:off x="11643467" y="2609985"/>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8" name="Google Shape;448;p14"/>
          <p:cNvSpPr/>
          <p:nvPr/>
        </p:nvSpPr>
        <p:spPr>
          <a:xfrm>
            <a:off x="588167" y="1096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8016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49"/>
        <p:cNvGrpSpPr/>
        <p:nvPr/>
      </p:nvGrpSpPr>
      <p:grpSpPr>
        <a:xfrm>
          <a:off x="0" y="0"/>
          <a:ext cx="0" cy="0"/>
          <a:chOff x="0" y="0"/>
          <a:chExt cx="0" cy="0"/>
        </a:xfrm>
      </p:grpSpPr>
      <p:sp>
        <p:nvSpPr>
          <p:cNvPr id="450" name="Google Shape;450;p15"/>
          <p:cNvSpPr txBox="1">
            <a:spLocks noGrp="1"/>
          </p:cNvSpPr>
          <p:nvPr>
            <p:ph type="body" idx="1"/>
          </p:nvPr>
        </p:nvSpPr>
        <p:spPr>
          <a:xfrm>
            <a:off x="3153000" y="1745367"/>
            <a:ext cx="5886000" cy="4239600"/>
          </a:xfrm>
          <a:prstGeom prst="rect">
            <a:avLst/>
          </a:prstGeom>
        </p:spPr>
        <p:txBody>
          <a:bodyPr spcFirstLastPara="1" wrap="square" lIns="91425" tIns="91425" rIns="91425" bIns="91425" anchor="t" anchorCtr="0">
            <a:noAutofit/>
          </a:bodyPr>
          <a:lstStyle>
            <a:lvl1pPr marL="609585" lvl="0" indent="-431789" rtl="0">
              <a:lnSpc>
                <a:spcPct val="100000"/>
              </a:lnSpc>
              <a:spcBef>
                <a:spcPts val="0"/>
              </a:spcBef>
              <a:spcAft>
                <a:spcPts val="0"/>
              </a:spcAft>
              <a:buSzPts val="1500"/>
              <a:buChar char="●"/>
              <a:defRPr sz="1733"/>
            </a:lvl1pPr>
            <a:lvl2pPr marL="1219170" lvl="1" indent="-431789" rtl="0">
              <a:lnSpc>
                <a:spcPct val="100000"/>
              </a:lnSpc>
              <a:spcBef>
                <a:spcPts val="0"/>
              </a:spcBef>
              <a:spcAft>
                <a:spcPts val="0"/>
              </a:spcAft>
              <a:buSzPts val="1500"/>
              <a:buChar char="○"/>
              <a:defRPr sz="2000"/>
            </a:lvl2pPr>
            <a:lvl3pPr marL="1828754" lvl="2" indent="-431789" rtl="0">
              <a:lnSpc>
                <a:spcPct val="100000"/>
              </a:lnSpc>
              <a:spcBef>
                <a:spcPts val="2133"/>
              </a:spcBef>
              <a:spcAft>
                <a:spcPts val="0"/>
              </a:spcAft>
              <a:buSzPts val="1500"/>
              <a:buChar char="■"/>
              <a:defRPr sz="2000"/>
            </a:lvl3pPr>
            <a:lvl4pPr marL="2438339" lvl="3" indent="-431789" rtl="0">
              <a:lnSpc>
                <a:spcPct val="100000"/>
              </a:lnSpc>
              <a:spcBef>
                <a:spcPts val="2133"/>
              </a:spcBef>
              <a:spcAft>
                <a:spcPts val="0"/>
              </a:spcAft>
              <a:buSzPts val="1500"/>
              <a:buChar char="●"/>
              <a:defRPr sz="2000"/>
            </a:lvl4pPr>
            <a:lvl5pPr marL="3047924" lvl="4" indent="-431789" rtl="0">
              <a:lnSpc>
                <a:spcPct val="100000"/>
              </a:lnSpc>
              <a:spcBef>
                <a:spcPts val="2133"/>
              </a:spcBef>
              <a:spcAft>
                <a:spcPts val="0"/>
              </a:spcAft>
              <a:buSzPts val="1500"/>
              <a:buChar char="○"/>
              <a:defRPr sz="2000"/>
            </a:lvl5pPr>
            <a:lvl6pPr marL="3657509" lvl="5" indent="-431789" rtl="0">
              <a:lnSpc>
                <a:spcPct val="100000"/>
              </a:lnSpc>
              <a:spcBef>
                <a:spcPts val="2133"/>
              </a:spcBef>
              <a:spcAft>
                <a:spcPts val="0"/>
              </a:spcAft>
              <a:buSzPts val="1500"/>
              <a:buChar char="■"/>
              <a:defRPr sz="2000"/>
            </a:lvl6pPr>
            <a:lvl7pPr marL="4267093" lvl="6" indent="-431789" rtl="0">
              <a:lnSpc>
                <a:spcPct val="100000"/>
              </a:lnSpc>
              <a:spcBef>
                <a:spcPts val="2133"/>
              </a:spcBef>
              <a:spcAft>
                <a:spcPts val="0"/>
              </a:spcAft>
              <a:buSzPts val="1500"/>
              <a:buChar char="●"/>
              <a:defRPr sz="2000"/>
            </a:lvl7pPr>
            <a:lvl8pPr marL="4876678" lvl="7" indent="-431789" rtl="0">
              <a:lnSpc>
                <a:spcPct val="100000"/>
              </a:lnSpc>
              <a:spcBef>
                <a:spcPts val="2133"/>
              </a:spcBef>
              <a:spcAft>
                <a:spcPts val="0"/>
              </a:spcAft>
              <a:buSzPts val="1500"/>
              <a:buChar char="○"/>
              <a:defRPr sz="2000"/>
            </a:lvl8pPr>
            <a:lvl9pPr marL="5486263" lvl="8" indent="-431789" rtl="0">
              <a:lnSpc>
                <a:spcPct val="100000"/>
              </a:lnSpc>
              <a:spcBef>
                <a:spcPts val="2133"/>
              </a:spcBef>
              <a:spcAft>
                <a:spcPts val="2133"/>
              </a:spcAft>
              <a:buSzPts val="1500"/>
              <a:buChar char="■"/>
              <a:defRPr sz="2000"/>
            </a:lvl9pPr>
          </a:lstStyle>
          <a:p>
            <a:endParaRPr/>
          </a:p>
        </p:txBody>
      </p:sp>
      <p:grpSp>
        <p:nvGrpSpPr>
          <p:cNvPr id="451" name="Google Shape;451;p15"/>
          <p:cNvGrpSpPr/>
          <p:nvPr/>
        </p:nvGrpSpPr>
        <p:grpSpPr>
          <a:xfrm rot="-2241120">
            <a:off x="11651330" y="499493"/>
            <a:ext cx="223377" cy="314312"/>
            <a:chOff x="5248950" y="2607450"/>
            <a:chExt cx="27575" cy="38800"/>
          </a:xfrm>
        </p:grpSpPr>
        <p:sp>
          <p:nvSpPr>
            <p:cNvPr id="452" name="Google Shape;452;p1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1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4" name="Google Shape;454;p15"/>
          <p:cNvGrpSpPr/>
          <p:nvPr/>
        </p:nvGrpSpPr>
        <p:grpSpPr>
          <a:xfrm rot="-2700000">
            <a:off x="656353" y="613931"/>
            <a:ext cx="139484" cy="196264"/>
            <a:chOff x="5248950" y="2607450"/>
            <a:chExt cx="27575" cy="38800"/>
          </a:xfrm>
        </p:grpSpPr>
        <p:sp>
          <p:nvSpPr>
            <p:cNvPr id="455" name="Google Shape;455;p1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1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7" name="Google Shape;457;p15"/>
          <p:cNvGrpSpPr/>
          <p:nvPr/>
        </p:nvGrpSpPr>
        <p:grpSpPr>
          <a:xfrm rot="3488692">
            <a:off x="11664383" y="1111983"/>
            <a:ext cx="1201097" cy="1656627"/>
            <a:chOff x="330281" y="38723"/>
            <a:chExt cx="1614914" cy="2227176"/>
          </a:xfrm>
        </p:grpSpPr>
        <p:sp>
          <p:nvSpPr>
            <p:cNvPr id="458" name="Google Shape;458;p1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1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1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1" name="Google Shape;461;p15"/>
          <p:cNvGrpSpPr/>
          <p:nvPr/>
        </p:nvGrpSpPr>
        <p:grpSpPr>
          <a:xfrm rot="3488692">
            <a:off x="-568350" y="1653316"/>
            <a:ext cx="1201097" cy="1656627"/>
            <a:chOff x="330281" y="38723"/>
            <a:chExt cx="1614914" cy="2227176"/>
          </a:xfrm>
        </p:grpSpPr>
        <p:sp>
          <p:nvSpPr>
            <p:cNvPr id="462" name="Google Shape;462;p1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1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1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5" name="Google Shape;465;p15"/>
          <p:cNvSpPr/>
          <p:nvPr/>
        </p:nvSpPr>
        <p:spPr>
          <a:xfrm>
            <a:off x="1513033" y="37386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6" name="Google Shape;466;p15"/>
          <p:cNvSpPr/>
          <p:nvPr/>
        </p:nvSpPr>
        <p:spPr>
          <a:xfrm>
            <a:off x="10060151" y="6041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67" name="Google Shape;467;p15"/>
          <p:cNvGrpSpPr/>
          <p:nvPr/>
        </p:nvGrpSpPr>
        <p:grpSpPr>
          <a:xfrm rot="3488692">
            <a:off x="5226950" y="5477400"/>
            <a:ext cx="1201097" cy="1656627"/>
            <a:chOff x="330281" y="38723"/>
            <a:chExt cx="1614914" cy="2227176"/>
          </a:xfrm>
        </p:grpSpPr>
        <p:sp>
          <p:nvSpPr>
            <p:cNvPr id="468" name="Google Shape;468;p1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1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1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71" name="Google Shape;471;p15"/>
          <p:cNvSpPr/>
          <p:nvPr/>
        </p:nvSpPr>
        <p:spPr>
          <a:xfrm>
            <a:off x="2256667"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2" name="Google Shape;472;p15"/>
          <p:cNvSpPr/>
          <p:nvPr/>
        </p:nvSpPr>
        <p:spPr>
          <a:xfrm>
            <a:off x="7716300"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73" name="Google Shape;473;p15"/>
          <p:cNvGrpSpPr/>
          <p:nvPr/>
        </p:nvGrpSpPr>
        <p:grpSpPr>
          <a:xfrm>
            <a:off x="10814981" y="3495468"/>
            <a:ext cx="2394689" cy="4934176"/>
            <a:chOff x="6239025" y="396475"/>
            <a:chExt cx="480900" cy="990825"/>
          </a:xfrm>
        </p:grpSpPr>
        <p:sp>
          <p:nvSpPr>
            <p:cNvPr id="474" name="Google Shape;474;p15"/>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5"/>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5"/>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5"/>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5"/>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5"/>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5"/>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15"/>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5"/>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3" name="Google Shape;483;p15"/>
          <p:cNvGrpSpPr/>
          <p:nvPr/>
        </p:nvGrpSpPr>
        <p:grpSpPr>
          <a:xfrm>
            <a:off x="-1251453" y="3606301"/>
            <a:ext cx="2394689" cy="4934176"/>
            <a:chOff x="6239025" y="396475"/>
            <a:chExt cx="480900" cy="990825"/>
          </a:xfrm>
        </p:grpSpPr>
        <p:sp>
          <p:nvSpPr>
            <p:cNvPr id="484" name="Google Shape;484;p15"/>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5"/>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5"/>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5"/>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15"/>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5"/>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15"/>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15"/>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15"/>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3" name="Google Shape;493;p15"/>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4026422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33"/>
        <p:cNvGrpSpPr/>
        <p:nvPr/>
      </p:nvGrpSpPr>
      <p:grpSpPr>
        <a:xfrm>
          <a:off x="0" y="0"/>
          <a:ext cx="0" cy="0"/>
          <a:chOff x="0" y="0"/>
          <a:chExt cx="0" cy="0"/>
        </a:xfrm>
      </p:grpSpPr>
      <p:sp>
        <p:nvSpPr>
          <p:cNvPr id="534" name="Google Shape;534;p17"/>
          <p:cNvSpPr txBox="1">
            <a:spLocks noGrp="1"/>
          </p:cNvSpPr>
          <p:nvPr>
            <p:ph type="subTitle" idx="1"/>
          </p:nvPr>
        </p:nvSpPr>
        <p:spPr>
          <a:xfrm>
            <a:off x="1942767" y="3568700"/>
            <a:ext cx="2388400" cy="50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535" name="Google Shape;535;p17"/>
          <p:cNvSpPr txBox="1">
            <a:spLocks noGrp="1"/>
          </p:cNvSpPr>
          <p:nvPr>
            <p:ph type="subTitle" idx="2"/>
          </p:nvPr>
        </p:nvSpPr>
        <p:spPr>
          <a:xfrm>
            <a:off x="1942783" y="4213333"/>
            <a:ext cx="2388400" cy="9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536" name="Google Shape;536;p17"/>
          <p:cNvSpPr txBox="1">
            <a:spLocks noGrp="1"/>
          </p:cNvSpPr>
          <p:nvPr>
            <p:ph type="subTitle" idx="3"/>
          </p:nvPr>
        </p:nvSpPr>
        <p:spPr>
          <a:xfrm>
            <a:off x="4906849" y="3568700"/>
            <a:ext cx="2388400" cy="50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537" name="Google Shape;537;p17"/>
          <p:cNvSpPr txBox="1">
            <a:spLocks noGrp="1"/>
          </p:cNvSpPr>
          <p:nvPr>
            <p:ph type="subTitle" idx="4"/>
          </p:nvPr>
        </p:nvSpPr>
        <p:spPr>
          <a:xfrm>
            <a:off x="4901800" y="4213333"/>
            <a:ext cx="2388400" cy="9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538" name="Google Shape;538;p17"/>
          <p:cNvSpPr txBox="1">
            <a:spLocks noGrp="1"/>
          </p:cNvSpPr>
          <p:nvPr>
            <p:ph type="subTitle" idx="5"/>
          </p:nvPr>
        </p:nvSpPr>
        <p:spPr>
          <a:xfrm>
            <a:off x="7870932" y="3568700"/>
            <a:ext cx="2388400" cy="50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539" name="Google Shape;539;p17"/>
          <p:cNvSpPr txBox="1">
            <a:spLocks noGrp="1"/>
          </p:cNvSpPr>
          <p:nvPr>
            <p:ph type="subTitle" idx="6"/>
          </p:nvPr>
        </p:nvSpPr>
        <p:spPr>
          <a:xfrm>
            <a:off x="7860833" y="4213333"/>
            <a:ext cx="2388400" cy="9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grpSp>
        <p:nvGrpSpPr>
          <p:cNvPr id="540" name="Google Shape;540;p17"/>
          <p:cNvGrpSpPr/>
          <p:nvPr/>
        </p:nvGrpSpPr>
        <p:grpSpPr>
          <a:xfrm>
            <a:off x="7409327" y="5688091"/>
            <a:ext cx="4367064" cy="1537619"/>
            <a:chOff x="5142175" y="4369850"/>
            <a:chExt cx="1625700" cy="572400"/>
          </a:xfrm>
        </p:grpSpPr>
        <p:sp>
          <p:nvSpPr>
            <p:cNvPr id="541" name="Google Shape;541;p17"/>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7"/>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7"/>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7"/>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7"/>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6" name="Google Shape;546;p17"/>
          <p:cNvGrpSpPr/>
          <p:nvPr/>
        </p:nvGrpSpPr>
        <p:grpSpPr>
          <a:xfrm>
            <a:off x="-735579" y="5536889"/>
            <a:ext cx="4367064" cy="1537619"/>
            <a:chOff x="5142175" y="4369850"/>
            <a:chExt cx="1625700" cy="572400"/>
          </a:xfrm>
        </p:grpSpPr>
        <p:sp>
          <p:nvSpPr>
            <p:cNvPr id="547" name="Google Shape;547;p17"/>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7"/>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7"/>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7"/>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7"/>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2" name="Google Shape;552;p17"/>
          <p:cNvGrpSpPr/>
          <p:nvPr/>
        </p:nvGrpSpPr>
        <p:grpSpPr>
          <a:xfrm rot="-2241120">
            <a:off x="11651330" y="499493"/>
            <a:ext cx="223377" cy="314312"/>
            <a:chOff x="5248950" y="2607450"/>
            <a:chExt cx="27575" cy="38800"/>
          </a:xfrm>
        </p:grpSpPr>
        <p:sp>
          <p:nvSpPr>
            <p:cNvPr id="553" name="Google Shape;553;p1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5" name="Google Shape;555;p17"/>
          <p:cNvGrpSpPr/>
          <p:nvPr/>
        </p:nvGrpSpPr>
        <p:grpSpPr>
          <a:xfrm rot="-2700000">
            <a:off x="656353" y="613931"/>
            <a:ext cx="139484" cy="196264"/>
            <a:chOff x="5248950" y="2607450"/>
            <a:chExt cx="27575" cy="38800"/>
          </a:xfrm>
        </p:grpSpPr>
        <p:sp>
          <p:nvSpPr>
            <p:cNvPr id="556" name="Google Shape;556;p1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8" name="Google Shape;558;p17"/>
          <p:cNvGrpSpPr/>
          <p:nvPr/>
        </p:nvGrpSpPr>
        <p:grpSpPr>
          <a:xfrm rot="3488692">
            <a:off x="5226950" y="5477400"/>
            <a:ext cx="1201097" cy="1656627"/>
            <a:chOff x="330281" y="38723"/>
            <a:chExt cx="1614914" cy="2227176"/>
          </a:xfrm>
        </p:grpSpPr>
        <p:sp>
          <p:nvSpPr>
            <p:cNvPr id="559" name="Google Shape;559;p1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62" name="Google Shape;562;p17"/>
          <p:cNvSpPr/>
          <p:nvPr/>
        </p:nvSpPr>
        <p:spPr>
          <a:xfrm>
            <a:off x="9947233" y="5321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17"/>
          <p:cNvSpPr/>
          <p:nvPr/>
        </p:nvSpPr>
        <p:spPr>
          <a:xfrm>
            <a:off x="10913951" y="51965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17"/>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17"/>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66" name="Google Shape;566;p17"/>
          <p:cNvGrpSpPr/>
          <p:nvPr/>
        </p:nvGrpSpPr>
        <p:grpSpPr>
          <a:xfrm rot="3488692">
            <a:off x="125550" y="1388149"/>
            <a:ext cx="1201097" cy="1656627"/>
            <a:chOff x="330281" y="38723"/>
            <a:chExt cx="1614914" cy="2227176"/>
          </a:xfrm>
        </p:grpSpPr>
        <p:sp>
          <p:nvSpPr>
            <p:cNvPr id="567" name="Google Shape;567;p1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0" name="Google Shape;570;p17"/>
          <p:cNvGrpSpPr/>
          <p:nvPr/>
        </p:nvGrpSpPr>
        <p:grpSpPr>
          <a:xfrm>
            <a:off x="10469281" y="3467101"/>
            <a:ext cx="2394689" cy="4934176"/>
            <a:chOff x="6239025" y="396475"/>
            <a:chExt cx="480900" cy="990825"/>
          </a:xfrm>
        </p:grpSpPr>
        <p:sp>
          <p:nvSpPr>
            <p:cNvPr id="571" name="Google Shape;571;p17"/>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7"/>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7"/>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7"/>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7"/>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17"/>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7"/>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7"/>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7"/>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0" name="Google Shape;580;p17"/>
          <p:cNvGrpSpPr/>
          <p:nvPr/>
        </p:nvGrpSpPr>
        <p:grpSpPr>
          <a:xfrm>
            <a:off x="-1410919" y="3744985"/>
            <a:ext cx="2394689" cy="4934176"/>
            <a:chOff x="6239025" y="396475"/>
            <a:chExt cx="480900" cy="990825"/>
          </a:xfrm>
        </p:grpSpPr>
        <p:sp>
          <p:nvSpPr>
            <p:cNvPr id="581" name="Google Shape;581;p17"/>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7"/>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7"/>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7"/>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7"/>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7"/>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7"/>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17"/>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17"/>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0" name="Google Shape;590;p17"/>
          <p:cNvGrpSpPr/>
          <p:nvPr/>
        </p:nvGrpSpPr>
        <p:grpSpPr>
          <a:xfrm rot="3488692">
            <a:off x="11333850" y="1249683"/>
            <a:ext cx="1201097" cy="1656627"/>
            <a:chOff x="330281" y="38723"/>
            <a:chExt cx="1614914" cy="2227176"/>
          </a:xfrm>
        </p:grpSpPr>
        <p:sp>
          <p:nvSpPr>
            <p:cNvPr id="591" name="Google Shape;591;p1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4" name="Google Shape;594;p17"/>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40356312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spTree>
      <p:nvGrpSpPr>
        <p:cNvPr id="1" name="Shape 671"/>
        <p:cNvGrpSpPr/>
        <p:nvPr/>
      </p:nvGrpSpPr>
      <p:grpSpPr>
        <a:xfrm>
          <a:off x="0" y="0"/>
          <a:ext cx="0" cy="0"/>
          <a:chOff x="0" y="0"/>
          <a:chExt cx="0" cy="0"/>
        </a:xfrm>
      </p:grpSpPr>
      <p:sp>
        <p:nvSpPr>
          <p:cNvPr id="672" name="Google Shape;672;p20"/>
          <p:cNvSpPr txBox="1">
            <a:spLocks noGrp="1"/>
          </p:cNvSpPr>
          <p:nvPr>
            <p:ph type="subTitle" idx="1"/>
          </p:nvPr>
        </p:nvSpPr>
        <p:spPr>
          <a:xfrm>
            <a:off x="4050300" y="2093267"/>
            <a:ext cx="2005200" cy="5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3" name="Google Shape;673;p20"/>
          <p:cNvSpPr txBox="1">
            <a:spLocks noGrp="1"/>
          </p:cNvSpPr>
          <p:nvPr>
            <p:ph type="subTitle" idx="2"/>
          </p:nvPr>
        </p:nvSpPr>
        <p:spPr>
          <a:xfrm>
            <a:off x="4050300" y="2737900"/>
            <a:ext cx="2245200" cy="691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674" name="Google Shape;674;p20"/>
          <p:cNvSpPr txBox="1">
            <a:spLocks noGrp="1"/>
          </p:cNvSpPr>
          <p:nvPr>
            <p:ph type="subTitle" idx="3"/>
          </p:nvPr>
        </p:nvSpPr>
        <p:spPr>
          <a:xfrm>
            <a:off x="6497367" y="2093267"/>
            <a:ext cx="2005200" cy="50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5" name="Google Shape;675;p20"/>
          <p:cNvSpPr txBox="1">
            <a:spLocks noGrp="1"/>
          </p:cNvSpPr>
          <p:nvPr>
            <p:ph type="subTitle" idx="4"/>
          </p:nvPr>
        </p:nvSpPr>
        <p:spPr>
          <a:xfrm>
            <a:off x="6257400" y="2737900"/>
            <a:ext cx="2245200" cy="69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676" name="Google Shape;676;p20"/>
          <p:cNvSpPr txBox="1">
            <a:spLocks noGrp="1"/>
          </p:cNvSpPr>
          <p:nvPr>
            <p:ph type="subTitle" idx="5"/>
          </p:nvPr>
        </p:nvSpPr>
        <p:spPr>
          <a:xfrm>
            <a:off x="4050300" y="4529095"/>
            <a:ext cx="2005200" cy="5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7" name="Google Shape;677;p20"/>
          <p:cNvSpPr txBox="1">
            <a:spLocks noGrp="1"/>
          </p:cNvSpPr>
          <p:nvPr>
            <p:ph type="subTitle" idx="6"/>
          </p:nvPr>
        </p:nvSpPr>
        <p:spPr>
          <a:xfrm>
            <a:off x="4050315" y="5173733"/>
            <a:ext cx="2245200" cy="691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678" name="Google Shape;678;p20"/>
          <p:cNvSpPr txBox="1">
            <a:spLocks noGrp="1"/>
          </p:cNvSpPr>
          <p:nvPr>
            <p:ph type="subTitle" idx="7"/>
          </p:nvPr>
        </p:nvSpPr>
        <p:spPr>
          <a:xfrm>
            <a:off x="6497400" y="4529100"/>
            <a:ext cx="2005200" cy="50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9" name="Google Shape;679;p20"/>
          <p:cNvSpPr txBox="1">
            <a:spLocks noGrp="1"/>
          </p:cNvSpPr>
          <p:nvPr>
            <p:ph type="subTitle" idx="8"/>
          </p:nvPr>
        </p:nvSpPr>
        <p:spPr>
          <a:xfrm>
            <a:off x="6257439" y="5173733"/>
            <a:ext cx="2245200" cy="69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grpSp>
        <p:nvGrpSpPr>
          <p:cNvPr id="680" name="Google Shape;680;p20"/>
          <p:cNvGrpSpPr/>
          <p:nvPr/>
        </p:nvGrpSpPr>
        <p:grpSpPr>
          <a:xfrm rot="-2241120">
            <a:off x="11651330" y="499493"/>
            <a:ext cx="223377" cy="314312"/>
            <a:chOff x="5248950" y="2607450"/>
            <a:chExt cx="27575" cy="38800"/>
          </a:xfrm>
        </p:grpSpPr>
        <p:sp>
          <p:nvSpPr>
            <p:cNvPr id="681" name="Google Shape;681;p20"/>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0"/>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3" name="Google Shape;683;p20"/>
          <p:cNvGrpSpPr/>
          <p:nvPr/>
        </p:nvGrpSpPr>
        <p:grpSpPr>
          <a:xfrm rot="-2700000">
            <a:off x="656353" y="613931"/>
            <a:ext cx="139484" cy="196264"/>
            <a:chOff x="5248950" y="2607450"/>
            <a:chExt cx="27575" cy="38800"/>
          </a:xfrm>
        </p:grpSpPr>
        <p:sp>
          <p:nvSpPr>
            <p:cNvPr id="684" name="Google Shape;684;p20"/>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0"/>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6" name="Google Shape;686;p20"/>
          <p:cNvGrpSpPr/>
          <p:nvPr/>
        </p:nvGrpSpPr>
        <p:grpSpPr>
          <a:xfrm rot="3488692">
            <a:off x="5226950" y="5477400"/>
            <a:ext cx="1201097" cy="1656627"/>
            <a:chOff x="330281" y="38723"/>
            <a:chExt cx="1614914" cy="2227176"/>
          </a:xfrm>
        </p:grpSpPr>
        <p:sp>
          <p:nvSpPr>
            <p:cNvPr id="687" name="Google Shape;687;p2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90" name="Google Shape;690;p20"/>
          <p:cNvSpPr/>
          <p:nvPr/>
        </p:nvSpPr>
        <p:spPr>
          <a:xfrm>
            <a:off x="10913951" y="51965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1" name="Google Shape;691;p20"/>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2" name="Google Shape;692;p20"/>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93" name="Google Shape;693;p20"/>
          <p:cNvGrpSpPr/>
          <p:nvPr/>
        </p:nvGrpSpPr>
        <p:grpSpPr>
          <a:xfrm rot="3488692">
            <a:off x="125550" y="1388149"/>
            <a:ext cx="1201097" cy="1656627"/>
            <a:chOff x="330281" y="38723"/>
            <a:chExt cx="1614914" cy="2227176"/>
          </a:xfrm>
        </p:grpSpPr>
        <p:sp>
          <p:nvSpPr>
            <p:cNvPr id="694" name="Google Shape;694;p2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7" name="Google Shape;697;p20"/>
          <p:cNvGrpSpPr/>
          <p:nvPr/>
        </p:nvGrpSpPr>
        <p:grpSpPr>
          <a:xfrm rot="3488692">
            <a:off x="11333850" y="1249683"/>
            <a:ext cx="1201097" cy="1656627"/>
            <a:chOff x="330281" y="38723"/>
            <a:chExt cx="1614914" cy="2227176"/>
          </a:xfrm>
        </p:grpSpPr>
        <p:sp>
          <p:nvSpPr>
            <p:cNvPr id="698" name="Google Shape;698;p2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1" name="Google Shape;701;p20"/>
          <p:cNvGrpSpPr/>
          <p:nvPr/>
        </p:nvGrpSpPr>
        <p:grpSpPr>
          <a:xfrm>
            <a:off x="10882593" y="2823724"/>
            <a:ext cx="4367064" cy="1537619"/>
            <a:chOff x="5142175" y="4369850"/>
            <a:chExt cx="1625700" cy="572400"/>
          </a:xfrm>
        </p:grpSpPr>
        <p:sp>
          <p:nvSpPr>
            <p:cNvPr id="702" name="Google Shape;702;p20"/>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0"/>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0"/>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0"/>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0"/>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7" name="Google Shape;707;p20"/>
          <p:cNvGrpSpPr/>
          <p:nvPr/>
        </p:nvGrpSpPr>
        <p:grpSpPr>
          <a:xfrm>
            <a:off x="-2869812" y="3099123"/>
            <a:ext cx="4367064" cy="1537619"/>
            <a:chOff x="5142175" y="4369850"/>
            <a:chExt cx="1625700" cy="572400"/>
          </a:xfrm>
        </p:grpSpPr>
        <p:sp>
          <p:nvSpPr>
            <p:cNvPr id="708" name="Google Shape;708;p20"/>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3" name="Google Shape;713;p20"/>
          <p:cNvGrpSpPr/>
          <p:nvPr/>
        </p:nvGrpSpPr>
        <p:grpSpPr>
          <a:xfrm>
            <a:off x="10799781" y="3496235"/>
            <a:ext cx="2394689" cy="4934176"/>
            <a:chOff x="6239025" y="396475"/>
            <a:chExt cx="480900" cy="990825"/>
          </a:xfrm>
        </p:grpSpPr>
        <p:sp>
          <p:nvSpPr>
            <p:cNvPr id="714" name="Google Shape;714;p20"/>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3" name="Google Shape;723;p20"/>
          <p:cNvGrpSpPr/>
          <p:nvPr/>
        </p:nvGrpSpPr>
        <p:grpSpPr>
          <a:xfrm>
            <a:off x="-1410919" y="3744985"/>
            <a:ext cx="2394689" cy="4934176"/>
            <a:chOff x="6239025" y="396475"/>
            <a:chExt cx="480900" cy="990825"/>
          </a:xfrm>
        </p:grpSpPr>
        <p:sp>
          <p:nvSpPr>
            <p:cNvPr id="724" name="Google Shape;724;p20"/>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0"/>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0"/>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0"/>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0"/>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0"/>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0"/>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0"/>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3" name="Google Shape;733;p20"/>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407313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758"/>
        <p:cNvGrpSpPr/>
        <p:nvPr/>
      </p:nvGrpSpPr>
      <p:grpSpPr>
        <a:xfrm>
          <a:off x="0" y="0"/>
          <a:ext cx="0" cy="0"/>
          <a:chOff x="0" y="0"/>
          <a:chExt cx="0" cy="0"/>
        </a:xfrm>
      </p:grpSpPr>
      <p:grpSp>
        <p:nvGrpSpPr>
          <p:cNvPr id="759" name="Google Shape;759;p22"/>
          <p:cNvGrpSpPr/>
          <p:nvPr/>
        </p:nvGrpSpPr>
        <p:grpSpPr>
          <a:xfrm rot="-2241120">
            <a:off x="11651330" y="499493"/>
            <a:ext cx="223377" cy="314312"/>
            <a:chOff x="5248950" y="2607450"/>
            <a:chExt cx="27575" cy="38800"/>
          </a:xfrm>
        </p:grpSpPr>
        <p:sp>
          <p:nvSpPr>
            <p:cNvPr id="760" name="Google Shape;760;p22"/>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2"/>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2" name="Google Shape;762;p22"/>
          <p:cNvGrpSpPr/>
          <p:nvPr/>
        </p:nvGrpSpPr>
        <p:grpSpPr>
          <a:xfrm rot="-2700000">
            <a:off x="656353" y="613931"/>
            <a:ext cx="139484" cy="196264"/>
            <a:chOff x="5248950" y="2607450"/>
            <a:chExt cx="27575" cy="38800"/>
          </a:xfrm>
        </p:grpSpPr>
        <p:sp>
          <p:nvSpPr>
            <p:cNvPr id="763" name="Google Shape;763;p22"/>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2"/>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5" name="Google Shape;765;p22"/>
          <p:cNvGrpSpPr/>
          <p:nvPr/>
        </p:nvGrpSpPr>
        <p:grpSpPr>
          <a:xfrm rot="3488692">
            <a:off x="11664383" y="1111983"/>
            <a:ext cx="1201097" cy="1656627"/>
            <a:chOff x="330281" y="38723"/>
            <a:chExt cx="1614914" cy="2227176"/>
          </a:xfrm>
        </p:grpSpPr>
        <p:sp>
          <p:nvSpPr>
            <p:cNvPr id="766" name="Google Shape;766;p22"/>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2"/>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2"/>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9" name="Google Shape;769;p22"/>
          <p:cNvGrpSpPr/>
          <p:nvPr/>
        </p:nvGrpSpPr>
        <p:grpSpPr>
          <a:xfrm rot="3488692">
            <a:off x="-568350" y="1653316"/>
            <a:ext cx="1201097" cy="1656627"/>
            <a:chOff x="330281" y="38723"/>
            <a:chExt cx="1614914" cy="2227176"/>
          </a:xfrm>
        </p:grpSpPr>
        <p:sp>
          <p:nvSpPr>
            <p:cNvPr id="770" name="Google Shape;770;p22"/>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2"/>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2"/>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3" name="Google Shape;773;p22"/>
          <p:cNvSpPr/>
          <p:nvPr/>
        </p:nvSpPr>
        <p:spPr>
          <a:xfrm>
            <a:off x="415600" y="4608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22"/>
          <p:cNvSpPr/>
          <p:nvPr/>
        </p:nvSpPr>
        <p:spPr>
          <a:xfrm>
            <a:off x="-1337299" y="5680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5" name="Google Shape;775;p22"/>
          <p:cNvSpPr/>
          <p:nvPr/>
        </p:nvSpPr>
        <p:spPr>
          <a:xfrm>
            <a:off x="11241801" y="5680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22"/>
          <p:cNvSpPr/>
          <p:nvPr/>
        </p:nvSpPr>
        <p:spPr>
          <a:xfrm>
            <a:off x="10060151" y="6041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77" name="Google Shape;777;p22"/>
          <p:cNvGrpSpPr/>
          <p:nvPr/>
        </p:nvGrpSpPr>
        <p:grpSpPr>
          <a:xfrm rot="3488692">
            <a:off x="5226950" y="5477400"/>
            <a:ext cx="1201097" cy="1656627"/>
            <a:chOff x="330281" y="38723"/>
            <a:chExt cx="1614914" cy="2227176"/>
          </a:xfrm>
        </p:grpSpPr>
        <p:sp>
          <p:nvSpPr>
            <p:cNvPr id="778" name="Google Shape;778;p22"/>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2"/>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2"/>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81" name="Google Shape;781;p22"/>
          <p:cNvSpPr/>
          <p:nvPr/>
        </p:nvSpPr>
        <p:spPr>
          <a:xfrm>
            <a:off x="2256667"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2" name="Google Shape;782;p22"/>
          <p:cNvSpPr/>
          <p:nvPr/>
        </p:nvSpPr>
        <p:spPr>
          <a:xfrm>
            <a:off x="7716300"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3" name="Google Shape;783;p22"/>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2473039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784"/>
        <p:cNvGrpSpPr/>
        <p:nvPr/>
      </p:nvGrpSpPr>
      <p:grpSpPr>
        <a:xfrm>
          <a:off x="0" y="0"/>
          <a:ext cx="0" cy="0"/>
          <a:chOff x="0" y="0"/>
          <a:chExt cx="0" cy="0"/>
        </a:xfrm>
      </p:grpSpPr>
      <p:grpSp>
        <p:nvGrpSpPr>
          <p:cNvPr id="785" name="Google Shape;785;p23"/>
          <p:cNvGrpSpPr/>
          <p:nvPr/>
        </p:nvGrpSpPr>
        <p:grpSpPr>
          <a:xfrm rot="-2241120">
            <a:off x="11651330" y="499493"/>
            <a:ext cx="223377" cy="314312"/>
            <a:chOff x="5248950" y="2607450"/>
            <a:chExt cx="27575" cy="38800"/>
          </a:xfrm>
        </p:grpSpPr>
        <p:sp>
          <p:nvSpPr>
            <p:cNvPr id="786" name="Google Shape;786;p2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8" name="Google Shape;788;p23"/>
          <p:cNvGrpSpPr/>
          <p:nvPr/>
        </p:nvGrpSpPr>
        <p:grpSpPr>
          <a:xfrm rot="-2700000">
            <a:off x="656353" y="613931"/>
            <a:ext cx="139484" cy="196264"/>
            <a:chOff x="5248950" y="2607450"/>
            <a:chExt cx="27575" cy="38800"/>
          </a:xfrm>
        </p:grpSpPr>
        <p:sp>
          <p:nvSpPr>
            <p:cNvPr id="789" name="Google Shape;789;p2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1" name="Google Shape;791;p23"/>
          <p:cNvGrpSpPr/>
          <p:nvPr/>
        </p:nvGrpSpPr>
        <p:grpSpPr>
          <a:xfrm rot="3488692">
            <a:off x="7926084" y="5477416"/>
            <a:ext cx="1201097" cy="1656627"/>
            <a:chOff x="330281" y="38723"/>
            <a:chExt cx="1614914" cy="2227176"/>
          </a:xfrm>
        </p:grpSpPr>
        <p:sp>
          <p:nvSpPr>
            <p:cNvPr id="792" name="Google Shape;792;p2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5" name="Google Shape;795;p23"/>
          <p:cNvSpPr/>
          <p:nvPr/>
        </p:nvSpPr>
        <p:spPr>
          <a:xfrm>
            <a:off x="10911167" y="62553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6" name="Google Shape;796;p23"/>
          <p:cNvSpPr/>
          <p:nvPr/>
        </p:nvSpPr>
        <p:spPr>
          <a:xfrm>
            <a:off x="10073917" y="6062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7" name="Google Shape;797;p23"/>
          <p:cNvSpPr/>
          <p:nvPr/>
        </p:nvSpPr>
        <p:spPr>
          <a:xfrm>
            <a:off x="2256667"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8" name="Google Shape;798;p23"/>
          <p:cNvSpPr/>
          <p:nvPr/>
        </p:nvSpPr>
        <p:spPr>
          <a:xfrm>
            <a:off x="415600" y="4608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99" name="Google Shape;799;p23"/>
          <p:cNvGrpSpPr/>
          <p:nvPr/>
        </p:nvGrpSpPr>
        <p:grpSpPr>
          <a:xfrm rot="3488692">
            <a:off x="-568350" y="1653316"/>
            <a:ext cx="1201097" cy="1656627"/>
            <a:chOff x="330281" y="38723"/>
            <a:chExt cx="1614914" cy="2227176"/>
          </a:xfrm>
        </p:grpSpPr>
        <p:sp>
          <p:nvSpPr>
            <p:cNvPr id="800" name="Google Shape;800;p2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3" name="Google Shape;803;p23"/>
          <p:cNvGrpSpPr/>
          <p:nvPr/>
        </p:nvGrpSpPr>
        <p:grpSpPr>
          <a:xfrm rot="3488692">
            <a:off x="11661684" y="949816"/>
            <a:ext cx="1201097" cy="1656627"/>
            <a:chOff x="330281" y="38723"/>
            <a:chExt cx="1614914" cy="2227176"/>
          </a:xfrm>
        </p:grpSpPr>
        <p:sp>
          <p:nvSpPr>
            <p:cNvPr id="804" name="Google Shape;804;p2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7" name="Google Shape;807;p23"/>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6949489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6">
  <p:cSld name="Title only 6">
    <p:spTree>
      <p:nvGrpSpPr>
        <p:cNvPr id="1" name="Shape 847"/>
        <p:cNvGrpSpPr/>
        <p:nvPr/>
      </p:nvGrpSpPr>
      <p:grpSpPr>
        <a:xfrm>
          <a:off x="0" y="0"/>
          <a:ext cx="0" cy="0"/>
          <a:chOff x="0" y="0"/>
          <a:chExt cx="0" cy="0"/>
        </a:xfrm>
      </p:grpSpPr>
      <p:grpSp>
        <p:nvGrpSpPr>
          <p:cNvPr id="848" name="Google Shape;848;p25"/>
          <p:cNvGrpSpPr/>
          <p:nvPr/>
        </p:nvGrpSpPr>
        <p:grpSpPr>
          <a:xfrm rot="-2241120">
            <a:off x="11651330" y="499493"/>
            <a:ext cx="223377" cy="314312"/>
            <a:chOff x="5248950" y="2607450"/>
            <a:chExt cx="27575" cy="38800"/>
          </a:xfrm>
        </p:grpSpPr>
        <p:sp>
          <p:nvSpPr>
            <p:cNvPr id="849" name="Google Shape;849;p2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1" name="Google Shape;851;p25"/>
          <p:cNvGrpSpPr/>
          <p:nvPr/>
        </p:nvGrpSpPr>
        <p:grpSpPr>
          <a:xfrm rot="-2700000">
            <a:off x="656353" y="613931"/>
            <a:ext cx="139484" cy="196264"/>
            <a:chOff x="5248950" y="2607450"/>
            <a:chExt cx="27575" cy="38800"/>
          </a:xfrm>
        </p:grpSpPr>
        <p:sp>
          <p:nvSpPr>
            <p:cNvPr id="852" name="Google Shape;852;p2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4" name="Google Shape;854;p25"/>
          <p:cNvGrpSpPr/>
          <p:nvPr/>
        </p:nvGrpSpPr>
        <p:grpSpPr>
          <a:xfrm rot="3488692">
            <a:off x="5226950" y="5477400"/>
            <a:ext cx="1201097" cy="1656627"/>
            <a:chOff x="330281" y="38723"/>
            <a:chExt cx="1614914" cy="2227176"/>
          </a:xfrm>
        </p:grpSpPr>
        <p:sp>
          <p:nvSpPr>
            <p:cNvPr id="855" name="Google Shape;855;p2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8" name="Google Shape;858;p25"/>
          <p:cNvSpPr/>
          <p:nvPr/>
        </p:nvSpPr>
        <p:spPr>
          <a:xfrm>
            <a:off x="9781967"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9" name="Google Shape;859;p25"/>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0" name="Google Shape;860;p25"/>
          <p:cNvSpPr/>
          <p:nvPr/>
        </p:nvSpPr>
        <p:spPr>
          <a:xfrm>
            <a:off x="630200" y="48803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1" name="Google Shape;861;p25"/>
          <p:cNvGrpSpPr/>
          <p:nvPr/>
        </p:nvGrpSpPr>
        <p:grpSpPr>
          <a:xfrm rot="3488692">
            <a:off x="-507917" y="1388149"/>
            <a:ext cx="1201097" cy="1656627"/>
            <a:chOff x="330281" y="38723"/>
            <a:chExt cx="1614914" cy="2227176"/>
          </a:xfrm>
        </p:grpSpPr>
        <p:sp>
          <p:nvSpPr>
            <p:cNvPr id="862" name="Google Shape;862;p2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5" name="Google Shape;865;p25"/>
          <p:cNvGrpSpPr/>
          <p:nvPr/>
        </p:nvGrpSpPr>
        <p:grpSpPr>
          <a:xfrm rot="3488692">
            <a:off x="11333850" y="1249683"/>
            <a:ext cx="1201097" cy="1656627"/>
            <a:chOff x="330281" y="38723"/>
            <a:chExt cx="1614914" cy="2227176"/>
          </a:xfrm>
        </p:grpSpPr>
        <p:sp>
          <p:nvSpPr>
            <p:cNvPr id="866" name="Google Shape;866;p2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9" name="Google Shape;869;p25"/>
          <p:cNvGrpSpPr/>
          <p:nvPr/>
        </p:nvGrpSpPr>
        <p:grpSpPr>
          <a:xfrm>
            <a:off x="10737048" y="3740385"/>
            <a:ext cx="2394689" cy="4934176"/>
            <a:chOff x="6239025" y="396475"/>
            <a:chExt cx="480900" cy="990825"/>
          </a:xfrm>
        </p:grpSpPr>
        <p:sp>
          <p:nvSpPr>
            <p:cNvPr id="870" name="Google Shape;870;p25"/>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5"/>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5"/>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5"/>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5"/>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5"/>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5"/>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5"/>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5"/>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9" name="Google Shape;879;p25"/>
          <p:cNvGrpSpPr/>
          <p:nvPr/>
        </p:nvGrpSpPr>
        <p:grpSpPr>
          <a:xfrm>
            <a:off x="-1360370" y="5329319"/>
            <a:ext cx="2394689" cy="4934176"/>
            <a:chOff x="6239025" y="396475"/>
            <a:chExt cx="480900" cy="990825"/>
          </a:xfrm>
        </p:grpSpPr>
        <p:sp>
          <p:nvSpPr>
            <p:cNvPr id="880" name="Google Shape;880;p25"/>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5"/>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5"/>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5"/>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5"/>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5"/>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25"/>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25"/>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25"/>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9" name="Google Shape;889;p25"/>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4291039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90"/>
        <p:cNvGrpSpPr/>
        <p:nvPr/>
      </p:nvGrpSpPr>
      <p:grpSpPr>
        <a:xfrm>
          <a:off x="0" y="0"/>
          <a:ext cx="0" cy="0"/>
          <a:chOff x="0" y="0"/>
          <a:chExt cx="0" cy="0"/>
        </a:xfrm>
      </p:grpSpPr>
      <p:sp>
        <p:nvSpPr>
          <p:cNvPr id="891" name="Google Shape;891;p26"/>
          <p:cNvSpPr txBox="1">
            <a:spLocks noGrp="1"/>
          </p:cNvSpPr>
          <p:nvPr>
            <p:ph type="title"/>
          </p:nvPr>
        </p:nvSpPr>
        <p:spPr>
          <a:xfrm>
            <a:off x="3911067" y="3340799"/>
            <a:ext cx="4370000" cy="110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sz="4000" b="0">
                <a:solidFill>
                  <a:schemeClr val="lt2"/>
                </a:solidFill>
              </a:defRPr>
            </a:lvl1pPr>
            <a:lvl2pPr lvl="1" rtl="0">
              <a:spcBef>
                <a:spcPts val="0"/>
              </a:spcBef>
              <a:spcAft>
                <a:spcPts val="0"/>
              </a:spcAft>
              <a:buSzPts val="3200"/>
              <a:buNone/>
              <a:defRPr>
                <a:latin typeface="Nunito SemiBold"/>
                <a:ea typeface="Nunito SemiBold"/>
                <a:cs typeface="Nunito SemiBold"/>
                <a:sym typeface="Nunito SemiBold"/>
              </a:defRPr>
            </a:lvl2pPr>
            <a:lvl3pPr lvl="2" rtl="0">
              <a:spcBef>
                <a:spcPts val="0"/>
              </a:spcBef>
              <a:spcAft>
                <a:spcPts val="0"/>
              </a:spcAft>
              <a:buSzPts val="3200"/>
              <a:buNone/>
              <a:defRPr>
                <a:latin typeface="Nunito SemiBold"/>
                <a:ea typeface="Nunito SemiBold"/>
                <a:cs typeface="Nunito SemiBold"/>
                <a:sym typeface="Nunito SemiBold"/>
              </a:defRPr>
            </a:lvl3pPr>
            <a:lvl4pPr lvl="3" rtl="0">
              <a:spcBef>
                <a:spcPts val="0"/>
              </a:spcBef>
              <a:spcAft>
                <a:spcPts val="0"/>
              </a:spcAft>
              <a:buSzPts val="3200"/>
              <a:buNone/>
              <a:defRPr>
                <a:latin typeface="Nunito SemiBold"/>
                <a:ea typeface="Nunito SemiBold"/>
                <a:cs typeface="Nunito SemiBold"/>
                <a:sym typeface="Nunito SemiBold"/>
              </a:defRPr>
            </a:lvl4pPr>
            <a:lvl5pPr lvl="4" rtl="0">
              <a:spcBef>
                <a:spcPts val="0"/>
              </a:spcBef>
              <a:spcAft>
                <a:spcPts val="0"/>
              </a:spcAft>
              <a:buSzPts val="3200"/>
              <a:buNone/>
              <a:defRPr>
                <a:latin typeface="Nunito SemiBold"/>
                <a:ea typeface="Nunito SemiBold"/>
                <a:cs typeface="Nunito SemiBold"/>
                <a:sym typeface="Nunito SemiBold"/>
              </a:defRPr>
            </a:lvl5pPr>
            <a:lvl6pPr lvl="5" rtl="0">
              <a:spcBef>
                <a:spcPts val="0"/>
              </a:spcBef>
              <a:spcAft>
                <a:spcPts val="0"/>
              </a:spcAft>
              <a:buSzPts val="3200"/>
              <a:buNone/>
              <a:defRPr>
                <a:latin typeface="Nunito SemiBold"/>
                <a:ea typeface="Nunito SemiBold"/>
                <a:cs typeface="Nunito SemiBold"/>
                <a:sym typeface="Nunito SemiBold"/>
              </a:defRPr>
            </a:lvl6pPr>
            <a:lvl7pPr lvl="6" rtl="0">
              <a:spcBef>
                <a:spcPts val="0"/>
              </a:spcBef>
              <a:spcAft>
                <a:spcPts val="0"/>
              </a:spcAft>
              <a:buSzPts val="3200"/>
              <a:buNone/>
              <a:defRPr>
                <a:latin typeface="Nunito SemiBold"/>
                <a:ea typeface="Nunito SemiBold"/>
                <a:cs typeface="Nunito SemiBold"/>
                <a:sym typeface="Nunito SemiBold"/>
              </a:defRPr>
            </a:lvl7pPr>
            <a:lvl8pPr lvl="7" rtl="0">
              <a:spcBef>
                <a:spcPts val="0"/>
              </a:spcBef>
              <a:spcAft>
                <a:spcPts val="0"/>
              </a:spcAft>
              <a:buSzPts val="3200"/>
              <a:buNone/>
              <a:defRPr>
                <a:latin typeface="Nunito SemiBold"/>
                <a:ea typeface="Nunito SemiBold"/>
                <a:cs typeface="Nunito SemiBold"/>
                <a:sym typeface="Nunito SemiBold"/>
              </a:defRPr>
            </a:lvl8pPr>
            <a:lvl9pPr lvl="8" rtl="0">
              <a:spcBef>
                <a:spcPts val="0"/>
              </a:spcBef>
              <a:spcAft>
                <a:spcPts val="0"/>
              </a:spcAft>
              <a:buSzPts val="3200"/>
              <a:buNone/>
              <a:defRPr>
                <a:latin typeface="Nunito SemiBold"/>
                <a:ea typeface="Nunito SemiBold"/>
                <a:cs typeface="Nunito SemiBold"/>
                <a:sym typeface="Nunito SemiBold"/>
              </a:defRPr>
            </a:lvl9pPr>
          </a:lstStyle>
          <a:p>
            <a:endParaRPr/>
          </a:p>
        </p:txBody>
      </p:sp>
      <p:sp>
        <p:nvSpPr>
          <p:cNvPr id="892" name="Google Shape;892;p26"/>
          <p:cNvSpPr txBox="1">
            <a:spLocks noGrp="1"/>
          </p:cNvSpPr>
          <p:nvPr>
            <p:ph type="subTitle" idx="1"/>
          </p:nvPr>
        </p:nvSpPr>
        <p:spPr>
          <a:xfrm>
            <a:off x="3089000" y="1689483"/>
            <a:ext cx="6014000" cy="166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893" name="Google Shape;893;p26"/>
          <p:cNvGrpSpPr/>
          <p:nvPr/>
        </p:nvGrpSpPr>
        <p:grpSpPr>
          <a:xfrm rot="3320949">
            <a:off x="12115232" y="3117335"/>
            <a:ext cx="205731" cy="289477"/>
            <a:chOff x="5248950" y="2607450"/>
            <a:chExt cx="27575" cy="38800"/>
          </a:xfrm>
        </p:grpSpPr>
        <p:sp>
          <p:nvSpPr>
            <p:cNvPr id="894" name="Google Shape;894;p2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2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6" name="Google Shape;896;p26"/>
          <p:cNvGrpSpPr/>
          <p:nvPr/>
        </p:nvGrpSpPr>
        <p:grpSpPr>
          <a:xfrm rot="7179494">
            <a:off x="10274243" y="3188283"/>
            <a:ext cx="1201005" cy="1656601"/>
            <a:chOff x="330281" y="38723"/>
            <a:chExt cx="1614914" cy="2227176"/>
          </a:xfrm>
        </p:grpSpPr>
        <p:sp>
          <p:nvSpPr>
            <p:cNvPr id="897" name="Google Shape;897;p2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2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2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00" name="Google Shape;900;p26"/>
          <p:cNvGrpSpPr/>
          <p:nvPr/>
        </p:nvGrpSpPr>
        <p:grpSpPr>
          <a:xfrm>
            <a:off x="1124191" y="-177931"/>
            <a:ext cx="1232287" cy="1640092"/>
            <a:chOff x="330281" y="38723"/>
            <a:chExt cx="1614914" cy="2227176"/>
          </a:xfrm>
        </p:grpSpPr>
        <p:sp>
          <p:nvSpPr>
            <p:cNvPr id="901" name="Google Shape;901;p2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4" name="Google Shape;904;p26"/>
          <p:cNvSpPr/>
          <p:nvPr/>
        </p:nvSpPr>
        <p:spPr>
          <a:xfrm>
            <a:off x="-1287366" y="-568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5" name="Google Shape;905;p26"/>
          <p:cNvSpPr/>
          <p:nvPr/>
        </p:nvSpPr>
        <p:spPr>
          <a:xfrm>
            <a:off x="11277134" y="2225934"/>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06" name="Google Shape;906;p26"/>
          <p:cNvGrpSpPr/>
          <p:nvPr/>
        </p:nvGrpSpPr>
        <p:grpSpPr>
          <a:xfrm rot="-5118020">
            <a:off x="965833" y="3453556"/>
            <a:ext cx="1201012" cy="1656648"/>
            <a:chOff x="330281" y="38723"/>
            <a:chExt cx="1614914" cy="2227176"/>
          </a:xfrm>
        </p:grpSpPr>
        <p:sp>
          <p:nvSpPr>
            <p:cNvPr id="907" name="Google Shape;907;p2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0" name="Google Shape;910;p26"/>
          <p:cNvGrpSpPr/>
          <p:nvPr/>
        </p:nvGrpSpPr>
        <p:grpSpPr>
          <a:xfrm rot="-2241120">
            <a:off x="9175380" y="484960"/>
            <a:ext cx="223377" cy="314312"/>
            <a:chOff x="5248950" y="2607450"/>
            <a:chExt cx="27575" cy="38800"/>
          </a:xfrm>
        </p:grpSpPr>
        <p:sp>
          <p:nvSpPr>
            <p:cNvPr id="911" name="Google Shape;911;p2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2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3" name="Google Shape;913;p26"/>
          <p:cNvGrpSpPr/>
          <p:nvPr/>
        </p:nvGrpSpPr>
        <p:grpSpPr>
          <a:xfrm rot="1583875">
            <a:off x="11416248" y="5923791"/>
            <a:ext cx="213065" cy="299803"/>
            <a:chOff x="5248950" y="2607450"/>
            <a:chExt cx="27575" cy="38800"/>
          </a:xfrm>
        </p:grpSpPr>
        <p:sp>
          <p:nvSpPr>
            <p:cNvPr id="914" name="Google Shape;914;p2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2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6" name="Google Shape;916;p26"/>
          <p:cNvGrpSpPr/>
          <p:nvPr/>
        </p:nvGrpSpPr>
        <p:grpSpPr>
          <a:xfrm rot="4025085">
            <a:off x="935031" y="6259682"/>
            <a:ext cx="140875" cy="198223"/>
            <a:chOff x="5248950" y="2607450"/>
            <a:chExt cx="27575" cy="38800"/>
          </a:xfrm>
        </p:grpSpPr>
        <p:sp>
          <p:nvSpPr>
            <p:cNvPr id="917" name="Google Shape;917;p2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2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9" name="Google Shape;919;p26"/>
          <p:cNvGrpSpPr/>
          <p:nvPr/>
        </p:nvGrpSpPr>
        <p:grpSpPr>
          <a:xfrm rot="-5243946">
            <a:off x="-112494" y="3732874"/>
            <a:ext cx="223379" cy="314309"/>
            <a:chOff x="5248950" y="2607450"/>
            <a:chExt cx="27575" cy="38800"/>
          </a:xfrm>
        </p:grpSpPr>
        <p:sp>
          <p:nvSpPr>
            <p:cNvPr id="920" name="Google Shape;920;p2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2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2" name="Google Shape;922;p26"/>
          <p:cNvGrpSpPr/>
          <p:nvPr/>
        </p:nvGrpSpPr>
        <p:grpSpPr>
          <a:xfrm rot="-2700000">
            <a:off x="2632853" y="617964"/>
            <a:ext cx="139484" cy="196264"/>
            <a:chOff x="5248950" y="2607450"/>
            <a:chExt cx="27575" cy="38800"/>
          </a:xfrm>
        </p:grpSpPr>
        <p:sp>
          <p:nvSpPr>
            <p:cNvPr id="923" name="Google Shape;923;p2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2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5" name="Google Shape;925;p26"/>
          <p:cNvGrpSpPr/>
          <p:nvPr/>
        </p:nvGrpSpPr>
        <p:grpSpPr>
          <a:xfrm rot="3320916">
            <a:off x="11519193" y="1527693"/>
            <a:ext cx="139487" cy="196267"/>
            <a:chOff x="5248950" y="2607450"/>
            <a:chExt cx="27575" cy="38800"/>
          </a:xfrm>
        </p:grpSpPr>
        <p:sp>
          <p:nvSpPr>
            <p:cNvPr id="926" name="Google Shape;926;p2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2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8" name="Google Shape;928;p26"/>
          <p:cNvSpPr/>
          <p:nvPr/>
        </p:nvSpPr>
        <p:spPr>
          <a:xfrm>
            <a:off x="607400" y="52346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9" name="Google Shape;929;p26"/>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0" name="Google Shape;930;p26"/>
          <p:cNvSpPr/>
          <p:nvPr/>
        </p:nvSpPr>
        <p:spPr>
          <a:xfrm>
            <a:off x="10276367" y="10047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1" name="Google Shape;931;p26"/>
          <p:cNvSpPr/>
          <p:nvPr/>
        </p:nvSpPr>
        <p:spPr>
          <a:xfrm>
            <a:off x="11493033" y="5014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2" name="Google Shape;932;p26"/>
          <p:cNvSpPr/>
          <p:nvPr/>
        </p:nvSpPr>
        <p:spPr>
          <a:xfrm>
            <a:off x="607400" y="15754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3" name="Google Shape;933;p26"/>
          <p:cNvSpPr/>
          <p:nvPr/>
        </p:nvSpPr>
        <p:spPr>
          <a:xfrm>
            <a:off x="6521167" y="61545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4" name="Google Shape;934;p26"/>
          <p:cNvSpPr/>
          <p:nvPr/>
        </p:nvSpPr>
        <p:spPr>
          <a:xfrm>
            <a:off x="7727067" y="56608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31542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935"/>
        <p:cNvGrpSpPr/>
        <p:nvPr/>
      </p:nvGrpSpPr>
      <p:grpSpPr>
        <a:xfrm>
          <a:off x="0" y="0"/>
          <a:ext cx="0" cy="0"/>
          <a:chOff x="0" y="0"/>
          <a:chExt cx="0" cy="0"/>
        </a:xfrm>
      </p:grpSpPr>
      <p:sp>
        <p:nvSpPr>
          <p:cNvPr id="936" name="Google Shape;936;p27"/>
          <p:cNvSpPr txBox="1">
            <a:spLocks noGrp="1"/>
          </p:cNvSpPr>
          <p:nvPr>
            <p:ph type="title" hasCustomPrompt="1"/>
          </p:nvPr>
        </p:nvSpPr>
        <p:spPr>
          <a:xfrm>
            <a:off x="3292251" y="726133"/>
            <a:ext cx="5800400" cy="115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500"/>
              <a:buNone/>
              <a:defRPr sz="6667"/>
            </a:lvl1pPr>
            <a:lvl2pPr lvl="1" algn="ctr" rtl="0">
              <a:spcBef>
                <a:spcPts val="0"/>
              </a:spcBef>
              <a:spcAft>
                <a:spcPts val="0"/>
              </a:spcAft>
              <a:buSzPts val="5500"/>
              <a:buNone/>
              <a:defRPr sz="7333"/>
            </a:lvl2pPr>
            <a:lvl3pPr lvl="2" algn="ctr" rtl="0">
              <a:spcBef>
                <a:spcPts val="0"/>
              </a:spcBef>
              <a:spcAft>
                <a:spcPts val="0"/>
              </a:spcAft>
              <a:buSzPts val="5500"/>
              <a:buNone/>
              <a:defRPr sz="7333"/>
            </a:lvl3pPr>
            <a:lvl4pPr lvl="3" algn="ctr" rtl="0">
              <a:spcBef>
                <a:spcPts val="0"/>
              </a:spcBef>
              <a:spcAft>
                <a:spcPts val="0"/>
              </a:spcAft>
              <a:buSzPts val="5500"/>
              <a:buNone/>
              <a:defRPr sz="7333"/>
            </a:lvl4pPr>
            <a:lvl5pPr lvl="4" algn="ctr" rtl="0">
              <a:spcBef>
                <a:spcPts val="0"/>
              </a:spcBef>
              <a:spcAft>
                <a:spcPts val="0"/>
              </a:spcAft>
              <a:buSzPts val="5500"/>
              <a:buNone/>
              <a:defRPr sz="7333"/>
            </a:lvl5pPr>
            <a:lvl6pPr lvl="5" algn="ctr" rtl="0">
              <a:spcBef>
                <a:spcPts val="0"/>
              </a:spcBef>
              <a:spcAft>
                <a:spcPts val="0"/>
              </a:spcAft>
              <a:buSzPts val="5500"/>
              <a:buNone/>
              <a:defRPr sz="7333"/>
            </a:lvl6pPr>
            <a:lvl7pPr lvl="6" algn="ctr" rtl="0">
              <a:spcBef>
                <a:spcPts val="0"/>
              </a:spcBef>
              <a:spcAft>
                <a:spcPts val="0"/>
              </a:spcAft>
              <a:buSzPts val="5500"/>
              <a:buNone/>
              <a:defRPr sz="7333"/>
            </a:lvl7pPr>
            <a:lvl8pPr lvl="7" algn="ctr" rtl="0">
              <a:spcBef>
                <a:spcPts val="0"/>
              </a:spcBef>
              <a:spcAft>
                <a:spcPts val="0"/>
              </a:spcAft>
              <a:buSzPts val="5500"/>
              <a:buNone/>
              <a:defRPr sz="7333"/>
            </a:lvl8pPr>
            <a:lvl9pPr lvl="8" algn="ctr" rtl="0">
              <a:spcBef>
                <a:spcPts val="0"/>
              </a:spcBef>
              <a:spcAft>
                <a:spcPts val="0"/>
              </a:spcAft>
              <a:buSzPts val="5500"/>
              <a:buNone/>
              <a:defRPr sz="7333"/>
            </a:lvl9pPr>
          </a:lstStyle>
          <a:p>
            <a:r>
              <a:t>xx%</a:t>
            </a:r>
          </a:p>
        </p:txBody>
      </p:sp>
      <p:sp>
        <p:nvSpPr>
          <p:cNvPr id="937" name="Google Shape;937;p27"/>
          <p:cNvSpPr txBox="1">
            <a:spLocks noGrp="1"/>
          </p:cNvSpPr>
          <p:nvPr>
            <p:ph type="subTitle" idx="1"/>
          </p:nvPr>
        </p:nvSpPr>
        <p:spPr>
          <a:xfrm>
            <a:off x="3292267" y="1887867"/>
            <a:ext cx="5800400" cy="36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938" name="Google Shape;938;p27"/>
          <p:cNvSpPr txBox="1">
            <a:spLocks noGrp="1"/>
          </p:cNvSpPr>
          <p:nvPr>
            <p:ph type="title" idx="2" hasCustomPrompt="1"/>
          </p:nvPr>
        </p:nvSpPr>
        <p:spPr>
          <a:xfrm>
            <a:off x="3292251" y="2442967"/>
            <a:ext cx="5800400" cy="115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500"/>
              <a:buNone/>
              <a:defRPr sz="6667"/>
            </a:lvl1pPr>
            <a:lvl2pPr lvl="1" algn="ctr" rtl="0">
              <a:spcBef>
                <a:spcPts val="0"/>
              </a:spcBef>
              <a:spcAft>
                <a:spcPts val="0"/>
              </a:spcAft>
              <a:buSzPts val="5500"/>
              <a:buNone/>
              <a:defRPr sz="7333"/>
            </a:lvl2pPr>
            <a:lvl3pPr lvl="2" algn="ctr" rtl="0">
              <a:spcBef>
                <a:spcPts val="0"/>
              </a:spcBef>
              <a:spcAft>
                <a:spcPts val="0"/>
              </a:spcAft>
              <a:buSzPts val="5500"/>
              <a:buNone/>
              <a:defRPr sz="7333"/>
            </a:lvl3pPr>
            <a:lvl4pPr lvl="3" algn="ctr" rtl="0">
              <a:spcBef>
                <a:spcPts val="0"/>
              </a:spcBef>
              <a:spcAft>
                <a:spcPts val="0"/>
              </a:spcAft>
              <a:buSzPts val="5500"/>
              <a:buNone/>
              <a:defRPr sz="7333"/>
            </a:lvl4pPr>
            <a:lvl5pPr lvl="4" algn="ctr" rtl="0">
              <a:spcBef>
                <a:spcPts val="0"/>
              </a:spcBef>
              <a:spcAft>
                <a:spcPts val="0"/>
              </a:spcAft>
              <a:buSzPts val="5500"/>
              <a:buNone/>
              <a:defRPr sz="7333"/>
            </a:lvl5pPr>
            <a:lvl6pPr lvl="5" algn="ctr" rtl="0">
              <a:spcBef>
                <a:spcPts val="0"/>
              </a:spcBef>
              <a:spcAft>
                <a:spcPts val="0"/>
              </a:spcAft>
              <a:buSzPts val="5500"/>
              <a:buNone/>
              <a:defRPr sz="7333"/>
            </a:lvl6pPr>
            <a:lvl7pPr lvl="6" algn="ctr" rtl="0">
              <a:spcBef>
                <a:spcPts val="0"/>
              </a:spcBef>
              <a:spcAft>
                <a:spcPts val="0"/>
              </a:spcAft>
              <a:buSzPts val="5500"/>
              <a:buNone/>
              <a:defRPr sz="7333"/>
            </a:lvl7pPr>
            <a:lvl8pPr lvl="7" algn="ctr" rtl="0">
              <a:spcBef>
                <a:spcPts val="0"/>
              </a:spcBef>
              <a:spcAft>
                <a:spcPts val="0"/>
              </a:spcAft>
              <a:buSzPts val="5500"/>
              <a:buNone/>
              <a:defRPr sz="7333"/>
            </a:lvl8pPr>
            <a:lvl9pPr lvl="8" algn="ctr" rtl="0">
              <a:spcBef>
                <a:spcPts val="0"/>
              </a:spcBef>
              <a:spcAft>
                <a:spcPts val="0"/>
              </a:spcAft>
              <a:buSzPts val="5500"/>
              <a:buNone/>
              <a:defRPr sz="7333"/>
            </a:lvl9pPr>
          </a:lstStyle>
          <a:p>
            <a:r>
              <a:t>xx%</a:t>
            </a:r>
          </a:p>
        </p:txBody>
      </p:sp>
      <p:sp>
        <p:nvSpPr>
          <p:cNvPr id="939" name="Google Shape;939;p27"/>
          <p:cNvSpPr txBox="1">
            <a:spLocks noGrp="1"/>
          </p:cNvSpPr>
          <p:nvPr>
            <p:ph type="subTitle" idx="3"/>
          </p:nvPr>
        </p:nvSpPr>
        <p:spPr>
          <a:xfrm>
            <a:off x="3292267" y="3604700"/>
            <a:ext cx="5800400" cy="36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940" name="Google Shape;940;p27"/>
          <p:cNvSpPr txBox="1">
            <a:spLocks noGrp="1"/>
          </p:cNvSpPr>
          <p:nvPr>
            <p:ph type="title" idx="4" hasCustomPrompt="1"/>
          </p:nvPr>
        </p:nvSpPr>
        <p:spPr>
          <a:xfrm>
            <a:off x="3292251" y="4159800"/>
            <a:ext cx="5800400" cy="115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500"/>
              <a:buNone/>
              <a:defRPr sz="6667"/>
            </a:lvl1pPr>
            <a:lvl2pPr lvl="1" algn="ctr" rtl="0">
              <a:spcBef>
                <a:spcPts val="0"/>
              </a:spcBef>
              <a:spcAft>
                <a:spcPts val="0"/>
              </a:spcAft>
              <a:buSzPts val="5500"/>
              <a:buNone/>
              <a:defRPr sz="7333"/>
            </a:lvl2pPr>
            <a:lvl3pPr lvl="2" algn="ctr" rtl="0">
              <a:spcBef>
                <a:spcPts val="0"/>
              </a:spcBef>
              <a:spcAft>
                <a:spcPts val="0"/>
              </a:spcAft>
              <a:buSzPts val="5500"/>
              <a:buNone/>
              <a:defRPr sz="7333"/>
            </a:lvl3pPr>
            <a:lvl4pPr lvl="3" algn="ctr" rtl="0">
              <a:spcBef>
                <a:spcPts val="0"/>
              </a:spcBef>
              <a:spcAft>
                <a:spcPts val="0"/>
              </a:spcAft>
              <a:buSzPts val="5500"/>
              <a:buNone/>
              <a:defRPr sz="7333"/>
            </a:lvl4pPr>
            <a:lvl5pPr lvl="4" algn="ctr" rtl="0">
              <a:spcBef>
                <a:spcPts val="0"/>
              </a:spcBef>
              <a:spcAft>
                <a:spcPts val="0"/>
              </a:spcAft>
              <a:buSzPts val="5500"/>
              <a:buNone/>
              <a:defRPr sz="7333"/>
            </a:lvl5pPr>
            <a:lvl6pPr lvl="5" algn="ctr" rtl="0">
              <a:spcBef>
                <a:spcPts val="0"/>
              </a:spcBef>
              <a:spcAft>
                <a:spcPts val="0"/>
              </a:spcAft>
              <a:buSzPts val="5500"/>
              <a:buNone/>
              <a:defRPr sz="7333"/>
            </a:lvl6pPr>
            <a:lvl7pPr lvl="6" algn="ctr" rtl="0">
              <a:spcBef>
                <a:spcPts val="0"/>
              </a:spcBef>
              <a:spcAft>
                <a:spcPts val="0"/>
              </a:spcAft>
              <a:buSzPts val="5500"/>
              <a:buNone/>
              <a:defRPr sz="7333"/>
            </a:lvl7pPr>
            <a:lvl8pPr lvl="7" algn="ctr" rtl="0">
              <a:spcBef>
                <a:spcPts val="0"/>
              </a:spcBef>
              <a:spcAft>
                <a:spcPts val="0"/>
              </a:spcAft>
              <a:buSzPts val="5500"/>
              <a:buNone/>
              <a:defRPr sz="7333"/>
            </a:lvl8pPr>
            <a:lvl9pPr lvl="8" algn="ctr" rtl="0">
              <a:spcBef>
                <a:spcPts val="0"/>
              </a:spcBef>
              <a:spcAft>
                <a:spcPts val="0"/>
              </a:spcAft>
              <a:buSzPts val="5500"/>
              <a:buNone/>
              <a:defRPr sz="7333"/>
            </a:lvl9pPr>
          </a:lstStyle>
          <a:p>
            <a:r>
              <a:t>xx%</a:t>
            </a:r>
          </a:p>
        </p:txBody>
      </p:sp>
      <p:sp>
        <p:nvSpPr>
          <p:cNvPr id="941" name="Google Shape;941;p27"/>
          <p:cNvSpPr txBox="1">
            <a:spLocks noGrp="1"/>
          </p:cNvSpPr>
          <p:nvPr>
            <p:ph type="subTitle" idx="5"/>
          </p:nvPr>
        </p:nvSpPr>
        <p:spPr>
          <a:xfrm>
            <a:off x="3292267" y="5321533"/>
            <a:ext cx="5800400" cy="36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grpSp>
        <p:nvGrpSpPr>
          <p:cNvPr id="942" name="Google Shape;942;p27"/>
          <p:cNvGrpSpPr/>
          <p:nvPr/>
        </p:nvGrpSpPr>
        <p:grpSpPr>
          <a:xfrm rot="-2241120">
            <a:off x="11651330" y="499493"/>
            <a:ext cx="223377" cy="314312"/>
            <a:chOff x="5248950" y="2607450"/>
            <a:chExt cx="27575" cy="38800"/>
          </a:xfrm>
        </p:grpSpPr>
        <p:sp>
          <p:nvSpPr>
            <p:cNvPr id="943" name="Google Shape;943;p2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5" name="Google Shape;945;p27"/>
          <p:cNvGrpSpPr/>
          <p:nvPr/>
        </p:nvGrpSpPr>
        <p:grpSpPr>
          <a:xfrm rot="-2700000">
            <a:off x="656353" y="613931"/>
            <a:ext cx="139484" cy="196264"/>
            <a:chOff x="5248950" y="2607450"/>
            <a:chExt cx="27575" cy="38800"/>
          </a:xfrm>
        </p:grpSpPr>
        <p:sp>
          <p:nvSpPr>
            <p:cNvPr id="946" name="Google Shape;946;p2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2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8" name="Google Shape;948;p27"/>
          <p:cNvGrpSpPr/>
          <p:nvPr/>
        </p:nvGrpSpPr>
        <p:grpSpPr>
          <a:xfrm rot="3488692">
            <a:off x="5226950" y="5477400"/>
            <a:ext cx="1201097" cy="1656627"/>
            <a:chOff x="330281" y="38723"/>
            <a:chExt cx="1614914" cy="2227176"/>
          </a:xfrm>
        </p:grpSpPr>
        <p:sp>
          <p:nvSpPr>
            <p:cNvPr id="949" name="Google Shape;949;p2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2" name="Google Shape;952;p27"/>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3" name="Google Shape;953;p27"/>
          <p:cNvSpPr/>
          <p:nvPr/>
        </p:nvSpPr>
        <p:spPr>
          <a:xfrm>
            <a:off x="2490000" y="33282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54" name="Google Shape;954;p27"/>
          <p:cNvGrpSpPr/>
          <p:nvPr/>
        </p:nvGrpSpPr>
        <p:grpSpPr>
          <a:xfrm rot="3488692">
            <a:off x="125550" y="1388149"/>
            <a:ext cx="1201097" cy="1656627"/>
            <a:chOff x="330281" y="38723"/>
            <a:chExt cx="1614914" cy="2227176"/>
          </a:xfrm>
        </p:grpSpPr>
        <p:sp>
          <p:nvSpPr>
            <p:cNvPr id="955" name="Google Shape;955;p2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2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2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8" name="Google Shape;958;p27"/>
          <p:cNvGrpSpPr/>
          <p:nvPr/>
        </p:nvGrpSpPr>
        <p:grpSpPr>
          <a:xfrm rot="3488692">
            <a:off x="11333850" y="1249683"/>
            <a:ext cx="1201097" cy="1656627"/>
            <a:chOff x="330281" y="38723"/>
            <a:chExt cx="1614914" cy="2227176"/>
          </a:xfrm>
        </p:grpSpPr>
        <p:sp>
          <p:nvSpPr>
            <p:cNvPr id="959" name="Google Shape;959;p2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2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2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2" name="Google Shape;962;p27"/>
          <p:cNvGrpSpPr/>
          <p:nvPr/>
        </p:nvGrpSpPr>
        <p:grpSpPr>
          <a:xfrm>
            <a:off x="9184214" y="3599868"/>
            <a:ext cx="2394689" cy="4934176"/>
            <a:chOff x="6239025" y="396475"/>
            <a:chExt cx="480900" cy="990825"/>
          </a:xfrm>
        </p:grpSpPr>
        <p:sp>
          <p:nvSpPr>
            <p:cNvPr id="963" name="Google Shape;963;p27"/>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27"/>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27"/>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27"/>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27"/>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27"/>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27"/>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27"/>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27"/>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72" name="Google Shape;972;p27"/>
          <p:cNvGrpSpPr/>
          <p:nvPr/>
        </p:nvGrpSpPr>
        <p:grpSpPr>
          <a:xfrm>
            <a:off x="287114" y="3744985"/>
            <a:ext cx="2394689" cy="4934176"/>
            <a:chOff x="6239025" y="396475"/>
            <a:chExt cx="480900" cy="990825"/>
          </a:xfrm>
        </p:grpSpPr>
        <p:sp>
          <p:nvSpPr>
            <p:cNvPr id="973" name="Google Shape;973;p27"/>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27"/>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27"/>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27"/>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27"/>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27"/>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7"/>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7"/>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7"/>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12893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09"/>
        <p:cNvGrpSpPr/>
        <p:nvPr/>
      </p:nvGrpSpPr>
      <p:grpSpPr>
        <a:xfrm>
          <a:off x="0" y="0"/>
          <a:ext cx="0" cy="0"/>
          <a:chOff x="0" y="0"/>
          <a:chExt cx="0" cy="0"/>
        </a:xfrm>
      </p:grpSpPr>
      <p:sp>
        <p:nvSpPr>
          <p:cNvPr id="410" name="Google Shape;410;p14"/>
          <p:cNvSpPr txBox="1">
            <a:spLocks noGrp="1"/>
          </p:cNvSpPr>
          <p:nvPr>
            <p:ph type="title" hasCustomPrompt="1"/>
          </p:nvPr>
        </p:nvSpPr>
        <p:spPr>
          <a:xfrm>
            <a:off x="8460467" y="1400860"/>
            <a:ext cx="1691600" cy="125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900"/>
              <a:buNone/>
              <a:defRPr sz="10266" b="0">
                <a:solidFill>
                  <a:schemeClr val="lt2"/>
                </a:solidFill>
              </a:defRPr>
            </a:lvl1pPr>
            <a:lvl2pPr lvl="1" algn="r" rtl="0">
              <a:spcBef>
                <a:spcPts val="0"/>
              </a:spcBef>
              <a:spcAft>
                <a:spcPts val="0"/>
              </a:spcAft>
              <a:buSzPts val="6900"/>
              <a:buNone/>
              <a:defRPr sz="9200"/>
            </a:lvl2pPr>
            <a:lvl3pPr lvl="2" algn="r" rtl="0">
              <a:spcBef>
                <a:spcPts val="0"/>
              </a:spcBef>
              <a:spcAft>
                <a:spcPts val="0"/>
              </a:spcAft>
              <a:buSzPts val="6900"/>
              <a:buNone/>
              <a:defRPr sz="9200"/>
            </a:lvl3pPr>
            <a:lvl4pPr lvl="3" algn="r" rtl="0">
              <a:spcBef>
                <a:spcPts val="0"/>
              </a:spcBef>
              <a:spcAft>
                <a:spcPts val="0"/>
              </a:spcAft>
              <a:buSzPts val="6900"/>
              <a:buNone/>
              <a:defRPr sz="9200"/>
            </a:lvl4pPr>
            <a:lvl5pPr lvl="4" algn="r" rtl="0">
              <a:spcBef>
                <a:spcPts val="0"/>
              </a:spcBef>
              <a:spcAft>
                <a:spcPts val="0"/>
              </a:spcAft>
              <a:buSzPts val="6900"/>
              <a:buNone/>
              <a:defRPr sz="9200"/>
            </a:lvl5pPr>
            <a:lvl6pPr lvl="5" algn="r" rtl="0">
              <a:spcBef>
                <a:spcPts val="0"/>
              </a:spcBef>
              <a:spcAft>
                <a:spcPts val="0"/>
              </a:spcAft>
              <a:buSzPts val="6900"/>
              <a:buNone/>
              <a:defRPr sz="9200"/>
            </a:lvl6pPr>
            <a:lvl7pPr lvl="6" algn="r" rtl="0">
              <a:spcBef>
                <a:spcPts val="0"/>
              </a:spcBef>
              <a:spcAft>
                <a:spcPts val="0"/>
              </a:spcAft>
              <a:buSzPts val="6900"/>
              <a:buNone/>
              <a:defRPr sz="9200"/>
            </a:lvl7pPr>
            <a:lvl8pPr lvl="7" algn="r" rtl="0">
              <a:spcBef>
                <a:spcPts val="0"/>
              </a:spcBef>
              <a:spcAft>
                <a:spcPts val="0"/>
              </a:spcAft>
              <a:buSzPts val="6900"/>
              <a:buNone/>
              <a:defRPr sz="9200"/>
            </a:lvl8pPr>
            <a:lvl9pPr lvl="8" algn="r" rtl="0">
              <a:spcBef>
                <a:spcPts val="0"/>
              </a:spcBef>
              <a:spcAft>
                <a:spcPts val="0"/>
              </a:spcAft>
              <a:buSzPts val="6900"/>
              <a:buNone/>
              <a:defRPr sz="9200"/>
            </a:lvl9pPr>
          </a:lstStyle>
          <a:p>
            <a:r>
              <a:t>xx%</a:t>
            </a:r>
          </a:p>
        </p:txBody>
      </p:sp>
      <p:sp>
        <p:nvSpPr>
          <p:cNvPr id="411" name="Google Shape;411;p14"/>
          <p:cNvSpPr txBox="1">
            <a:spLocks noGrp="1"/>
          </p:cNvSpPr>
          <p:nvPr>
            <p:ph type="title" idx="2"/>
          </p:nvPr>
        </p:nvSpPr>
        <p:spPr>
          <a:xfrm>
            <a:off x="4074400" y="3065933"/>
            <a:ext cx="6383200" cy="123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200"/>
              <a:buNone/>
              <a:defRPr sz="7733"/>
            </a:lvl1pPr>
            <a:lvl2pPr lvl="1" algn="r" rtl="0">
              <a:spcBef>
                <a:spcPts val="0"/>
              </a:spcBef>
              <a:spcAft>
                <a:spcPts val="0"/>
              </a:spcAft>
              <a:buSzPts val="3200"/>
              <a:buNone/>
              <a:defRPr/>
            </a:lvl2pPr>
            <a:lvl3pPr lvl="2" algn="r" rtl="0">
              <a:spcBef>
                <a:spcPts val="0"/>
              </a:spcBef>
              <a:spcAft>
                <a:spcPts val="0"/>
              </a:spcAft>
              <a:buSzPts val="3200"/>
              <a:buNone/>
              <a:defRPr/>
            </a:lvl3pPr>
            <a:lvl4pPr lvl="3" algn="r" rtl="0">
              <a:spcBef>
                <a:spcPts val="0"/>
              </a:spcBef>
              <a:spcAft>
                <a:spcPts val="0"/>
              </a:spcAft>
              <a:buSzPts val="3200"/>
              <a:buNone/>
              <a:defRPr/>
            </a:lvl4pPr>
            <a:lvl5pPr lvl="4" algn="r" rtl="0">
              <a:spcBef>
                <a:spcPts val="0"/>
              </a:spcBef>
              <a:spcAft>
                <a:spcPts val="0"/>
              </a:spcAft>
              <a:buSzPts val="3200"/>
              <a:buNone/>
              <a:defRPr/>
            </a:lvl5pPr>
            <a:lvl6pPr lvl="5" algn="r" rtl="0">
              <a:spcBef>
                <a:spcPts val="0"/>
              </a:spcBef>
              <a:spcAft>
                <a:spcPts val="0"/>
              </a:spcAft>
              <a:buSzPts val="3200"/>
              <a:buNone/>
              <a:defRPr/>
            </a:lvl6pPr>
            <a:lvl7pPr lvl="6" algn="r" rtl="0">
              <a:spcBef>
                <a:spcPts val="0"/>
              </a:spcBef>
              <a:spcAft>
                <a:spcPts val="0"/>
              </a:spcAft>
              <a:buSzPts val="3200"/>
              <a:buNone/>
              <a:defRPr/>
            </a:lvl7pPr>
            <a:lvl8pPr lvl="7" algn="r" rtl="0">
              <a:spcBef>
                <a:spcPts val="0"/>
              </a:spcBef>
              <a:spcAft>
                <a:spcPts val="0"/>
              </a:spcAft>
              <a:buSzPts val="3200"/>
              <a:buNone/>
              <a:defRPr/>
            </a:lvl8pPr>
            <a:lvl9pPr lvl="8" algn="r" rtl="0">
              <a:spcBef>
                <a:spcPts val="0"/>
              </a:spcBef>
              <a:spcAft>
                <a:spcPts val="0"/>
              </a:spcAft>
              <a:buSzPts val="3200"/>
              <a:buNone/>
              <a:defRPr/>
            </a:lvl9pPr>
          </a:lstStyle>
          <a:p>
            <a:endParaRPr/>
          </a:p>
        </p:txBody>
      </p:sp>
      <p:sp>
        <p:nvSpPr>
          <p:cNvPr id="412" name="Google Shape;412;p14"/>
          <p:cNvSpPr txBox="1">
            <a:spLocks noGrp="1"/>
          </p:cNvSpPr>
          <p:nvPr>
            <p:ph type="subTitle" idx="1"/>
          </p:nvPr>
        </p:nvSpPr>
        <p:spPr>
          <a:xfrm>
            <a:off x="6835800" y="4385933"/>
            <a:ext cx="3621600" cy="125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2133"/>
            </a:lvl1pPr>
            <a:lvl2pPr lvl="1" algn="r" rtl="0">
              <a:spcBef>
                <a:spcPts val="0"/>
              </a:spcBef>
              <a:spcAft>
                <a:spcPts val="0"/>
              </a:spcAft>
              <a:buClr>
                <a:schemeClr val="dk2"/>
              </a:buClr>
              <a:buSzPts val="1400"/>
              <a:buNone/>
              <a:defRPr>
                <a:solidFill>
                  <a:schemeClr val="dk2"/>
                </a:solidFill>
              </a:defRPr>
            </a:lvl2pPr>
            <a:lvl3pPr lvl="2" algn="r" rtl="0">
              <a:spcBef>
                <a:spcPts val="2133"/>
              </a:spcBef>
              <a:spcAft>
                <a:spcPts val="0"/>
              </a:spcAft>
              <a:buClr>
                <a:schemeClr val="dk2"/>
              </a:buClr>
              <a:buSzPts val="1400"/>
              <a:buNone/>
              <a:defRPr>
                <a:solidFill>
                  <a:schemeClr val="dk2"/>
                </a:solidFill>
              </a:defRPr>
            </a:lvl3pPr>
            <a:lvl4pPr lvl="3" algn="r" rtl="0">
              <a:spcBef>
                <a:spcPts val="2133"/>
              </a:spcBef>
              <a:spcAft>
                <a:spcPts val="0"/>
              </a:spcAft>
              <a:buClr>
                <a:schemeClr val="dk2"/>
              </a:buClr>
              <a:buSzPts val="1400"/>
              <a:buNone/>
              <a:defRPr>
                <a:solidFill>
                  <a:schemeClr val="dk2"/>
                </a:solidFill>
              </a:defRPr>
            </a:lvl4pPr>
            <a:lvl5pPr lvl="4" algn="r" rtl="0">
              <a:spcBef>
                <a:spcPts val="2133"/>
              </a:spcBef>
              <a:spcAft>
                <a:spcPts val="0"/>
              </a:spcAft>
              <a:buClr>
                <a:schemeClr val="dk2"/>
              </a:buClr>
              <a:buSzPts val="1400"/>
              <a:buNone/>
              <a:defRPr>
                <a:solidFill>
                  <a:schemeClr val="dk2"/>
                </a:solidFill>
              </a:defRPr>
            </a:lvl5pPr>
            <a:lvl6pPr lvl="5" algn="r" rtl="0">
              <a:spcBef>
                <a:spcPts val="2133"/>
              </a:spcBef>
              <a:spcAft>
                <a:spcPts val="0"/>
              </a:spcAft>
              <a:buClr>
                <a:schemeClr val="dk2"/>
              </a:buClr>
              <a:buSzPts val="1400"/>
              <a:buNone/>
              <a:defRPr>
                <a:solidFill>
                  <a:schemeClr val="dk2"/>
                </a:solidFill>
              </a:defRPr>
            </a:lvl6pPr>
            <a:lvl7pPr lvl="6" algn="r" rtl="0">
              <a:spcBef>
                <a:spcPts val="2133"/>
              </a:spcBef>
              <a:spcAft>
                <a:spcPts val="0"/>
              </a:spcAft>
              <a:buClr>
                <a:schemeClr val="dk2"/>
              </a:buClr>
              <a:buSzPts val="1400"/>
              <a:buNone/>
              <a:defRPr>
                <a:solidFill>
                  <a:schemeClr val="dk2"/>
                </a:solidFill>
              </a:defRPr>
            </a:lvl7pPr>
            <a:lvl8pPr lvl="7" algn="r" rtl="0">
              <a:spcBef>
                <a:spcPts val="2133"/>
              </a:spcBef>
              <a:spcAft>
                <a:spcPts val="0"/>
              </a:spcAft>
              <a:buClr>
                <a:schemeClr val="dk2"/>
              </a:buClr>
              <a:buSzPts val="1400"/>
              <a:buNone/>
              <a:defRPr>
                <a:solidFill>
                  <a:schemeClr val="dk2"/>
                </a:solidFill>
              </a:defRPr>
            </a:lvl8pPr>
            <a:lvl9pPr lvl="8" algn="r" rtl="0">
              <a:spcBef>
                <a:spcPts val="2133"/>
              </a:spcBef>
              <a:spcAft>
                <a:spcPts val="2133"/>
              </a:spcAft>
              <a:buClr>
                <a:schemeClr val="dk2"/>
              </a:buClr>
              <a:buSzPts val="1400"/>
              <a:buNone/>
              <a:defRPr>
                <a:solidFill>
                  <a:schemeClr val="dk2"/>
                </a:solidFill>
              </a:defRPr>
            </a:lvl9pPr>
          </a:lstStyle>
          <a:p>
            <a:endParaRPr/>
          </a:p>
        </p:txBody>
      </p:sp>
      <p:grpSp>
        <p:nvGrpSpPr>
          <p:cNvPr id="413" name="Google Shape;413;p14"/>
          <p:cNvGrpSpPr/>
          <p:nvPr/>
        </p:nvGrpSpPr>
        <p:grpSpPr>
          <a:xfrm rot="7179494">
            <a:off x="10423076" y="218550"/>
            <a:ext cx="1201005" cy="1656601"/>
            <a:chOff x="330281" y="38723"/>
            <a:chExt cx="1614914" cy="2227176"/>
          </a:xfrm>
        </p:grpSpPr>
        <p:sp>
          <p:nvSpPr>
            <p:cNvPr id="414" name="Google Shape;414;p14"/>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4"/>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4"/>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7" name="Google Shape;417;p14"/>
          <p:cNvGrpSpPr/>
          <p:nvPr/>
        </p:nvGrpSpPr>
        <p:grpSpPr>
          <a:xfrm rot="-4940312">
            <a:off x="5328917" y="5226733"/>
            <a:ext cx="1232307" cy="1640169"/>
            <a:chOff x="330281" y="38723"/>
            <a:chExt cx="1614914" cy="2227176"/>
          </a:xfrm>
        </p:grpSpPr>
        <p:sp>
          <p:nvSpPr>
            <p:cNvPr id="418" name="Google Shape;418;p14"/>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4"/>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4"/>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1" name="Google Shape;421;p14"/>
          <p:cNvSpPr/>
          <p:nvPr/>
        </p:nvSpPr>
        <p:spPr>
          <a:xfrm>
            <a:off x="4683667" y="-9288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2" name="Google Shape;422;p14"/>
          <p:cNvSpPr/>
          <p:nvPr/>
        </p:nvSpPr>
        <p:spPr>
          <a:xfrm>
            <a:off x="7366700" y="6141901"/>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3" name="Google Shape;423;p14"/>
          <p:cNvGrpSpPr/>
          <p:nvPr/>
        </p:nvGrpSpPr>
        <p:grpSpPr>
          <a:xfrm rot="-5856778">
            <a:off x="5344531" y="1074244"/>
            <a:ext cx="1201101" cy="1656475"/>
            <a:chOff x="330281" y="38723"/>
            <a:chExt cx="1614914" cy="2227176"/>
          </a:xfrm>
        </p:grpSpPr>
        <p:sp>
          <p:nvSpPr>
            <p:cNvPr id="424" name="Google Shape;424;p14"/>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4"/>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4"/>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7" name="Google Shape;427;p14"/>
          <p:cNvGrpSpPr/>
          <p:nvPr/>
        </p:nvGrpSpPr>
        <p:grpSpPr>
          <a:xfrm rot="-2241120">
            <a:off x="9980546" y="499493"/>
            <a:ext cx="223377" cy="314312"/>
            <a:chOff x="5248950" y="2607450"/>
            <a:chExt cx="27575" cy="38800"/>
          </a:xfrm>
        </p:grpSpPr>
        <p:sp>
          <p:nvSpPr>
            <p:cNvPr id="428" name="Google Shape;428;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0" name="Google Shape;430;p14"/>
          <p:cNvGrpSpPr/>
          <p:nvPr/>
        </p:nvGrpSpPr>
        <p:grpSpPr>
          <a:xfrm rot="1583875">
            <a:off x="11416248" y="5923791"/>
            <a:ext cx="213065" cy="299803"/>
            <a:chOff x="5248950" y="2607450"/>
            <a:chExt cx="27575" cy="38800"/>
          </a:xfrm>
        </p:grpSpPr>
        <p:sp>
          <p:nvSpPr>
            <p:cNvPr id="431" name="Google Shape;431;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3" name="Google Shape;433;p14"/>
          <p:cNvGrpSpPr/>
          <p:nvPr/>
        </p:nvGrpSpPr>
        <p:grpSpPr>
          <a:xfrm rot="4025085">
            <a:off x="935031" y="6259682"/>
            <a:ext cx="140875" cy="198223"/>
            <a:chOff x="5248950" y="2607450"/>
            <a:chExt cx="27575" cy="38800"/>
          </a:xfrm>
        </p:grpSpPr>
        <p:sp>
          <p:nvSpPr>
            <p:cNvPr id="434" name="Google Shape;434;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6" name="Google Shape;436;p14"/>
          <p:cNvGrpSpPr/>
          <p:nvPr/>
        </p:nvGrpSpPr>
        <p:grpSpPr>
          <a:xfrm rot="-5243946">
            <a:off x="-112494" y="3732874"/>
            <a:ext cx="223379" cy="314309"/>
            <a:chOff x="5248950" y="2607450"/>
            <a:chExt cx="27575" cy="38800"/>
          </a:xfrm>
        </p:grpSpPr>
        <p:sp>
          <p:nvSpPr>
            <p:cNvPr id="437" name="Google Shape;437;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9" name="Google Shape;439;p14"/>
          <p:cNvGrpSpPr/>
          <p:nvPr/>
        </p:nvGrpSpPr>
        <p:grpSpPr>
          <a:xfrm rot="-2700000">
            <a:off x="2632853" y="617964"/>
            <a:ext cx="139484" cy="196264"/>
            <a:chOff x="5248950" y="2607450"/>
            <a:chExt cx="27575" cy="38800"/>
          </a:xfrm>
        </p:grpSpPr>
        <p:sp>
          <p:nvSpPr>
            <p:cNvPr id="440" name="Google Shape;440;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2" name="Google Shape;442;p14"/>
          <p:cNvGrpSpPr/>
          <p:nvPr/>
        </p:nvGrpSpPr>
        <p:grpSpPr>
          <a:xfrm rot="3320916">
            <a:off x="11519175" y="731127"/>
            <a:ext cx="139487" cy="196267"/>
            <a:chOff x="5248950" y="2607450"/>
            <a:chExt cx="27575" cy="38800"/>
          </a:xfrm>
        </p:grpSpPr>
        <p:sp>
          <p:nvSpPr>
            <p:cNvPr id="443" name="Google Shape;443;p1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1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5" name="Google Shape;445;p14"/>
          <p:cNvSpPr/>
          <p:nvPr/>
        </p:nvSpPr>
        <p:spPr>
          <a:xfrm>
            <a:off x="415600" y="5518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6" name="Google Shape;446;p14"/>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7" name="Google Shape;447;p14"/>
          <p:cNvSpPr/>
          <p:nvPr/>
        </p:nvSpPr>
        <p:spPr>
          <a:xfrm>
            <a:off x="11643467" y="2609985"/>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8" name="Google Shape;448;p14"/>
          <p:cNvSpPr/>
          <p:nvPr/>
        </p:nvSpPr>
        <p:spPr>
          <a:xfrm>
            <a:off x="588167" y="1096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4783328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982"/>
        <p:cNvGrpSpPr/>
        <p:nvPr/>
      </p:nvGrpSpPr>
      <p:grpSpPr>
        <a:xfrm>
          <a:off x="0" y="0"/>
          <a:ext cx="0" cy="0"/>
          <a:chOff x="0" y="0"/>
          <a:chExt cx="0" cy="0"/>
        </a:xfrm>
      </p:grpSpPr>
      <p:grpSp>
        <p:nvGrpSpPr>
          <p:cNvPr id="983" name="Google Shape;983;p28"/>
          <p:cNvGrpSpPr/>
          <p:nvPr/>
        </p:nvGrpSpPr>
        <p:grpSpPr>
          <a:xfrm>
            <a:off x="8827760" y="2734040"/>
            <a:ext cx="4367064" cy="1537619"/>
            <a:chOff x="5142175" y="4369850"/>
            <a:chExt cx="1625700" cy="572400"/>
          </a:xfrm>
        </p:grpSpPr>
        <p:sp>
          <p:nvSpPr>
            <p:cNvPr id="984" name="Google Shape;984;p28"/>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8"/>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8"/>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8"/>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8"/>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9" name="Google Shape;989;p28"/>
          <p:cNvGrpSpPr/>
          <p:nvPr/>
        </p:nvGrpSpPr>
        <p:grpSpPr>
          <a:xfrm>
            <a:off x="-1002845" y="2770373"/>
            <a:ext cx="4367064" cy="1537619"/>
            <a:chOff x="5142175" y="4369850"/>
            <a:chExt cx="1625700" cy="572400"/>
          </a:xfrm>
        </p:grpSpPr>
        <p:sp>
          <p:nvSpPr>
            <p:cNvPr id="990" name="Google Shape;990;p28"/>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8"/>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8"/>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8"/>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28"/>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5" name="Google Shape;995;p28"/>
          <p:cNvGrpSpPr/>
          <p:nvPr/>
        </p:nvGrpSpPr>
        <p:grpSpPr>
          <a:xfrm rot="-2241120">
            <a:off x="11651330" y="499493"/>
            <a:ext cx="223377" cy="314312"/>
            <a:chOff x="5248950" y="2607450"/>
            <a:chExt cx="27575" cy="38800"/>
          </a:xfrm>
        </p:grpSpPr>
        <p:sp>
          <p:nvSpPr>
            <p:cNvPr id="996" name="Google Shape;996;p28"/>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28"/>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8" name="Google Shape;998;p28"/>
          <p:cNvGrpSpPr/>
          <p:nvPr/>
        </p:nvGrpSpPr>
        <p:grpSpPr>
          <a:xfrm rot="-2700000">
            <a:off x="656353" y="613931"/>
            <a:ext cx="139484" cy="196264"/>
            <a:chOff x="5248950" y="2607450"/>
            <a:chExt cx="27575" cy="38800"/>
          </a:xfrm>
        </p:grpSpPr>
        <p:sp>
          <p:nvSpPr>
            <p:cNvPr id="999" name="Google Shape;999;p28"/>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28"/>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1" name="Google Shape;1001;p28"/>
          <p:cNvGrpSpPr/>
          <p:nvPr/>
        </p:nvGrpSpPr>
        <p:grpSpPr>
          <a:xfrm rot="3488692">
            <a:off x="5226950" y="5477400"/>
            <a:ext cx="1201097" cy="1656627"/>
            <a:chOff x="330281" y="38723"/>
            <a:chExt cx="1614914" cy="2227176"/>
          </a:xfrm>
        </p:grpSpPr>
        <p:sp>
          <p:nvSpPr>
            <p:cNvPr id="1002" name="Google Shape;1002;p28"/>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28"/>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28"/>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5" name="Google Shape;1005;p28"/>
          <p:cNvSpPr/>
          <p:nvPr/>
        </p:nvSpPr>
        <p:spPr>
          <a:xfrm>
            <a:off x="8827767" y="57258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28"/>
          <p:cNvSpPr/>
          <p:nvPr/>
        </p:nvSpPr>
        <p:spPr>
          <a:xfrm>
            <a:off x="2613367" y="58838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28"/>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08" name="Google Shape;1008;p28"/>
          <p:cNvGrpSpPr/>
          <p:nvPr/>
        </p:nvGrpSpPr>
        <p:grpSpPr>
          <a:xfrm rot="3488692">
            <a:off x="125550" y="1388149"/>
            <a:ext cx="1201097" cy="1656627"/>
            <a:chOff x="330281" y="38723"/>
            <a:chExt cx="1614914" cy="2227176"/>
          </a:xfrm>
        </p:grpSpPr>
        <p:sp>
          <p:nvSpPr>
            <p:cNvPr id="1009" name="Google Shape;1009;p28"/>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28"/>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28"/>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2" name="Google Shape;1012;p28"/>
          <p:cNvGrpSpPr/>
          <p:nvPr/>
        </p:nvGrpSpPr>
        <p:grpSpPr>
          <a:xfrm rot="3488692">
            <a:off x="11333850" y="1249683"/>
            <a:ext cx="1201097" cy="1656627"/>
            <a:chOff x="330281" y="38723"/>
            <a:chExt cx="1614914" cy="2227176"/>
          </a:xfrm>
        </p:grpSpPr>
        <p:sp>
          <p:nvSpPr>
            <p:cNvPr id="1013" name="Google Shape;1013;p28"/>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28"/>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28"/>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6" name="Google Shape;1016;p28"/>
          <p:cNvGrpSpPr/>
          <p:nvPr/>
        </p:nvGrpSpPr>
        <p:grpSpPr>
          <a:xfrm>
            <a:off x="9712148" y="3306668"/>
            <a:ext cx="2394689" cy="4934176"/>
            <a:chOff x="6239025" y="396475"/>
            <a:chExt cx="480900" cy="990825"/>
          </a:xfrm>
        </p:grpSpPr>
        <p:sp>
          <p:nvSpPr>
            <p:cNvPr id="1017" name="Google Shape;1017;p28"/>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28"/>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28"/>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0" name="Google Shape;1020;p28"/>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28"/>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28"/>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8"/>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8"/>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8"/>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6" name="Google Shape;1026;p28"/>
          <p:cNvGrpSpPr/>
          <p:nvPr/>
        </p:nvGrpSpPr>
        <p:grpSpPr>
          <a:xfrm>
            <a:off x="-983924" y="2150527"/>
            <a:ext cx="3228699" cy="6652663"/>
            <a:chOff x="6239025" y="396475"/>
            <a:chExt cx="480900" cy="990825"/>
          </a:xfrm>
        </p:grpSpPr>
        <p:sp>
          <p:nvSpPr>
            <p:cNvPr id="1027" name="Google Shape;1027;p28"/>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8"/>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8"/>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8"/>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8"/>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8"/>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8"/>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8"/>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8"/>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6" name="Google Shape;1036;p28"/>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1890354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99"/>
        <p:cNvGrpSpPr/>
        <p:nvPr/>
      </p:nvGrpSpPr>
      <p:grpSpPr>
        <a:xfrm>
          <a:off x="0" y="0"/>
          <a:ext cx="0" cy="0"/>
          <a:chOff x="0" y="0"/>
          <a:chExt cx="0" cy="0"/>
        </a:xfrm>
      </p:grpSpPr>
      <p:sp>
        <p:nvSpPr>
          <p:cNvPr id="1100" name="Google Shape;1100;p31"/>
          <p:cNvSpPr txBox="1">
            <a:spLocks noGrp="1"/>
          </p:cNvSpPr>
          <p:nvPr>
            <p:ph type="title"/>
          </p:nvPr>
        </p:nvSpPr>
        <p:spPr>
          <a:xfrm>
            <a:off x="1140333" y="1635671"/>
            <a:ext cx="2586800" cy="13392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solidFill>
                  <a:schemeClr val="lt2"/>
                </a:solidFill>
              </a:defRPr>
            </a:lvl1pPr>
            <a:lvl2pPr lvl="1" rtl="0">
              <a:spcBef>
                <a:spcPts val="0"/>
              </a:spcBef>
              <a:spcAft>
                <a:spcPts val="0"/>
              </a:spcAft>
              <a:buSzPts val="3200"/>
              <a:buNone/>
              <a:defRPr>
                <a:latin typeface="Nunito"/>
                <a:ea typeface="Nunito"/>
                <a:cs typeface="Nunito"/>
                <a:sym typeface="Nunito"/>
              </a:defRPr>
            </a:lvl2pPr>
            <a:lvl3pPr lvl="2" rtl="0">
              <a:spcBef>
                <a:spcPts val="0"/>
              </a:spcBef>
              <a:spcAft>
                <a:spcPts val="0"/>
              </a:spcAft>
              <a:buSzPts val="3200"/>
              <a:buNone/>
              <a:defRPr>
                <a:latin typeface="Nunito"/>
                <a:ea typeface="Nunito"/>
                <a:cs typeface="Nunito"/>
                <a:sym typeface="Nunito"/>
              </a:defRPr>
            </a:lvl3pPr>
            <a:lvl4pPr lvl="3" rtl="0">
              <a:spcBef>
                <a:spcPts val="0"/>
              </a:spcBef>
              <a:spcAft>
                <a:spcPts val="0"/>
              </a:spcAft>
              <a:buSzPts val="3200"/>
              <a:buNone/>
              <a:defRPr>
                <a:latin typeface="Nunito"/>
                <a:ea typeface="Nunito"/>
                <a:cs typeface="Nunito"/>
                <a:sym typeface="Nunito"/>
              </a:defRPr>
            </a:lvl4pPr>
            <a:lvl5pPr lvl="4" rtl="0">
              <a:spcBef>
                <a:spcPts val="0"/>
              </a:spcBef>
              <a:spcAft>
                <a:spcPts val="0"/>
              </a:spcAft>
              <a:buSzPts val="3200"/>
              <a:buNone/>
              <a:defRPr>
                <a:latin typeface="Nunito"/>
                <a:ea typeface="Nunito"/>
                <a:cs typeface="Nunito"/>
                <a:sym typeface="Nunito"/>
              </a:defRPr>
            </a:lvl5pPr>
            <a:lvl6pPr lvl="5" rtl="0">
              <a:spcBef>
                <a:spcPts val="0"/>
              </a:spcBef>
              <a:spcAft>
                <a:spcPts val="0"/>
              </a:spcAft>
              <a:buSzPts val="3200"/>
              <a:buNone/>
              <a:defRPr>
                <a:latin typeface="Nunito"/>
                <a:ea typeface="Nunito"/>
                <a:cs typeface="Nunito"/>
                <a:sym typeface="Nunito"/>
              </a:defRPr>
            </a:lvl6pPr>
            <a:lvl7pPr lvl="6" rtl="0">
              <a:spcBef>
                <a:spcPts val="0"/>
              </a:spcBef>
              <a:spcAft>
                <a:spcPts val="0"/>
              </a:spcAft>
              <a:buSzPts val="3200"/>
              <a:buNone/>
              <a:defRPr>
                <a:latin typeface="Nunito"/>
                <a:ea typeface="Nunito"/>
                <a:cs typeface="Nunito"/>
                <a:sym typeface="Nunito"/>
              </a:defRPr>
            </a:lvl7pPr>
            <a:lvl8pPr lvl="7" rtl="0">
              <a:spcBef>
                <a:spcPts val="0"/>
              </a:spcBef>
              <a:spcAft>
                <a:spcPts val="0"/>
              </a:spcAft>
              <a:buSzPts val="3200"/>
              <a:buNone/>
              <a:defRPr>
                <a:latin typeface="Nunito"/>
                <a:ea typeface="Nunito"/>
                <a:cs typeface="Nunito"/>
                <a:sym typeface="Nunito"/>
              </a:defRPr>
            </a:lvl8pPr>
            <a:lvl9pPr lvl="8" rtl="0">
              <a:spcBef>
                <a:spcPts val="0"/>
              </a:spcBef>
              <a:spcAft>
                <a:spcPts val="0"/>
              </a:spcAft>
              <a:buSzPts val="3200"/>
              <a:buNone/>
              <a:defRPr>
                <a:latin typeface="Nunito"/>
                <a:ea typeface="Nunito"/>
                <a:cs typeface="Nunito"/>
                <a:sym typeface="Nunito"/>
              </a:defRPr>
            </a:lvl9pPr>
          </a:lstStyle>
          <a:p>
            <a:endParaRPr/>
          </a:p>
        </p:txBody>
      </p:sp>
      <p:sp>
        <p:nvSpPr>
          <p:cNvPr id="1101" name="Google Shape;1101;p31"/>
          <p:cNvSpPr txBox="1">
            <a:spLocks noGrp="1"/>
          </p:cNvSpPr>
          <p:nvPr>
            <p:ph type="subTitle" idx="1"/>
          </p:nvPr>
        </p:nvSpPr>
        <p:spPr>
          <a:xfrm>
            <a:off x="1140333" y="3627300"/>
            <a:ext cx="4629600" cy="133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1102" name="Google Shape;1102;p31"/>
          <p:cNvGrpSpPr/>
          <p:nvPr/>
        </p:nvGrpSpPr>
        <p:grpSpPr>
          <a:xfrm rot="-2241120">
            <a:off x="11651330" y="499493"/>
            <a:ext cx="223377" cy="314312"/>
            <a:chOff x="5248950" y="2607450"/>
            <a:chExt cx="27575" cy="38800"/>
          </a:xfrm>
        </p:grpSpPr>
        <p:sp>
          <p:nvSpPr>
            <p:cNvPr id="1103" name="Google Shape;1103;p3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3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5" name="Google Shape;1105;p31"/>
          <p:cNvGrpSpPr/>
          <p:nvPr/>
        </p:nvGrpSpPr>
        <p:grpSpPr>
          <a:xfrm rot="-2700000">
            <a:off x="656353" y="613931"/>
            <a:ext cx="139484" cy="196264"/>
            <a:chOff x="5248950" y="2607450"/>
            <a:chExt cx="27575" cy="38800"/>
          </a:xfrm>
        </p:grpSpPr>
        <p:sp>
          <p:nvSpPr>
            <p:cNvPr id="1106" name="Google Shape;1106;p3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8" name="Google Shape;1108;p31"/>
          <p:cNvGrpSpPr/>
          <p:nvPr/>
        </p:nvGrpSpPr>
        <p:grpSpPr>
          <a:xfrm rot="3488692">
            <a:off x="5226950" y="5477400"/>
            <a:ext cx="1201097" cy="1656627"/>
            <a:chOff x="330281" y="38723"/>
            <a:chExt cx="1614914" cy="2227176"/>
          </a:xfrm>
        </p:grpSpPr>
        <p:sp>
          <p:nvSpPr>
            <p:cNvPr id="1109" name="Google Shape;1109;p3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3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2" name="Google Shape;1112;p31"/>
          <p:cNvSpPr/>
          <p:nvPr/>
        </p:nvSpPr>
        <p:spPr>
          <a:xfrm>
            <a:off x="7716300"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3" name="Google Shape;1113;p31"/>
          <p:cNvSpPr/>
          <p:nvPr/>
        </p:nvSpPr>
        <p:spPr>
          <a:xfrm>
            <a:off x="8820751" y="6041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4" name="Google Shape;1114;p31"/>
          <p:cNvSpPr/>
          <p:nvPr/>
        </p:nvSpPr>
        <p:spPr>
          <a:xfrm>
            <a:off x="5245000" y="52575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5" name="Google Shape;1115;p31"/>
          <p:cNvSpPr/>
          <p:nvPr/>
        </p:nvSpPr>
        <p:spPr>
          <a:xfrm>
            <a:off x="415600" y="4608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6" name="Google Shape;1116;p31"/>
          <p:cNvGrpSpPr/>
          <p:nvPr/>
        </p:nvGrpSpPr>
        <p:grpSpPr>
          <a:xfrm rot="3488692">
            <a:off x="4816117" y="119049"/>
            <a:ext cx="1201097" cy="1656627"/>
            <a:chOff x="330281" y="38723"/>
            <a:chExt cx="1614914" cy="2227176"/>
          </a:xfrm>
        </p:grpSpPr>
        <p:sp>
          <p:nvSpPr>
            <p:cNvPr id="1117" name="Google Shape;1117;p3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0" name="Google Shape;1120;p31"/>
          <p:cNvGrpSpPr/>
          <p:nvPr/>
        </p:nvGrpSpPr>
        <p:grpSpPr>
          <a:xfrm rot="3488692">
            <a:off x="11664383" y="1111983"/>
            <a:ext cx="1201097" cy="1656627"/>
            <a:chOff x="330281" y="38723"/>
            <a:chExt cx="1614914" cy="2227176"/>
          </a:xfrm>
        </p:grpSpPr>
        <p:sp>
          <p:nvSpPr>
            <p:cNvPr id="1121" name="Google Shape;1121;p3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4" name="Google Shape;1124;p31"/>
          <p:cNvGrpSpPr/>
          <p:nvPr/>
        </p:nvGrpSpPr>
        <p:grpSpPr>
          <a:xfrm>
            <a:off x="-665724" y="5474691"/>
            <a:ext cx="4367064" cy="1537619"/>
            <a:chOff x="5142175" y="4369850"/>
            <a:chExt cx="1625700" cy="572400"/>
          </a:xfrm>
        </p:grpSpPr>
        <p:sp>
          <p:nvSpPr>
            <p:cNvPr id="1125" name="Google Shape;1125;p31"/>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1"/>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1"/>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1"/>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1"/>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0" name="Google Shape;1130;p31"/>
          <p:cNvGrpSpPr/>
          <p:nvPr/>
        </p:nvGrpSpPr>
        <p:grpSpPr>
          <a:xfrm rot="295930">
            <a:off x="9636835" y="3443928"/>
            <a:ext cx="3544727" cy="7303792"/>
            <a:chOff x="6239025" y="396475"/>
            <a:chExt cx="480900" cy="990825"/>
          </a:xfrm>
        </p:grpSpPr>
        <p:sp>
          <p:nvSpPr>
            <p:cNvPr id="1131" name="Google Shape;1131;p31"/>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1"/>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1"/>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1"/>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1"/>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1"/>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1"/>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1"/>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1"/>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157744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71"/>
        <p:cNvGrpSpPr/>
        <p:nvPr/>
      </p:nvGrpSpPr>
      <p:grpSpPr>
        <a:xfrm>
          <a:off x="0" y="0"/>
          <a:ext cx="0" cy="0"/>
          <a:chOff x="0" y="0"/>
          <a:chExt cx="0" cy="0"/>
        </a:xfrm>
      </p:grpSpPr>
      <p:grpSp>
        <p:nvGrpSpPr>
          <p:cNvPr id="1272" name="Google Shape;1272;p35"/>
          <p:cNvGrpSpPr/>
          <p:nvPr/>
        </p:nvGrpSpPr>
        <p:grpSpPr>
          <a:xfrm rot="3320949">
            <a:off x="12115232" y="3117335"/>
            <a:ext cx="205731" cy="289477"/>
            <a:chOff x="5248950" y="2607450"/>
            <a:chExt cx="27575" cy="38800"/>
          </a:xfrm>
        </p:grpSpPr>
        <p:sp>
          <p:nvSpPr>
            <p:cNvPr id="1273" name="Google Shape;1273;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5" name="Google Shape;1275;p35"/>
          <p:cNvGrpSpPr/>
          <p:nvPr/>
        </p:nvGrpSpPr>
        <p:grpSpPr>
          <a:xfrm rot="7179494">
            <a:off x="10274243" y="3188283"/>
            <a:ext cx="1201005" cy="1656601"/>
            <a:chOff x="330281" y="38723"/>
            <a:chExt cx="1614914" cy="2227176"/>
          </a:xfrm>
        </p:grpSpPr>
        <p:sp>
          <p:nvSpPr>
            <p:cNvPr id="1276" name="Google Shape;1276;p3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3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3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9" name="Google Shape;1279;p35"/>
          <p:cNvGrpSpPr/>
          <p:nvPr/>
        </p:nvGrpSpPr>
        <p:grpSpPr>
          <a:xfrm>
            <a:off x="1124191" y="-177931"/>
            <a:ext cx="1232287" cy="1640092"/>
            <a:chOff x="330281" y="38723"/>
            <a:chExt cx="1614914" cy="2227176"/>
          </a:xfrm>
        </p:grpSpPr>
        <p:sp>
          <p:nvSpPr>
            <p:cNvPr id="1280" name="Google Shape;1280;p3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3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3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3" name="Google Shape;1283;p35"/>
          <p:cNvSpPr/>
          <p:nvPr/>
        </p:nvSpPr>
        <p:spPr>
          <a:xfrm>
            <a:off x="-1287366" y="-568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4" name="Google Shape;1284;p35"/>
          <p:cNvSpPr/>
          <p:nvPr/>
        </p:nvSpPr>
        <p:spPr>
          <a:xfrm>
            <a:off x="11277134" y="2225934"/>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85" name="Google Shape;1285;p35"/>
          <p:cNvGrpSpPr/>
          <p:nvPr/>
        </p:nvGrpSpPr>
        <p:grpSpPr>
          <a:xfrm rot="-5118020">
            <a:off x="965833" y="3453556"/>
            <a:ext cx="1201012" cy="1656648"/>
            <a:chOff x="330281" y="38723"/>
            <a:chExt cx="1614914" cy="2227176"/>
          </a:xfrm>
        </p:grpSpPr>
        <p:sp>
          <p:nvSpPr>
            <p:cNvPr id="1286" name="Google Shape;1286;p3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3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3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9" name="Google Shape;1289;p35"/>
          <p:cNvGrpSpPr/>
          <p:nvPr/>
        </p:nvGrpSpPr>
        <p:grpSpPr>
          <a:xfrm rot="-2241120">
            <a:off x="9175380" y="484960"/>
            <a:ext cx="223377" cy="314312"/>
            <a:chOff x="5248950" y="2607450"/>
            <a:chExt cx="27575" cy="38800"/>
          </a:xfrm>
        </p:grpSpPr>
        <p:sp>
          <p:nvSpPr>
            <p:cNvPr id="1290" name="Google Shape;1290;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2" name="Google Shape;1292;p35"/>
          <p:cNvGrpSpPr/>
          <p:nvPr/>
        </p:nvGrpSpPr>
        <p:grpSpPr>
          <a:xfrm rot="1583875">
            <a:off x="11416248" y="5923791"/>
            <a:ext cx="213065" cy="299803"/>
            <a:chOff x="5248950" y="2607450"/>
            <a:chExt cx="27575" cy="38800"/>
          </a:xfrm>
        </p:grpSpPr>
        <p:sp>
          <p:nvSpPr>
            <p:cNvPr id="1293" name="Google Shape;1293;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5" name="Google Shape;1295;p35"/>
          <p:cNvGrpSpPr/>
          <p:nvPr/>
        </p:nvGrpSpPr>
        <p:grpSpPr>
          <a:xfrm rot="4025085">
            <a:off x="935031" y="6259682"/>
            <a:ext cx="140875" cy="198223"/>
            <a:chOff x="5248950" y="2607450"/>
            <a:chExt cx="27575" cy="38800"/>
          </a:xfrm>
        </p:grpSpPr>
        <p:sp>
          <p:nvSpPr>
            <p:cNvPr id="1296" name="Google Shape;1296;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8" name="Google Shape;1298;p35"/>
          <p:cNvGrpSpPr/>
          <p:nvPr/>
        </p:nvGrpSpPr>
        <p:grpSpPr>
          <a:xfrm rot="-5243946">
            <a:off x="-112494" y="3732874"/>
            <a:ext cx="223379" cy="314309"/>
            <a:chOff x="5248950" y="2607450"/>
            <a:chExt cx="27575" cy="38800"/>
          </a:xfrm>
        </p:grpSpPr>
        <p:sp>
          <p:nvSpPr>
            <p:cNvPr id="1299" name="Google Shape;1299;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1" name="Google Shape;1301;p35"/>
          <p:cNvGrpSpPr/>
          <p:nvPr/>
        </p:nvGrpSpPr>
        <p:grpSpPr>
          <a:xfrm rot="-2700000">
            <a:off x="2632853" y="617964"/>
            <a:ext cx="139484" cy="196264"/>
            <a:chOff x="5248950" y="2607450"/>
            <a:chExt cx="27575" cy="38800"/>
          </a:xfrm>
        </p:grpSpPr>
        <p:sp>
          <p:nvSpPr>
            <p:cNvPr id="1302" name="Google Shape;1302;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4" name="Google Shape;1304;p35"/>
          <p:cNvGrpSpPr/>
          <p:nvPr/>
        </p:nvGrpSpPr>
        <p:grpSpPr>
          <a:xfrm rot="3320916">
            <a:off x="11519193" y="1527693"/>
            <a:ext cx="139487" cy="196267"/>
            <a:chOff x="5248950" y="2607450"/>
            <a:chExt cx="27575" cy="38800"/>
          </a:xfrm>
        </p:grpSpPr>
        <p:sp>
          <p:nvSpPr>
            <p:cNvPr id="1305" name="Google Shape;1305;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7" name="Google Shape;1307;p35"/>
          <p:cNvSpPr/>
          <p:nvPr/>
        </p:nvSpPr>
        <p:spPr>
          <a:xfrm>
            <a:off x="607400" y="52346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8" name="Google Shape;1308;p35"/>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9" name="Google Shape;1309;p35"/>
          <p:cNvSpPr/>
          <p:nvPr/>
        </p:nvSpPr>
        <p:spPr>
          <a:xfrm>
            <a:off x="10276367" y="10047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0" name="Google Shape;1310;p35"/>
          <p:cNvSpPr/>
          <p:nvPr/>
        </p:nvSpPr>
        <p:spPr>
          <a:xfrm>
            <a:off x="11493033" y="5014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1" name="Google Shape;1311;p35"/>
          <p:cNvSpPr/>
          <p:nvPr/>
        </p:nvSpPr>
        <p:spPr>
          <a:xfrm>
            <a:off x="607400" y="15754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2" name="Google Shape;1312;p35"/>
          <p:cNvSpPr/>
          <p:nvPr/>
        </p:nvSpPr>
        <p:spPr>
          <a:xfrm>
            <a:off x="6521167" y="61545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3" name="Google Shape;1313;p35"/>
          <p:cNvSpPr/>
          <p:nvPr/>
        </p:nvSpPr>
        <p:spPr>
          <a:xfrm>
            <a:off x="7727067" y="56608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89399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314"/>
        <p:cNvGrpSpPr/>
        <p:nvPr/>
      </p:nvGrpSpPr>
      <p:grpSpPr>
        <a:xfrm>
          <a:off x="0" y="0"/>
          <a:ext cx="0" cy="0"/>
          <a:chOff x="0" y="0"/>
          <a:chExt cx="0" cy="0"/>
        </a:xfrm>
      </p:grpSpPr>
      <p:sp>
        <p:nvSpPr>
          <p:cNvPr id="1315" name="Google Shape;1315;p36"/>
          <p:cNvSpPr txBox="1">
            <a:spLocks noGrp="1"/>
          </p:cNvSpPr>
          <p:nvPr>
            <p:ph type="subTitle" idx="1"/>
          </p:nvPr>
        </p:nvSpPr>
        <p:spPr>
          <a:xfrm>
            <a:off x="3741200" y="5513580"/>
            <a:ext cx="4709600" cy="56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chemeClr val="lt2"/>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1316" name="Google Shape;1316;p36"/>
          <p:cNvGrpSpPr/>
          <p:nvPr/>
        </p:nvGrpSpPr>
        <p:grpSpPr>
          <a:xfrm rot="-2241120">
            <a:off x="9980546" y="499493"/>
            <a:ext cx="223377" cy="314312"/>
            <a:chOff x="5248950" y="2607450"/>
            <a:chExt cx="27575" cy="38800"/>
          </a:xfrm>
        </p:grpSpPr>
        <p:sp>
          <p:nvSpPr>
            <p:cNvPr id="1317" name="Google Shape;1317;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9" name="Google Shape;1319;p36"/>
          <p:cNvGrpSpPr/>
          <p:nvPr/>
        </p:nvGrpSpPr>
        <p:grpSpPr>
          <a:xfrm rot="1583875">
            <a:off x="11416248" y="5923791"/>
            <a:ext cx="213065" cy="299803"/>
            <a:chOff x="5248950" y="2607450"/>
            <a:chExt cx="27575" cy="38800"/>
          </a:xfrm>
        </p:grpSpPr>
        <p:sp>
          <p:nvSpPr>
            <p:cNvPr id="1320" name="Google Shape;1320;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2" name="Google Shape;1322;p36"/>
          <p:cNvGrpSpPr/>
          <p:nvPr/>
        </p:nvGrpSpPr>
        <p:grpSpPr>
          <a:xfrm rot="-2700000">
            <a:off x="2068219" y="869897"/>
            <a:ext cx="139484" cy="196264"/>
            <a:chOff x="5248950" y="2607450"/>
            <a:chExt cx="27575" cy="38800"/>
          </a:xfrm>
        </p:grpSpPr>
        <p:sp>
          <p:nvSpPr>
            <p:cNvPr id="1323" name="Google Shape;1323;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5" name="Google Shape;1325;p36"/>
          <p:cNvGrpSpPr/>
          <p:nvPr/>
        </p:nvGrpSpPr>
        <p:grpSpPr>
          <a:xfrm rot="3320916">
            <a:off x="11453326" y="1044893"/>
            <a:ext cx="139487" cy="196267"/>
            <a:chOff x="5248950" y="2607450"/>
            <a:chExt cx="27575" cy="38800"/>
          </a:xfrm>
        </p:grpSpPr>
        <p:sp>
          <p:nvSpPr>
            <p:cNvPr id="1326" name="Google Shape;1326;p36"/>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36"/>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28" name="Google Shape;1328;p36"/>
          <p:cNvGrpSpPr/>
          <p:nvPr/>
        </p:nvGrpSpPr>
        <p:grpSpPr>
          <a:xfrm rot="7179494">
            <a:off x="10922676" y="2477017"/>
            <a:ext cx="1201005" cy="1656601"/>
            <a:chOff x="330281" y="38723"/>
            <a:chExt cx="1614914" cy="2227176"/>
          </a:xfrm>
        </p:grpSpPr>
        <p:sp>
          <p:nvSpPr>
            <p:cNvPr id="1329" name="Google Shape;1329;p3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3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3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2" name="Google Shape;1332;p36"/>
          <p:cNvGrpSpPr/>
          <p:nvPr/>
        </p:nvGrpSpPr>
        <p:grpSpPr>
          <a:xfrm>
            <a:off x="264158" y="379318"/>
            <a:ext cx="1232287" cy="1640092"/>
            <a:chOff x="330281" y="38723"/>
            <a:chExt cx="1614914" cy="2227176"/>
          </a:xfrm>
        </p:grpSpPr>
        <p:sp>
          <p:nvSpPr>
            <p:cNvPr id="1333" name="Google Shape;1333;p36"/>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36"/>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36"/>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36" name="Google Shape;1336;p36"/>
          <p:cNvSpPr/>
          <p:nvPr/>
        </p:nvSpPr>
        <p:spPr>
          <a:xfrm>
            <a:off x="-1309766" y="-5432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7" name="Google Shape;1337;p36"/>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8" name="Google Shape;1338;p36"/>
          <p:cNvSpPr/>
          <p:nvPr/>
        </p:nvSpPr>
        <p:spPr>
          <a:xfrm>
            <a:off x="9429784" y="1684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9" name="Google Shape;1339;p36"/>
          <p:cNvSpPr/>
          <p:nvPr/>
        </p:nvSpPr>
        <p:spPr>
          <a:xfrm>
            <a:off x="11493033" y="5014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0" name="Google Shape;1340;p36"/>
          <p:cNvSpPr/>
          <p:nvPr/>
        </p:nvSpPr>
        <p:spPr>
          <a:xfrm>
            <a:off x="2042067" y="54128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41" name="Google Shape;1341;p36"/>
          <p:cNvGrpSpPr/>
          <p:nvPr/>
        </p:nvGrpSpPr>
        <p:grpSpPr>
          <a:xfrm rot="-263120">
            <a:off x="-975708" y="2896597"/>
            <a:ext cx="2444421" cy="5036641"/>
            <a:chOff x="6239025" y="396475"/>
            <a:chExt cx="480900" cy="990825"/>
          </a:xfrm>
        </p:grpSpPr>
        <p:sp>
          <p:nvSpPr>
            <p:cNvPr id="1342" name="Google Shape;1342;p36"/>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36"/>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36"/>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36"/>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36"/>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36"/>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36"/>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36"/>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36"/>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1" name="Google Shape;1351;p36"/>
          <p:cNvSpPr/>
          <p:nvPr/>
        </p:nvSpPr>
        <p:spPr>
          <a:xfrm>
            <a:off x="11684834" y="18560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2" name="Google Shape;1352;p36"/>
          <p:cNvSpPr/>
          <p:nvPr/>
        </p:nvSpPr>
        <p:spPr>
          <a:xfrm>
            <a:off x="1244000" y="33463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3" name="Google Shape;1353;p36"/>
          <p:cNvGrpSpPr/>
          <p:nvPr/>
        </p:nvGrpSpPr>
        <p:grpSpPr>
          <a:xfrm rot="288696" flipH="1">
            <a:off x="10490395" y="4368594"/>
            <a:ext cx="2022676" cy="4167959"/>
            <a:chOff x="6239025" y="396475"/>
            <a:chExt cx="480900" cy="990825"/>
          </a:xfrm>
        </p:grpSpPr>
        <p:sp>
          <p:nvSpPr>
            <p:cNvPr id="1354" name="Google Shape;1354;p36"/>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36"/>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36"/>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36"/>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36"/>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36"/>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36"/>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36"/>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36"/>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07748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63"/>
        <p:cNvGrpSpPr/>
        <p:nvPr/>
      </p:nvGrpSpPr>
      <p:grpSpPr>
        <a:xfrm>
          <a:off x="0" y="0"/>
          <a:ext cx="0" cy="0"/>
          <a:chOff x="0" y="0"/>
          <a:chExt cx="0" cy="0"/>
        </a:xfrm>
      </p:grpSpPr>
      <p:grpSp>
        <p:nvGrpSpPr>
          <p:cNvPr id="1364" name="Google Shape;1364;p37"/>
          <p:cNvGrpSpPr/>
          <p:nvPr/>
        </p:nvGrpSpPr>
        <p:grpSpPr>
          <a:xfrm rot="7179494">
            <a:off x="10423076" y="218550"/>
            <a:ext cx="1201005" cy="1656601"/>
            <a:chOff x="330281" y="38723"/>
            <a:chExt cx="1614914" cy="2227176"/>
          </a:xfrm>
        </p:grpSpPr>
        <p:sp>
          <p:nvSpPr>
            <p:cNvPr id="1365" name="Google Shape;1365;p3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3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3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8" name="Google Shape;1368;p37"/>
          <p:cNvGrpSpPr/>
          <p:nvPr/>
        </p:nvGrpSpPr>
        <p:grpSpPr>
          <a:xfrm rot="-4940312">
            <a:off x="5328917" y="5226733"/>
            <a:ext cx="1232307" cy="1640169"/>
            <a:chOff x="330281" y="38723"/>
            <a:chExt cx="1614914" cy="2227176"/>
          </a:xfrm>
        </p:grpSpPr>
        <p:sp>
          <p:nvSpPr>
            <p:cNvPr id="1369" name="Google Shape;1369;p3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3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3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2" name="Google Shape;1372;p37"/>
          <p:cNvSpPr/>
          <p:nvPr/>
        </p:nvSpPr>
        <p:spPr>
          <a:xfrm>
            <a:off x="4683667" y="-928800"/>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3" name="Google Shape;1373;p37"/>
          <p:cNvSpPr/>
          <p:nvPr/>
        </p:nvSpPr>
        <p:spPr>
          <a:xfrm>
            <a:off x="7366700" y="6141901"/>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74" name="Google Shape;1374;p37"/>
          <p:cNvGrpSpPr/>
          <p:nvPr/>
        </p:nvGrpSpPr>
        <p:grpSpPr>
          <a:xfrm rot="-5856778">
            <a:off x="5344531" y="1074244"/>
            <a:ext cx="1201101" cy="1656475"/>
            <a:chOff x="330281" y="38723"/>
            <a:chExt cx="1614914" cy="2227176"/>
          </a:xfrm>
        </p:grpSpPr>
        <p:sp>
          <p:nvSpPr>
            <p:cNvPr id="1375" name="Google Shape;1375;p3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3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3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78" name="Google Shape;1378;p37"/>
          <p:cNvGrpSpPr/>
          <p:nvPr/>
        </p:nvGrpSpPr>
        <p:grpSpPr>
          <a:xfrm rot="-2241120">
            <a:off x="9980546" y="499493"/>
            <a:ext cx="223377" cy="314312"/>
            <a:chOff x="5248950" y="2607450"/>
            <a:chExt cx="27575" cy="38800"/>
          </a:xfrm>
        </p:grpSpPr>
        <p:sp>
          <p:nvSpPr>
            <p:cNvPr id="1379" name="Google Shape;1379;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1" name="Google Shape;1381;p37"/>
          <p:cNvGrpSpPr/>
          <p:nvPr/>
        </p:nvGrpSpPr>
        <p:grpSpPr>
          <a:xfrm rot="1583875">
            <a:off x="11416248" y="5923791"/>
            <a:ext cx="213065" cy="299803"/>
            <a:chOff x="5248950" y="2607450"/>
            <a:chExt cx="27575" cy="38800"/>
          </a:xfrm>
        </p:grpSpPr>
        <p:sp>
          <p:nvSpPr>
            <p:cNvPr id="1382" name="Google Shape;1382;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4" name="Google Shape;1384;p37"/>
          <p:cNvGrpSpPr/>
          <p:nvPr/>
        </p:nvGrpSpPr>
        <p:grpSpPr>
          <a:xfrm rot="4025085">
            <a:off x="935031" y="6259682"/>
            <a:ext cx="140875" cy="198223"/>
            <a:chOff x="5248950" y="2607450"/>
            <a:chExt cx="27575" cy="38800"/>
          </a:xfrm>
        </p:grpSpPr>
        <p:sp>
          <p:nvSpPr>
            <p:cNvPr id="1385" name="Google Shape;1385;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7" name="Google Shape;1387;p37"/>
          <p:cNvGrpSpPr/>
          <p:nvPr/>
        </p:nvGrpSpPr>
        <p:grpSpPr>
          <a:xfrm rot="-5243946">
            <a:off x="-112494" y="3732874"/>
            <a:ext cx="223379" cy="314309"/>
            <a:chOff x="5248950" y="2607450"/>
            <a:chExt cx="27575" cy="38800"/>
          </a:xfrm>
        </p:grpSpPr>
        <p:sp>
          <p:nvSpPr>
            <p:cNvPr id="1388" name="Google Shape;1388;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0" name="Google Shape;1390;p37"/>
          <p:cNvGrpSpPr/>
          <p:nvPr/>
        </p:nvGrpSpPr>
        <p:grpSpPr>
          <a:xfrm rot="-2700000">
            <a:off x="2632853" y="617964"/>
            <a:ext cx="139484" cy="196264"/>
            <a:chOff x="5248950" y="2607450"/>
            <a:chExt cx="27575" cy="38800"/>
          </a:xfrm>
        </p:grpSpPr>
        <p:sp>
          <p:nvSpPr>
            <p:cNvPr id="1391" name="Google Shape;1391;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3" name="Google Shape;1393;p37"/>
          <p:cNvGrpSpPr/>
          <p:nvPr/>
        </p:nvGrpSpPr>
        <p:grpSpPr>
          <a:xfrm rot="3320916">
            <a:off x="11519175" y="731127"/>
            <a:ext cx="139487" cy="196267"/>
            <a:chOff x="5248950" y="2607450"/>
            <a:chExt cx="27575" cy="38800"/>
          </a:xfrm>
        </p:grpSpPr>
        <p:sp>
          <p:nvSpPr>
            <p:cNvPr id="1394" name="Google Shape;1394;p3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3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6" name="Google Shape;1396;p37"/>
          <p:cNvSpPr/>
          <p:nvPr/>
        </p:nvSpPr>
        <p:spPr>
          <a:xfrm>
            <a:off x="415600" y="55189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7" name="Google Shape;1397;p37"/>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8" name="Google Shape;1398;p37"/>
          <p:cNvSpPr/>
          <p:nvPr/>
        </p:nvSpPr>
        <p:spPr>
          <a:xfrm>
            <a:off x="11643467" y="2609985"/>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9" name="Google Shape;1399;p37"/>
          <p:cNvSpPr/>
          <p:nvPr/>
        </p:nvSpPr>
        <p:spPr>
          <a:xfrm>
            <a:off x="588167" y="1096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11528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70718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43"/>
        <p:cNvGrpSpPr/>
        <p:nvPr/>
      </p:nvGrpSpPr>
      <p:grpSpPr>
        <a:xfrm>
          <a:off x="0" y="0"/>
          <a:ext cx="0" cy="0"/>
          <a:chOff x="0" y="0"/>
          <a:chExt cx="0" cy="0"/>
        </a:xfrm>
      </p:grpSpPr>
      <p:sp>
        <p:nvSpPr>
          <p:cNvPr id="244" name="Google Shape;244;p3"/>
          <p:cNvSpPr/>
          <p:nvPr/>
        </p:nvSpPr>
        <p:spPr>
          <a:xfrm flipH="1">
            <a:off x="7996534" y="3429098"/>
            <a:ext cx="4195460" cy="3374452"/>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5" name="Google Shape;245;p3"/>
          <p:cNvSpPr/>
          <p:nvPr/>
        </p:nvSpPr>
        <p:spPr>
          <a:xfrm flipH="1">
            <a:off x="34" y="5158676"/>
            <a:ext cx="12191948" cy="1250563"/>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6" name="Google Shape;246;p3"/>
          <p:cNvSpPr/>
          <p:nvPr/>
        </p:nvSpPr>
        <p:spPr>
          <a:xfrm flipH="1">
            <a:off x="8010244" y="4999649"/>
            <a:ext cx="4168037" cy="1872308"/>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 name="Google Shape;247;p3"/>
          <p:cNvSpPr/>
          <p:nvPr/>
        </p:nvSpPr>
        <p:spPr>
          <a:xfrm flipH="1">
            <a:off x="79" y="5315865"/>
            <a:ext cx="7793103" cy="1523553"/>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8" name="Google Shape;248;p3"/>
          <p:cNvSpPr/>
          <p:nvPr/>
        </p:nvSpPr>
        <p:spPr>
          <a:xfrm flipH="1">
            <a:off x="73" y="5588841"/>
            <a:ext cx="3396543" cy="1250572"/>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9" name="Google Shape;249;p3"/>
          <p:cNvSpPr/>
          <p:nvPr/>
        </p:nvSpPr>
        <p:spPr>
          <a:xfrm flipH="1">
            <a:off x="34" y="5437400"/>
            <a:ext cx="12191948" cy="140195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0" name="Google Shape;250;p3"/>
          <p:cNvSpPr txBox="1">
            <a:spLocks noGrp="1"/>
          </p:cNvSpPr>
          <p:nvPr>
            <p:ph type="title"/>
          </p:nvPr>
        </p:nvSpPr>
        <p:spPr>
          <a:xfrm>
            <a:off x="1216100" y="3323557"/>
            <a:ext cx="3744000" cy="748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51" name="Google Shape;251;p3"/>
          <p:cNvSpPr txBox="1">
            <a:spLocks noGrp="1"/>
          </p:cNvSpPr>
          <p:nvPr>
            <p:ph type="body" idx="1"/>
          </p:nvPr>
        </p:nvSpPr>
        <p:spPr>
          <a:xfrm>
            <a:off x="1216100" y="4040384"/>
            <a:ext cx="3744000" cy="901600"/>
          </a:xfrm>
          <a:prstGeom prst="rect">
            <a:avLst/>
          </a:prstGeom>
        </p:spPr>
        <p:txBody>
          <a:bodyPr spcFirstLastPara="1" wrap="square" lIns="91425" tIns="91425" rIns="91425" bIns="91425" anchor="t" anchorCtr="0">
            <a:noAutofit/>
          </a:bodyPr>
          <a:lstStyle>
            <a:lvl1pPr marL="609585" lvl="0" indent="-440256"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252" name="Google Shape;252;p3"/>
          <p:cNvSpPr txBox="1">
            <a:spLocks noGrp="1"/>
          </p:cNvSpPr>
          <p:nvPr>
            <p:ph type="title" idx="2" hasCustomPrompt="1"/>
          </p:nvPr>
        </p:nvSpPr>
        <p:spPr>
          <a:xfrm>
            <a:off x="1216100" y="1884843"/>
            <a:ext cx="3744000" cy="959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1323336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126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66"/>
        <p:cNvGrpSpPr/>
        <p:nvPr/>
      </p:nvGrpSpPr>
      <p:grpSpPr>
        <a:xfrm>
          <a:off x="0" y="0"/>
          <a:ext cx="0" cy="0"/>
          <a:chOff x="0" y="0"/>
          <a:chExt cx="0" cy="0"/>
        </a:xfrm>
      </p:grpSpPr>
      <p:sp>
        <p:nvSpPr>
          <p:cNvPr id="267" name="Google Shape;267;p5"/>
          <p:cNvSpPr/>
          <p:nvPr/>
        </p:nvSpPr>
        <p:spPr>
          <a:xfrm>
            <a:off x="-1574334" y="719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2167" y="1543974"/>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8579326" y="38687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5120476" y="5840075"/>
            <a:ext cx="69539" cy="3304"/>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9655822" y="5411579"/>
            <a:ext cx="585505" cy="21472"/>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75" y="4865040"/>
            <a:ext cx="12192064" cy="157478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999803" y="4713997"/>
            <a:ext cx="7192180" cy="1940324"/>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75" y="5504090"/>
            <a:ext cx="12192064" cy="135391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5"/>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6" name="Google Shape;276;p5"/>
          <p:cNvSpPr txBox="1">
            <a:spLocks noGrp="1"/>
          </p:cNvSpPr>
          <p:nvPr>
            <p:ph type="subTitle" idx="1"/>
          </p:nvPr>
        </p:nvSpPr>
        <p:spPr>
          <a:xfrm>
            <a:off x="1824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7" name="Google Shape;277;p5"/>
          <p:cNvSpPr txBox="1">
            <a:spLocks noGrp="1"/>
          </p:cNvSpPr>
          <p:nvPr>
            <p:ph type="title" idx="2"/>
          </p:nvPr>
        </p:nvSpPr>
        <p:spPr>
          <a:xfrm>
            <a:off x="1824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78" name="Google Shape;278;p5"/>
          <p:cNvSpPr txBox="1">
            <a:spLocks noGrp="1"/>
          </p:cNvSpPr>
          <p:nvPr>
            <p:ph type="subTitle" idx="3"/>
          </p:nvPr>
        </p:nvSpPr>
        <p:spPr>
          <a:xfrm>
            <a:off x="6960200" y="3782300"/>
            <a:ext cx="3407600" cy="117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79" name="Google Shape;279;p5"/>
          <p:cNvSpPr txBox="1">
            <a:spLocks noGrp="1"/>
          </p:cNvSpPr>
          <p:nvPr>
            <p:ph type="title" idx="4"/>
          </p:nvPr>
        </p:nvSpPr>
        <p:spPr>
          <a:xfrm>
            <a:off x="6960200" y="3151000"/>
            <a:ext cx="3407600" cy="55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169523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5"/>
        <p:cNvGrpSpPr/>
        <p:nvPr/>
      </p:nvGrpSpPr>
      <p:grpSpPr>
        <a:xfrm>
          <a:off x="0" y="0"/>
          <a:ext cx="0" cy="0"/>
          <a:chOff x="0" y="0"/>
          <a:chExt cx="0" cy="0"/>
        </a:xfrm>
      </p:grpSpPr>
      <p:sp>
        <p:nvSpPr>
          <p:cNvPr id="286" name="Google Shape;286;p7"/>
          <p:cNvSpPr/>
          <p:nvPr/>
        </p:nvSpPr>
        <p:spPr>
          <a:xfrm>
            <a:off x="6780669" y="3194111"/>
            <a:ext cx="5411387" cy="2616965"/>
          </a:xfrm>
          <a:custGeom>
            <a:avLst/>
            <a:gdLst/>
            <a:ahLst/>
            <a:cxnLst/>
            <a:rect l="l" t="t" r="r" b="b"/>
            <a:pathLst>
              <a:path w="23491" h="11360" extrusionOk="0">
                <a:moveTo>
                  <a:pt x="23491" y="1"/>
                </a:moveTo>
                <a:cubicBezTo>
                  <a:pt x="23274" y="179"/>
                  <a:pt x="22924" y="435"/>
                  <a:pt x="22477" y="529"/>
                </a:cubicBezTo>
                <a:cubicBezTo>
                  <a:pt x="21748" y="691"/>
                  <a:pt x="21505" y="1096"/>
                  <a:pt x="20925" y="1339"/>
                </a:cubicBezTo>
                <a:cubicBezTo>
                  <a:pt x="20842" y="1374"/>
                  <a:pt x="20763" y="1389"/>
                  <a:pt x="20686" y="1389"/>
                </a:cubicBezTo>
                <a:cubicBezTo>
                  <a:pt x="20285" y="1389"/>
                  <a:pt x="19929" y="991"/>
                  <a:pt x="19368" y="991"/>
                </a:cubicBezTo>
                <a:cubicBezTo>
                  <a:pt x="19293" y="991"/>
                  <a:pt x="19213" y="999"/>
                  <a:pt x="19130" y="1015"/>
                </a:cubicBezTo>
                <a:cubicBezTo>
                  <a:pt x="18320" y="1177"/>
                  <a:pt x="18482" y="1663"/>
                  <a:pt x="17348" y="1744"/>
                </a:cubicBezTo>
                <a:cubicBezTo>
                  <a:pt x="16201" y="1838"/>
                  <a:pt x="16687" y="2405"/>
                  <a:pt x="15472" y="2729"/>
                </a:cubicBezTo>
                <a:cubicBezTo>
                  <a:pt x="14244" y="3053"/>
                  <a:pt x="14905" y="3296"/>
                  <a:pt x="14163" y="3539"/>
                </a:cubicBezTo>
                <a:cubicBezTo>
                  <a:pt x="13434" y="3782"/>
                  <a:pt x="13434" y="4038"/>
                  <a:pt x="13110" y="4362"/>
                </a:cubicBezTo>
                <a:cubicBezTo>
                  <a:pt x="13037" y="4435"/>
                  <a:pt x="12959" y="4463"/>
                  <a:pt x="12868" y="4463"/>
                </a:cubicBezTo>
                <a:cubicBezTo>
                  <a:pt x="12584" y="4463"/>
                  <a:pt x="12174" y="4192"/>
                  <a:pt x="11390" y="4192"/>
                </a:cubicBezTo>
                <a:cubicBezTo>
                  <a:pt x="11314" y="4192"/>
                  <a:pt x="11235" y="4194"/>
                  <a:pt x="11153" y="4200"/>
                </a:cubicBezTo>
                <a:cubicBezTo>
                  <a:pt x="9922" y="4281"/>
                  <a:pt x="9679" y="5010"/>
                  <a:pt x="9679" y="5010"/>
                </a:cubicBezTo>
                <a:lnTo>
                  <a:pt x="9112" y="4767"/>
                </a:lnTo>
                <a:cubicBezTo>
                  <a:pt x="8994" y="4748"/>
                  <a:pt x="8885" y="4739"/>
                  <a:pt x="8782" y="4739"/>
                </a:cubicBezTo>
                <a:cubicBezTo>
                  <a:pt x="8018" y="4739"/>
                  <a:pt x="7618" y="5230"/>
                  <a:pt x="7236" y="5658"/>
                </a:cubicBezTo>
                <a:cubicBezTo>
                  <a:pt x="3753" y="9559"/>
                  <a:pt x="1" y="10356"/>
                  <a:pt x="1" y="10356"/>
                </a:cubicBezTo>
                <a:cubicBezTo>
                  <a:pt x="1" y="10356"/>
                  <a:pt x="1249" y="11360"/>
                  <a:pt x="3772" y="11360"/>
                </a:cubicBezTo>
                <a:cubicBezTo>
                  <a:pt x="4651" y="11360"/>
                  <a:pt x="5684" y="11238"/>
                  <a:pt x="6873" y="10910"/>
                </a:cubicBezTo>
                <a:lnTo>
                  <a:pt x="23491" y="10910"/>
                </a:lnTo>
                <a:lnTo>
                  <a:pt x="23491"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7"/>
          <p:cNvSpPr/>
          <p:nvPr/>
        </p:nvSpPr>
        <p:spPr>
          <a:xfrm flipH="1">
            <a:off x="7144167"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7"/>
          <p:cNvSpPr/>
          <p:nvPr/>
        </p:nvSpPr>
        <p:spPr>
          <a:xfrm flipH="1">
            <a:off x="1990286"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7"/>
          <p:cNvSpPr/>
          <p:nvPr/>
        </p:nvSpPr>
        <p:spPr>
          <a:xfrm flipH="1">
            <a:off x="-16" y="5054767"/>
            <a:ext cx="12192016" cy="1093308"/>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7"/>
          <p:cNvSpPr/>
          <p:nvPr/>
        </p:nvSpPr>
        <p:spPr>
          <a:xfrm flipH="1">
            <a:off x="17" y="5436800"/>
            <a:ext cx="12192016" cy="1058891"/>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7"/>
          <p:cNvSpPr/>
          <p:nvPr/>
        </p:nvSpPr>
        <p:spPr>
          <a:xfrm flipH="1">
            <a:off x="34" y="51589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7"/>
          <p:cNvSpPr/>
          <p:nvPr/>
        </p:nvSpPr>
        <p:spPr>
          <a:xfrm flipH="1">
            <a:off x="242833"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7"/>
          <p:cNvSpPr/>
          <p:nvPr/>
        </p:nvSpPr>
        <p:spPr>
          <a:xfrm flipH="1">
            <a:off x="17"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7"/>
          <p:cNvSpPr txBox="1">
            <a:spLocks noGrp="1"/>
          </p:cNvSpPr>
          <p:nvPr>
            <p:ph type="title"/>
          </p:nvPr>
        </p:nvSpPr>
        <p:spPr>
          <a:xfrm>
            <a:off x="960000" y="541780"/>
            <a:ext cx="10272000" cy="692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295" name="Google Shape;295;p7"/>
          <p:cNvSpPr txBox="1">
            <a:spLocks noGrp="1"/>
          </p:cNvSpPr>
          <p:nvPr>
            <p:ph type="subTitle" idx="1"/>
          </p:nvPr>
        </p:nvSpPr>
        <p:spPr>
          <a:xfrm>
            <a:off x="960000" y="1668000"/>
            <a:ext cx="6650800" cy="3169200"/>
          </a:xfrm>
          <a:prstGeom prst="rect">
            <a:avLst/>
          </a:prstGeom>
        </p:spPr>
        <p:txBody>
          <a:bodyPr spcFirstLastPara="1" wrap="square" lIns="91425" tIns="91425" rIns="91425" bIns="91425" anchor="t" anchorCtr="0">
            <a:noAutofit/>
          </a:bodyPr>
          <a:lstStyle>
            <a:lvl1pPr marR="327452" lvl="0" rtl="0">
              <a:lnSpc>
                <a:spcPct val="100000"/>
              </a:lnSpc>
              <a:spcBef>
                <a:spcPts val="0"/>
              </a:spcBef>
              <a:spcAft>
                <a:spcPts val="0"/>
              </a:spcAft>
              <a:buClr>
                <a:schemeClr val="accent6"/>
              </a:buClr>
              <a:buSzPts val="1600"/>
              <a:buChar char="●"/>
              <a:defRPr/>
            </a:lvl1pPr>
            <a:lvl2pPr lvl="1" algn="r" rtl="0">
              <a:lnSpc>
                <a:spcPct val="100000"/>
              </a:lnSpc>
              <a:spcBef>
                <a:spcPts val="2133"/>
              </a:spcBef>
              <a:spcAft>
                <a:spcPts val="0"/>
              </a:spcAft>
              <a:buSzPts val="1600"/>
              <a:buChar char="○"/>
              <a:defRPr sz="2800"/>
            </a:lvl2pPr>
            <a:lvl3pPr lvl="2" algn="r" rtl="0">
              <a:lnSpc>
                <a:spcPct val="100000"/>
              </a:lnSpc>
              <a:spcBef>
                <a:spcPts val="0"/>
              </a:spcBef>
              <a:spcAft>
                <a:spcPts val="0"/>
              </a:spcAft>
              <a:buSzPts val="1600"/>
              <a:buChar char="■"/>
              <a:defRPr sz="2800"/>
            </a:lvl3pPr>
            <a:lvl4pPr lvl="3" algn="r" rtl="0">
              <a:lnSpc>
                <a:spcPct val="100000"/>
              </a:lnSpc>
              <a:spcBef>
                <a:spcPts val="0"/>
              </a:spcBef>
              <a:spcAft>
                <a:spcPts val="0"/>
              </a:spcAft>
              <a:buSzPts val="1600"/>
              <a:buChar char="●"/>
              <a:defRPr sz="2800"/>
            </a:lvl4pPr>
            <a:lvl5pPr lvl="4" algn="r" rtl="0">
              <a:lnSpc>
                <a:spcPct val="100000"/>
              </a:lnSpc>
              <a:spcBef>
                <a:spcPts val="0"/>
              </a:spcBef>
              <a:spcAft>
                <a:spcPts val="0"/>
              </a:spcAft>
              <a:buSzPts val="1600"/>
              <a:buChar char="○"/>
              <a:defRPr sz="2800"/>
            </a:lvl5pPr>
            <a:lvl6pPr lvl="5" algn="r" rtl="0">
              <a:lnSpc>
                <a:spcPct val="100000"/>
              </a:lnSpc>
              <a:spcBef>
                <a:spcPts val="0"/>
              </a:spcBef>
              <a:spcAft>
                <a:spcPts val="0"/>
              </a:spcAft>
              <a:buSzPts val="1600"/>
              <a:buChar char="■"/>
              <a:defRPr sz="2800"/>
            </a:lvl6pPr>
            <a:lvl7pPr lvl="6" algn="r" rtl="0">
              <a:lnSpc>
                <a:spcPct val="100000"/>
              </a:lnSpc>
              <a:spcBef>
                <a:spcPts val="0"/>
              </a:spcBef>
              <a:spcAft>
                <a:spcPts val="0"/>
              </a:spcAft>
              <a:buSzPts val="1600"/>
              <a:buChar char="●"/>
              <a:defRPr sz="2800"/>
            </a:lvl7pPr>
            <a:lvl8pPr lvl="7" algn="r" rtl="0">
              <a:lnSpc>
                <a:spcPct val="100000"/>
              </a:lnSpc>
              <a:spcBef>
                <a:spcPts val="0"/>
              </a:spcBef>
              <a:spcAft>
                <a:spcPts val="0"/>
              </a:spcAft>
              <a:buSzPts val="1600"/>
              <a:buChar char="○"/>
              <a:defRPr sz="2800"/>
            </a:lvl8pPr>
            <a:lvl9pPr lvl="8" algn="r" rtl="0">
              <a:lnSpc>
                <a:spcPct val="100000"/>
              </a:lnSpc>
              <a:spcBef>
                <a:spcPts val="0"/>
              </a:spcBef>
              <a:spcAft>
                <a:spcPts val="0"/>
              </a:spcAft>
              <a:buSzPts val="1600"/>
              <a:buChar char="■"/>
              <a:defRPr sz="2800"/>
            </a:lvl9pPr>
          </a:lstStyle>
          <a:p>
            <a:endParaRPr/>
          </a:p>
        </p:txBody>
      </p:sp>
    </p:spTree>
    <p:extLst>
      <p:ext uri="{BB962C8B-B14F-4D97-AF65-F5344CB8AC3E}">
        <p14:creationId xmlns:p14="http://schemas.microsoft.com/office/powerpoint/2010/main" val="3702867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33"/>
        <p:cNvGrpSpPr/>
        <p:nvPr/>
      </p:nvGrpSpPr>
      <p:grpSpPr>
        <a:xfrm>
          <a:off x="0" y="0"/>
          <a:ext cx="0" cy="0"/>
          <a:chOff x="0" y="0"/>
          <a:chExt cx="0" cy="0"/>
        </a:xfrm>
      </p:grpSpPr>
      <p:sp>
        <p:nvSpPr>
          <p:cNvPr id="534" name="Google Shape;534;p17"/>
          <p:cNvSpPr txBox="1">
            <a:spLocks noGrp="1"/>
          </p:cNvSpPr>
          <p:nvPr>
            <p:ph type="subTitle" idx="1"/>
          </p:nvPr>
        </p:nvSpPr>
        <p:spPr>
          <a:xfrm>
            <a:off x="1942767" y="3568700"/>
            <a:ext cx="2388400" cy="50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535" name="Google Shape;535;p17"/>
          <p:cNvSpPr txBox="1">
            <a:spLocks noGrp="1"/>
          </p:cNvSpPr>
          <p:nvPr>
            <p:ph type="subTitle" idx="2"/>
          </p:nvPr>
        </p:nvSpPr>
        <p:spPr>
          <a:xfrm>
            <a:off x="1942783" y="4213333"/>
            <a:ext cx="2388400" cy="9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536" name="Google Shape;536;p17"/>
          <p:cNvSpPr txBox="1">
            <a:spLocks noGrp="1"/>
          </p:cNvSpPr>
          <p:nvPr>
            <p:ph type="subTitle" idx="3"/>
          </p:nvPr>
        </p:nvSpPr>
        <p:spPr>
          <a:xfrm>
            <a:off x="4906849" y="3568700"/>
            <a:ext cx="2388400" cy="50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537" name="Google Shape;537;p17"/>
          <p:cNvSpPr txBox="1">
            <a:spLocks noGrp="1"/>
          </p:cNvSpPr>
          <p:nvPr>
            <p:ph type="subTitle" idx="4"/>
          </p:nvPr>
        </p:nvSpPr>
        <p:spPr>
          <a:xfrm>
            <a:off x="4901800" y="4213333"/>
            <a:ext cx="2388400" cy="9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538" name="Google Shape;538;p17"/>
          <p:cNvSpPr txBox="1">
            <a:spLocks noGrp="1"/>
          </p:cNvSpPr>
          <p:nvPr>
            <p:ph type="subTitle" idx="5"/>
          </p:nvPr>
        </p:nvSpPr>
        <p:spPr>
          <a:xfrm>
            <a:off x="7870932" y="3568700"/>
            <a:ext cx="2388400" cy="50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539" name="Google Shape;539;p17"/>
          <p:cNvSpPr txBox="1">
            <a:spLocks noGrp="1"/>
          </p:cNvSpPr>
          <p:nvPr>
            <p:ph type="subTitle" idx="6"/>
          </p:nvPr>
        </p:nvSpPr>
        <p:spPr>
          <a:xfrm>
            <a:off x="7860833" y="4213333"/>
            <a:ext cx="2388400" cy="9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grpSp>
        <p:nvGrpSpPr>
          <p:cNvPr id="540" name="Google Shape;540;p17"/>
          <p:cNvGrpSpPr/>
          <p:nvPr/>
        </p:nvGrpSpPr>
        <p:grpSpPr>
          <a:xfrm>
            <a:off x="7409327" y="5688091"/>
            <a:ext cx="4367064" cy="1537619"/>
            <a:chOff x="5142175" y="4369850"/>
            <a:chExt cx="1625700" cy="572400"/>
          </a:xfrm>
        </p:grpSpPr>
        <p:sp>
          <p:nvSpPr>
            <p:cNvPr id="541" name="Google Shape;541;p17"/>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7"/>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7"/>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7"/>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7"/>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6" name="Google Shape;546;p17"/>
          <p:cNvGrpSpPr/>
          <p:nvPr/>
        </p:nvGrpSpPr>
        <p:grpSpPr>
          <a:xfrm>
            <a:off x="-735579" y="5536889"/>
            <a:ext cx="4367064" cy="1537619"/>
            <a:chOff x="5142175" y="4369850"/>
            <a:chExt cx="1625700" cy="572400"/>
          </a:xfrm>
        </p:grpSpPr>
        <p:sp>
          <p:nvSpPr>
            <p:cNvPr id="547" name="Google Shape;547;p17"/>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7"/>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7"/>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7"/>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7"/>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2" name="Google Shape;552;p17"/>
          <p:cNvGrpSpPr/>
          <p:nvPr/>
        </p:nvGrpSpPr>
        <p:grpSpPr>
          <a:xfrm rot="-2241120">
            <a:off x="11651330" y="499493"/>
            <a:ext cx="223377" cy="314312"/>
            <a:chOff x="5248950" y="2607450"/>
            <a:chExt cx="27575" cy="38800"/>
          </a:xfrm>
        </p:grpSpPr>
        <p:sp>
          <p:nvSpPr>
            <p:cNvPr id="553" name="Google Shape;553;p1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5" name="Google Shape;555;p17"/>
          <p:cNvGrpSpPr/>
          <p:nvPr/>
        </p:nvGrpSpPr>
        <p:grpSpPr>
          <a:xfrm rot="-2700000">
            <a:off x="656353" y="613931"/>
            <a:ext cx="139484" cy="196264"/>
            <a:chOff x="5248950" y="2607450"/>
            <a:chExt cx="27575" cy="38800"/>
          </a:xfrm>
        </p:grpSpPr>
        <p:sp>
          <p:nvSpPr>
            <p:cNvPr id="556" name="Google Shape;556;p1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8" name="Google Shape;558;p17"/>
          <p:cNvGrpSpPr/>
          <p:nvPr/>
        </p:nvGrpSpPr>
        <p:grpSpPr>
          <a:xfrm rot="3488692">
            <a:off x="5226950" y="5477400"/>
            <a:ext cx="1201097" cy="1656627"/>
            <a:chOff x="330281" y="38723"/>
            <a:chExt cx="1614914" cy="2227176"/>
          </a:xfrm>
        </p:grpSpPr>
        <p:sp>
          <p:nvSpPr>
            <p:cNvPr id="559" name="Google Shape;559;p1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62" name="Google Shape;562;p17"/>
          <p:cNvSpPr/>
          <p:nvPr/>
        </p:nvSpPr>
        <p:spPr>
          <a:xfrm>
            <a:off x="9947233" y="53217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17"/>
          <p:cNvSpPr/>
          <p:nvPr/>
        </p:nvSpPr>
        <p:spPr>
          <a:xfrm>
            <a:off x="10913951" y="51965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17"/>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17"/>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66" name="Google Shape;566;p17"/>
          <p:cNvGrpSpPr/>
          <p:nvPr/>
        </p:nvGrpSpPr>
        <p:grpSpPr>
          <a:xfrm rot="3488692">
            <a:off x="125550" y="1388149"/>
            <a:ext cx="1201097" cy="1656627"/>
            <a:chOff x="330281" y="38723"/>
            <a:chExt cx="1614914" cy="2227176"/>
          </a:xfrm>
        </p:grpSpPr>
        <p:sp>
          <p:nvSpPr>
            <p:cNvPr id="567" name="Google Shape;567;p1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0" name="Google Shape;570;p17"/>
          <p:cNvGrpSpPr/>
          <p:nvPr/>
        </p:nvGrpSpPr>
        <p:grpSpPr>
          <a:xfrm>
            <a:off x="10469281" y="3467101"/>
            <a:ext cx="2394689" cy="4934176"/>
            <a:chOff x="6239025" y="396475"/>
            <a:chExt cx="480900" cy="990825"/>
          </a:xfrm>
        </p:grpSpPr>
        <p:sp>
          <p:nvSpPr>
            <p:cNvPr id="571" name="Google Shape;571;p17"/>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7"/>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7"/>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7"/>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17"/>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17"/>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7"/>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7"/>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7"/>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0" name="Google Shape;580;p17"/>
          <p:cNvGrpSpPr/>
          <p:nvPr/>
        </p:nvGrpSpPr>
        <p:grpSpPr>
          <a:xfrm>
            <a:off x="-1410919" y="3744985"/>
            <a:ext cx="2394689" cy="4934176"/>
            <a:chOff x="6239025" y="396475"/>
            <a:chExt cx="480900" cy="990825"/>
          </a:xfrm>
        </p:grpSpPr>
        <p:sp>
          <p:nvSpPr>
            <p:cNvPr id="581" name="Google Shape;581;p17"/>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7"/>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7"/>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7"/>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7"/>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7"/>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7"/>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17"/>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17"/>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0" name="Google Shape;590;p17"/>
          <p:cNvGrpSpPr/>
          <p:nvPr/>
        </p:nvGrpSpPr>
        <p:grpSpPr>
          <a:xfrm rot="3488692">
            <a:off x="11333850" y="1249683"/>
            <a:ext cx="1201097" cy="1656627"/>
            <a:chOff x="330281" y="38723"/>
            <a:chExt cx="1614914" cy="2227176"/>
          </a:xfrm>
        </p:grpSpPr>
        <p:sp>
          <p:nvSpPr>
            <p:cNvPr id="591" name="Google Shape;591;p1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4" name="Google Shape;594;p17"/>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654791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10"/>
        <p:cNvGrpSpPr/>
        <p:nvPr/>
      </p:nvGrpSpPr>
      <p:grpSpPr>
        <a:xfrm>
          <a:off x="0" y="0"/>
          <a:ext cx="0" cy="0"/>
          <a:chOff x="0" y="0"/>
          <a:chExt cx="0" cy="0"/>
        </a:xfrm>
      </p:grpSpPr>
      <p:grpSp>
        <p:nvGrpSpPr>
          <p:cNvPr id="311" name="Google Shape;311;p9"/>
          <p:cNvGrpSpPr/>
          <p:nvPr/>
        </p:nvGrpSpPr>
        <p:grpSpPr>
          <a:xfrm>
            <a:off x="367" y="4156606"/>
            <a:ext cx="12223208" cy="2720188"/>
            <a:chOff x="271" y="2964551"/>
            <a:chExt cx="9167406" cy="2193229"/>
          </a:xfrm>
        </p:grpSpPr>
        <p:sp>
          <p:nvSpPr>
            <p:cNvPr id="312" name="Google Shape;312;p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6" name="Google Shape;316;p9"/>
          <p:cNvSpPr/>
          <p:nvPr/>
        </p:nvSpPr>
        <p:spPr>
          <a:xfrm>
            <a:off x="-47168" y="720000"/>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9"/>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8" name="Google Shape;318;p9"/>
          <p:cNvSpPr/>
          <p:nvPr/>
        </p:nvSpPr>
        <p:spPr>
          <a:xfrm>
            <a:off x="8156693" y="4444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9"/>
          <p:cNvSpPr txBox="1">
            <a:spLocks noGrp="1"/>
          </p:cNvSpPr>
          <p:nvPr>
            <p:ph type="title"/>
          </p:nvPr>
        </p:nvSpPr>
        <p:spPr>
          <a:xfrm>
            <a:off x="2336600" y="548895"/>
            <a:ext cx="7518800" cy="850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21" name="Google Shape;321;p9"/>
          <p:cNvSpPr txBox="1">
            <a:spLocks noGrp="1"/>
          </p:cNvSpPr>
          <p:nvPr>
            <p:ph type="subTitle" idx="1"/>
          </p:nvPr>
        </p:nvSpPr>
        <p:spPr>
          <a:xfrm>
            <a:off x="2182267" y="2901833"/>
            <a:ext cx="4435200" cy="23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5B595B"/>
              </a:buClr>
              <a:buSzPts val="1600"/>
              <a:buFont typeface="Lato"/>
              <a:buChar char="●"/>
              <a:defRPr sz="2400"/>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291875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2371702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442"/>
        <p:cNvGrpSpPr/>
        <p:nvPr/>
      </p:nvGrpSpPr>
      <p:grpSpPr>
        <a:xfrm>
          <a:off x="0" y="0"/>
          <a:ext cx="0" cy="0"/>
          <a:chOff x="0" y="0"/>
          <a:chExt cx="0" cy="0"/>
        </a:xfrm>
      </p:grpSpPr>
    </p:spTree>
    <p:extLst>
      <p:ext uri="{BB962C8B-B14F-4D97-AF65-F5344CB8AC3E}">
        <p14:creationId xmlns:p14="http://schemas.microsoft.com/office/powerpoint/2010/main" val="209840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479"/>
        <p:cNvGrpSpPr/>
        <p:nvPr/>
      </p:nvGrpSpPr>
      <p:grpSpPr>
        <a:xfrm>
          <a:off x="0" y="0"/>
          <a:ext cx="0" cy="0"/>
          <a:chOff x="0" y="0"/>
          <a:chExt cx="0" cy="0"/>
        </a:xfrm>
      </p:grpSpPr>
      <p:sp>
        <p:nvSpPr>
          <p:cNvPr id="480" name="Google Shape;480;p15"/>
          <p:cNvSpPr txBox="1">
            <a:spLocks noGrp="1"/>
          </p:cNvSpPr>
          <p:nvPr>
            <p:ph type="title"/>
          </p:nvPr>
        </p:nvSpPr>
        <p:spPr>
          <a:xfrm>
            <a:off x="960145" y="720000"/>
            <a:ext cx="5136000" cy="63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481" name="Google Shape;481;p15"/>
          <p:cNvSpPr txBox="1">
            <a:spLocks noGrp="1"/>
          </p:cNvSpPr>
          <p:nvPr>
            <p:ph type="subTitle" idx="1"/>
          </p:nvPr>
        </p:nvSpPr>
        <p:spPr>
          <a:xfrm>
            <a:off x="960000" y="2795033"/>
            <a:ext cx="5136000" cy="32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595B"/>
              </a:buClr>
              <a:buSzPts val="1600"/>
              <a:buFont typeface="Lato"/>
              <a:buChar char="●"/>
              <a:defRPr>
                <a:latin typeface="Lato"/>
                <a:ea typeface="Lato"/>
                <a:cs typeface="Lato"/>
                <a:sym typeface="Lato"/>
              </a:defRPr>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127314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604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hree columns 1" userDrawn="1">
  <p:cSld name="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id="{0E9368E1-516E-4288-B3B4-685C1EC594E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1736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292562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985"/>
        <p:cNvGrpSpPr/>
        <p:nvPr/>
      </p:nvGrpSpPr>
      <p:grpSpPr>
        <a:xfrm>
          <a:off x="0" y="0"/>
          <a:ext cx="0" cy="0"/>
          <a:chOff x="0" y="0"/>
          <a:chExt cx="0" cy="0"/>
        </a:xfrm>
      </p:grpSpPr>
      <p:sp>
        <p:nvSpPr>
          <p:cNvPr id="986" name="Google Shape;986;p33"/>
          <p:cNvSpPr/>
          <p:nvPr/>
        </p:nvSpPr>
        <p:spPr>
          <a:xfrm>
            <a:off x="781" y="3074325"/>
            <a:ext cx="12220029" cy="1679225"/>
          </a:xfrm>
          <a:custGeom>
            <a:avLst/>
            <a:gdLst/>
            <a:ahLst/>
            <a:cxnLst/>
            <a:rect l="l" t="t" r="r" b="b"/>
            <a:pathLst>
              <a:path w="51070" h="8953" extrusionOk="0">
                <a:moveTo>
                  <a:pt x="51070" y="1"/>
                </a:moveTo>
                <a:cubicBezTo>
                  <a:pt x="49881" y="56"/>
                  <a:pt x="49100" y="432"/>
                  <a:pt x="48371" y="513"/>
                </a:cubicBezTo>
                <a:cubicBezTo>
                  <a:pt x="47629" y="594"/>
                  <a:pt x="46547" y="756"/>
                  <a:pt x="45941" y="879"/>
                </a:cubicBezTo>
                <a:cubicBezTo>
                  <a:pt x="45332" y="986"/>
                  <a:pt x="46952" y="1744"/>
                  <a:pt x="46223" y="1932"/>
                </a:cubicBezTo>
                <a:cubicBezTo>
                  <a:pt x="45494" y="2107"/>
                  <a:pt x="44914" y="2512"/>
                  <a:pt x="44334" y="2878"/>
                </a:cubicBezTo>
                <a:cubicBezTo>
                  <a:pt x="44159" y="2985"/>
                  <a:pt x="44010" y="3024"/>
                  <a:pt x="43822" y="3024"/>
                </a:cubicBezTo>
                <a:cubicBezTo>
                  <a:pt x="43631" y="3024"/>
                  <a:pt x="43388" y="2985"/>
                  <a:pt x="42996" y="2959"/>
                </a:cubicBezTo>
                <a:cubicBezTo>
                  <a:pt x="42607" y="2917"/>
                  <a:pt x="42066" y="2878"/>
                  <a:pt x="41295" y="2878"/>
                </a:cubicBezTo>
                <a:lnTo>
                  <a:pt x="40945" y="2878"/>
                </a:lnTo>
                <a:cubicBezTo>
                  <a:pt x="38314" y="2917"/>
                  <a:pt x="39610" y="3983"/>
                  <a:pt x="39056" y="4038"/>
                </a:cubicBezTo>
                <a:cubicBezTo>
                  <a:pt x="38557" y="4093"/>
                  <a:pt x="38408" y="4537"/>
                  <a:pt x="37828" y="4537"/>
                </a:cubicBezTo>
                <a:cubicBezTo>
                  <a:pt x="37773" y="4537"/>
                  <a:pt x="37705" y="4537"/>
                  <a:pt x="37637" y="4524"/>
                </a:cubicBezTo>
                <a:cubicBezTo>
                  <a:pt x="37488" y="4511"/>
                  <a:pt x="37326" y="4498"/>
                  <a:pt x="37138" y="4498"/>
                </a:cubicBezTo>
                <a:cubicBezTo>
                  <a:pt x="36422" y="4498"/>
                  <a:pt x="35531" y="4673"/>
                  <a:pt x="35194" y="4997"/>
                </a:cubicBezTo>
                <a:cubicBezTo>
                  <a:pt x="35045" y="5146"/>
                  <a:pt x="34925" y="5185"/>
                  <a:pt x="34750" y="5185"/>
                </a:cubicBezTo>
                <a:cubicBezTo>
                  <a:pt x="34426" y="5185"/>
                  <a:pt x="33940" y="5010"/>
                  <a:pt x="32858" y="4997"/>
                </a:cubicBezTo>
                <a:lnTo>
                  <a:pt x="32832" y="4997"/>
                </a:lnTo>
                <a:cubicBezTo>
                  <a:pt x="32048" y="4997"/>
                  <a:pt x="31549" y="5308"/>
                  <a:pt x="31076" y="5616"/>
                </a:cubicBezTo>
                <a:cubicBezTo>
                  <a:pt x="30603" y="5927"/>
                  <a:pt x="30133" y="6238"/>
                  <a:pt x="29417" y="6238"/>
                </a:cubicBezTo>
                <a:lnTo>
                  <a:pt x="29307" y="6238"/>
                </a:lnTo>
                <a:cubicBezTo>
                  <a:pt x="27768" y="6170"/>
                  <a:pt x="25623" y="6225"/>
                  <a:pt x="24583" y="5940"/>
                </a:cubicBezTo>
                <a:cubicBezTo>
                  <a:pt x="23556" y="5671"/>
                  <a:pt x="23880" y="5240"/>
                  <a:pt x="23491" y="4997"/>
                </a:cubicBezTo>
                <a:cubicBezTo>
                  <a:pt x="23394" y="4942"/>
                  <a:pt x="23287" y="4929"/>
                  <a:pt x="23167" y="4929"/>
                </a:cubicBezTo>
                <a:cubicBezTo>
                  <a:pt x="23018" y="4929"/>
                  <a:pt x="22843" y="4955"/>
                  <a:pt x="22652" y="4984"/>
                </a:cubicBezTo>
                <a:cubicBezTo>
                  <a:pt x="22464" y="5023"/>
                  <a:pt x="22234" y="5049"/>
                  <a:pt x="21991" y="5049"/>
                </a:cubicBezTo>
                <a:cubicBezTo>
                  <a:pt x="21829" y="5049"/>
                  <a:pt x="21667" y="5036"/>
                  <a:pt x="21479" y="4997"/>
                </a:cubicBezTo>
                <a:cubicBezTo>
                  <a:pt x="20494" y="4822"/>
                  <a:pt x="18777" y="5130"/>
                  <a:pt x="18278" y="4469"/>
                </a:cubicBezTo>
                <a:cubicBezTo>
                  <a:pt x="17779" y="3821"/>
                  <a:pt x="14500" y="2836"/>
                  <a:pt x="12974" y="2619"/>
                </a:cubicBezTo>
                <a:cubicBezTo>
                  <a:pt x="11448" y="2405"/>
                  <a:pt x="11785" y="2593"/>
                  <a:pt x="11448" y="2405"/>
                </a:cubicBezTo>
                <a:cubicBezTo>
                  <a:pt x="11150" y="2214"/>
                  <a:pt x="11043" y="1919"/>
                  <a:pt x="9948" y="1919"/>
                </a:cubicBezTo>
                <a:cubicBezTo>
                  <a:pt x="9841" y="1919"/>
                  <a:pt x="9721" y="1919"/>
                  <a:pt x="9585" y="1932"/>
                </a:cubicBezTo>
                <a:lnTo>
                  <a:pt x="9397" y="1932"/>
                </a:lnTo>
                <a:cubicBezTo>
                  <a:pt x="8004" y="1932"/>
                  <a:pt x="6465" y="1122"/>
                  <a:pt x="4913" y="704"/>
                </a:cubicBezTo>
                <a:cubicBezTo>
                  <a:pt x="4375" y="568"/>
                  <a:pt x="3646" y="513"/>
                  <a:pt x="2930" y="513"/>
                </a:cubicBezTo>
                <a:cubicBezTo>
                  <a:pt x="1472" y="513"/>
                  <a:pt x="1" y="704"/>
                  <a:pt x="1" y="704"/>
                </a:cubicBezTo>
                <a:lnTo>
                  <a:pt x="14" y="3335"/>
                </a:lnTo>
                <a:cubicBezTo>
                  <a:pt x="121" y="3309"/>
                  <a:pt x="1012" y="3066"/>
                  <a:pt x="1524" y="3066"/>
                </a:cubicBezTo>
                <a:cubicBezTo>
                  <a:pt x="1647" y="3066"/>
                  <a:pt x="1741" y="3079"/>
                  <a:pt x="1809" y="3105"/>
                </a:cubicBezTo>
                <a:cubicBezTo>
                  <a:pt x="2201" y="3267"/>
                  <a:pt x="3105" y="3471"/>
                  <a:pt x="4213" y="3471"/>
                </a:cubicBezTo>
                <a:lnTo>
                  <a:pt x="4359" y="3471"/>
                </a:lnTo>
                <a:cubicBezTo>
                  <a:pt x="5143" y="3458"/>
                  <a:pt x="5467" y="3322"/>
                  <a:pt x="5710" y="3322"/>
                </a:cubicBezTo>
                <a:cubicBezTo>
                  <a:pt x="5846" y="3322"/>
                  <a:pt x="5953" y="3348"/>
                  <a:pt x="6089" y="3471"/>
                </a:cubicBezTo>
                <a:cubicBezTo>
                  <a:pt x="6452" y="3740"/>
                  <a:pt x="6507" y="3944"/>
                  <a:pt x="6967" y="3944"/>
                </a:cubicBezTo>
                <a:cubicBezTo>
                  <a:pt x="7032" y="3944"/>
                  <a:pt x="7100" y="3931"/>
                  <a:pt x="7194" y="3931"/>
                </a:cubicBezTo>
                <a:cubicBezTo>
                  <a:pt x="7871" y="3863"/>
                  <a:pt x="7453" y="3889"/>
                  <a:pt x="7871" y="3863"/>
                </a:cubicBezTo>
                <a:lnTo>
                  <a:pt x="7910" y="3863"/>
                </a:lnTo>
                <a:cubicBezTo>
                  <a:pt x="8302" y="3863"/>
                  <a:pt x="8613" y="4200"/>
                  <a:pt x="8613" y="4200"/>
                </a:cubicBezTo>
                <a:cubicBezTo>
                  <a:pt x="8613" y="4200"/>
                  <a:pt x="8963" y="4174"/>
                  <a:pt x="9287" y="4174"/>
                </a:cubicBezTo>
                <a:cubicBezTo>
                  <a:pt x="9449" y="4174"/>
                  <a:pt x="9611" y="4174"/>
                  <a:pt x="9721" y="4200"/>
                </a:cubicBezTo>
                <a:cubicBezTo>
                  <a:pt x="10045" y="4268"/>
                  <a:pt x="9436" y="4401"/>
                  <a:pt x="10314" y="4550"/>
                </a:cubicBezTo>
                <a:cubicBezTo>
                  <a:pt x="10476" y="4563"/>
                  <a:pt x="10612" y="4579"/>
                  <a:pt x="10732" y="4579"/>
                </a:cubicBezTo>
                <a:cubicBezTo>
                  <a:pt x="10949" y="4579"/>
                  <a:pt x="11124" y="4550"/>
                  <a:pt x="11286" y="4524"/>
                </a:cubicBezTo>
                <a:cubicBezTo>
                  <a:pt x="11435" y="4498"/>
                  <a:pt x="11568" y="4482"/>
                  <a:pt x="11691" y="4482"/>
                </a:cubicBezTo>
                <a:cubicBezTo>
                  <a:pt x="11798" y="4482"/>
                  <a:pt x="11908" y="4498"/>
                  <a:pt x="12002" y="4550"/>
                </a:cubicBezTo>
                <a:cubicBezTo>
                  <a:pt x="12420" y="4754"/>
                  <a:pt x="12770" y="5198"/>
                  <a:pt x="13512" y="5227"/>
                </a:cubicBezTo>
                <a:cubicBezTo>
                  <a:pt x="14270" y="5266"/>
                  <a:pt x="16052" y="5373"/>
                  <a:pt x="16010" y="5778"/>
                </a:cubicBezTo>
                <a:cubicBezTo>
                  <a:pt x="15984" y="6008"/>
                  <a:pt x="16295" y="6021"/>
                  <a:pt x="16645" y="6021"/>
                </a:cubicBezTo>
                <a:lnTo>
                  <a:pt x="16875" y="6021"/>
                </a:lnTo>
                <a:cubicBezTo>
                  <a:pt x="17092" y="6021"/>
                  <a:pt x="17280" y="6037"/>
                  <a:pt x="17400" y="6089"/>
                </a:cubicBezTo>
                <a:cubicBezTo>
                  <a:pt x="17740" y="6264"/>
                  <a:pt x="17860" y="6264"/>
                  <a:pt x="18482" y="6400"/>
                </a:cubicBezTo>
                <a:cubicBezTo>
                  <a:pt x="19101" y="6536"/>
                  <a:pt x="21709" y="6494"/>
                  <a:pt x="21450" y="6669"/>
                </a:cubicBezTo>
                <a:cubicBezTo>
                  <a:pt x="21207" y="6847"/>
                  <a:pt x="19506" y="6847"/>
                  <a:pt x="20426" y="6941"/>
                </a:cubicBezTo>
                <a:cubicBezTo>
                  <a:pt x="21343" y="7048"/>
                  <a:pt x="24029" y="7116"/>
                  <a:pt x="24016" y="7252"/>
                </a:cubicBezTo>
                <a:cubicBezTo>
                  <a:pt x="24003" y="7398"/>
                  <a:pt x="20533" y="7427"/>
                  <a:pt x="20426" y="7738"/>
                </a:cubicBezTo>
                <a:cubicBezTo>
                  <a:pt x="20332" y="8046"/>
                  <a:pt x="18333" y="8830"/>
                  <a:pt x="18482" y="8937"/>
                </a:cubicBezTo>
                <a:cubicBezTo>
                  <a:pt x="18482" y="8937"/>
                  <a:pt x="18495" y="8937"/>
                  <a:pt x="18508" y="8953"/>
                </a:cubicBezTo>
                <a:lnTo>
                  <a:pt x="28335" y="8953"/>
                </a:lnTo>
                <a:cubicBezTo>
                  <a:pt x="28445" y="8898"/>
                  <a:pt x="28565" y="8856"/>
                  <a:pt x="28675" y="8856"/>
                </a:cubicBezTo>
                <a:cubicBezTo>
                  <a:pt x="28889" y="8856"/>
                  <a:pt x="29485" y="8749"/>
                  <a:pt x="29997" y="8642"/>
                </a:cubicBezTo>
                <a:cubicBezTo>
                  <a:pt x="30509" y="8532"/>
                  <a:pt x="29942" y="8519"/>
                  <a:pt x="29997" y="8451"/>
                </a:cubicBezTo>
                <a:cubicBezTo>
                  <a:pt x="30052" y="8399"/>
                  <a:pt x="30658" y="8386"/>
                  <a:pt x="31131" y="8344"/>
                </a:cubicBezTo>
                <a:cubicBezTo>
                  <a:pt x="31591" y="8305"/>
                  <a:pt x="31429" y="8127"/>
                  <a:pt x="31468" y="8007"/>
                </a:cubicBezTo>
                <a:cubicBezTo>
                  <a:pt x="31481" y="7926"/>
                  <a:pt x="31818" y="7913"/>
                  <a:pt x="32184" y="7913"/>
                </a:cubicBezTo>
                <a:lnTo>
                  <a:pt x="32858" y="7913"/>
                </a:lnTo>
                <a:cubicBezTo>
                  <a:pt x="33305" y="7913"/>
                  <a:pt x="33263" y="7466"/>
                  <a:pt x="33454" y="7278"/>
                </a:cubicBezTo>
                <a:cubicBezTo>
                  <a:pt x="33506" y="7223"/>
                  <a:pt x="33600" y="7197"/>
                  <a:pt x="33697" y="7197"/>
                </a:cubicBezTo>
                <a:cubicBezTo>
                  <a:pt x="33791" y="7197"/>
                  <a:pt x="33911" y="7223"/>
                  <a:pt x="34034" y="7236"/>
                </a:cubicBezTo>
                <a:cubicBezTo>
                  <a:pt x="34154" y="7265"/>
                  <a:pt x="34277" y="7278"/>
                  <a:pt x="34384" y="7278"/>
                </a:cubicBezTo>
                <a:lnTo>
                  <a:pt x="34478" y="7278"/>
                </a:lnTo>
                <a:cubicBezTo>
                  <a:pt x="34844" y="7236"/>
                  <a:pt x="34951" y="7048"/>
                  <a:pt x="35450" y="6873"/>
                </a:cubicBezTo>
                <a:cubicBezTo>
                  <a:pt x="35573" y="6831"/>
                  <a:pt x="35693" y="6818"/>
                  <a:pt x="35816" y="6818"/>
                </a:cubicBezTo>
                <a:cubicBezTo>
                  <a:pt x="35949" y="6818"/>
                  <a:pt x="36098" y="6831"/>
                  <a:pt x="36234" y="6860"/>
                </a:cubicBezTo>
                <a:cubicBezTo>
                  <a:pt x="36354" y="6873"/>
                  <a:pt x="36490" y="6899"/>
                  <a:pt x="36613" y="6899"/>
                </a:cubicBezTo>
                <a:cubicBezTo>
                  <a:pt x="36678" y="6899"/>
                  <a:pt x="36746" y="6886"/>
                  <a:pt x="36814" y="6873"/>
                </a:cubicBezTo>
                <a:cubicBezTo>
                  <a:pt x="37206" y="6766"/>
                  <a:pt x="37812" y="6468"/>
                  <a:pt x="38204" y="6319"/>
                </a:cubicBezTo>
                <a:cubicBezTo>
                  <a:pt x="38314" y="6280"/>
                  <a:pt x="38421" y="6264"/>
                  <a:pt x="38515" y="6264"/>
                </a:cubicBezTo>
                <a:cubicBezTo>
                  <a:pt x="38622" y="6264"/>
                  <a:pt x="38719" y="6280"/>
                  <a:pt x="38826" y="6293"/>
                </a:cubicBezTo>
                <a:cubicBezTo>
                  <a:pt x="38933" y="6319"/>
                  <a:pt x="39056" y="6332"/>
                  <a:pt x="39176" y="6332"/>
                </a:cubicBezTo>
                <a:cubicBezTo>
                  <a:pt x="39244" y="6332"/>
                  <a:pt x="39299" y="6332"/>
                  <a:pt x="39367" y="6319"/>
                </a:cubicBezTo>
                <a:cubicBezTo>
                  <a:pt x="39853" y="6251"/>
                  <a:pt x="39960" y="6021"/>
                  <a:pt x="40258" y="5875"/>
                </a:cubicBezTo>
                <a:cubicBezTo>
                  <a:pt x="40352" y="5833"/>
                  <a:pt x="40433" y="5807"/>
                  <a:pt x="40527" y="5807"/>
                </a:cubicBezTo>
                <a:cubicBezTo>
                  <a:pt x="40608" y="5807"/>
                  <a:pt x="40702" y="5833"/>
                  <a:pt x="40809" y="5846"/>
                </a:cubicBezTo>
                <a:cubicBezTo>
                  <a:pt x="40919" y="5859"/>
                  <a:pt x="41039" y="5875"/>
                  <a:pt x="41175" y="5875"/>
                </a:cubicBezTo>
                <a:lnTo>
                  <a:pt x="41337" y="5875"/>
                </a:lnTo>
                <a:cubicBezTo>
                  <a:pt x="41849" y="5833"/>
                  <a:pt x="41891" y="5483"/>
                  <a:pt x="41972" y="5373"/>
                </a:cubicBezTo>
                <a:cubicBezTo>
                  <a:pt x="41998" y="5334"/>
                  <a:pt x="42186" y="5321"/>
                  <a:pt x="42429" y="5321"/>
                </a:cubicBezTo>
                <a:cubicBezTo>
                  <a:pt x="42795" y="5321"/>
                  <a:pt x="43255" y="5360"/>
                  <a:pt x="43511" y="5402"/>
                </a:cubicBezTo>
                <a:cubicBezTo>
                  <a:pt x="43550" y="5415"/>
                  <a:pt x="43579" y="5415"/>
                  <a:pt x="43618" y="5415"/>
                </a:cubicBezTo>
                <a:cubicBezTo>
                  <a:pt x="43955" y="5415"/>
                  <a:pt x="44240" y="5091"/>
                  <a:pt x="44360" y="5078"/>
                </a:cubicBezTo>
                <a:cubicBezTo>
                  <a:pt x="45144" y="4968"/>
                  <a:pt x="45102" y="4942"/>
                  <a:pt x="45455" y="4903"/>
                </a:cubicBezTo>
                <a:cubicBezTo>
                  <a:pt x="45805" y="4861"/>
                  <a:pt x="45264" y="4511"/>
                  <a:pt x="45455" y="4375"/>
                </a:cubicBezTo>
                <a:cubicBezTo>
                  <a:pt x="45643" y="4255"/>
                  <a:pt x="46495" y="4268"/>
                  <a:pt x="46819" y="4187"/>
                </a:cubicBezTo>
                <a:cubicBezTo>
                  <a:pt x="47143" y="4106"/>
                  <a:pt x="47412" y="3996"/>
                  <a:pt x="47561" y="3902"/>
                </a:cubicBezTo>
                <a:cubicBezTo>
                  <a:pt x="47613" y="3876"/>
                  <a:pt x="47668" y="3876"/>
                  <a:pt x="47749" y="3876"/>
                </a:cubicBezTo>
                <a:cubicBezTo>
                  <a:pt x="47830" y="3876"/>
                  <a:pt x="47924" y="3889"/>
                  <a:pt x="48034" y="3889"/>
                </a:cubicBezTo>
                <a:cubicBezTo>
                  <a:pt x="48128" y="3902"/>
                  <a:pt x="48248" y="3915"/>
                  <a:pt x="48371" y="3915"/>
                </a:cubicBezTo>
                <a:cubicBezTo>
                  <a:pt x="48410" y="3915"/>
                  <a:pt x="48452" y="3915"/>
                  <a:pt x="48478" y="3902"/>
                </a:cubicBezTo>
                <a:cubicBezTo>
                  <a:pt x="48896" y="3889"/>
                  <a:pt x="49045" y="3701"/>
                  <a:pt x="49518" y="3539"/>
                </a:cubicBezTo>
                <a:cubicBezTo>
                  <a:pt x="49829" y="3445"/>
                  <a:pt x="50367" y="3429"/>
                  <a:pt x="50733" y="3429"/>
                </a:cubicBezTo>
                <a:cubicBezTo>
                  <a:pt x="50934" y="3429"/>
                  <a:pt x="51070" y="3445"/>
                  <a:pt x="51070" y="3445"/>
                </a:cubicBezTo>
                <a:lnTo>
                  <a:pt x="51070"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33"/>
          <p:cNvSpPr/>
          <p:nvPr/>
        </p:nvSpPr>
        <p:spPr>
          <a:xfrm>
            <a:off x="782" y="3492305"/>
            <a:ext cx="5042569" cy="1086731"/>
          </a:xfrm>
          <a:custGeom>
            <a:avLst/>
            <a:gdLst/>
            <a:ahLst/>
            <a:cxnLst/>
            <a:rect l="l" t="t" r="r" b="b"/>
            <a:pathLst>
              <a:path w="21074" h="5794" extrusionOk="0">
                <a:moveTo>
                  <a:pt x="14" y="1"/>
                </a:moveTo>
                <a:cubicBezTo>
                  <a:pt x="1" y="1"/>
                  <a:pt x="1" y="14"/>
                  <a:pt x="1" y="14"/>
                </a:cubicBezTo>
                <a:lnTo>
                  <a:pt x="1" y="5794"/>
                </a:lnTo>
                <a:lnTo>
                  <a:pt x="21074" y="5794"/>
                </a:lnTo>
                <a:cubicBezTo>
                  <a:pt x="20721" y="5564"/>
                  <a:pt x="18793" y="5700"/>
                  <a:pt x="18508" y="5619"/>
                </a:cubicBezTo>
                <a:lnTo>
                  <a:pt x="27" y="5619"/>
                </a:lnTo>
                <a:lnTo>
                  <a:pt x="14" y="1"/>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33"/>
          <p:cNvSpPr/>
          <p:nvPr/>
        </p:nvSpPr>
        <p:spPr>
          <a:xfrm>
            <a:off x="3893" y="3649202"/>
            <a:ext cx="5746548" cy="1104353"/>
          </a:xfrm>
          <a:custGeom>
            <a:avLst/>
            <a:gdLst/>
            <a:ahLst/>
            <a:cxnLst/>
            <a:rect l="l" t="t" r="r" b="b"/>
            <a:pathLst>
              <a:path w="24016" h="5888" extrusionOk="0">
                <a:moveTo>
                  <a:pt x="1511" y="1"/>
                </a:moveTo>
                <a:cubicBezTo>
                  <a:pt x="999" y="1"/>
                  <a:pt x="108" y="244"/>
                  <a:pt x="1" y="270"/>
                </a:cubicBezTo>
                <a:lnTo>
                  <a:pt x="14" y="5888"/>
                </a:lnTo>
                <a:lnTo>
                  <a:pt x="18495" y="5888"/>
                </a:lnTo>
                <a:cubicBezTo>
                  <a:pt x="18482" y="5872"/>
                  <a:pt x="18469" y="5872"/>
                  <a:pt x="18469" y="5872"/>
                </a:cubicBezTo>
                <a:cubicBezTo>
                  <a:pt x="18320" y="5765"/>
                  <a:pt x="20319" y="4981"/>
                  <a:pt x="20413" y="4673"/>
                </a:cubicBezTo>
                <a:cubicBezTo>
                  <a:pt x="20520" y="4362"/>
                  <a:pt x="23990" y="4333"/>
                  <a:pt x="24003" y="4187"/>
                </a:cubicBezTo>
                <a:cubicBezTo>
                  <a:pt x="24016" y="4051"/>
                  <a:pt x="21330" y="3983"/>
                  <a:pt x="20413" y="3876"/>
                </a:cubicBezTo>
                <a:cubicBezTo>
                  <a:pt x="19493" y="3782"/>
                  <a:pt x="21194" y="3782"/>
                  <a:pt x="21437" y="3604"/>
                </a:cubicBezTo>
                <a:cubicBezTo>
                  <a:pt x="21696" y="3429"/>
                  <a:pt x="19088" y="3471"/>
                  <a:pt x="18469" y="3335"/>
                </a:cubicBezTo>
                <a:cubicBezTo>
                  <a:pt x="17847" y="3199"/>
                  <a:pt x="17727" y="3199"/>
                  <a:pt x="17387" y="3024"/>
                </a:cubicBezTo>
                <a:cubicBezTo>
                  <a:pt x="17267" y="2972"/>
                  <a:pt x="17079" y="2956"/>
                  <a:pt x="16862" y="2956"/>
                </a:cubicBezTo>
                <a:lnTo>
                  <a:pt x="16632" y="2956"/>
                </a:lnTo>
                <a:cubicBezTo>
                  <a:pt x="16282" y="2956"/>
                  <a:pt x="15971" y="2943"/>
                  <a:pt x="15997" y="2713"/>
                </a:cubicBezTo>
                <a:cubicBezTo>
                  <a:pt x="16039" y="2308"/>
                  <a:pt x="14257" y="2201"/>
                  <a:pt x="13499" y="2162"/>
                </a:cubicBezTo>
                <a:cubicBezTo>
                  <a:pt x="12757" y="2133"/>
                  <a:pt x="12407" y="1689"/>
                  <a:pt x="11989" y="1485"/>
                </a:cubicBezTo>
                <a:cubicBezTo>
                  <a:pt x="11895" y="1433"/>
                  <a:pt x="11785" y="1417"/>
                  <a:pt x="11678" y="1417"/>
                </a:cubicBezTo>
                <a:cubicBezTo>
                  <a:pt x="11555" y="1417"/>
                  <a:pt x="11422" y="1433"/>
                  <a:pt x="11273" y="1459"/>
                </a:cubicBezTo>
                <a:cubicBezTo>
                  <a:pt x="11111" y="1485"/>
                  <a:pt x="10936" y="1514"/>
                  <a:pt x="10719" y="1514"/>
                </a:cubicBezTo>
                <a:cubicBezTo>
                  <a:pt x="10599" y="1514"/>
                  <a:pt x="10463" y="1498"/>
                  <a:pt x="10301" y="1485"/>
                </a:cubicBezTo>
                <a:cubicBezTo>
                  <a:pt x="9423" y="1336"/>
                  <a:pt x="10032" y="1203"/>
                  <a:pt x="9708" y="1135"/>
                </a:cubicBezTo>
                <a:cubicBezTo>
                  <a:pt x="9598" y="1109"/>
                  <a:pt x="9436" y="1109"/>
                  <a:pt x="9274" y="1109"/>
                </a:cubicBezTo>
                <a:cubicBezTo>
                  <a:pt x="8950" y="1109"/>
                  <a:pt x="8600" y="1135"/>
                  <a:pt x="8600" y="1135"/>
                </a:cubicBezTo>
                <a:cubicBezTo>
                  <a:pt x="8600" y="1135"/>
                  <a:pt x="8289" y="798"/>
                  <a:pt x="7897" y="798"/>
                </a:cubicBezTo>
                <a:lnTo>
                  <a:pt x="7858" y="798"/>
                </a:lnTo>
                <a:cubicBezTo>
                  <a:pt x="7440" y="824"/>
                  <a:pt x="7858" y="798"/>
                  <a:pt x="7181" y="866"/>
                </a:cubicBezTo>
                <a:cubicBezTo>
                  <a:pt x="7087" y="866"/>
                  <a:pt x="7019" y="879"/>
                  <a:pt x="6954" y="879"/>
                </a:cubicBezTo>
                <a:cubicBezTo>
                  <a:pt x="6494" y="879"/>
                  <a:pt x="6439" y="675"/>
                  <a:pt x="6076" y="406"/>
                </a:cubicBezTo>
                <a:cubicBezTo>
                  <a:pt x="5940" y="283"/>
                  <a:pt x="5833" y="257"/>
                  <a:pt x="5697" y="257"/>
                </a:cubicBezTo>
                <a:cubicBezTo>
                  <a:pt x="5454" y="257"/>
                  <a:pt x="5130" y="393"/>
                  <a:pt x="4346" y="406"/>
                </a:cubicBezTo>
                <a:lnTo>
                  <a:pt x="4200" y="406"/>
                </a:lnTo>
                <a:cubicBezTo>
                  <a:pt x="3092" y="406"/>
                  <a:pt x="2188" y="202"/>
                  <a:pt x="1796" y="40"/>
                </a:cubicBezTo>
                <a:cubicBezTo>
                  <a:pt x="1728" y="14"/>
                  <a:pt x="1634" y="1"/>
                  <a:pt x="15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9" name="Google Shape;989;p33"/>
          <p:cNvSpPr/>
          <p:nvPr/>
        </p:nvSpPr>
        <p:spPr>
          <a:xfrm>
            <a:off x="6719284" y="4546216"/>
            <a:ext cx="5501507" cy="20069"/>
          </a:xfrm>
          <a:custGeom>
            <a:avLst/>
            <a:gdLst/>
            <a:ahLst/>
            <a:cxnLst/>
            <a:rect l="l" t="t" r="r" b="b"/>
            <a:pathLst>
              <a:path w="22992" h="107" extrusionOk="0">
                <a:moveTo>
                  <a:pt x="257" y="0"/>
                </a:moveTo>
                <a:cubicBezTo>
                  <a:pt x="111" y="52"/>
                  <a:pt x="1" y="107"/>
                  <a:pt x="1" y="107"/>
                </a:cubicBezTo>
                <a:lnTo>
                  <a:pt x="22992" y="107"/>
                </a:lnTo>
                <a:lnTo>
                  <a:pt x="22992" y="0"/>
                </a:lnTo>
                <a:close/>
              </a:path>
            </a:pathLst>
          </a:custGeom>
          <a:solidFill>
            <a:srgbClr val="ADF0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33"/>
          <p:cNvSpPr/>
          <p:nvPr/>
        </p:nvSpPr>
        <p:spPr>
          <a:xfrm>
            <a:off x="6780541" y="3717287"/>
            <a:ext cx="5440271" cy="1036269"/>
          </a:xfrm>
          <a:custGeom>
            <a:avLst/>
            <a:gdLst/>
            <a:ahLst/>
            <a:cxnLst/>
            <a:rect l="l" t="t" r="r" b="b"/>
            <a:pathLst>
              <a:path w="22736" h="5525" extrusionOk="0">
                <a:moveTo>
                  <a:pt x="22399" y="1"/>
                </a:moveTo>
                <a:cubicBezTo>
                  <a:pt x="22033" y="1"/>
                  <a:pt x="21495" y="17"/>
                  <a:pt x="21184" y="111"/>
                </a:cubicBezTo>
                <a:cubicBezTo>
                  <a:pt x="20711" y="273"/>
                  <a:pt x="20562" y="461"/>
                  <a:pt x="20144" y="474"/>
                </a:cubicBezTo>
                <a:cubicBezTo>
                  <a:pt x="20118" y="487"/>
                  <a:pt x="20076" y="487"/>
                  <a:pt x="20037" y="487"/>
                </a:cubicBezTo>
                <a:cubicBezTo>
                  <a:pt x="19914" y="487"/>
                  <a:pt x="19794" y="474"/>
                  <a:pt x="19700" y="461"/>
                </a:cubicBezTo>
                <a:cubicBezTo>
                  <a:pt x="19590" y="461"/>
                  <a:pt x="19496" y="448"/>
                  <a:pt x="19415" y="448"/>
                </a:cubicBezTo>
                <a:cubicBezTo>
                  <a:pt x="19334" y="448"/>
                  <a:pt x="19279" y="448"/>
                  <a:pt x="19227" y="474"/>
                </a:cubicBezTo>
                <a:cubicBezTo>
                  <a:pt x="19078" y="568"/>
                  <a:pt x="18809" y="678"/>
                  <a:pt x="18485" y="759"/>
                </a:cubicBezTo>
                <a:cubicBezTo>
                  <a:pt x="18161" y="840"/>
                  <a:pt x="17309" y="827"/>
                  <a:pt x="17121" y="947"/>
                </a:cubicBezTo>
                <a:cubicBezTo>
                  <a:pt x="16930" y="1083"/>
                  <a:pt x="17471" y="1433"/>
                  <a:pt x="17121" y="1475"/>
                </a:cubicBezTo>
                <a:cubicBezTo>
                  <a:pt x="16768" y="1514"/>
                  <a:pt x="16810" y="1540"/>
                  <a:pt x="16026" y="1650"/>
                </a:cubicBezTo>
                <a:cubicBezTo>
                  <a:pt x="15906" y="1663"/>
                  <a:pt x="15621" y="1987"/>
                  <a:pt x="15284" y="1987"/>
                </a:cubicBezTo>
                <a:cubicBezTo>
                  <a:pt x="15245" y="1987"/>
                  <a:pt x="15216" y="1987"/>
                  <a:pt x="15177" y="1974"/>
                </a:cubicBezTo>
                <a:cubicBezTo>
                  <a:pt x="14921" y="1932"/>
                  <a:pt x="14461" y="1893"/>
                  <a:pt x="14095" y="1893"/>
                </a:cubicBezTo>
                <a:cubicBezTo>
                  <a:pt x="13852" y="1893"/>
                  <a:pt x="13664" y="1906"/>
                  <a:pt x="13638" y="1945"/>
                </a:cubicBezTo>
                <a:cubicBezTo>
                  <a:pt x="13557" y="2055"/>
                  <a:pt x="13515" y="2405"/>
                  <a:pt x="13003" y="2447"/>
                </a:cubicBezTo>
                <a:lnTo>
                  <a:pt x="12841" y="2447"/>
                </a:lnTo>
                <a:cubicBezTo>
                  <a:pt x="12705" y="2447"/>
                  <a:pt x="12585" y="2431"/>
                  <a:pt x="12475" y="2418"/>
                </a:cubicBezTo>
                <a:cubicBezTo>
                  <a:pt x="12368" y="2405"/>
                  <a:pt x="12274" y="2379"/>
                  <a:pt x="12193" y="2379"/>
                </a:cubicBezTo>
                <a:cubicBezTo>
                  <a:pt x="12099" y="2379"/>
                  <a:pt x="12018" y="2405"/>
                  <a:pt x="11924" y="2447"/>
                </a:cubicBezTo>
                <a:cubicBezTo>
                  <a:pt x="11626" y="2593"/>
                  <a:pt x="11519" y="2823"/>
                  <a:pt x="11033" y="2891"/>
                </a:cubicBezTo>
                <a:cubicBezTo>
                  <a:pt x="10965" y="2904"/>
                  <a:pt x="10910" y="2904"/>
                  <a:pt x="10842" y="2904"/>
                </a:cubicBezTo>
                <a:cubicBezTo>
                  <a:pt x="10722" y="2904"/>
                  <a:pt x="10599" y="2891"/>
                  <a:pt x="10492" y="2865"/>
                </a:cubicBezTo>
                <a:cubicBezTo>
                  <a:pt x="10385" y="2852"/>
                  <a:pt x="10288" y="2836"/>
                  <a:pt x="10181" y="2836"/>
                </a:cubicBezTo>
                <a:cubicBezTo>
                  <a:pt x="10087" y="2836"/>
                  <a:pt x="9980" y="2852"/>
                  <a:pt x="9870" y="2891"/>
                </a:cubicBezTo>
                <a:cubicBezTo>
                  <a:pt x="9478" y="3040"/>
                  <a:pt x="8872" y="3338"/>
                  <a:pt x="8480" y="3445"/>
                </a:cubicBezTo>
                <a:cubicBezTo>
                  <a:pt x="8412" y="3458"/>
                  <a:pt x="8344" y="3471"/>
                  <a:pt x="8279" y="3471"/>
                </a:cubicBezTo>
                <a:cubicBezTo>
                  <a:pt x="8156" y="3471"/>
                  <a:pt x="8020" y="3445"/>
                  <a:pt x="7900" y="3432"/>
                </a:cubicBezTo>
                <a:cubicBezTo>
                  <a:pt x="7764" y="3403"/>
                  <a:pt x="7615" y="3390"/>
                  <a:pt x="7482" y="3390"/>
                </a:cubicBezTo>
                <a:cubicBezTo>
                  <a:pt x="7359" y="3390"/>
                  <a:pt x="7239" y="3403"/>
                  <a:pt x="7116" y="3445"/>
                </a:cubicBezTo>
                <a:cubicBezTo>
                  <a:pt x="6617" y="3620"/>
                  <a:pt x="6510" y="3808"/>
                  <a:pt x="6144" y="3850"/>
                </a:cubicBezTo>
                <a:lnTo>
                  <a:pt x="6050" y="3850"/>
                </a:lnTo>
                <a:cubicBezTo>
                  <a:pt x="5943" y="3850"/>
                  <a:pt x="5820" y="3837"/>
                  <a:pt x="5700" y="3808"/>
                </a:cubicBezTo>
                <a:cubicBezTo>
                  <a:pt x="5577" y="3795"/>
                  <a:pt x="5457" y="3769"/>
                  <a:pt x="5363" y="3769"/>
                </a:cubicBezTo>
                <a:cubicBezTo>
                  <a:pt x="5266" y="3769"/>
                  <a:pt x="5172" y="3795"/>
                  <a:pt x="5120" y="3850"/>
                </a:cubicBezTo>
                <a:cubicBezTo>
                  <a:pt x="4929" y="4038"/>
                  <a:pt x="4971" y="4485"/>
                  <a:pt x="4524" y="4485"/>
                </a:cubicBezTo>
                <a:lnTo>
                  <a:pt x="3850" y="4485"/>
                </a:lnTo>
                <a:cubicBezTo>
                  <a:pt x="3484" y="4485"/>
                  <a:pt x="3147" y="4498"/>
                  <a:pt x="3134" y="4579"/>
                </a:cubicBezTo>
                <a:cubicBezTo>
                  <a:pt x="3095" y="4699"/>
                  <a:pt x="3257" y="4877"/>
                  <a:pt x="2797" y="4916"/>
                </a:cubicBezTo>
                <a:cubicBezTo>
                  <a:pt x="2324" y="4958"/>
                  <a:pt x="1718" y="4971"/>
                  <a:pt x="1663" y="5023"/>
                </a:cubicBezTo>
                <a:cubicBezTo>
                  <a:pt x="1608" y="5091"/>
                  <a:pt x="2175" y="5104"/>
                  <a:pt x="1663" y="5214"/>
                </a:cubicBezTo>
                <a:cubicBezTo>
                  <a:pt x="1151" y="5321"/>
                  <a:pt x="555" y="5428"/>
                  <a:pt x="341" y="5428"/>
                </a:cubicBezTo>
                <a:cubicBezTo>
                  <a:pt x="231" y="5428"/>
                  <a:pt x="111" y="5470"/>
                  <a:pt x="1" y="5525"/>
                </a:cubicBezTo>
                <a:lnTo>
                  <a:pt x="22736" y="5525"/>
                </a:lnTo>
                <a:lnTo>
                  <a:pt x="22736" y="17"/>
                </a:lnTo>
                <a:cubicBezTo>
                  <a:pt x="22736" y="17"/>
                  <a:pt x="22600" y="1"/>
                  <a:pt x="2239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1" name="Google Shape;991;p33"/>
          <p:cNvSpPr/>
          <p:nvPr/>
        </p:nvSpPr>
        <p:spPr>
          <a:xfrm>
            <a:off x="-1420751" y="1658449"/>
            <a:ext cx="5100732" cy="919044"/>
          </a:xfrm>
          <a:custGeom>
            <a:avLst/>
            <a:gdLst/>
            <a:ahLst/>
            <a:cxnLst/>
            <a:rect l="l" t="t" r="r" b="b"/>
            <a:pathLst>
              <a:path w="21317" h="4900" extrusionOk="0">
                <a:moveTo>
                  <a:pt x="1" y="1"/>
                </a:moveTo>
                <a:lnTo>
                  <a:pt x="1" y="4900"/>
                </a:lnTo>
                <a:cubicBezTo>
                  <a:pt x="876" y="4806"/>
                  <a:pt x="3225" y="4712"/>
                  <a:pt x="3889" y="4469"/>
                </a:cubicBezTo>
                <a:cubicBezTo>
                  <a:pt x="4550" y="4226"/>
                  <a:pt x="5995" y="4375"/>
                  <a:pt x="7194" y="4281"/>
                </a:cubicBezTo>
                <a:cubicBezTo>
                  <a:pt x="8396" y="4171"/>
                  <a:pt x="9504" y="3795"/>
                  <a:pt x="10327" y="3740"/>
                </a:cubicBezTo>
                <a:lnTo>
                  <a:pt x="10596" y="3740"/>
                </a:lnTo>
                <a:cubicBezTo>
                  <a:pt x="10813" y="3740"/>
                  <a:pt x="11001" y="3753"/>
                  <a:pt x="11205" y="3766"/>
                </a:cubicBezTo>
                <a:cubicBezTo>
                  <a:pt x="11406" y="3782"/>
                  <a:pt x="11636" y="3795"/>
                  <a:pt x="11921" y="3795"/>
                </a:cubicBezTo>
                <a:cubicBezTo>
                  <a:pt x="12190" y="3795"/>
                  <a:pt x="12514" y="3782"/>
                  <a:pt x="12945" y="3740"/>
                </a:cubicBezTo>
                <a:cubicBezTo>
                  <a:pt x="14458" y="3604"/>
                  <a:pt x="18129" y="3552"/>
                  <a:pt x="19049" y="3552"/>
                </a:cubicBezTo>
                <a:cubicBezTo>
                  <a:pt x="19979" y="3552"/>
                  <a:pt x="21317" y="3024"/>
                  <a:pt x="20303" y="2972"/>
                </a:cubicBezTo>
                <a:cubicBezTo>
                  <a:pt x="19305" y="2930"/>
                  <a:pt x="19305" y="2972"/>
                  <a:pt x="18482" y="2742"/>
                </a:cubicBezTo>
                <a:cubicBezTo>
                  <a:pt x="18226" y="2661"/>
                  <a:pt x="17886" y="2632"/>
                  <a:pt x="17523" y="2632"/>
                </a:cubicBezTo>
                <a:cubicBezTo>
                  <a:pt x="17131" y="2632"/>
                  <a:pt x="16713" y="2661"/>
                  <a:pt x="16308" y="2687"/>
                </a:cubicBezTo>
                <a:cubicBezTo>
                  <a:pt x="15903" y="2713"/>
                  <a:pt x="15511" y="2742"/>
                  <a:pt x="15187" y="2742"/>
                </a:cubicBezTo>
                <a:lnTo>
                  <a:pt x="14944" y="2742"/>
                </a:lnTo>
                <a:cubicBezTo>
                  <a:pt x="14014" y="2687"/>
                  <a:pt x="13447" y="2350"/>
                  <a:pt x="13690" y="2175"/>
                </a:cubicBezTo>
                <a:cubicBezTo>
                  <a:pt x="13946" y="1984"/>
                  <a:pt x="16538" y="1822"/>
                  <a:pt x="17549" y="1770"/>
                </a:cubicBezTo>
                <a:cubicBezTo>
                  <a:pt x="18550" y="1728"/>
                  <a:pt x="19386" y="1242"/>
                  <a:pt x="19911" y="1148"/>
                </a:cubicBezTo>
                <a:cubicBezTo>
                  <a:pt x="20141" y="1109"/>
                  <a:pt x="19927" y="1093"/>
                  <a:pt x="19603" y="1093"/>
                </a:cubicBezTo>
                <a:cubicBezTo>
                  <a:pt x="19182" y="1093"/>
                  <a:pt x="18563" y="1122"/>
                  <a:pt x="18482" y="1148"/>
                </a:cubicBezTo>
                <a:lnTo>
                  <a:pt x="18440" y="1148"/>
                </a:lnTo>
                <a:cubicBezTo>
                  <a:pt x="18184" y="1148"/>
                  <a:pt x="16833" y="717"/>
                  <a:pt x="16010" y="704"/>
                </a:cubicBezTo>
                <a:lnTo>
                  <a:pt x="15971" y="704"/>
                </a:lnTo>
                <a:cubicBezTo>
                  <a:pt x="15579" y="704"/>
                  <a:pt x="15323" y="769"/>
                  <a:pt x="15012" y="837"/>
                </a:cubicBezTo>
                <a:cubicBezTo>
                  <a:pt x="14701" y="905"/>
                  <a:pt x="14322" y="960"/>
                  <a:pt x="13690" y="960"/>
                </a:cubicBezTo>
                <a:lnTo>
                  <a:pt x="13366" y="960"/>
                </a:lnTo>
                <a:cubicBezTo>
                  <a:pt x="11772" y="905"/>
                  <a:pt x="12433" y="866"/>
                  <a:pt x="11772" y="730"/>
                </a:cubicBezTo>
                <a:cubicBezTo>
                  <a:pt x="11422" y="649"/>
                  <a:pt x="10962" y="623"/>
                  <a:pt x="10489" y="623"/>
                </a:cubicBezTo>
                <a:cubicBezTo>
                  <a:pt x="10084" y="623"/>
                  <a:pt x="9653" y="649"/>
                  <a:pt x="9261" y="704"/>
                </a:cubicBezTo>
                <a:cubicBezTo>
                  <a:pt x="9193" y="717"/>
                  <a:pt x="9112" y="730"/>
                  <a:pt x="9031" y="730"/>
                </a:cubicBezTo>
                <a:cubicBezTo>
                  <a:pt x="8315" y="730"/>
                  <a:pt x="7696" y="189"/>
                  <a:pt x="6345" y="189"/>
                </a:cubicBezTo>
                <a:cubicBezTo>
                  <a:pt x="4861" y="189"/>
                  <a:pt x="1" y="1"/>
                  <a:pt x="1"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2" name="Google Shape;992;p33"/>
          <p:cNvSpPr/>
          <p:nvPr/>
        </p:nvSpPr>
        <p:spPr>
          <a:xfrm>
            <a:off x="781" y="4236551"/>
            <a:ext cx="7568400" cy="425764"/>
          </a:xfrm>
          <a:custGeom>
            <a:avLst/>
            <a:gdLst/>
            <a:ahLst/>
            <a:cxnLst/>
            <a:rect l="l" t="t" r="r" b="b"/>
            <a:pathLst>
              <a:path w="31630" h="2270" extrusionOk="0">
                <a:moveTo>
                  <a:pt x="15211" y="0"/>
                </a:moveTo>
                <a:cubicBezTo>
                  <a:pt x="9192" y="0"/>
                  <a:pt x="1" y="2270"/>
                  <a:pt x="1" y="2270"/>
                </a:cubicBezTo>
                <a:lnTo>
                  <a:pt x="31523" y="2270"/>
                </a:lnTo>
                <a:cubicBezTo>
                  <a:pt x="31630" y="2121"/>
                  <a:pt x="21641" y="70"/>
                  <a:pt x="15472" y="2"/>
                </a:cubicBezTo>
                <a:cubicBezTo>
                  <a:pt x="15386" y="1"/>
                  <a:pt x="15299" y="0"/>
                  <a:pt x="1521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3" name="Google Shape;993;p33"/>
          <p:cNvSpPr/>
          <p:nvPr/>
        </p:nvSpPr>
        <p:spPr>
          <a:xfrm>
            <a:off x="5259438" y="4236551"/>
            <a:ext cx="7006333" cy="425764"/>
          </a:xfrm>
          <a:custGeom>
            <a:avLst/>
            <a:gdLst/>
            <a:ahLst/>
            <a:cxnLst/>
            <a:rect l="l" t="t" r="r" b="b"/>
            <a:pathLst>
              <a:path w="29281" h="2270" extrusionOk="0">
                <a:moveTo>
                  <a:pt x="14071" y="0"/>
                </a:moveTo>
                <a:cubicBezTo>
                  <a:pt x="8512" y="0"/>
                  <a:pt x="1" y="2270"/>
                  <a:pt x="1" y="2270"/>
                </a:cubicBezTo>
                <a:lnTo>
                  <a:pt x="29187" y="2270"/>
                </a:lnTo>
                <a:cubicBezTo>
                  <a:pt x="29281" y="2121"/>
                  <a:pt x="20034" y="70"/>
                  <a:pt x="14312" y="2"/>
                </a:cubicBezTo>
                <a:cubicBezTo>
                  <a:pt x="14232" y="1"/>
                  <a:pt x="14152" y="0"/>
                  <a:pt x="1407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4" name="Google Shape;994;p33"/>
          <p:cNvSpPr/>
          <p:nvPr/>
        </p:nvSpPr>
        <p:spPr>
          <a:xfrm>
            <a:off x="1047392" y="4436681"/>
            <a:ext cx="11195872" cy="691727"/>
          </a:xfrm>
          <a:custGeom>
            <a:avLst/>
            <a:gdLst/>
            <a:ahLst/>
            <a:cxnLst/>
            <a:rect l="l" t="t" r="r" b="b"/>
            <a:pathLst>
              <a:path w="46790" h="3688" extrusionOk="0">
                <a:moveTo>
                  <a:pt x="24123" y="1"/>
                </a:moveTo>
                <a:cubicBezTo>
                  <a:pt x="12297" y="1"/>
                  <a:pt x="1" y="1838"/>
                  <a:pt x="1" y="1838"/>
                </a:cubicBezTo>
                <a:lnTo>
                  <a:pt x="1" y="3688"/>
                </a:lnTo>
                <a:lnTo>
                  <a:pt x="46790" y="3688"/>
                </a:lnTo>
                <a:lnTo>
                  <a:pt x="46790" y="2528"/>
                </a:lnTo>
                <a:cubicBezTo>
                  <a:pt x="46790" y="2528"/>
                  <a:pt x="35949" y="1"/>
                  <a:pt x="2412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5" name="Google Shape;995;p33"/>
          <p:cNvSpPr/>
          <p:nvPr/>
        </p:nvSpPr>
        <p:spPr>
          <a:xfrm>
            <a:off x="1047392" y="4485446"/>
            <a:ext cx="11195872" cy="653276"/>
          </a:xfrm>
          <a:custGeom>
            <a:avLst/>
            <a:gdLst/>
            <a:ahLst/>
            <a:cxnLst/>
            <a:rect l="l" t="t" r="r" b="b"/>
            <a:pathLst>
              <a:path w="46790" h="3483" extrusionOk="0">
                <a:moveTo>
                  <a:pt x="24123" y="0"/>
                </a:moveTo>
                <a:cubicBezTo>
                  <a:pt x="12297" y="0"/>
                  <a:pt x="1" y="1740"/>
                  <a:pt x="1" y="1740"/>
                </a:cubicBezTo>
                <a:lnTo>
                  <a:pt x="1" y="3483"/>
                </a:lnTo>
                <a:lnTo>
                  <a:pt x="46790" y="3483"/>
                </a:lnTo>
                <a:lnTo>
                  <a:pt x="46790" y="2388"/>
                </a:lnTo>
                <a:cubicBezTo>
                  <a:pt x="46790" y="2388"/>
                  <a:pt x="35949" y="0"/>
                  <a:pt x="2412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6" name="Google Shape;996;p33"/>
          <p:cNvSpPr/>
          <p:nvPr/>
        </p:nvSpPr>
        <p:spPr>
          <a:xfrm>
            <a:off x="781" y="4459375"/>
            <a:ext cx="10895816" cy="1658981"/>
          </a:xfrm>
          <a:custGeom>
            <a:avLst/>
            <a:gdLst/>
            <a:ahLst/>
            <a:cxnLst/>
            <a:rect l="l" t="t" r="r" b="b"/>
            <a:pathLst>
              <a:path w="45536" h="8845" extrusionOk="0">
                <a:moveTo>
                  <a:pt x="10609" y="1"/>
                </a:moveTo>
                <a:cubicBezTo>
                  <a:pt x="2565" y="1"/>
                  <a:pt x="1" y="719"/>
                  <a:pt x="1" y="719"/>
                </a:cubicBezTo>
                <a:lnTo>
                  <a:pt x="1" y="8845"/>
                </a:lnTo>
                <a:lnTo>
                  <a:pt x="45536" y="8845"/>
                </a:lnTo>
                <a:lnTo>
                  <a:pt x="45536" y="3230"/>
                </a:lnTo>
                <a:cubicBezTo>
                  <a:pt x="44954" y="3336"/>
                  <a:pt x="44228" y="3384"/>
                  <a:pt x="43384" y="3384"/>
                </a:cubicBezTo>
                <a:cubicBezTo>
                  <a:pt x="36402" y="3384"/>
                  <a:pt x="21312" y="137"/>
                  <a:pt x="12676" y="16"/>
                </a:cubicBezTo>
                <a:cubicBezTo>
                  <a:pt x="11950" y="6"/>
                  <a:pt x="11262" y="1"/>
                  <a:pt x="106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7" name="Google Shape;997;p33"/>
          <p:cNvSpPr/>
          <p:nvPr/>
        </p:nvSpPr>
        <p:spPr>
          <a:xfrm>
            <a:off x="782" y="4459750"/>
            <a:ext cx="2341585" cy="678972"/>
          </a:xfrm>
          <a:custGeom>
            <a:avLst/>
            <a:gdLst/>
            <a:ahLst/>
            <a:cxnLst/>
            <a:rect l="l" t="t" r="r" b="b"/>
            <a:pathLst>
              <a:path w="9786" h="3620" extrusionOk="0">
                <a:moveTo>
                  <a:pt x="9786" y="1"/>
                </a:moveTo>
                <a:cubicBezTo>
                  <a:pt x="8937" y="1"/>
                  <a:pt x="6789" y="56"/>
                  <a:pt x="6789" y="56"/>
                </a:cubicBezTo>
                <a:cubicBezTo>
                  <a:pt x="3455" y="986"/>
                  <a:pt x="1" y="3620"/>
                  <a:pt x="1" y="3620"/>
                </a:cubicBezTo>
                <a:lnTo>
                  <a:pt x="3403" y="3620"/>
                </a:lnTo>
                <a:cubicBezTo>
                  <a:pt x="6993" y="798"/>
                  <a:pt x="9786" y="1"/>
                  <a:pt x="97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8" name="Google Shape;998;p33"/>
          <p:cNvSpPr/>
          <p:nvPr/>
        </p:nvSpPr>
        <p:spPr>
          <a:xfrm>
            <a:off x="1521885" y="4464627"/>
            <a:ext cx="2209743" cy="674096"/>
          </a:xfrm>
          <a:custGeom>
            <a:avLst/>
            <a:gdLst/>
            <a:ahLst/>
            <a:cxnLst/>
            <a:rect l="l" t="t" r="r" b="b"/>
            <a:pathLst>
              <a:path w="9235" h="3594" extrusionOk="0">
                <a:moveTo>
                  <a:pt x="7048" y="1"/>
                </a:moveTo>
                <a:cubicBezTo>
                  <a:pt x="3957" y="678"/>
                  <a:pt x="1" y="3594"/>
                  <a:pt x="1" y="3594"/>
                </a:cubicBezTo>
                <a:lnTo>
                  <a:pt x="3416" y="3594"/>
                </a:lnTo>
                <a:cubicBezTo>
                  <a:pt x="6131" y="1135"/>
                  <a:pt x="9235" y="124"/>
                  <a:pt x="9235" y="124"/>
                </a:cubicBezTo>
                <a:cubicBezTo>
                  <a:pt x="8723" y="82"/>
                  <a:pt x="7048" y="1"/>
                  <a:pt x="704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9" name="Google Shape;999;p33"/>
          <p:cNvSpPr/>
          <p:nvPr/>
        </p:nvSpPr>
        <p:spPr>
          <a:xfrm>
            <a:off x="3104960" y="4546216"/>
            <a:ext cx="1944621" cy="592507"/>
          </a:xfrm>
          <a:custGeom>
            <a:avLst/>
            <a:gdLst/>
            <a:ahLst/>
            <a:cxnLst/>
            <a:rect l="l" t="t" r="r" b="b"/>
            <a:pathLst>
              <a:path w="8127" h="3159" extrusionOk="0">
                <a:moveTo>
                  <a:pt x="6047" y="0"/>
                </a:moveTo>
                <a:cubicBezTo>
                  <a:pt x="2969" y="823"/>
                  <a:pt x="1" y="3159"/>
                  <a:pt x="1" y="3159"/>
                </a:cubicBezTo>
                <a:lnTo>
                  <a:pt x="3092" y="3159"/>
                </a:lnTo>
                <a:cubicBezTo>
                  <a:pt x="5927" y="875"/>
                  <a:pt x="8127" y="243"/>
                  <a:pt x="8127" y="243"/>
                </a:cubicBezTo>
                <a:cubicBezTo>
                  <a:pt x="7359" y="146"/>
                  <a:pt x="6047" y="0"/>
                  <a:pt x="604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0" name="Google Shape;1000;p33"/>
          <p:cNvSpPr/>
          <p:nvPr/>
        </p:nvSpPr>
        <p:spPr>
          <a:xfrm>
            <a:off x="4897407" y="4677322"/>
            <a:ext cx="1541436" cy="461401"/>
          </a:xfrm>
          <a:custGeom>
            <a:avLst/>
            <a:gdLst/>
            <a:ahLst/>
            <a:cxnLst/>
            <a:rect l="l" t="t" r="r" b="b"/>
            <a:pathLst>
              <a:path w="6442" h="2460" extrusionOk="0">
                <a:moveTo>
                  <a:pt x="4281" y="1"/>
                </a:moveTo>
                <a:cubicBezTo>
                  <a:pt x="1501" y="1164"/>
                  <a:pt x="1" y="2460"/>
                  <a:pt x="1" y="2460"/>
                </a:cubicBezTo>
                <a:lnTo>
                  <a:pt x="3416" y="2460"/>
                </a:lnTo>
                <a:cubicBezTo>
                  <a:pt x="5496" y="662"/>
                  <a:pt x="6442" y="325"/>
                  <a:pt x="6442" y="325"/>
                </a:cubicBezTo>
                <a:cubicBezTo>
                  <a:pt x="5402" y="137"/>
                  <a:pt x="4281" y="1"/>
                  <a:pt x="428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1" name="Google Shape;1001;p33"/>
          <p:cNvSpPr/>
          <p:nvPr/>
        </p:nvSpPr>
        <p:spPr>
          <a:xfrm>
            <a:off x="781" y="4457311"/>
            <a:ext cx="7419568" cy="410384"/>
          </a:xfrm>
          <a:custGeom>
            <a:avLst/>
            <a:gdLst/>
            <a:ahLst/>
            <a:cxnLst/>
            <a:rect l="l" t="t" r="r" b="b"/>
            <a:pathLst>
              <a:path w="31008" h="2188" extrusionOk="0">
                <a:moveTo>
                  <a:pt x="10056" y="1"/>
                </a:moveTo>
                <a:cubicBezTo>
                  <a:pt x="6796" y="1"/>
                  <a:pt x="3184" y="185"/>
                  <a:pt x="1" y="730"/>
                </a:cubicBezTo>
                <a:lnTo>
                  <a:pt x="1" y="960"/>
                </a:lnTo>
                <a:cubicBezTo>
                  <a:pt x="1" y="960"/>
                  <a:pt x="3199" y="257"/>
                  <a:pt x="10476" y="150"/>
                </a:cubicBezTo>
                <a:cubicBezTo>
                  <a:pt x="10657" y="147"/>
                  <a:pt x="10842" y="146"/>
                  <a:pt x="11031" y="146"/>
                </a:cubicBezTo>
                <a:cubicBezTo>
                  <a:pt x="18370" y="146"/>
                  <a:pt x="30496" y="2188"/>
                  <a:pt x="30496" y="2188"/>
                </a:cubicBezTo>
                <a:lnTo>
                  <a:pt x="31008" y="2094"/>
                </a:lnTo>
                <a:cubicBezTo>
                  <a:pt x="31008" y="2094"/>
                  <a:pt x="20938" y="620"/>
                  <a:pt x="17037" y="283"/>
                </a:cubicBezTo>
                <a:cubicBezTo>
                  <a:pt x="15260" y="129"/>
                  <a:pt x="12781" y="1"/>
                  <a:pt x="10056" y="1"/>
                </a:cubicBezTo>
                <a:close/>
              </a:path>
            </a:pathLst>
          </a:custGeom>
          <a:solidFill>
            <a:srgbClr val="FFFA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2" name="Google Shape;1002;p33"/>
          <p:cNvSpPr/>
          <p:nvPr/>
        </p:nvSpPr>
        <p:spPr>
          <a:xfrm>
            <a:off x="781" y="4879326"/>
            <a:ext cx="10895816" cy="730364"/>
          </a:xfrm>
          <a:custGeom>
            <a:avLst/>
            <a:gdLst/>
            <a:ahLst/>
            <a:cxnLst/>
            <a:rect l="l" t="t" r="r" b="b"/>
            <a:pathLst>
              <a:path w="45536" h="3894" extrusionOk="0">
                <a:moveTo>
                  <a:pt x="10726" y="0"/>
                </a:moveTo>
                <a:cubicBezTo>
                  <a:pt x="2590" y="0"/>
                  <a:pt x="1" y="314"/>
                  <a:pt x="1" y="314"/>
                </a:cubicBezTo>
                <a:lnTo>
                  <a:pt x="1" y="3894"/>
                </a:lnTo>
                <a:lnTo>
                  <a:pt x="45536" y="3894"/>
                </a:lnTo>
                <a:lnTo>
                  <a:pt x="45536" y="1422"/>
                </a:lnTo>
                <a:cubicBezTo>
                  <a:pt x="44956" y="1468"/>
                  <a:pt x="44232" y="1489"/>
                  <a:pt x="43390" y="1489"/>
                </a:cubicBezTo>
                <a:cubicBezTo>
                  <a:pt x="36411" y="1489"/>
                  <a:pt x="21315" y="64"/>
                  <a:pt x="12676" y="6"/>
                </a:cubicBezTo>
                <a:cubicBezTo>
                  <a:pt x="11993" y="2"/>
                  <a:pt x="11344" y="0"/>
                  <a:pt x="1072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3" name="Google Shape;1003;p33"/>
          <p:cNvSpPr/>
          <p:nvPr/>
        </p:nvSpPr>
        <p:spPr>
          <a:xfrm>
            <a:off x="5595147" y="4485446"/>
            <a:ext cx="6648132" cy="673345"/>
          </a:xfrm>
          <a:custGeom>
            <a:avLst/>
            <a:gdLst/>
            <a:ahLst/>
            <a:cxnLst/>
            <a:rect l="l" t="t" r="r" b="b"/>
            <a:pathLst>
              <a:path w="27784" h="3590" extrusionOk="0">
                <a:moveTo>
                  <a:pt x="27784" y="0"/>
                </a:moveTo>
                <a:cubicBezTo>
                  <a:pt x="13745" y="201"/>
                  <a:pt x="1" y="3415"/>
                  <a:pt x="1" y="3415"/>
                </a:cubicBezTo>
                <a:lnTo>
                  <a:pt x="21061" y="3548"/>
                </a:lnTo>
                <a:lnTo>
                  <a:pt x="27784" y="3590"/>
                </a:lnTo>
                <a:lnTo>
                  <a:pt x="27784"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4" name="Google Shape;1004;p33"/>
          <p:cNvSpPr/>
          <p:nvPr/>
        </p:nvSpPr>
        <p:spPr>
          <a:xfrm>
            <a:off x="5595147" y="4662129"/>
            <a:ext cx="6648132" cy="674096"/>
          </a:xfrm>
          <a:custGeom>
            <a:avLst/>
            <a:gdLst/>
            <a:ahLst/>
            <a:cxnLst/>
            <a:rect l="l" t="t" r="r" b="b"/>
            <a:pathLst>
              <a:path w="27784" h="3594" extrusionOk="0">
                <a:moveTo>
                  <a:pt x="27784" y="1"/>
                </a:moveTo>
                <a:cubicBezTo>
                  <a:pt x="13745" y="218"/>
                  <a:pt x="1" y="3432"/>
                  <a:pt x="1" y="3432"/>
                </a:cubicBezTo>
                <a:lnTo>
                  <a:pt x="21061" y="3552"/>
                </a:lnTo>
                <a:lnTo>
                  <a:pt x="27784" y="3594"/>
                </a:lnTo>
                <a:lnTo>
                  <a:pt x="27784"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5" name="Google Shape;1005;p33"/>
          <p:cNvSpPr/>
          <p:nvPr/>
        </p:nvSpPr>
        <p:spPr>
          <a:xfrm>
            <a:off x="781" y="5102525"/>
            <a:ext cx="12242480" cy="1755388"/>
          </a:xfrm>
          <a:custGeom>
            <a:avLst/>
            <a:gdLst/>
            <a:ahLst/>
            <a:cxnLst/>
            <a:rect l="l" t="t" r="r" b="b"/>
            <a:pathLst>
              <a:path w="51164" h="9359" extrusionOk="0">
                <a:moveTo>
                  <a:pt x="28954" y="0"/>
                </a:moveTo>
                <a:cubicBezTo>
                  <a:pt x="13795" y="0"/>
                  <a:pt x="1" y="193"/>
                  <a:pt x="1" y="193"/>
                </a:cubicBezTo>
                <a:lnTo>
                  <a:pt x="1" y="9359"/>
                </a:lnTo>
                <a:lnTo>
                  <a:pt x="51164" y="9359"/>
                </a:lnTo>
                <a:lnTo>
                  <a:pt x="51164" y="193"/>
                </a:lnTo>
                <a:cubicBezTo>
                  <a:pt x="44455" y="48"/>
                  <a:pt x="36534" y="0"/>
                  <a:pt x="28954"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33"/>
          <p:cNvSpPr/>
          <p:nvPr/>
        </p:nvSpPr>
        <p:spPr>
          <a:xfrm>
            <a:off x="781" y="5196681"/>
            <a:ext cx="12242480" cy="561935"/>
          </a:xfrm>
          <a:custGeom>
            <a:avLst/>
            <a:gdLst/>
            <a:ahLst/>
            <a:cxnLst/>
            <a:rect l="l" t="t" r="r" b="b"/>
            <a:pathLst>
              <a:path w="51164" h="2996" extrusionOk="0">
                <a:moveTo>
                  <a:pt x="28954" y="1"/>
                </a:moveTo>
                <a:cubicBezTo>
                  <a:pt x="13795" y="1"/>
                  <a:pt x="1" y="67"/>
                  <a:pt x="1" y="67"/>
                </a:cubicBezTo>
                <a:lnTo>
                  <a:pt x="1" y="2996"/>
                </a:lnTo>
                <a:lnTo>
                  <a:pt x="51164" y="2996"/>
                </a:lnTo>
                <a:lnTo>
                  <a:pt x="51164" y="67"/>
                </a:lnTo>
                <a:cubicBezTo>
                  <a:pt x="44455" y="17"/>
                  <a:pt x="36534" y="1"/>
                  <a:pt x="28954"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33"/>
          <p:cNvSpPr/>
          <p:nvPr/>
        </p:nvSpPr>
        <p:spPr>
          <a:xfrm>
            <a:off x="781" y="5285021"/>
            <a:ext cx="12242480" cy="1572891"/>
          </a:xfrm>
          <a:custGeom>
            <a:avLst/>
            <a:gdLst/>
            <a:ahLst/>
            <a:cxnLst/>
            <a:rect l="l" t="t" r="r" b="b"/>
            <a:pathLst>
              <a:path w="51164" h="8386" extrusionOk="0">
                <a:moveTo>
                  <a:pt x="51164" y="1"/>
                </a:moveTo>
                <a:cubicBezTo>
                  <a:pt x="51164" y="1"/>
                  <a:pt x="12488" y="1783"/>
                  <a:pt x="1" y="4579"/>
                </a:cubicBezTo>
                <a:lnTo>
                  <a:pt x="1" y="8386"/>
                </a:lnTo>
                <a:lnTo>
                  <a:pt x="51164" y="8386"/>
                </a:lnTo>
                <a:lnTo>
                  <a:pt x="51164" y="1"/>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8" name="Google Shape;1008;p33"/>
          <p:cNvSpPr/>
          <p:nvPr/>
        </p:nvSpPr>
        <p:spPr>
          <a:xfrm>
            <a:off x="10563795" y="5013246"/>
            <a:ext cx="659215" cy="140671"/>
          </a:xfrm>
          <a:custGeom>
            <a:avLst/>
            <a:gdLst/>
            <a:ahLst/>
            <a:cxnLst/>
            <a:rect l="l" t="t" r="r" b="b"/>
            <a:pathLst>
              <a:path w="2755" h="750" extrusionOk="0">
                <a:moveTo>
                  <a:pt x="1395" y="1"/>
                </a:moveTo>
                <a:cubicBezTo>
                  <a:pt x="598" y="1"/>
                  <a:pt x="1" y="734"/>
                  <a:pt x="1" y="734"/>
                </a:cubicBezTo>
                <a:lnTo>
                  <a:pt x="2755" y="750"/>
                </a:lnTo>
                <a:cubicBezTo>
                  <a:pt x="2755" y="750"/>
                  <a:pt x="2525" y="167"/>
                  <a:pt x="1621" y="21"/>
                </a:cubicBezTo>
                <a:cubicBezTo>
                  <a:pt x="1544" y="7"/>
                  <a:pt x="1468" y="1"/>
                  <a:pt x="1395"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9" name="Google Shape;1009;p33"/>
          <p:cNvSpPr/>
          <p:nvPr/>
        </p:nvSpPr>
        <p:spPr>
          <a:xfrm>
            <a:off x="11080161" y="4960166"/>
            <a:ext cx="875523" cy="193751"/>
          </a:xfrm>
          <a:custGeom>
            <a:avLst/>
            <a:gdLst/>
            <a:ahLst/>
            <a:cxnLst/>
            <a:rect l="l" t="t" r="r" b="b"/>
            <a:pathLst>
              <a:path w="3659" h="1033" extrusionOk="0">
                <a:moveTo>
                  <a:pt x="1939" y="0"/>
                </a:moveTo>
                <a:cubicBezTo>
                  <a:pt x="757" y="0"/>
                  <a:pt x="1" y="1004"/>
                  <a:pt x="1" y="1004"/>
                </a:cubicBezTo>
                <a:lnTo>
                  <a:pt x="3659" y="1033"/>
                </a:lnTo>
                <a:cubicBezTo>
                  <a:pt x="3659" y="1033"/>
                  <a:pt x="3390" y="87"/>
                  <a:pt x="2094" y="6"/>
                </a:cubicBezTo>
                <a:cubicBezTo>
                  <a:pt x="2041" y="2"/>
                  <a:pt x="1990" y="0"/>
                  <a:pt x="1939"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0" name="Google Shape;1010;p33"/>
          <p:cNvSpPr/>
          <p:nvPr/>
        </p:nvSpPr>
        <p:spPr>
          <a:xfrm>
            <a:off x="11154578" y="5016246"/>
            <a:ext cx="717359" cy="137671"/>
          </a:xfrm>
          <a:custGeom>
            <a:avLst/>
            <a:gdLst/>
            <a:ahLst/>
            <a:cxnLst/>
            <a:rect l="l" t="t" r="r" b="b"/>
            <a:pathLst>
              <a:path w="2998" h="734" extrusionOk="0">
                <a:moveTo>
                  <a:pt x="1586" y="1"/>
                </a:moveTo>
                <a:cubicBezTo>
                  <a:pt x="619" y="1"/>
                  <a:pt x="1" y="718"/>
                  <a:pt x="1" y="718"/>
                </a:cubicBezTo>
                <a:lnTo>
                  <a:pt x="2998" y="734"/>
                </a:lnTo>
                <a:cubicBezTo>
                  <a:pt x="2998" y="734"/>
                  <a:pt x="2781" y="57"/>
                  <a:pt x="1715" y="5"/>
                </a:cubicBezTo>
                <a:cubicBezTo>
                  <a:pt x="1671" y="2"/>
                  <a:pt x="1628" y="1"/>
                  <a:pt x="1586"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1" name="Google Shape;1011;p33"/>
          <p:cNvSpPr/>
          <p:nvPr/>
        </p:nvSpPr>
        <p:spPr>
          <a:xfrm>
            <a:off x="6215361" y="4999366"/>
            <a:ext cx="859969" cy="154551"/>
          </a:xfrm>
          <a:custGeom>
            <a:avLst/>
            <a:gdLst/>
            <a:ahLst/>
            <a:cxnLst/>
            <a:rect l="l" t="t" r="r" b="b"/>
            <a:pathLst>
              <a:path w="3594" h="824" extrusionOk="0">
                <a:moveTo>
                  <a:pt x="1950" y="0"/>
                </a:moveTo>
                <a:cubicBezTo>
                  <a:pt x="881" y="0"/>
                  <a:pt x="1" y="808"/>
                  <a:pt x="1" y="808"/>
                </a:cubicBezTo>
                <a:lnTo>
                  <a:pt x="3594" y="824"/>
                </a:lnTo>
                <a:cubicBezTo>
                  <a:pt x="3594" y="824"/>
                  <a:pt x="3377" y="147"/>
                  <a:pt x="2188" y="14"/>
                </a:cubicBezTo>
                <a:cubicBezTo>
                  <a:pt x="2108" y="5"/>
                  <a:pt x="2028" y="0"/>
                  <a:pt x="1950"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2" name="Google Shape;1012;p33"/>
          <p:cNvSpPr/>
          <p:nvPr/>
        </p:nvSpPr>
        <p:spPr>
          <a:xfrm>
            <a:off x="6932483" y="4948348"/>
            <a:ext cx="943717" cy="205568"/>
          </a:xfrm>
          <a:custGeom>
            <a:avLst/>
            <a:gdLst/>
            <a:ahLst/>
            <a:cxnLst/>
            <a:rect l="l" t="t" r="r" b="b"/>
            <a:pathLst>
              <a:path w="3944" h="1096" extrusionOk="0">
                <a:moveTo>
                  <a:pt x="2071" y="1"/>
                </a:moveTo>
                <a:cubicBezTo>
                  <a:pt x="814" y="1"/>
                  <a:pt x="1" y="1067"/>
                  <a:pt x="1" y="1067"/>
                </a:cubicBezTo>
                <a:lnTo>
                  <a:pt x="3944" y="1096"/>
                </a:lnTo>
                <a:cubicBezTo>
                  <a:pt x="3944" y="1096"/>
                  <a:pt x="3471" y="14"/>
                  <a:pt x="2094" y="1"/>
                </a:cubicBezTo>
                <a:cubicBezTo>
                  <a:pt x="2086" y="1"/>
                  <a:pt x="2079" y="1"/>
                  <a:pt x="2071" y="1"/>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3" name="Google Shape;1013;p33"/>
          <p:cNvSpPr/>
          <p:nvPr/>
        </p:nvSpPr>
        <p:spPr>
          <a:xfrm>
            <a:off x="9797860" y="5209623"/>
            <a:ext cx="875523" cy="123603"/>
          </a:xfrm>
          <a:custGeom>
            <a:avLst/>
            <a:gdLst/>
            <a:ahLst/>
            <a:cxnLst/>
            <a:rect l="l" t="t" r="r" b="b"/>
            <a:pathLst>
              <a:path w="3659" h="659" extrusionOk="0">
                <a:moveTo>
                  <a:pt x="1994" y="0"/>
                </a:moveTo>
                <a:cubicBezTo>
                  <a:pt x="896" y="0"/>
                  <a:pt x="1" y="659"/>
                  <a:pt x="1" y="659"/>
                </a:cubicBezTo>
                <a:lnTo>
                  <a:pt x="3659" y="659"/>
                </a:lnTo>
                <a:cubicBezTo>
                  <a:pt x="3659" y="659"/>
                  <a:pt x="3445" y="121"/>
                  <a:pt x="2230" y="11"/>
                </a:cubicBezTo>
                <a:cubicBezTo>
                  <a:pt x="2150" y="4"/>
                  <a:pt x="2072" y="0"/>
                  <a:pt x="1994" y="0"/>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4" name="Google Shape;1014;p33"/>
          <p:cNvSpPr/>
          <p:nvPr/>
        </p:nvSpPr>
        <p:spPr>
          <a:xfrm>
            <a:off x="7103807" y="5037816"/>
            <a:ext cx="717359" cy="105784"/>
          </a:xfrm>
          <a:custGeom>
            <a:avLst/>
            <a:gdLst/>
            <a:ahLst/>
            <a:cxnLst/>
            <a:rect l="l" t="t" r="r" b="b"/>
            <a:pathLst>
              <a:path w="2998" h="564" extrusionOk="0">
                <a:moveTo>
                  <a:pt x="1640" y="1"/>
                </a:moveTo>
                <a:cubicBezTo>
                  <a:pt x="742" y="1"/>
                  <a:pt x="1" y="564"/>
                  <a:pt x="1" y="564"/>
                </a:cubicBezTo>
                <a:lnTo>
                  <a:pt x="2998" y="564"/>
                </a:lnTo>
                <a:cubicBezTo>
                  <a:pt x="2998" y="564"/>
                  <a:pt x="2823" y="104"/>
                  <a:pt x="1838" y="10"/>
                </a:cubicBezTo>
                <a:cubicBezTo>
                  <a:pt x="1771" y="4"/>
                  <a:pt x="1705" y="1"/>
                  <a:pt x="164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5" name="Google Shape;1015;p33"/>
          <p:cNvSpPr/>
          <p:nvPr/>
        </p:nvSpPr>
        <p:spPr>
          <a:xfrm>
            <a:off x="6477372" y="5055634"/>
            <a:ext cx="507272" cy="87967"/>
          </a:xfrm>
          <a:custGeom>
            <a:avLst/>
            <a:gdLst/>
            <a:ahLst/>
            <a:cxnLst/>
            <a:rect l="l" t="t" r="r" b="b"/>
            <a:pathLst>
              <a:path w="2120" h="469" extrusionOk="0">
                <a:moveTo>
                  <a:pt x="1152" y="1"/>
                </a:moveTo>
                <a:cubicBezTo>
                  <a:pt x="514" y="1"/>
                  <a:pt x="1" y="469"/>
                  <a:pt x="1" y="469"/>
                </a:cubicBezTo>
                <a:lnTo>
                  <a:pt x="2120" y="469"/>
                </a:lnTo>
                <a:cubicBezTo>
                  <a:pt x="2120" y="469"/>
                  <a:pt x="1997" y="90"/>
                  <a:pt x="1297" y="9"/>
                </a:cubicBezTo>
                <a:cubicBezTo>
                  <a:pt x="1248" y="3"/>
                  <a:pt x="1199" y="1"/>
                  <a:pt x="115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6" name="Google Shape;1016;p33"/>
          <p:cNvSpPr/>
          <p:nvPr/>
        </p:nvSpPr>
        <p:spPr>
          <a:xfrm>
            <a:off x="7543364" y="5032751"/>
            <a:ext cx="875523" cy="123603"/>
          </a:xfrm>
          <a:custGeom>
            <a:avLst/>
            <a:gdLst/>
            <a:ahLst/>
            <a:cxnLst/>
            <a:rect l="l" t="t" r="r" b="b"/>
            <a:pathLst>
              <a:path w="3659" h="659" extrusionOk="0">
                <a:moveTo>
                  <a:pt x="1996" y="0"/>
                </a:moveTo>
                <a:cubicBezTo>
                  <a:pt x="891" y="0"/>
                  <a:pt x="1" y="659"/>
                  <a:pt x="1" y="659"/>
                </a:cubicBezTo>
                <a:lnTo>
                  <a:pt x="3659" y="659"/>
                </a:lnTo>
                <a:cubicBezTo>
                  <a:pt x="3659" y="659"/>
                  <a:pt x="3442" y="118"/>
                  <a:pt x="2240" y="11"/>
                </a:cubicBezTo>
                <a:cubicBezTo>
                  <a:pt x="2157" y="3"/>
                  <a:pt x="2076" y="0"/>
                  <a:pt x="1996" y="0"/>
                </a:cubicBezTo>
                <a:close/>
              </a:path>
            </a:pathLst>
          </a:custGeom>
          <a:solidFill>
            <a:srgbClr val="FBB11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7" name="Google Shape;1017;p33"/>
          <p:cNvSpPr/>
          <p:nvPr/>
        </p:nvSpPr>
        <p:spPr>
          <a:xfrm>
            <a:off x="7775944" y="5439385"/>
            <a:ext cx="3074976" cy="869160"/>
          </a:xfrm>
          <a:custGeom>
            <a:avLst/>
            <a:gdLst/>
            <a:ahLst/>
            <a:cxnLst/>
            <a:rect l="l" t="t" r="r" b="b"/>
            <a:pathLst>
              <a:path w="12851" h="4634" extrusionOk="0">
                <a:moveTo>
                  <a:pt x="4009" y="1"/>
                </a:moveTo>
                <a:cubicBezTo>
                  <a:pt x="4009" y="1"/>
                  <a:pt x="2512" y="56"/>
                  <a:pt x="1" y="260"/>
                </a:cubicBezTo>
                <a:cubicBezTo>
                  <a:pt x="1" y="260"/>
                  <a:pt x="6170" y="1893"/>
                  <a:pt x="10045" y="4634"/>
                </a:cubicBezTo>
                <a:cubicBezTo>
                  <a:pt x="10045" y="4634"/>
                  <a:pt x="12339" y="4213"/>
                  <a:pt x="12851" y="4119"/>
                </a:cubicBezTo>
                <a:cubicBezTo>
                  <a:pt x="12851" y="4119"/>
                  <a:pt x="9815" y="1556"/>
                  <a:pt x="400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8" name="Google Shape;1018;p33"/>
          <p:cNvSpPr/>
          <p:nvPr/>
        </p:nvSpPr>
        <p:spPr>
          <a:xfrm>
            <a:off x="5869601" y="5545734"/>
            <a:ext cx="3178824" cy="826021"/>
          </a:xfrm>
          <a:custGeom>
            <a:avLst/>
            <a:gdLst/>
            <a:ahLst/>
            <a:cxnLst/>
            <a:rect l="l" t="t" r="r" b="b"/>
            <a:pathLst>
              <a:path w="13285" h="4404" extrusionOk="0">
                <a:moveTo>
                  <a:pt x="3662" y="1"/>
                </a:moveTo>
                <a:cubicBezTo>
                  <a:pt x="3662" y="1"/>
                  <a:pt x="785" y="163"/>
                  <a:pt x="1" y="286"/>
                </a:cubicBezTo>
                <a:cubicBezTo>
                  <a:pt x="1" y="286"/>
                  <a:pt x="7197" y="2123"/>
                  <a:pt x="10249" y="4404"/>
                </a:cubicBezTo>
                <a:cubicBezTo>
                  <a:pt x="10249" y="4404"/>
                  <a:pt x="12773" y="4229"/>
                  <a:pt x="13285" y="4132"/>
                </a:cubicBezTo>
                <a:cubicBezTo>
                  <a:pt x="13285" y="4132"/>
                  <a:pt x="9465" y="1556"/>
                  <a:pt x="366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9" name="Google Shape;1019;p33"/>
          <p:cNvSpPr/>
          <p:nvPr/>
        </p:nvSpPr>
        <p:spPr>
          <a:xfrm>
            <a:off x="9742825" y="5343354"/>
            <a:ext cx="2500467" cy="982823"/>
          </a:xfrm>
          <a:custGeom>
            <a:avLst/>
            <a:gdLst/>
            <a:ahLst/>
            <a:cxnLst/>
            <a:rect l="l" t="t" r="r" b="b"/>
            <a:pathLst>
              <a:path w="10450" h="5240" extrusionOk="0">
                <a:moveTo>
                  <a:pt x="4566" y="1"/>
                </a:moveTo>
                <a:cubicBezTo>
                  <a:pt x="4566" y="1"/>
                  <a:pt x="2661" y="43"/>
                  <a:pt x="1" y="257"/>
                </a:cubicBezTo>
                <a:cubicBezTo>
                  <a:pt x="1" y="257"/>
                  <a:pt x="5227" y="1323"/>
                  <a:pt x="10450" y="5240"/>
                </a:cubicBezTo>
                <a:lnTo>
                  <a:pt x="9248" y="4307"/>
                </a:lnTo>
                <a:lnTo>
                  <a:pt x="10450" y="4443"/>
                </a:lnTo>
                <a:lnTo>
                  <a:pt x="10450" y="2593"/>
                </a:lnTo>
                <a:cubicBezTo>
                  <a:pt x="7482" y="743"/>
                  <a:pt x="4566" y="1"/>
                  <a:pt x="456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0" name="Google Shape;1020;p33"/>
          <p:cNvSpPr/>
          <p:nvPr/>
        </p:nvSpPr>
        <p:spPr>
          <a:xfrm>
            <a:off x="5385059" y="5285022"/>
            <a:ext cx="6858220" cy="385439"/>
          </a:xfrm>
          <a:custGeom>
            <a:avLst/>
            <a:gdLst/>
            <a:ahLst/>
            <a:cxnLst/>
            <a:rect l="l" t="t" r="r" b="b"/>
            <a:pathLst>
              <a:path w="28662" h="2055" extrusionOk="0">
                <a:moveTo>
                  <a:pt x="28662" y="1"/>
                </a:moveTo>
                <a:cubicBezTo>
                  <a:pt x="28662" y="1"/>
                  <a:pt x="21589" y="354"/>
                  <a:pt x="16486" y="678"/>
                </a:cubicBezTo>
                <a:cubicBezTo>
                  <a:pt x="11383" y="1002"/>
                  <a:pt x="908" y="1689"/>
                  <a:pt x="1" y="1838"/>
                </a:cubicBezTo>
                <a:cubicBezTo>
                  <a:pt x="1" y="1838"/>
                  <a:pt x="1122" y="2000"/>
                  <a:pt x="1488" y="2055"/>
                </a:cubicBezTo>
                <a:cubicBezTo>
                  <a:pt x="1488" y="2055"/>
                  <a:pt x="8360" y="1595"/>
                  <a:pt x="13071" y="1216"/>
                </a:cubicBezTo>
                <a:cubicBezTo>
                  <a:pt x="17782" y="840"/>
                  <a:pt x="28662" y="393"/>
                  <a:pt x="28662" y="393"/>
                </a:cubicBezTo>
                <a:lnTo>
                  <a:pt x="28662"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1" name="Google Shape;1021;p33"/>
          <p:cNvSpPr/>
          <p:nvPr/>
        </p:nvSpPr>
        <p:spPr>
          <a:xfrm>
            <a:off x="781" y="5440885"/>
            <a:ext cx="12242480" cy="1417027"/>
          </a:xfrm>
          <a:custGeom>
            <a:avLst/>
            <a:gdLst/>
            <a:ahLst/>
            <a:cxnLst/>
            <a:rect l="l" t="t" r="r" b="b"/>
            <a:pathLst>
              <a:path w="51164" h="7555" extrusionOk="0">
                <a:moveTo>
                  <a:pt x="7656" y="1"/>
                </a:moveTo>
                <a:cubicBezTo>
                  <a:pt x="2876" y="1"/>
                  <a:pt x="1" y="385"/>
                  <a:pt x="1" y="385"/>
                </a:cubicBezTo>
                <a:lnTo>
                  <a:pt x="1" y="7555"/>
                </a:lnTo>
                <a:lnTo>
                  <a:pt x="51164" y="7555"/>
                </a:lnTo>
                <a:lnTo>
                  <a:pt x="51164" y="3249"/>
                </a:lnTo>
                <a:cubicBezTo>
                  <a:pt x="49225" y="3578"/>
                  <a:pt x="47012" y="3826"/>
                  <a:pt x="44108" y="3826"/>
                </a:cubicBezTo>
                <a:cubicBezTo>
                  <a:pt x="39852" y="3826"/>
                  <a:pt x="34112" y="3292"/>
                  <a:pt x="25581" y="1694"/>
                </a:cubicBezTo>
                <a:cubicBezTo>
                  <a:pt x="18442" y="347"/>
                  <a:pt x="12191" y="1"/>
                  <a:pt x="76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2" name="Google Shape;1022;p33"/>
          <p:cNvSpPr/>
          <p:nvPr/>
        </p:nvSpPr>
        <p:spPr>
          <a:xfrm>
            <a:off x="781" y="5412190"/>
            <a:ext cx="12242480" cy="784569"/>
          </a:xfrm>
          <a:custGeom>
            <a:avLst/>
            <a:gdLst/>
            <a:ahLst/>
            <a:cxnLst/>
            <a:rect l="l" t="t" r="r" b="b"/>
            <a:pathLst>
              <a:path w="51164" h="4183" extrusionOk="0">
                <a:moveTo>
                  <a:pt x="7629" y="0"/>
                </a:moveTo>
                <a:cubicBezTo>
                  <a:pt x="4994" y="0"/>
                  <a:pt x="2508" y="145"/>
                  <a:pt x="1" y="431"/>
                </a:cubicBezTo>
                <a:lnTo>
                  <a:pt x="1" y="1105"/>
                </a:lnTo>
                <a:cubicBezTo>
                  <a:pt x="1" y="1105"/>
                  <a:pt x="4651" y="656"/>
                  <a:pt x="10046" y="656"/>
                </a:cubicBezTo>
                <a:cubicBezTo>
                  <a:pt x="12743" y="656"/>
                  <a:pt x="15627" y="768"/>
                  <a:pt x="18210" y="1105"/>
                </a:cubicBezTo>
                <a:cubicBezTo>
                  <a:pt x="24431" y="1920"/>
                  <a:pt x="37415" y="4183"/>
                  <a:pt x="45913" y="4183"/>
                </a:cubicBezTo>
                <a:cubicBezTo>
                  <a:pt x="47984" y="4183"/>
                  <a:pt x="49788" y="4049"/>
                  <a:pt x="51164" y="3726"/>
                </a:cubicBezTo>
                <a:lnTo>
                  <a:pt x="51164" y="3402"/>
                </a:lnTo>
                <a:cubicBezTo>
                  <a:pt x="51164" y="3402"/>
                  <a:pt x="49472" y="3778"/>
                  <a:pt x="45715" y="3778"/>
                </a:cubicBezTo>
                <a:cubicBezTo>
                  <a:pt x="42433" y="3778"/>
                  <a:pt x="37573" y="3491"/>
                  <a:pt x="30888" y="2414"/>
                </a:cubicBezTo>
                <a:cubicBezTo>
                  <a:pt x="20832" y="796"/>
                  <a:pt x="13818" y="0"/>
                  <a:pt x="7629"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3" name="Google Shape;1023;p33"/>
          <p:cNvSpPr/>
          <p:nvPr/>
        </p:nvSpPr>
        <p:spPr>
          <a:xfrm>
            <a:off x="782" y="5452140"/>
            <a:ext cx="4661159" cy="1405773"/>
          </a:xfrm>
          <a:custGeom>
            <a:avLst/>
            <a:gdLst/>
            <a:ahLst/>
            <a:cxnLst/>
            <a:rect l="l" t="t" r="r" b="b"/>
            <a:pathLst>
              <a:path w="19480" h="7495" extrusionOk="0">
                <a:moveTo>
                  <a:pt x="13405" y="1"/>
                </a:moveTo>
                <a:cubicBezTo>
                  <a:pt x="4589" y="2282"/>
                  <a:pt x="1" y="7495"/>
                  <a:pt x="1" y="7495"/>
                </a:cubicBezTo>
                <a:lnTo>
                  <a:pt x="10058" y="7495"/>
                </a:lnTo>
                <a:cubicBezTo>
                  <a:pt x="13674" y="3121"/>
                  <a:pt x="19480" y="581"/>
                  <a:pt x="19480" y="581"/>
                </a:cubicBezTo>
                <a:cubicBezTo>
                  <a:pt x="17118" y="299"/>
                  <a:pt x="13405" y="1"/>
                  <a:pt x="1340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4" name="Google Shape;1024;p33"/>
          <p:cNvSpPr/>
          <p:nvPr/>
        </p:nvSpPr>
        <p:spPr>
          <a:xfrm>
            <a:off x="4429137" y="5761430"/>
            <a:ext cx="3750940" cy="1096484"/>
          </a:xfrm>
          <a:custGeom>
            <a:avLst/>
            <a:gdLst/>
            <a:ahLst/>
            <a:cxnLst/>
            <a:rect l="l" t="t" r="r" b="b"/>
            <a:pathLst>
              <a:path w="15676" h="5846" extrusionOk="0">
                <a:moveTo>
                  <a:pt x="8843" y="1"/>
                </a:moveTo>
                <a:cubicBezTo>
                  <a:pt x="2849" y="2321"/>
                  <a:pt x="1" y="5846"/>
                  <a:pt x="1" y="5846"/>
                </a:cubicBezTo>
                <a:lnTo>
                  <a:pt x="10071" y="5846"/>
                </a:lnTo>
                <a:cubicBezTo>
                  <a:pt x="13677" y="1472"/>
                  <a:pt x="15676" y="1025"/>
                  <a:pt x="15676" y="1025"/>
                </a:cubicBezTo>
                <a:cubicBezTo>
                  <a:pt x="13327" y="756"/>
                  <a:pt x="8843" y="1"/>
                  <a:pt x="884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5" name="Google Shape;1025;p33"/>
          <p:cNvSpPr/>
          <p:nvPr/>
        </p:nvSpPr>
        <p:spPr>
          <a:xfrm>
            <a:off x="8512448" y="6082911"/>
            <a:ext cx="3443227" cy="775004"/>
          </a:xfrm>
          <a:custGeom>
            <a:avLst/>
            <a:gdLst/>
            <a:ahLst/>
            <a:cxnLst/>
            <a:rect l="l" t="t" r="r" b="b"/>
            <a:pathLst>
              <a:path w="14390" h="4132" extrusionOk="0">
                <a:moveTo>
                  <a:pt x="14390" y="1"/>
                </a:moveTo>
                <a:lnTo>
                  <a:pt x="14390" y="1"/>
                </a:lnTo>
                <a:cubicBezTo>
                  <a:pt x="13070" y="161"/>
                  <a:pt x="11559" y="209"/>
                  <a:pt x="10213" y="209"/>
                </a:cubicBezTo>
                <a:cubicBezTo>
                  <a:pt x="8146" y="209"/>
                  <a:pt x="6468" y="95"/>
                  <a:pt x="6468" y="95"/>
                </a:cubicBezTo>
                <a:cubicBezTo>
                  <a:pt x="2418" y="1647"/>
                  <a:pt x="1" y="4132"/>
                  <a:pt x="1" y="4132"/>
                </a:cubicBezTo>
                <a:lnTo>
                  <a:pt x="10058" y="4132"/>
                </a:lnTo>
                <a:cubicBezTo>
                  <a:pt x="12501" y="811"/>
                  <a:pt x="14389" y="1"/>
                  <a:pt x="14390"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6" name="Google Shape;1026;p33"/>
          <p:cNvSpPr/>
          <p:nvPr/>
        </p:nvSpPr>
        <p:spPr>
          <a:xfrm>
            <a:off x="8784991" y="1703500"/>
            <a:ext cx="4416152" cy="749489"/>
          </a:xfrm>
          <a:custGeom>
            <a:avLst/>
            <a:gdLst/>
            <a:ahLst/>
            <a:cxnLst/>
            <a:rect l="l" t="t" r="r" b="b"/>
            <a:pathLst>
              <a:path w="18456" h="3996" extrusionOk="0">
                <a:moveTo>
                  <a:pt x="18456" y="1"/>
                </a:moveTo>
                <a:cubicBezTo>
                  <a:pt x="18456" y="1"/>
                  <a:pt x="17944" y="202"/>
                  <a:pt x="17607" y="202"/>
                </a:cubicBezTo>
                <a:lnTo>
                  <a:pt x="17241" y="202"/>
                </a:lnTo>
                <a:cubicBezTo>
                  <a:pt x="16324" y="202"/>
                  <a:pt x="13907" y="215"/>
                  <a:pt x="12828" y="474"/>
                </a:cubicBezTo>
                <a:cubicBezTo>
                  <a:pt x="11477" y="782"/>
                  <a:pt x="12543" y="701"/>
                  <a:pt x="11221" y="905"/>
                </a:cubicBezTo>
                <a:cubicBezTo>
                  <a:pt x="9912" y="1093"/>
                  <a:pt x="10019" y="1135"/>
                  <a:pt x="9358" y="1297"/>
                </a:cubicBezTo>
                <a:cubicBezTo>
                  <a:pt x="8681" y="1446"/>
                  <a:pt x="7926" y="1365"/>
                  <a:pt x="7184" y="1446"/>
                </a:cubicBezTo>
                <a:cubicBezTo>
                  <a:pt x="6442" y="1527"/>
                  <a:pt x="6562" y="1608"/>
                  <a:pt x="5888" y="1689"/>
                </a:cubicBezTo>
                <a:cubicBezTo>
                  <a:pt x="5279" y="1754"/>
                  <a:pt x="4793" y="1890"/>
                  <a:pt x="4200" y="1890"/>
                </a:cubicBezTo>
                <a:cubicBezTo>
                  <a:pt x="4132" y="1890"/>
                  <a:pt x="4064" y="1877"/>
                  <a:pt x="3983" y="1877"/>
                </a:cubicBezTo>
                <a:cubicBezTo>
                  <a:pt x="3782" y="1864"/>
                  <a:pt x="3432" y="1864"/>
                  <a:pt x="3027" y="1864"/>
                </a:cubicBezTo>
                <a:cubicBezTo>
                  <a:pt x="2094" y="1864"/>
                  <a:pt x="947" y="1890"/>
                  <a:pt x="947" y="1890"/>
                </a:cubicBezTo>
                <a:cubicBezTo>
                  <a:pt x="947" y="1890"/>
                  <a:pt x="1" y="2078"/>
                  <a:pt x="163" y="2078"/>
                </a:cubicBezTo>
                <a:lnTo>
                  <a:pt x="244" y="2078"/>
                </a:lnTo>
                <a:cubicBezTo>
                  <a:pt x="273" y="2065"/>
                  <a:pt x="312" y="2065"/>
                  <a:pt x="367" y="2065"/>
                </a:cubicBezTo>
                <a:cubicBezTo>
                  <a:pt x="853" y="2065"/>
                  <a:pt x="1906" y="2240"/>
                  <a:pt x="3228" y="2350"/>
                </a:cubicBezTo>
                <a:cubicBezTo>
                  <a:pt x="4673" y="2457"/>
                  <a:pt x="5010" y="2389"/>
                  <a:pt x="6306" y="2538"/>
                </a:cubicBezTo>
                <a:cubicBezTo>
                  <a:pt x="6468" y="2564"/>
                  <a:pt x="6643" y="2564"/>
                  <a:pt x="6818" y="2564"/>
                </a:cubicBezTo>
                <a:cubicBezTo>
                  <a:pt x="7210" y="2564"/>
                  <a:pt x="7602" y="2525"/>
                  <a:pt x="7994" y="2483"/>
                </a:cubicBezTo>
                <a:cubicBezTo>
                  <a:pt x="8386" y="2444"/>
                  <a:pt x="8778" y="2402"/>
                  <a:pt x="9128" y="2402"/>
                </a:cubicBezTo>
                <a:cubicBezTo>
                  <a:pt x="9465" y="2402"/>
                  <a:pt x="9789" y="2431"/>
                  <a:pt x="10074" y="2538"/>
                </a:cubicBezTo>
                <a:cubicBezTo>
                  <a:pt x="11140" y="2930"/>
                  <a:pt x="8924" y="2823"/>
                  <a:pt x="8872" y="2969"/>
                </a:cubicBezTo>
                <a:cubicBezTo>
                  <a:pt x="8817" y="3131"/>
                  <a:pt x="9815" y="3131"/>
                  <a:pt x="10680" y="3280"/>
                </a:cubicBezTo>
                <a:cubicBezTo>
                  <a:pt x="11545" y="3442"/>
                  <a:pt x="13703" y="3241"/>
                  <a:pt x="13920" y="3523"/>
                </a:cubicBezTo>
                <a:lnTo>
                  <a:pt x="14137" y="3795"/>
                </a:lnTo>
                <a:cubicBezTo>
                  <a:pt x="14137" y="3795"/>
                  <a:pt x="14461" y="3727"/>
                  <a:pt x="14811" y="3727"/>
                </a:cubicBezTo>
                <a:cubicBezTo>
                  <a:pt x="14986" y="3727"/>
                  <a:pt x="15148" y="3740"/>
                  <a:pt x="15297" y="3795"/>
                </a:cubicBezTo>
                <a:cubicBezTo>
                  <a:pt x="15702" y="3941"/>
                  <a:pt x="15472" y="3941"/>
                  <a:pt x="16162" y="3983"/>
                </a:cubicBezTo>
                <a:cubicBezTo>
                  <a:pt x="16214" y="3996"/>
                  <a:pt x="16269" y="3996"/>
                  <a:pt x="16324" y="3996"/>
                </a:cubicBezTo>
                <a:cubicBezTo>
                  <a:pt x="16619" y="3996"/>
                  <a:pt x="16930" y="3957"/>
                  <a:pt x="17186" y="3915"/>
                </a:cubicBezTo>
                <a:cubicBezTo>
                  <a:pt x="17445" y="3876"/>
                  <a:pt x="17659" y="3821"/>
                  <a:pt x="17769" y="3821"/>
                </a:cubicBezTo>
                <a:cubicBezTo>
                  <a:pt x="17795" y="3821"/>
                  <a:pt x="17808" y="3834"/>
                  <a:pt x="17821" y="3834"/>
                </a:cubicBezTo>
                <a:cubicBezTo>
                  <a:pt x="18012" y="3876"/>
                  <a:pt x="18456" y="3996"/>
                  <a:pt x="18456" y="3996"/>
                </a:cubicBezTo>
                <a:lnTo>
                  <a:pt x="18456" y="1"/>
                </a:ln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7" name="Google Shape;1027;p33"/>
          <p:cNvSpPr txBox="1">
            <a:spLocks noGrp="1"/>
          </p:cNvSpPr>
          <p:nvPr>
            <p:ph type="title"/>
          </p:nvPr>
        </p:nvSpPr>
        <p:spPr>
          <a:xfrm>
            <a:off x="3399200" y="987033"/>
            <a:ext cx="5393600" cy="178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128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028" name="Google Shape;1028;p33"/>
          <p:cNvSpPr txBox="1">
            <a:spLocks noGrp="1"/>
          </p:cNvSpPr>
          <p:nvPr>
            <p:ph type="subTitle" idx="1"/>
          </p:nvPr>
        </p:nvSpPr>
        <p:spPr>
          <a:xfrm>
            <a:off x="3399200" y="2772233"/>
            <a:ext cx="5393600" cy="126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3423576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
  <p:cSld name="Background ">
    <p:bg>
      <p:bgPr>
        <a:solidFill>
          <a:schemeClr val="accent4"/>
        </a:solidFill>
        <a:effectLst/>
      </p:bgPr>
    </p:bg>
    <p:spTree>
      <p:nvGrpSpPr>
        <p:cNvPr id="1" name="Shape 1076"/>
        <p:cNvGrpSpPr/>
        <p:nvPr/>
      </p:nvGrpSpPr>
      <p:grpSpPr>
        <a:xfrm>
          <a:off x="0" y="0"/>
          <a:ext cx="0" cy="0"/>
          <a:chOff x="0" y="0"/>
          <a:chExt cx="0" cy="0"/>
        </a:xfrm>
      </p:grpSpPr>
    </p:spTree>
    <p:extLst>
      <p:ext uri="{BB962C8B-B14F-4D97-AF65-F5344CB8AC3E}">
        <p14:creationId xmlns:p14="http://schemas.microsoft.com/office/powerpoint/2010/main" val="67819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1077"/>
        <p:cNvGrpSpPr/>
        <p:nvPr/>
      </p:nvGrpSpPr>
      <p:grpSpPr>
        <a:xfrm>
          <a:off x="0" y="0"/>
          <a:ext cx="0" cy="0"/>
          <a:chOff x="0" y="0"/>
          <a:chExt cx="0" cy="0"/>
        </a:xfrm>
      </p:grpSpPr>
      <p:sp>
        <p:nvSpPr>
          <p:cNvPr id="1078" name="Google Shape;1078;p38"/>
          <p:cNvSpPr/>
          <p:nvPr/>
        </p:nvSpPr>
        <p:spPr>
          <a:xfrm>
            <a:off x="4976902"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9" name="Google Shape;1079;p38"/>
          <p:cNvSpPr/>
          <p:nvPr/>
        </p:nvSpPr>
        <p:spPr>
          <a:xfrm>
            <a:off x="9604340"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38"/>
          <p:cNvSpPr/>
          <p:nvPr/>
        </p:nvSpPr>
        <p:spPr>
          <a:xfrm>
            <a:off x="17" y="5321402"/>
            <a:ext cx="12192016" cy="826665"/>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38"/>
          <p:cNvSpPr/>
          <p:nvPr/>
        </p:nvSpPr>
        <p:spPr>
          <a:xfrm>
            <a:off x="-16" y="5669032"/>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2" name="Google Shape;1082;p38"/>
          <p:cNvSpPr/>
          <p:nvPr/>
        </p:nvSpPr>
        <p:spPr>
          <a:xfrm>
            <a:off x="4853785" y="5500935"/>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3" name="Google Shape;1083;p38"/>
          <p:cNvSpPr/>
          <p:nvPr/>
        </p:nvSpPr>
        <p:spPr>
          <a:xfrm>
            <a:off x="-15"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4" name="Google Shape;1084;p38"/>
          <p:cNvSpPr/>
          <p:nvPr/>
        </p:nvSpPr>
        <p:spPr>
          <a:xfrm>
            <a:off x="-16"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85" name="Google Shape;1085;p38"/>
          <p:cNvGrpSpPr/>
          <p:nvPr/>
        </p:nvGrpSpPr>
        <p:grpSpPr>
          <a:xfrm flipH="1">
            <a:off x="776280" y="5185306"/>
            <a:ext cx="3442029" cy="1169041"/>
            <a:chOff x="1260750" y="1341725"/>
            <a:chExt cx="438475" cy="148925"/>
          </a:xfrm>
        </p:grpSpPr>
        <p:sp>
          <p:nvSpPr>
            <p:cNvPr id="1086" name="Google Shape;1086;p38"/>
            <p:cNvSpPr/>
            <p:nvPr/>
          </p:nvSpPr>
          <p:spPr>
            <a:xfrm>
              <a:off x="1644550" y="1363050"/>
              <a:ext cx="33375" cy="121100"/>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8"/>
            <p:cNvSpPr/>
            <p:nvPr/>
          </p:nvSpPr>
          <p:spPr>
            <a:xfrm>
              <a:off x="1643150" y="1341725"/>
              <a:ext cx="35825" cy="21350"/>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38"/>
            <p:cNvSpPr/>
            <p:nvPr/>
          </p:nvSpPr>
          <p:spPr>
            <a:xfrm>
              <a:off x="1663075" y="1424750"/>
              <a:ext cx="6425" cy="3125"/>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38"/>
            <p:cNvSpPr/>
            <p:nvPr/>
          </p:nvSpPr>
          <p:spPr>
            <a:xfrm>
              <a:off x="1670875" y="1424750"/>
              <a:ext cx="6400" cy="3125"/>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38"/>
            <p:cNvSpPr/>
            <p:nvPr/>
          </p:nvSpPr>
          <p:spPr>
            <a:xfrm>
              <a:off x="1666825" y="1429125"/>
              <a:ext cx="6725" cy="3425"/>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38"/>
            <p:cNvSpPr/>
            <p:nvPr/>
          </p:nvSpPr>
          <p:spPr>
            <a:xfrm>
              <a:off x="1648275" y="1369125"/>
              <a:ext cx="6400" cy="3000"/>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38"/>
            <p:cNvSpPr/>
            <p:nvPr/>
          </p:nvSpPr>
          <p:spPr>
            <a:xfrm>
              <a:off x="1655950" y="1369125"/>
              <a:ext cx="6525" cy="3000"/>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38"/>
            <p:cNvSpPr/>
            <p:nvPr/>
          </p:nvSpPr>
          <p:spPr>
            <a:xfrm>
              <a:off x="1651900" y="1373500"/>
              <a:ext cx="6525" cy="3325"/>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38"/>
            <p:cNvSpPr/>
            <p:nvPr/>
          </p:nvSpPr>
          <p:spPr>
            <a:xfrm>
              <a:off x="1667450" y="139065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38"/>
            <p:cNvSpPr/>
            <p:nvPr/>
          </p:nvSpPr>
          <p:spPr>
            <a:xfrm>
              <a:off x="1659675" y="139065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38"/>
            <p:cNvSpPr/>
            <p:nvPr/>
          </p:nvSpPr>
          <p:spPr>
            <a:xfrm>
              <a:off x="1663400" y="1386275"/>
              <a:ext cx="6750" cy="3125"/>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38"/>
            <p:cNvSpPr/>
            <p:nvPr/>
          </p:nvSpPr>
          <p:spPr>
            <a:xfrm>
              <a:off x="1663075" y="14335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38"/>
            <p:cNvSpPr/>
            <p:nvPr/>
          </p:nvSpPr>
          <p:spPr>
            <a:xfrm>
              <a:off x="1655300" y="14335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38"/>
            <p:cNvSpPr/>
            <p:nvPr/>
          </p:nvSpPr>
          <p:spPr>
            <a:xfrm>
              <a:off x="1659350" y="1429125"/>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38"/>
            <p:cNvSpPr/>
            <p:nvPr/>
          </p:nvSpPr>
          <p:spPr>
            <a:xfrm>
              <a:off x="1648900" y="14092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38"/>
            <p:cNvSpPr/>
            <p:nvPr/>
          </p:nvSpPr>
          <p:spPr>
            <a:xfrm>
              <a:off x="1656700" y="1409200"/>
              <a:ext cx="6400" cy="3425"/>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38"/>
            <p:cNvSpPr/>
            <p:nvPr/>
          </p:nvSpPr>
          <p:spPr>
            <a:xfrm>
              <a:off x="1664050" y="1409200"/>
              <a:ext cx="6525" cy="3425"/>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38"/>
            <p:cNvSpPr/>
            <p:nvPr/>
          </p:nvSpPr>
          <p:spPr>
            <a:xfrm>
              <a:off x="1652650" y="1413675"/>
              <a:ext cx="6400" cy="3325"/>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38"/>
            <p:cNvSpPr/>
            <p:nvPr/>
          </p:nvSpPr>
          <p:spPr>
            <a:xfrm>
              <a:off x="1660000" y="1413675"/>
              <a:ext cx="6825" cy="3325"/>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38"/>
            <p:cNvSpPr/>
            <p:nvPr/>
          </p:nvSpPr>
          <p:spPr>
            <a:xfrm>
              <a:off x="1569300" y="1378825"/>
              <a:ext cx="34450" cy="102325"/>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38"/>
            <p:cNvSpPr/>
            <p:nvPr/>
          </p:nvSpPr>
          <p:spPr>
            <a:xfrm>
              <a:off x="1573975" y="1380525"/>
              <a:ext cx="10475" cy="10475"/>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8"/>
            <p:cNvSpPr/>
            <p:nvPr/>
          </p:nvSpPr>
          <p:spPr>
            <a:xfrm>
              <a:off x="1572275" y="1366675"/>
              <a:ext cx="26350" cy="24750"/>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38"/>
            <p:cNvSpPr/>
            <p:nvPr/>
          </p:nvSpPr>
          <p:spPr>
            <a:xfrm>
              <a:off x="1581775" y="1381900"/>
              <a:ext cx="7050" cy="10800"/>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38"/>
            <p:cNvSpPr/>
            <p:nvPr/>
          </p:nvSpPr>
          <p:spPr>
            <a:xfrm>
              <a:off x="1586125" y="1381600"/>
              <a:ext cx="25" cy="325"/>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8"/>
            <p:cNvSpPr/>
            <p:nvPr/>
          </p:nvSpPr>
          <p:spPr>
            <a:xfrm>
              <a:off x="1619925" y="1424750"/>
              <a:ext cx="325" cy="1425"/>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38"/>
            <p:cNvSpPr/>
            <p:nvPr/>
          </p:nvSpPr>
          <p:spPr>
            <a:xfrm>
              <a:off x="1608825" y="1417725"/>
              <a:ext cx="23150" cy="17575"/>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38"/>
            <p:cNvSpPr/>
            <p:nvPr/>
          </p:nvSpPr>
          <p:spPr>
            <a:xfrm>
              <a:off x="1620550" y="1424750"/>
              <a:ext cx="675" cy="1100"/>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38"/>
            <p:cNvSpPr/>
            <p:nvPr/>
          </p:nvSpPr>
          <p:spPr>
            <a:xfrm>
              <a:off x="1619500" y="1429450"/>
              <a:ext cx="750" cy="1400"/>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8"/>
            <p:cNvSpPr/>
            <p:nvPr/>
          </p:nvSpPr>
          <p:spPr>
            <a:xfrm>
              <a:off x="1605700" y="1420375"/>
              <a:ext cx="29300" cy="22075"/>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38"/>
            <p:cNvSpPr/>
            <p:nvPr/>
          </p:nvSpPr>
          <p:spPr>
            <a:xfrm>
              <a:off x="1620875" y="1429125"/>
              <a:ext cx="350" cy="1400"/>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38"/>
            <p:cNvSpPr/>
            <p:nvPr/>
          </p:nvSpPr>
          <p:spPr>
            <a:xfrm>
              <a:off x="1619275" y="1436925"/>
              <a:ext cx="675" cy="1775"/>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8"/>
            <p:cNvSpPr/>
            <p:nvPr/>
          </p:nvSpPr>
          <p:spPr>
            <a:xfrm>
              <a:off x="1602425" y="1425825"/>
              <a:ext cx="35950" cy="27450"/>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8"/>
            <p:cNvSpPr/>
            <p:nvPr/>
          </p:nvSpPr>
          <p:spPr>
            <a:xfrm>
              <a:off x="1620875" y="1436275"/>
              <a:ext cx="675" cy="2050"/>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8"/>
            <p:cNvSpPr/>
            <p:nvPr/>
          </p:nvSpPr>
          <p:spPr>
            <a:xfrm>
              <a:off x="1619175" y="1441600"/>
              <a:ext cx="775" cy="2125"/>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8"/>
            <p:cNvSpPr/>
            <p:nvPr/>
          </p:nvSpPr>
          <p:spPr>
            <a:xfrm>
              <a:off x="1599350" y="1428475"/>
              <a:ext cx="42125" cy="32225"/>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8"/>
            <p:cNvSpPr/>
            <p:nvPr/>
          </p:nvSpPr>
          <p:spPr>
            <a:xfrm>
              <a:off x="1620875" y="1440975"/>
              <a:ext cx="675" cy="2350"/>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8"/>
            <p:cNvSpPr/>
            <p:nvPr/>
          </p:nvSpPr>
          <p:spPr>
            <a:xfrm>
              <a:off x="1613425" y="1432525"/>
              <a:ext cx="16225" cy="30225"/>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8"/>
            <p:cNvSpPr/>
            <p:nvPr/>
          </p:nvSpPr>
          <p:spPr>
            <a:xfrm>
              <a:off x="1615325" y="1414950"/>
              <a:ext cx="9950" cy="5625"/>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8"/>
            <p:cNvSpPr/>
            <p:nvPr/>
          </p:nvSpPr>
          <p:spPr>
            <a:xfrm>
              <a:off x="1588475" y="1442025"/>
              <a:ext cx="350" cy="1300"/>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38"/>
            <p:cNvSpPr/>
            <p:nvPr/>
          </p:nvSpPr>
          <p:spPr>
            <a:xfrm>
              <a:off x="1577800" y="1434875"/>
              <a:ext cx="22725" cy="17675"/>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8"/>
            <p:cNvSpPr/>
            <p:nvPr/>
          </p:nvSpPr>
          <p:spPr>
            <a:xfrm>
              <a:off x="1589125" y="1442025"/>
              <a:ext cx="775" cy="975"/>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8"/>
            <p:cNvSpPr/>
            <p:nvPr/>
          </p:nvSpPr>
          <p:spPr>
            <a:xfrm>
              <a:off x="1588150" y="1446725"/>
              <a:ext cx="675" cy="1400"/>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8"/>
            <p:cNvSpPr/>
            <p:nvPr/>
          </p:nvSpPr>
          <p:spPr>
            <a:xfrm>
              <a:off x="1574400" y="1437550"/>
              <a:ext cx="29250" cy="22100"/>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8"/>
            <p:cNvSpPr/>
            <p:nvPr/>
          </p:nvSpPr>
          <p:spPr>
            <a:xfrm>
              <a:off x="1589550" y="1446400"/>
              <a:ext cx="350" cy="1300"/>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38"/>
            <p:cNvSpPr/>
            <p:nvPr/>
          </p:nvSpPr>
          <p:spPr>
            <a:xfrm>
              <a:off x="1587925" y="1454175"/>
              <a:ext cx="575" cy="1725"/>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8"/>
            <p:cNvSpPr/>
            <p:nvPr/>
          </p:nvSpPr>
          <p:spPr>
            <a:xfrm>
              <a:off x="1570925" y="1442975"/>
              <a:ext cx="36150" cy="27550"/>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8"/>
            <p:cNvSpPr/>
            <p:nvPr/>
          </p:nvSpPr>
          <p:spPr>
            <a:xfrm>
              <a:off x="1589550" y="1453750"/>
              <a:ext cx="650" cy="1725"/>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8"/>
            <p:cNvSpPr/>
            <p:nvPr/>
          </p:nvSpPr>
          <p:spPr>
            <a:xfrm>
              <a:off x="1587850" y="1458850"/>
              <a:ext cx="650" cy="2100"/>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8"/>
            <p:cNvSpPr/>
            <p:nvPr/>
          </p:nvSpPr>
          <p:spPr>
            <a:xfrm>
              <a:off x="1567950" y="1445650"/>
              <a:ext cx="42175" cy="32250"/>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8"/>
            <p:cNvSpPr/>
            <p:nvPr/>
          </p:nvSpPr>
          <p:spPr>
            <a:xfrm>
              <a:off x="1589550" y="1458225"/>
              <a:ext cx="650" cy="2375"/>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8"/>
            <p:cNvSpPr/>
            <p:nvPr/>
          </p:nvSpPr>
          <p:spPr>
            <a:xfrm>
              <a:off x="1582075" y="1449700"/>
              <a:ext cx="16225" cy="30225"/>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8"/>
            <p:cNvSpPr/>
            <p:nvPr/>
          </p:nvSpPr>
          <p:spPr>
            <a:xfrm>
              <a:off x="1583950" y="1432225"/>
              <a:ext cx="9975" cy="5550"/>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8"/>
            <p:cNvSpPr/>
            <p:nvPr/>
          </p:nvSpPr>
          <p:spPr>
            <a:xfrm>
              <a:off x="1553725" y="1481950"/>
              <a:ext cx="138500" cy="5650"/>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8"/>
            <p:cNvSpPr/>
            <p:nvPr/>
          </p:nvSpPr>
          <p:spPr>
            <a:xfrm>
              <a:off x="1566200" y="1460875"/>
              <a:ext cx="18250" cy="23275"/>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8"/>
            <p:cNvSpPr/>
            <p:nvPr/>
          </p:nvSpPr>
          <p:spPr>
            <a:xfrm>
              <a:off x="1584425" y="1469625"/>
              <a:ext cx="675" cy="14525"/>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8"/>
            <p:cNvSpPr/>
            <p:nvPr/>
          </p:nvSpPr>
          <p:spPr>
            <a:xfrm>
              <a:off x="1585075" y="1466650"/>
              <a:ext cx="23675" cy="17500"/>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8"/>
            <p:cNvSpPr/>
            <p:nvPr/>
          </p:nvSpPr>
          <p:spPr>
            <a:xfrm>
              <a:off x="1566200" y="1460250"/>
              <a:ext cx="43200" cy="11425"/>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8"/>
            <p:cNvSpPr/>
            <p:nvPr/>
          </p:nvSpPr>
          <p:spPr>
            <a:xfrm>
              <a:off x="1569925" y="1476775"/>
              <a:ext cx="8775" cy="7375"/>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8"/>
            <p:cNvSpPr/>
            <p:nvPr/>
          </p:nvSpPr>
          <p:spPr>
            <a:xfrm>
              <a:off x="1573675" y="1476775"/>
              <a:ext cx="325" cy="7375"/>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38"/>
            <p:cNvSpPr/>
            <p:nvPr/>
          </p:nvSpPr>
          <p:spPr>
            <a:xfrm>
              <a:off x="1600300" y="1438925"/>
              <a:ext cx="35425" cy="45225"/>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38"/>
            <p:cNvSpPr/>
            <p:nvPr/>
          </p:nvSpPr>
          <p:spPr>
            <a:xfrm>
              <a:off x="1635700" y="1456200"/>
              <a:ext cx="1400" cy="27950"/>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8"/>
            <p:cNvSpPr/>
            <p:nvPr/>
          </p:nvSpPr>
          <p:spPr>
            <a:xfrm>
              <a:off x="1637075" y="1450125"/>
              <a:ext cx="45650" cy="34025"/>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8"/>
            <p:cNvSpPr/>
            <p:nvPr/>
          </p:nvSpPr>
          <p:spPr>
            <a:xfrm>
              <a:off x="1599675" y="1437550"/>
              <a:ext cx="84650" cy="22725"/>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8"/>
            <p:cNvSpPr/>
            <p:nvPr/>
          </p:nvSpPr>
          <p:spPr>
            <a:xfrm>
              <a:off x="1607025" y="1469950"/>
              <a:ext cx="17275" cy="14200"/>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8"/>
            <p:cNvSpPr/>
            <p:nvPr/>
          </p:nvSpPr>
          <p:spPr>
            <a:xfrm>
              <a:off x="1614800" y="1469950"/>
              <a:ext cx="350" cy="14200"/>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8"/>
            <p:cNvSpPr/>
            <p:nvPr/>
          </p:nvSpPr>
          <p:spPr>
            <a:xfrm>
              <a:off x="1676625" y="1463550"/>
              <a:ext cx="22600" cy="27100"/>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8"/>
            <p:cNvSpPr/>
            <p:nvPr/>
          </p:nvSpPr>
          <p:spPr>
            <a:xfrm>
              <a:off x="1260750" y="1482850"/>
              <a:ext cx="282875" cy="3750"/>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8"/>
            <p:cNvSpPr/>
            <p:nvPr/>
          </p:nvSpPr>
          <p:spPr>
            <a:xfrm>
              <a:off x="1287400" y="1477075"/>
              <a:ext cx="271800" cy="377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8"/>
            <p:cNvSpPr/>
            <p:nvPr/>
          </p:nvSpPr>
          <p:spPr>
            <a:xfrm>
              <a:off x="16347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8"/>
            <p:cNvSpPr/>
            <p:nvPr/>
          </p:nvSpPr>
          <p:spPr>
            <a:xfrm>
              <a:off x="1633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8"/>
            <p:cNvSpPr/>
            <p:nvPr/>
          </p:nvSpPr>
          <p:spPr>
            <a:xfrm>
              <a:off x="16313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8"/>
            <p:cNvSpPr/>
            <p:nvPr/>
          </p:nvSpPr>
          <p:spPr>
            <a:xfrm>
              <a:off x="1629625" y="1484875"/>
              <a:ext cx="750" cy="3000"/>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8"/>
            <p:cNvSpPr/>
            <p:nvPr/>
          </p:nvSpPr>
          <p:spPr>
            <a:xfrm>
              <a:off x="16280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8"/>
            <p:cNvSpPr/>
            <p:nvPr/>
          </p:nvSpPr>
          <p:spPr>
            <a:xfrm>
              <a:off x="16266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8"/>
            <p:cNvSpPr/>
            <p:nvPr/>
          </p:nvSpPr>
          <p:spPr>
            <a:xfrm>
              <a:off x="16249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8"/>
            <p:cNvSpPr/>
            <p:nvPr/>
          </p:nvSpPr>
          <p:spPr>
            <a:xfrm>
              <a:off x="16232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38"/>
            <p:cNvSpPr/>
            <p:nvPr/>
          </p:nvSpPr>
          <p:spPr>
            <a:xfrm>
              <a:off x="1621525"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8"/>
            <p:cNvSpPr/>
            <p:nvPr/>
          </p:nvSpPr>
          <p:spPr>
            <a:xfrm>
              <a:off x="161992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8"/>
            <p:cNvSpPr/>
            <p:nvPr/>
          </p:nvSpPr>
          <p:spPr>
            <a:xfrm>
              <a:off x="1618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8"/>
            <p:cNvSpPr/>
            <p:nvPr/>
          </p:nvSpPr>
          <p:spPr>
            <a:xfrm>
              <a:off x="16165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8"/>
            <p:cNvSpPr/>
            <p:nvPr/>
          </p:nvSpPr>
          <p:spPr>
            <a:xfrm>
              <a:off x="16148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8"/>
            <p:cNvSpPr/>
            <p:nvPr/>
          </p:nvSpPr>
          <p:spPr>
            <a:xfrm>
              <a:off x="16131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8"/>
            <p:cNvSpPr/>
            <p:nvPr/>
          </p:nvSpPr>
          <p:spPr>
            <a:xfrm>
              <a:off x="1611400" y="1484875"/>
              <a:ext cx="750" cy="3000"/>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8"/>
            <p:cNvSpPr/>
            <p:nvPr/>
          </p:nvSpPr>
          <p:spPr>
            <a:xfrm>
              <a:off x="16101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8"/>
            <p:cNvSpPr/>
            <p:nvPr/>
          </p:nvSpPr>
          <p:spPr>
            <a:xfrm>
              <a:off x="16084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8"/>
            <p:cNvSpPr/>
            <p:nvPr/>
          </p:nvSpPr>
          <p:spPr>
            <a:xfrm>
              <a:off x="16067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8"/>
            <p:cNvSpPr/>
            <p:nvPr/>
          </p:nvSpPr>
          <p:spPr>
            <a:xfrm>
              <a:off x="16050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8"/>
            <p:cNvSpPr/>
            <p:nvPr/>
          </p:nvSpPr>
          <p:spPr>
            <a:xfrm>
              <a:off x="160330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38"/>
            <p:cNvSpPr/>
            <p:nvPr/>
          </p:nvSpPr>
          <p:spPr>
            <a:xfrm>
              <a:off x="16017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38"/>
            <p:cNvSpPr/>
            <p:nvPr/>
          </p:nvSpPr>
          <p:spPr>
            <a:xfrm>
              <a:off x="16000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38"/>
            <p:cNvSpPr/>
            <p:nvPr/>
          </p:nvSpPr>
          <p:spPr>
            <a:xfrm>
              <a:off x="15982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8"/>
            <p:cNvSpPr/>
            <p:nvPr/>
          </p:nvSpPr>
          <p:spPr>
            <a:xfrm>
              <a:off x="15965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8"/>
            <p:cNvSpPr/>
            <p:nvPr/>
          </p:nvSpPr>
          <p:spPr>
            <a:xfrm>
              <a:off x="159520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8"/>
            <p:cNvSpPr/>
            <p:nvPr/>
          </p:nvSpPr>
          <p:spPr>
            <a:xfrm>
              <a:off x="159360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8"/>
            <p:cNvSpPr/>
            <p:nvPr/>
          </p:nvSpPr>
          <p:spPr>
            <a:xfrm>
              <a:off x="159190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8"/>
            <p:cNvSpPr/>
            <p:nvPr/>
          </p:nvSpPr>
          <p:spPr>
            <a:xfrm>
              <a:off x="15901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8"/>
            <p:cNvSpPr/>
            <p:nvPr/>
          </p:nvSpPr>
          <p:spPr>
            <a:xfrm>
              <a:off x="15884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38"/>
            <p:cNvSpPr/>
            <p:nvPr/>
          </p:nvSpPr>
          <p:spPr>
            <a:xfrm>
              <a:off x="1586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38"/>
            <p:cNvSpPr/>
            <p:nvPr/>
          </p:nvSpPr>
          <p:spPr>
            <a:xfrm>
              <a:off x="15850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8"/>
            <p:cNvSpPr/>
            <p:nvPr/>
          </p:nvSpPr>
          <p:spPr>
            <a:xfrm>
              <a:off x="15834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8"/>
            <p:cNvSpPr/>
            <p:nvPr/>
          </p:nvSpPr>
          <p:spPr>
            <a:xfrm>
              <a:off x="15817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8"/>
            <p:cNvSpPr/>
            <p:nvPr/>
          </p:nvSpPr>
          <p:spPr>
            <a:xfrm>
              <a:off x="15803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8"/>
            <p:cNvSpPr/>
            <p:nvPr/>
          </p:nvSpPr>
          <p:spPr>
            <a:xfrm>
              <a:off x="15786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8"/>
            <p:cNvSpPr/>
            <p:nvPr/>
          </p:nvSpPr>
          <p:spPr>
            <a:xfrm>
              <a:off x="157697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8"/>
            <p:cNvSpPr/>
            <p:nvPr/>
          </p:nvSpPr>
          <p:spPr>
            <a:xfrm>
              <a:off x="157537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8"/>
            <p:cNvSpPr/>
            <p:nvPr/>
          </p:nvSpPr>
          <p:spPr>
            <a:xfrm>
              <a:off x="157367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8"/>
            <p:cNvSpPr/>
            <p:nvPr/>
          </p:nvSpPr>
          <p:spPr>
            <a:xfrm>
              <a:off x="15719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8"/>
            <p:cNvSpPr/>
            <p:nvPr/>
          </p:nvSpPr>
          <p:spPr>
            <a:xfrm>
              <a:off x="15702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8"/>
            <p:cNvSpPr/>
            <p:nvPr/>
          </p:nvSpPr>
          <p:spPr>
            <a:xfrm>
              <a:off x="156855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8"/>
            <p:cNvSpPr/>
            <p:nvPr/>
          </p:nvSpPr>
          <p:spPr>
            <a:xfrm>
              <a:off x="156685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8"/>
            <p:cNvSpPr/>
            <p:nvPr/>
          </p:nvSpPr>
          <p:spPr>
            <a:xfrm>
              <a:off x="15652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8"/>
            <p:cNvSpPr/>
            <p:nvPr/>
          </p:nvSpPr>
          <p:spPr>
            <a:xfrm>
              <a:off x="15638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8"/>
            <p:cNvSpPr/>
            <p:nvPr/>
          </p:nvSpPr>
          <p:spPr>
            <a:xfrm>
              <a:off x="15621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8"/>
            <p:cNvSpPr/>
            <p:nvPr/>
          </p:nvSpPr>
          <p:spPr>
            <a:xfrm>
              <a:off x="15604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8"/>
            <p:cNvSpPr/>
            <p:nvPr/>
          </p:nvSpPr>
          <p:spPr>
            <a:xfrm>
              <a:off x="155875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38"/>
            <p:cNvSpPr/>
            <p:nvPr/>
          </p:nvSpPr>
          <p:spPr>
            <a:xfrm>
              <a:off x="155715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8"/>
            <p:cNvSpPr/>
            <p:nvPr/>
          </p:nvSpPr>
          <p:spPr>
            <a:xfrm>
              <a:off x="15554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38"/>
            <p:cNvSpPr/>
            <p:nvPr/>
          </p:nvSpPr>
          <p:spPr>
            <a:xfrm>
              <a:off x="15537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38"/>
            <p:cNvSpPr/>
            <p:nvPr/>
          </p:nvSpPr>
          <p:spPr>
            <a:xfrm>
              <a:off x="1552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38"/>
            <p:cNvSpPr/>
            <p:nvPr/>
          </p:nvSpPr>
          <p:spPr>
            <a:xfrm>
              <a:off x="15503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38"/>
            <p:cNvSpPr/>
            <p:nvPr/>
          </p:nvSpPr>
          <p:spPr>
            <a:xfrm>
              <a:off x="154905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38"/>
            <p:cNvSpPr/>
            <p:nvPr/>
          </p:nvSpPr>
          <p:spPr>
            <a:xfrm>
              <a:off x="154735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38"/>
            <p:cNvSpPr/>
            <p:nvPr/>
          </p:nvSpPr>
          <p:spPr>
            <a:xfrm>
              <a:off x="15456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38"/>
            <p:cNvSpPr/>
            <p:nvPr/>
          </p:nvSpPr>
          <p:spPr>
            <a:xfrm>
              <a:off x="15439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38"/>
            <p:cNvSpPr/>
            <p:nvPr/>
          </p:nvSpPr>
          <p:spPr>
            <a:xfrm>
              <a:off x="15422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38"/>
            <p:cNvSpPr/>
            <p:nvPr/>
          </p:nvSpPr>
          <p:spPr>
            <a:xfrm>
              <a:off x="154052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38"/>
            <p:cNvSpPr/>
            <p:nvPr/>
          </p:nvSpPr>
          <p:spPr>
            <a:xfrm>
              <a:off x="15389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38"/>
            <p:cNvSpPr/>
            <p:nvPr/>
          </p:nvSpPr>
          <p:spPr>
            <a:xfrm>
              <a:off x="1537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38"/>
            <p:cNvSpPr/>
            <p:nvPr/>
          </p:nvSpPr>
          <p:spPr>
            <a:xfrm>
              <a:off x="15355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38"/>
            <p:cNvSpPr/>
            <p:nvPr/>
          </p:nvSpPr>
          <p:spPr>
            <a:xfrm>
              <a:off x="15338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38"/>
            <p:cNvSpPr/>
            <p:nvPr/>
          </p:nvSpPr>
          <p:spPr>
            <a:xfrm>
              <a:off x="153242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38"/>
            <p:cNvSpPr/>
            <p:nvPr/>
          </p:nvSpPr>
          <p:spPr>
            <a:xfrm>
              <a:off x="1530825"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38"/>
            <p:cNvSpPr/>
            <p:nvPr/>
          </p:nvSpPr>
          <p:spPr>
            <a:xfrm>
              <a:off x="15291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38"/>
            <p:cNvSpPr/>
            <p:nvPr/>
          </p:nvSpPr>
          <p:spPr>
            <a:xfrm>
              <a:off x="15274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38"/>
            <p:cNvSpPr/>
            <p:nvPr/>
          </p:nvSpPr>
          <p:spPr>
            <a:xfrm>
              <a:off x="15257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38"/>
            <p:cNvSpPr/>
            <p:nvPr/>
          </p:nvSpPr>
          <p:spPr>
            <a:xfrm>
              <a:off x="15240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38"/>
            <p:cNvSpPr/>
            <p:nvPr/>
          </p:nvSpPr>
          <p:spPr>
            <a:xfrm>
              <a:off x="152230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38"/>
            <p:cNvSpPr/>
            <p:nvPr/>
          </p:nvSpPr>
          <p:spPr>
            <a:xfrm>
              <a:off x="15207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38"/>
            <p:cNvSpPr/>
            <p:nvPr/>
          </p:nvSpPr>
          <p:spPr>
            <a:xfrm>
              <a:off x="15190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8"/>
            <p:cNvSpPr/>
            <p:nvPr/>
          </p:nvSpPr>
          <p:spPr>
            <a:xfrm>
              <a:off x="15176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8"/>
            <p:cNvSpPr/>
            <p:nvPr/>
          </p:nvSpPr>
          <p:spPr>
            <a:xfrm>
              <a:off x="15159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8"/>
            <p:cNvSpPr/>
            <p:nvPr/>
          </p:nvSpPr>
          <p:spPr>
            <a:xfrm>
              <a:off x="151420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8"/>
            <p:cNvSpPr/>
            <p:nvPr/>
          </p:nvSpPr>
          <p:spPr>
            <a:xfrm>
              <a:off x="151260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8"/>
            <p:cNvSpPr/>
            <p:nvPr/>
          </p:nvSpPr>
          <p:spPr>
            <a:xfrm>
              <a:off x="1510900"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8"/>
            <p:cNvSpPr/>
            <p:nvPr/>
          </p:nvSpPr>
          <p:spPr>
            <a:xfrm>
              <a:off x="15091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8"/>
            <p:cNvSpPr/>
            <p:nvPr/>
          </p:nvSpPr>
          <p:spPr>
            <a:xfrm>
              <a:off x="15074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8"/>
            <p:cNvSpPr/>
            <p:nvPr/>
          </p:nvSpPr>
          <p:spPr>
            <a:xfrm>
              <a:off x="1505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8"/>
            <p:cNvSpPr/>
            <p:nvPr/>
          </p:nvSpPr>
          <p:spPr>
            <a:xfrm>
              <a:off x="15040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8"/>
            <p:cNvSpPr/>
            <p:nvPr/>
          </p:nvSpPr>
          <p:spPr>
            <a:xfrm>
              <a:off x="15024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8"/>
            <p:cNvSpPr/>
            <p:nvPr/>
          </p:nvSpPr>
          <p:spPr>
            <a:xfrm>
              <a:off x="15010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8"/>
            <p:cNvSpPr/>
            <p:nvPr/>
          </p:nvSpPr>
          <p:spPr>
            <a:xfrm>
              <a:off x="14993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8"/>
            <p:cNvSpPr/>
            <p:nvPr/>
          </p:nvSpPr>
          <p:spPr>
            <a:xfrm>
              <a:off x="14976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8"/>
            <p:cNvSpPr/>
            <p:nvPr/>
          </p:nvSpPr>
          <p:spPr>
            <a:xfrm>
              <a:off x="1495975"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8"/>
            <p:cNvSpPr/>
            <p:nvPr/>
          </p:nvSpPr>
          <p:spPr>
            <a:xfrm>
              <a:off x="149437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38"/>
            <p:cNvSpPr/>
            <p:nvPr/>
          </p:nvSpPr>
          <p:spPr>
            <a:xfrm>
              <a:off x="14926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38"/>
            <p:cNvSpPr/>
            <p:nvPr/>
          </p:nvSpPr>
          <p:spPr>
            <a:xfrm>
              <a:off x="14909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38"/>
            <p:cNvSpPr/>
            <p:nvPr/>
          </p:nvSpPr>
          <p:spPr>
            <a:xfrm>
              <a:off x="14892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38"/>
            <p:cNvSpPr/>
            <p:nvPr/>
          </p:nvSpPr>
          <p:spPr>
            <a:xfrm>
              <a:off x="148755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38"/>
            <p:cNvSpPr/>
            <p:nvPr/>
          </p:nvSpPr>
          <p:spPr>
            <a:xfrm>
              <a:off x="1486275"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38"/>
            <p:cNvSpPr/>
            <p:nvPr/>
          </p:nvSpPr>
          <p:spPr>
            <a:xfrm>
              <a:off x="148457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38"/>
            <p:cNvSpPr/>
            <p:nvPr/>
          </p:nvSpPr>
          <p:spPr>
            <a:xfrm>
              <a:off x="14828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38"/>
            <p:cNvSpPr/>
            <p:nvPr/>
          </p:nvSpPr>
          <p:spPr>
            <a:xfrm>
              <a:off x="14811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38"/>
            <p:cNvSpPr/>
            <p:nvPr/>
          </p:nvSpPr>
          <p:spPr>
            <a:xfrm>
              <a:off x="14794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38"/>
            <p:cNvSpPr/>
            <p:nvPr/>
          </p:nvSpPr>
          <p:spPr>
            <a:xfrm>
              <a:off x="147775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38"/>
            <p:cNvSpPr/>
            <p:nvPr/>
          </p:nvSpPr>
          <p:spPr>
            <a:xfrm>
              <a:off x="14761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38"/>
            <p:cNvSpPr/>
            <p:nvPr/>
          </p:nvSpPr>
          <p:spPr>
            <a:xfrm>
              <a:off x="14744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38"/>
            <p:cNvSpPr/>
            <p:nvPr/>
          </p:nvSpPr>
          <p:spPr>
            <a:xfrm>
              <a:off x="14727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38"/>
            <p:cNvSpPr/>
            <p:nvPr/>
          </p:nvSpPr>
          <p:spPr>
            <a:xfrm>
              <a:off x="1471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38"/>
            <p:cNvSpPr/>
            <p:nvPr/>
          </p:nvSpPr>
          <p:spPr>
            <a:xfrm>
              <a:off x="146965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38"/>
            <p:cNvSpPr/>
            <p:nvPr/>
          </p:nvSpPr>
          <p:spPr>
            <a:xfrm>
              <a:off x="146805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38"/>
            <p:cNvSpPr/>
            <p:nvPr/>
          </p:nvSpPr>
          <p:spPr>
            <a:xfrm>
              <a:off x="1466350"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38"/>
            <p:cNvSpPr/>
            <p:nvPr/>
          </p:nvSpPr>
          <p:spPr>
            <a:xfrm>
              <a:off x="14646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38"/>
            <p:cNvSpPr/>
            <p:nvPr/>
          </p:nvSpPr>
          <p:spPr>
            <a:xfrm>
              <a:off x="14629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38"/>
            <p:cNvSpPr/>
            <p:nvPr/>
          </p:nvSpPr>
          <p:spPr>
            <a:xfrm>
              <a:off x="14612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38"/>
            <p:cNvSpPr/>
            <p:nvPr/>
          </p:nvSpPr>
          <p:spPr>
            <a:xfrm>
              <a:off x="145952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38"/>
            <p:cNvSpPr/>
            <p:nvPr/>
          </p:nvSpPr>
          <p:spPr>
            <a:xfrm>
              <a:off x="14579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38"/>
            <p:cNvSpPr/>
            <p:nvPr/>
          </p:nvSpPr>
          <p:spPr>
            <a:xfrm>
              <a:off x="1456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38"/>
            <p:cNvSpPr/>
            <p:nvPr/>
          </p:nvSpPr>
          <p:spPr>
            <a:xfrm>
              <a:off x="14548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38"/>
            <p:cNvSpPr/>
            <p:nvPr/>
          </p:nvSpPr>
          <p:spPr>
            <a:xfrm>
              <a:off x="14531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38"/>
            <p:cNvSpPr/>
            <p:nvPr/>
          </p:nvSpPr>
          <p:spPr>
            <a:xfrm>
              <a:off x="145142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38"/>
            <p:cNvSpPr/>
            <p:nvPr/>
          </p:nvSpPr>
          <p:spPr>
            <a:xfrm>
              <a:off x="144982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38"/>
            <p:cNvSpPr/>
            <p:nvPr/>
          </p:nvSpPr>
          <p:spPr>
            <a:xfrm>
              <a:off x="144812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38"/>
            <p:cNvSpPr/>
            <p:nvPr/>
          </p:nvSpPr>
          <p:spPr>
            <a:xfrm>
              <a:off x="14464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38"/>
            <p:cNvSpPr/>
            <p:nvPr/>
          </p:nvSpPr>
          <p:spPr>
            <a:xfrm>
              <a:off x="14447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38"/>
            <p:cNvSpPr/>
            <p:nvPr/>
          </p:nvSpPr>
          <p:spPr>
            <a:xfrm>
              <a:off x="14430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38"/>
            <p:cNvSpPr/>
            <p:nvPr/>
          </p:nvSpPr>
          <p:spPr>
            <a:xfrm>
              <a:off x="144130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38"/>
            <p:cNvSpPr/>
            <p:nvPr/>
          </p:nvSpPr>
          <p:spPr>
            <a:xfrm>
              <a:off x="14400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38"/>
            <p:cNvSpPr/>
            <p:nvPr/>
          </p:nvSpPr>
          <p:spPr>
            <a:xfrm>
              <a:off x="14383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38"/>
            <p:cNvSpPr/>
            <p:nvPr/>
          </p:nvSpPr>
          <p:spPr>
            <a:xfrm>
              <a:off x="14366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38"/>
            <p:cNvSpPr/>
            <p:nvPr/>
          </p:nvSpPr>
          <p:spPr>
            <a:xfrm>
              <a:off x="14349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38"/>
            <p:cNvSpPr/>
            <p:nvPr/>
          </p:nvSpPr>
          <p:spPr>
            <a:xfrm>
              <a:off x="143320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38"/>
            <p:cNvSpPr/>
            <p:nvPr/>
          </p:nvSpPr>
          <p:spPr>
            <a:xfrm>
              <a:off x="143160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38"/>
            <p:cNvSpPr/>
            <p:nvPr/>
          </p:nvSpPr>
          <p:spPr>
            <a:xfrm>
              <a:off x="14299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38"/>
            <p:cNvSpPr/>
            <p:nvPr/>
          </p:nvSpPr>
          <p:spPr>
            <a:xfrm>
              <a:off x="14281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38"/>
            <p:cNvSpPr/>
            <p:nvPr/>
          </p:nvSpPr>
          <p:spPr>
            <a:xfrm>
              <a:off x="14264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38"/>
            <p:cNvSpPr/>
            <p:nvPr/>
          </p:nvSpPr>
          <p:spPr>
            <a:xfrm>
              <a:off x="1424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38"/>
            <p:cNvSpPr/>
            <p:nvPr/>
          </p:nvSpPr>
          <p:spPr>
            <a:xfrm>
              <a:off x="142350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38"/>
            <p:cNvSpPr/>
            <p:nvPr/>
          </p:nvSpPr>
          <p:spPr>
            <a:xfrm>
              <a:off x="142180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38"/>
            <p:cNvSpPr/>
            <p:nvPr/>
          </p:nvSpPr>
          <p:spPr>
            <a:xfrm>
              <a:off x="14200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38"/>
            <p:cNvSpPr/>
            <p:nvPr/>
          </p:nvSpPr>
          <p:spPr>
            <a:xfrm>
              <a:off x="14183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38"/>
            <p:cNvSpPr/>
            <p:nvPr/>
          </p:nvSpPr>
          <p:spPr>
            <a:xfrm>
              <a:off x="14166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38"/>
            <p:cNvSpPr/>
            <p:nvPr/>
          </p:nvSpPr>
          <p:spPr>
            <a:xfrm>
              <a:off x="14149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38"/>
            <p:cNvSpPr/>
            <p:nvPr/>
          </p:nvSpPr>
          <p:spPr>
            <a:xfrm>
              <a:off x="14133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38"/>
            <p:cNvSpPr/>
            <p:nvPr/>
          </p:nvSpPr>
          <p:spPr>
            <a:xfrm>
              <a:off x="14116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38"/>
            <p:cNvSpPr/>
            <p:nvPr/>
          </p:nvSpPr>
          <p:spPr>
            <a:xfrm>
              <a:off x="14099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38"/>
            <p:cNvSpPr/>
            <p:nvPr/>
          </p:nvSpPr>
          <p:spPr>
            <a:xfrm>
              <a:off x="14085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38"/>
            <p:cNvSpPr/>
            <p:nvPr/>
          </p:nvSpPr>
          <p:spPr>
            <a:xfrm>
              <a:off x="140687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1499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spTree>
      <p:nvGrpSpPr>
        <p:cNvPr id="1" name="Shape 671"/>
        <p:cNvGrpSpPr/>
        <p:nvPr/>
      </p:nvGrpSpPr>
      <p:grpSpPr>
        <a:xfrm>
          <a:off x="0" y="0"/>
          <a:ext cx="0" cy="0"/>
          <a:chOff x="0" y="0"/>
          <a:chExt cx="0" cy="0"/>
        </a:xfrm>
      </p:grpSpPr>
      <p:sp>
        <p:nvSpPr>
          <p:cNvPr id="672" name="Google Shape;672;p20"/>
          <p:cNvSpPr txBox="1">
            <a:spLocks noGrp="1"/>
          </p:cNvSpPr>
          <p:nvPr>
            <p:ph type="subTitle" idx="1"/>
          </p:nvPr>
        </p:nvSpPr>
        <p:spPr>
          <a:xfrm>
            <a:off x="4050300" y="2093267"/>
            <a:ext cx="2005200" cy="5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3" name="Google Shape;673;p20"/>
          <p:cNvSpPr txBox="1">
            <a:spLocks noGrp="1"/>
          </p:cNvSpPr>
          <p:nvPr>
            <p:ph type="subTitle" idx="2"/>
          </p:nvPr>
        </p:nvSpPr>
        <p:spPr>
          <a:xfrm>
            <a:off x="4050300" y="2737900"/>
            <a:ext cx="2245200" cy="691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674" name="Google Shape;674;p20"/>
          <p:cNvSpPr txBox="1">
            <a:spLocks noGrp="1"/>
          </p:cNvSpPr>
          <p:nvPr>
            <p:ph type="subTitle" idx="3"/>
          </p:nvPr>
        </p:nvSpPr>
        <p:spPr>
          <a:xfrm>
            <a:off x="6497367" y="2093267"/>
            <a:ext cx="2005200" cy="50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5" name="Google Shape;675;p20"/>
          <p:cNvSpPr txBox="1">
            <a:spLocks noGrp="1"/>
          </p:cNvSpPr>
          <p:nvPr>
            <p:ph type="subTitle" idx="4"/>
          </p:nvPr>
        </p:nvSpPr>
        <p:spPr>
          <a:xfrm>
            <a:off x="6257400" y="2737900"/>
            <a:ext cx="2245200" cy="69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676" name="Google Shape;676;p20"/>
          <p:cNvSpPr txBox="1">
            <a:spLocks noGrp="1"/>
          </p:cNvSpPr>
          <p:nvPr>
            <p:ph type="subTitle" idx="5"/>
          </p:nvPr>
        </p:nvSpPr>
        <p:spPr>
          <a:xfrm>
            <a:off x="4050300" y="4529095"/>
            <a:ext cx="2005200" cy="5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7" name="Google Shape;677;p20"/>
          <p:cNvSpPr txBox="1">
            <a:spLocks noGrp="1"/>
          </p:cNvSpPr>
          <p:nvPr>
            <p:ph type="subTitle" idx="6"/>
          </p:nvPr>
        </p:nvSpPr>
        <p:spPr>
          <a:xfrm>
            <a:off x="4050315" y="5173733"/>
            <a:ext cx="2245200" cy="691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
        <p:nvSpPr>
          <p:cNvPr id="678" name="Google Shape;678;p20"/>
          <p:cNvSpPr txBox="1">
            <a:spLocks noGrp="1"/>
          </p:cNvSpPr>
          <p:nvPr>
            <p:ph type="subTitle" idx="7"/>
          </p:nvPr>
        </p:nvSpPr>
        <p:spPr>
          <a:xfrm>
            <a:off x="6497400" y="4529100"/>
            <a:ext cx="2005200" cy="50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2400"/>
              <a:buFont typeface="Gochi Hand"/>
              <a:buNone/>
              <a:defRPr sz="3200">
                <a:latin typeface="Gochi Hand"/>
                <a:ea typeface="Gochi Hand"/>
                <a:cs typeface="Gochi Hand"/>
                <a:sym typeface="Gochi Hand"/>
              </a:defRPr>
            </a:lvl1pPr>
            <a:lvl2pPr lvl="1" algn="ctr" rtl="0">
              <a:spcBef>
                <a:spcPts val="0"/>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2pPr>
            <a:lvl3pPr lvl="2"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3pPr>
            <a:lvl4pPr lvl="3"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4pPr>
            <a:lvl5pPr lvl="4"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5pPr>
            <a:lvl6pPr lvl="5"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6pPr>
            <a:lvl7pPr lvl="6"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7pPr>
            <a:lvl8pPr lvl="7" algn="ctr" rtl="0">
              <a:spcBef>
                <a:spcPts val="2133"/>
              </a:spcBef>
              <a:spcAft>
                <a:spcPts val="0"/>
              </a:spcAft>
              <a:buClr>
                <a:schemeClr val="dk2"/>
              </a:buClr>
              <a:buSzPts val="2400"/>
              <a:buFont typeface="Gochi Hand"/>
              <a:buNone/>
              <a:defRPr sz="3200">
                <a:solidFill>
                  <a:schemeClr val="dk2"/>
                </a:solidFill>
                <a:latin typeface="Gochi Hand"/>
                <a:ea typeface="Gochi Hand"/>
                <a:cs typeface="Gochi Hand"/>
                <a:sym typeface="Gochi Hand"/>
              </a:defRPr>
            </a:lvl8pPr>
            <a:lvl9pPr lvl="8" algn="ctr" rtl="0">
              <a:spcBef>
                <a:spcPts val="2133"/>
              </a:spcBef>
              <a:spcAft>
                <a:spcPts val="2133"/>
              </a:spcAft>
              <a:buClr>
                <a:schemeClr val="dk2"/>
              </a:buClr>
              <a:buSzPts val="2400"/>
              <a:buFont typeface="Gochi Hand"/>
              <a:buNone/>
              <a:defRPr sz="3200">
                <a:solidFill>
                  <a:schemeClr val="dk2"/>
                </a:solidFill>
                <a:latin typeface="Gochi Hand"/>
                <a:ea typeface="Gochi Hand"/>
                <a:cs typeface="Gochi Hand"/>
                <a:sym typeface="Gochi Hand"/>
              </a:defRPr>
            </a:lvl9pPr>
          </a:lstStyle>
          <a:p>
            <a:endParaRPr/>
          </a:p>
        </p:txBody>
      </p:sp>
      <p:sp>
        <p:nvSpPr>
          <p:cNvPr id="679" name="Google Shape;679;p20"/>
          <p:cNvSpPr txBox="1">
            <a:spLocks noGrp="1"/>
          </p:cNvSpPr>
          <p:nvPr>
            <p:ph type="subTitle" idx="8"/>
          </p:nvPr>
        </p:nvSpPr>
        <p:spPr>
          <a:xfrm>
            <a:off x="6257439" y="5173733"/>
            <a:ext cx="2245200" cy="69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2133"/>
            </a:lvl1pPr>
            <a:lvl2pPr lvl="1" algn="ctr" rtl="0">
              <a:spcBef>
                <a:spcPts val="0"/>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grpSp>
        <p:nvGrpSpPr>
          <p:cNvPr id="680" name="Google Shape;680;p20"/>
          <p:cNvGrpSpPr/>
          <p:nvPr/>
        </p:nvGrpSpPr>
        <p:grpSpPr>
          <a:xfrm rot="-2241120">
            <a:off x="11651330" y="499493"/>
            <a:ext cx="223377" cy="314312"/>
            <a:chOff x="5248950" y="2607450"/>
            <a:chExt cx="27575" cy="38800"/>
          </a:xfrm>
        </p:grpSpPr>
        <p:sp>
          <p:nvSpPr>
            <p:cNvPr id="681" name="Google Shape;681;p20"/>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0"/>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3" name="Google Shape;683;p20"/>
          <p:cNvGrpSpPr/>
          <p:nvPr/>
        </p:nvGrpSpPr>
        <p:grpSpPr>
          <a:xfrm rot="-2700000">
            <a:off x="656353" y="613931"/>
            <a:ext cx="139484" cy="196264"/>
            <a:chOff x="5248950" y="2607450"/>
            <a:chExt cx="27575" cy="38800"/>
          </a:xfrm>
        </p:grpSpPr>
        <p:sp>
          <p:nvSpPr>
            <p:cNvPr id="684" name="Google Shape;684;p20"/>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0"/>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6" name="Google Shape;686;p20"/>
          <p:cNvGrpSpPr/>
          <p:nvPr/>
        </p:nvGrpSpPr>
        <p:grpSpPr>
          <a:xfrm rot="3488692">
            <a:off x="5226950" y="5477400"/>
            <a:ext cx="1201097" cy="1656627"/>
            <a:chOff x="330281" y="38723"/>
            <a:chExt cx="1614914" cy="2227176"/>
          </a:xfrm>
        </p:grpSpPr>
        <p:sp>
          <p:nvSpPr>
            <p:cNvPr id="687" name="Google Shape;687;p2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90" name="Google Shape;690;p20"/>
          <p:cNvSpPr/>
          <p:nvPr/>
        </p:nvSpPr>
        <p:spPr>
          <a:xfrm>
            <a:off x="10913951" y="51965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1" name="Google Shape;691;p20"/>
          <p:cNvSpPr/>
          <p:nvPr/>
        </p:nvSpPr>
        <p:spPr>
          <a:xfrm>
            <a:off x="3951251" y="6255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2" name="Google Shape;692;p20"/>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93" name="Google Shape;693;p20"/>
          <p:cNvGrpSpPr/>
          <p:nvPr/>
        </p:nvGrpSpPr>
        <p:grpSpPr>
          <a:xfrm rot="3488692">
            <a:off x="125550" y="1388149"/>
            <a:ext cx="1201097" cy="1656627"/>
            <a:chOff x="330281" y="38723"/>
            <a:chExt cx="1614914" cy="2227176"/>
          </a:xfrm>
        </p:grpSpPr>
        <p:sp>
          <p:nvSpPr>
            <p:cNvPr id="694" name="Google Shape;694;p2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7" name="Google Shape;697;p20"/>
          <p:cNvGrpSpPr/>
          <p:nvPr/>
        </p:nvGrpSpPr>
        <p:grpSpPr>
          <a:xfrm rot="3488692">
            <a:off x="11333850" y="1249683"/>
            <a:ext cx="1201097" cy="1656627"/>
            <a:chOff x="330281" y="38723"/>
            <a:chExt cx="1614914" cy="2227176"/>
          </a:xfrm>
        </p:grpSpPr>
        <p:sp>
          <p:nvSpPr>
            <p:cNvPr id="698" name="Google Shape;698;p20"/>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0"/>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0"/>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1" name="Google Shape;701;p20"/>
          <p:cNvGrpSpPr/>
          <p:nvPr/>
        </p:nvGrpSpPr>
        <p:grpSpPr>
          <a:xfrm>
            <a:off x="10882593" y="2823724"/>
            <a:ext cx="4367064" cy="1537619"/>
            <a:chOff x="5142175" y="4369850"/>
            <a:chExt cx="1625700" cy="572400"/>
          </a:xfrm>
        </p:grpSpPr>
        <p:sp>
          <p:nvSpPr>
            <p:cNvPr id="702" name="Google Shape;702;p20"/>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0"/>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0"/>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0"/>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0"/>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7" name="Google Shape;707;p20"/>
          <p:cNvGrpSpPr/>
          <p:nvPr/>
        </p:nvGrpSpPr>
        <p:grpSpPr>
          <a:xfrm>
            <a:off x="-2869812" y="3099123"/>
            <a:ext cx="4367064" cy="1537619"/>
            <a:chOff x="5142175" y="4369850"/>
            <a:chExt cx="1625700" cy="572400"/>
          </a:xfrm>
        </p:grpSpPr>
        <p:sp>
          <p:nvSpPr>
            <p:cNvPr id="708" name="Google Shape;708;p20"/>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0"/>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0"/>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0"/>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0"/>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3" name="Google Shape;713;p20"/>
          <p:cNvGrpSpPr/>
          <p:nvPr/>
        </p:nvGrpSpPr>
        <p:grpSpPr>
          <a:xfrm>
            <a:off x="10799781" y="3496235"/>
            <a:ext cx="2394689" cy="4934176"/>
            <a:chOff x="6239025" y="396475"/>
            <a:chExt cx="480900" cy="990825"/>
          </a:xfrm>
        </p:grpSpPr>
        <p:sp>
          <p:nvSpPr>
            <p:cNvPr id="714" name="Google Shape;714;p20"/>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0"/>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0"/>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0"/>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0"/>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0"/>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0"/>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0"/>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0"/>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3" name="Google Shape;723;p20"/>
          <p:cNvGrpSpPr/>
          <p:nvPr/>
        </p:nvGrpSpPr>
        <p:grpSpPr>
          <a:xfrm>
            <a:off x="-1410919" y="3744985"/>
            <a:ext cx="2394689" cy="4934176"/>
            <a:chOff x="6239025" y="396475"/>
            <a:chExt cx="480900" cy="990825"/>
          </a:xfrm>
        </p:grpSpPr>
        <p:sp>
          <p:nvSpPr>
            <p:cNvPr id="724" name="Google Shape;724;p20"/>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0"/>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0"/>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0"/>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0"/>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0"/>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0"/>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0"/>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0"/>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3" name="Google Shape;733;p20"/>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33802368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dk2"/>
        </a:solidFill>
        <a:effectLst/>
      </p:bgPr>
    </p:bg>
    <p:spTree>
      <p:nvGrpSpPr>
        <p:cNvPr id="1" name="Shape 1293"/>
        <p:cNvGrpSpPr/>
        <p:nvPr/>
      </p:nvGrpSpPr>
      <p:grpSpPr>
        <a:xfrm>
          <a:off x="0" y="0"/>
          <a:ext cx="0" cy="0"/>
          <a:chOff x="0" y="0"/>
          <a:chExt cx="0" cy="0"/>
        </a:xfrm>
      </p:grpSpPr>
      <p:grpSp>
        <p:nvGrpSpPr>
          <p:cNvPr id="1294" name="Google Shape;1294;p39"/>
          <p:cNvGrpSpPr/>
          <p:nvPr/>
        </p:nvGrpSpPr>
        <p:grpSpPr>
          <a:xfrm flipH="1">
            <a:off x="367" y="3974106"/>
            <a:ext cx="12223208" cy="2720188"/>
            <a:chOff x="271" y="2964551"/>
            <a:chExt cx="9167406" cy="2193229"/>
          </a:xfrm>
        </p:grpSpPr>
        <p:sp>
          <p:nvSpPr>
            <p:cNvPr id="1295" name="Google Shape;1295;p3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3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3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3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9" name="Google Shape;1299;p39"/>
          <p:cNvSpPr/>
          <p:nvPr/>
        </p:nvSpPr>
        <p:spPr>
          <a:xfrm>
            <a:off x="5137994" y="60667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0" name="Google Shape;1300;p39"/>
          <p:cNvSpPr/>
          <p:nvPr/>
        </p:nvSpPr>
        <p:spPr>
          <a:xfrm>
            <a:off x="9765432" y="57786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1" name="Google Shape;1301;p39"/>
          <p:cNvSpPr/>
          <p:nvPr/>
        </p:nvSpPr>
        <p:spPr>
          <a:xfrm>
            <a:off x="5014868" y="49764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2" name="Google Shape;1302;p39"/>
          <p:cNvSpPr/>
          <p:nvPr/>
        </p:nvSpPr>
        <p:spPr>
          <a:xfrm>
            <a:off x="-86533" y="5599739"/>
            <a:ext cx="12191948" cy="1066627"/>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3" name="Google Shape;1303;p39"/>
          <p:cNvSpPr/>
          <p:nvPr/>
        </p:nvSpPr>
        <p:spPr>
          <a:xfrm>
            <a:off x="-86533" y="5900264"/>
            <a:ext cx="12439612" cy="106663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04" name="Google Shape;1304;p39"/>
          <p:cNvGrpSpPr/>
          <p:nvPr/>
        </p:nvGrpSpPr>
        <p:grpSpPr>
          <a:xfrm>
            <a:off x="1501458" y="3234544"/>
            <a:ext cx="2333073" cy="1027912"/>
            <a:chOff x="-1936407" y="2490071"/>
            <a:chExt cx="1749805" cy="770934"/>
          </a:xfrm>
        </p:grpSpPr>
        <p:sp>
          <p:nvSpPr>
            <p:cNvPr id="1305" name="Google Shape;1305;p39"/>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39"/>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39"/>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39"/>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39"/>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39"/>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39"/>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39"/>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39"/>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39"/>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39"/>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39"/>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39"/>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39"/>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39"/>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39"/>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39"/>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39"/>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39"/>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39"/>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39"/>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39"/>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39"/>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39"/>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39"/>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39"/>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39"/>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39"/>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39"/>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39"/>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39"/>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39"/>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39"/>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39"/>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39"/>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39"/>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39"/>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39"/>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39"/>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39"/>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39"/>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39"/>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39"/>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39"/>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39"/>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39"/>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39"/>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39"/>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39"/>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39"/>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5271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27" indent="0" algn="ctr">
              <a:buNone/>
              <a:defRPr sz="2000"/>
            </a:lvl2pPr>
            <a:lvl3pPr marL="913878" indent="0" algn="ctr">
              <a:buNone/>
              <a:defRPr sz="1867"/>
            </a:lvl3pPr>
            <a:lvl4pPr marL="1370818" indent="0" algn="ctr">
              <a:buNone/>
              <a:defRPr sz="1600"/>
            </a:lvl4pPr>
            <a:lvl5pPr marL="1827757" indent="0" algn="ctr">
              <a:buNone/>
              <a:defRPr sz="1600"/>
            </a:lvl5pPr>
            <a:lvl6pPr marL="2284710" indent="0" algn="ctr">
              <a:buNone/>
              <a:defRPr sz="1600"/>
            </a:lvl6pPr>
            <a:lvl7pPr marL="2741634" indent="0" algn="ctr">
              <a:buNone/>
              <a:defRPr sz="1600"/>
            </a:lvl7pPr>
            <a:lvl8pPr marL="3198560" indent="0" algn="ctr">
              <a:buNone/>
              <a:defRPr sz="1600"/>
            </a:lvl8pPr>
            <a:lvl9pPr marL="365548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4937167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7179609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27" indent="0">
              <a:buNone/>
              <a:defRPr sz="2000">
                <a:solidFill>
                  <a:schemeClr val="tx1">
                    <a:tint val="75000"/>
                  </a:schemeClr>
                </a:solidFill>
              </a:defRPr>
            </a:lvl2pPr>
            <a:lvl3pPr marL="913878" indent="0">
              <a:buNone/>
              <a:defRPr sz="1867">
                <a:solidFill>
                  <a:schemeClr val="tx1">
                    <a:tint val="75000"/>
                  </a:schemeClr>
                </a:solidFill>
              </a:defRPr>
            </a:lvl3pPr>
            <a:lvl4pPr marL="1370818" indent="0">
              <a:buNone/>
              <a:defRPr sz="1600">
                <a:solidFill>
                  <a:schemeClr val="tx1">
                    <a:tint val="75000"/>
                  </a:schemeClr>
                </a:solidFill>
              </a:defRPr>
            </a:lvl4pPr>
            <a:lvl5pPr marL="1827757" indent="0">
              <a:buNone/>
              <a:defRPr sz="1600">
                <a:solidFill>
                  <a:schemeClr val="tx1">
                    <a:tint val="75000"/>
                  </a:schemeClr>
                </a:solidFill>
              </a:defRPr>
            </a:lvl5pPr>
            <a:lvl6pPr marL="2284710" indent="0">
              <a:buNone/>
              <a:defRPr sz="1600">
                <a:solidFill>
                  <a:schemeClr val="tx1">
                    <a:tint val="75000"/>
                  </a:schemeClr>
                </a:solidFill>
              </a:defRPr>
            </a:lvl6pPr>
            <a:lvl7pPr marL="2741634" indent="0">
              <a:buNone/>
              <a:defRPr sz="1600">
                <a:solidFill>
                  <a:schemeClr val="tx1">
                    <a:tint val="75000"/>
                  </a:schemeClr>
                </a:solidFill>
              </a:defRPr>
            </a:lvl7pPr>
            <a:lvl8pPr marL="3198560" indent="0">
              <a:buNone/>
              <a:defRPr sz="1600">
                <a:solidFill>
                  <a:schemeClr val="tx1">
                    <a:tint val="75000"/>
                  </a:schemeClr>
                </a:solidFill>
              </a:defRPr>
            </a:lvl8pPr>
            <a:lvl9pPr marL="365548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5495979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4895348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03469470"/>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3675519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8338682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786737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6"/>
            <a:ext cx="6172200" cy="4873625"/>
          </a:xfrm>
        </p:spPr>
        <p:txBody>
          <a:bodyPr/>
          <a:lstStyle>
            <a:lvl1pPr marL="0" indent="0">
              <a:buNone/>
              <a:defRPr sz="3200"/>
            </a:lvl1pPr>
            <a:lvl2pPr marL="456927" indent="0">
              <a:buNone/>
              <a:defRPr sz="2800"/>
            </a:lvl2pPr>
            <a:lvl3pPr marL="913878" indent="0">
              <a:buNone/>
              <a:defRPr sz="2400"/>
            </a:lvl3pPr>
            <a:lvl4pPr marL="1370818" indent="0">
              <a:buNone/>
              <a:defRPr sz="2000"/>
            </a:lvl4pPr>
            <a:lvl5pPr marL="1827757" indent="0">
              <a:buNone/>
              <a:defRPr sz="2000"/>
            </a:lvl5pPr>
            <a:lvl6pPr marL="2284710" indent="0">
              <a:buNone/>
              <a:defRPr sz="2000"/>
            </a:lvl6pPr>
            <a:lvl7pPr marL="2741634" indent="0">
              <a:buNone/>
              <a:defRPr sz="2000"/>
            </a:lvl7pPr>
            <a:lvl8pPr marL="3198560" indent="0">
              <a:buNone/>
              <a:defRPr sz="2000"/>
            </a:lvl8pPr>
            <a:lvl9pPr marL="365548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024815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784"/>
        <p:cNvGrpSpPr/>
        <p:nvPr/>
      </p:nvGrpSpPr>
      <p:grpSpPr>
        <a:xfrm>
          <a:off x="0" y="0"/>
          <a:ext cx="0" cy="0"/>
          <a:chOff x="0" y="0"/>
          <a:chExt cx="0" cy="0"/>
        </a:xfrm>
      </p:grpSpPr>
      <p:grpSp>
        <p:nvGrpSpPr>
          <p:cNvPr id="785" name="Google Shape;785;p23"/>
          <p:cNvGrpSpPr/>
          <p:nvPr/>
        </p:nvGrpSpPr>
        <p:grpSpPr>
          <a:xfrm rot="-2241120">
            <a:off x="11651330" y="499493"/>
            <a:ext cx="223377" cy="314312"/>
            <a:chOff x="5248950" y="2607450"/>
            <a:chExt cx="27575" cy="38800"/>
          </a:xfrm>
        </p:grpSpPr>
        <p:sp>
          <p:nvSpPr>
            <p:cNvPr id="786" name="Google Shape;786;p2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8" name="Google Shape;788;p23"/>
          <p:cNvGrpSpPr/>
          <p:nvPr/>
        </p:nvGrpSpPr>
        <p:grpSpPr>
          <a:xfrm rot="-2700000">
            <a:off x="656353" y="613931"/>
            <a:ext cx="139484" cy="196264"/>
            <a:chOff x="5248950" y="2607450"/>
            <a:chExt cx="27575" cy="38800"/>
          </a:xfrm>
        </p:grpSpPr>
        <p:sp>
          <p:nvSpPr>
            <p:cNvPr id="789" name="Google Shape;789;p23"/>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3"/>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1" name="Google Shape;791;p23"/>
          <p:cNvGrpSpPr/>
          <p:nvPr/>
        </p:nvGrpSpPr>
        <p:grpSpPr>
          <a:xfrm rot="3488692">
            <a:off x="7926084" y="5477416"/>
            <a:ext cx="1201097" cy="1656627"/>
            <a:chOff x="330281" y="38723"/>
            <a:chExt cx="1614914" cy="2227176"/>
          </a:xfrm>
        </p:grpSpPr>
        <p:sp>
          <p:nvSpPr>
            <p:cNvPr id="792" name="Google Shape;792;p2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5" name="Google Shape;795;p23"/>
          <p:cNvSpPr/>
          <p:nvPr/>
        </p:nvSpPr>
        <p:spPr>
          <a:xfrm>
            <a:off x="10911167" y="62553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6" name="Google Shape;796;p23"/>
          <p:cNvSpPr/>
          <p:nvPr/>
        </p:nvSpPr>
        <p:spPr>
          <a:xfrm>
            <a:off x="10073917" y="6062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7" name="Google Shape;797;p23"/>
          <p:cNvSpPr/>
          <p:nvPr/>
        </p:nvSpPr>
        <p:spPr>
          <a:xfrm>
            <a:off x="2256667"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8" name="Google Shape;798;p23"/>
          <p:cNvSpPr/>
          <p:nvPr/>
        </p:nvSpPr>
        <p:spPr>
          <a:xfrm>
            <a:off x="415600" y="4608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99" name="Google Shape;799;p23"/>
          <p:cNvGrpSpPr/>
          <p:nvPr/>
        </p:nvGrpSpPr>
        <p:grpSpPr>
          <a:xfrm rot="3488692">
            <a:off x="-568350" y="1653316"/>
            <a:ext cx="1201097" cy="1656627"/>
            <a:chOff x="330281" y="38723"/>
            <a:chExt cx="1614914" cy="2227176"/>
          </a:xfrm>
        </p:grpSpPr>
        <p:sp>
          <p:nvSpPr>
            <p:cNvPr id="800" name="Google Shape;800;p2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3" name="Google Shape;803;p23"/>
          <p:cNvGrpSpPr/>
          <p:nvPr/>
        </p:nvGrpSpPr>
        <p:grpSpPr>
          <a:xfrm rot="3488692">
            <a:off x="11661684" y="949816"/>
            <a:ext cx="1201097" cy="1656627"/>
            <a:chOff x="330281" y="38723"/>
            <a:chExt cx="1614914" cy="2227176"/>
          </a:xfrm>
        </p:grpSpPr>
        <p:sp>
          <p:nvSpPr>
            <p:cNvPr id="804" name="Google Shape;804;p23"/>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3"/>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3"/>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7" name="Google Shape;807;p23"/>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12117997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5743520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374918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8"/>
        <p:cNvGrpSpPr/>
        <p:nvPr/>
      </p:nvGrpSpPr>
      <p:grpSpPr>
        <a:xfrm>
          <a:off x="0" y="0"/>
          <a:ext cx="0" cy="0"/>
          <a:chOff x="0" y="0"/>
          <a:chExt cx="0" cy="0"/>
        </a:xfrm>
      </p:grpSpPr>
      <p:sp>
        <p:nvSpPr>
          <p:cNvPr id="99" name="Google Shape;99;p4"/>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a:spcBef>
                <a:spcPts val="0"/>
              </a:spcBef>
              <a:spcAft>
                <a:spcPts val="0"/>
              </a:spcAft>
              <a:buSzPts val="3200"/>
              <a:buNone/>
              <a:defRPr b="1"/>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0" name="Google Shape;100;p4"/>
          <p:cNvSpPr txBox="1">
            <a:spLocks noGrp="1"/>
          </p:cNvSpPr>
          <p:nvPr>
            <p:ph type="body" idx="1"/>
          </p:nvPr>
        </p:nvSpPr>
        <p:spPr>
          <a:xfrm>
            <a:off x="913467" y="1536633"/>
            <a:ext cx="10365200" cy="47704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467"/>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grpSp>
        <p:nvGrpSpPr>
          <p:cNvPr id="101" name="Google Shape;101;p4"/>
          <p:cNvGrpSpPr/>
          <p:nvPr/>
        </p:nvGrpSpPr>
        <p:grpSpPr>
          <a:xfrm rot="-2241120">
            <a:off x="9980546" y="499493"/>
            <a:ext cx="223377" cy="314312"/>
            <a:chOff x="5248950" y="2607450"/>
            <a:chExt cx="27575" cy="38800"/>
          </a:xfrm>
        </p:grpSpPr>
        <p:sp>
          <p:nvSpPr>
            <p:cNvPr id="102" name="Google Shape;102;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03" name="Google Shape;103;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4" name="Google Shape;104;p4"/>
          <p:cNvGrpSpPr/>
          <p:nvPr/>
        </p:nvGrpSpPr>
        <p:grpSpPr>
          <a:xfrm rot="1583875">
            <a:off x="11507814" y="6028591"/>
            <a:ext cx="213065" cy="299803"/>
            <a:chOff x="5248950" y="2607450"/>
            <a:chExt cx="27575" cy="38800"/>
          </a:xfrm>
        </p:grpSpPr>
        <p:sp>
          <p:nvSpPr>
            <p:cNvPr id="105" name="Google Shape;105;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06" name="Google Shape;106;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07" name="Google Shape;107;p4"/>
          <p:cNvGrpSpPr/>
          <p:nvPr/>
        </p:nvGrpSpPr>
        <p:grpSpPr>
          <a:xfrm rot="4025085">
            <a:off x="1094364" y="6311382"/>
            <a:ext cx="140875" cy="198223"/>
            <a:chOff x="5248950" y="2607450"/>
            <a:chExt cx="27575" cy="38800"/>
          </a:xfrm>
        </p:grpSpPr>
        <p:sp>
          <p:nvSpPr>
            <p:cNvPr id="108" name="Google Shape;108;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09" name="Google Shape;109;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0" name="Google Shape;110;p4"/>
          <p:cNvGrpSpPr/>
          <p:nvPr/>
        </p:nvGrpSpPr>
        <p:grpSpPr>
          <a:xfrm rot="-5243946">
            <a:off x="-112494" y="2989240"/>
            <a:ext cx="223379" cy="314309"/>
            <a:chOff x="5248950" y="2607450"/>
            <a:chExt cx="27575" cy="38800"/>
          </a:xfrm>
        </p:grpSpPr>
        <p:sp>
          <p:nvSpPr>
            <p:cNvPr id="111" name="Google Shape;111;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12" name="Google Shape;112;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3" name="Google Shape;113;p4"/>
          <p:cNvGrpSpPr/>
          <p:nvPr/>
        </p:nvGrpSpPr>
        <p:grpSpPr>
          <a:xfrm rot="-2700000">
            <a:off x="2632853" y="617964"/>
            <a:ext cx="139484" cy="196264"/>
            <a:chOff x="5248950" y="2607450"/>
            <a:chExt cx="27575" cy="38800"/>
          </a:xfrm>
        </p:grpSpPr>
        <p:sp>
          <p:nvSpPr>
            <p:cNvPr id="114" name="Google Shape;114;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15" name="Google Shape;115;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16" name="Google Shape;116;p4"/>
          <p:cNvGrpSpPr/>
          <p:nvPr/>
        </p:nvGrpSpPr>
        <p:grpSpPr>
          <a:xfrm rot="3320916">
            <a:off x="11502893" y="1444260"/>
            <a:ext cx="139487" cy="196267"/>
            <a:chOff x="5248950" y="2607450"/>
            <a:chExt cx="27575" cy="38800"/>
          </a:xfrm>
        </p:grpSpPr>
        <p:sp>
          <p:nvSpPr>
            <p:cNvPr id="117" name="Google Shape;117;p4"/>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18" name="Google Shape;118;p4"/>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grpSp>
      <p:sp>
        <p:nvSpPr>
          <p:cNvPr id="119" name="Google Shape;119;p4"/>
          <p:cNvSpPr/>
          <p:nvPr/>
        </p:nvSpPr>
        <p:spPr>
          <a:xfrm>
            <a:off x="415600" y="57604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20" name="Google Shape;120;p4"/>
          <p:cNvSpPr/>
          <p:nvPr/>
        </p:nvSpPr>
        <p:spPr>
          <a:xfrm>
            <a:off x="10359000" y="6360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21" name="Google Shape;121;p4"/>
          <p:cNvSpPr/>
          <p:nvPr/>
        </p:nvSpPr>
        <p:spPr>
          <a:xfrm>
            <a:off x="11145900" y="6062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22" name="Google Shape;122;p4"/>
          <p:cNvSpPr/>
          <p:nvPr/>
        </p:nvSpPr>
        <p:spPr>
          <a:xfrm>
            <a:off x="11643467" y="48626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123" name="Google Shape;123;p4"/>
          <p:cNvSpPr/>
          <p:nvPr/>
        </p:nvSpPr>
        <p:spPr>
          <a:xfrm>
            <a:off x="854300" y="6657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087155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75" indent="0" algn="ctr">
              <a:buNone/>
              <a:defRPr sz="2000"/>
            </a:lvl2pPr>
            <a:lvl3pPr marL="913969" indent="0" algn="ctr">
              <a:buNone/>
              <a:defRPr sz="1867"/>
            </a:lvl3pPr>
            <a:lvl4pPr marL="1370954" indent="0" algn="ctr">
              <a:buNone/>
              <a:defRPr sz="1600"/>
            </a:lvl4pPr>
            <a:lvl5pPr marL="1827938" indent="0" algn="ctr">
              <a:buNone/>
              <a:defRPr sz="1600"/>
            </a:lvl5pPr>
            <a:lvl6pPr marL="2284934" indent="0" algn="ctr">
              <a:buNone/>
              <a:defRPr sz="1600"/>
            </a:lvl6pPr>
            <a:lvl7pPr marL="2741906" indent="0" algn="ctr">
              <a:buNone/>
              <a:defRPr sz="1600"/>
            </a:lvl7pPr>
            <a:lvl8pPr marL="3198880" indent="0" algn="ctr">
              <a:buNone/>
              <a:defRPr sz="1600"/>
            </a:lvl8pPr>
            <a:lvl9pPr marL="365585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0084163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27942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4"/>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75" indent="0">
              <a:buNone/>
              <a:defRPr sz="2000">
                <a:solidFill>
                  <a:schemeClr val="tx1">
                    <a:tint val="75000"/>
                  </a:schemeClr>
                </a:solidFill>
              </a:defRPr>
            </a:lvl2pPr>
            <a:lvl3pPr marL="913969" indent="0">
              <a:buNone/>
              <a:defRPr sz="1867">
                <a:solidFill>
                  <a:schemeClr val="tx1">
                    <a:tint val="75000"/>
                  </a:schemeClr>
                </a:solidFill>
              </a:defRPr>
            </a:lvl3pPr>
            <a:lvl4pPr marL="1370954" indent="0">
              <a:buNone/>
              <a:defRPr sz="1600">
                <a:solidFill>
                  <a:schemeClr val="tx1">
                    <a:tint val="75000"/>
                  </a:schemeClr>
                </a:solidFill>
              </a:defRPr>
            </a:lvl4pPr>
            <a:lvl5pPr marL="1827938" indent="0">
              <a:buNone/>
              <a:defRPr sz="1600">
                <a:solidFill>
                  <a:schemeClr val="tx1">
                    <a:tint val="75000"/>
                  </a:schemeClr>
                </a:solidFill>
              </a:defRPr>
            </a:lvl5pPr>
            <a:lvl6pPr marL="2284934" indent="0">
              <a:buNone/>
              <a:defRPr sz="1600">
                <a:solidFill>
                  <a:schemeClr val="tx1">
                    <a:tint val="75000"/>
                  </a:schemeClr>
                </a:solidFill>
              </a:defRPr>
            </a:lvl6pPr>
            <a:lvl7pPr marL="2741906" indent="0">
              <a:buNone/>
              <a:defRPr sz="1600">
                <a:solidFill>
                  <a:schemeClr val="tx1">
                    <a:tint val="75000"/>
                  </a:schemeClr>
                </a:solidFill>
              </a:defRPr>
            </a:lvl7pPr>
            <a:lvl8pPr marL="3198880" indent="0">
              <a:buNone/>
              <a:defRPr sz="1600">
                <a:solidFill>
                  <a:schemeClr val="tx1">
                    <a:tint val="75000"/>
                  </a:schemeClr>
                </a:solidFill>
              </a:defRPr>
            </a:lvl8pPr>
            <a:lvl9pPr marL="365585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711795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291081829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3155793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57141356"/>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0552299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982"/>
        <p:cNvGrpSpPr/>
        <p:nvPr/>
      </p:nvGrpSpPr>
      <p:grpSpPr>
        <a:xfrm>
          <a:off x="0" y="0"/>
          <a:ext cx="0" cy="0"/>
          <a:chOff x="0" y="0"/>
          <a:chExt cx="0" cy="0"/>
        </a:xfrm>
      </p:grpSpPr>
      <p:grpSp>
        <p:nvGrpSpPr>
          <p:cNvPr id="983" name="Google Shape;983;p28"/>
          <p:cNvGrpSpPr/>
          <p:nvPr/>
        </p:nvGrpSpPr>
        <p:grpSpPr>
          <a:xfrm>
            <a:off x="8827760" y="2734040"/>
            <a:ext cx="4367064" cy="1537619"/>
            <a:chOff x="5142175" y="4369850"/>
            <a:chExt cx="1625700" cy="572400"/>
          </a:xfrm>
        </p:grpSpPr>
        <p:sp>
          <p:nvSpPr>
            <p:cNvPr id="984" name="Google Shape;984;p28"/>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8"/>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8"/>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28"/>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28"/>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9" name="Google Shape;989;p28"/>
          <p:cNvGrpSpPr/>
          <p:nvPr/>
        </p:nvGrpSpPr>
        <p:grpSpPr>
          <a:xfrm>
            <a:off x="-1002845" y="2770373"/>
            <a:ext cx="4367064" cy="1537619"/>
            <a:chOff x="5142175" y="4369850"/>
            <a:chExt cx="1625700" cy="572400"/>
          </a:xfrm>
        </p:grpSpPr>
        <p:sp>
          <p:nvSpPr>
            <p:cNvPr id="990" name="Google Shape;990;p28"/>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8"/>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8"/>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8"/>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rgbClr val="CC7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28"/>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5" name="Google Shape;995;p28"/>
          <p:cNvGrpSpPr/>
          <p:nvPr/>
        </p:nvGrpSpPr>
        <p:grpSpPr>
          <a:xfrm rot="-2241120">
            <a:off x="11651330" y="499493"/>
            <a:ext cx="223377" cy="314312"/>
            <a:chOff x="5248950" y="2607450"/>
            <a:chExt cx="27575" cy="38800"/>
          </a:xfrm>
        </p:grpSpPr>
        <p:sp>
          <p:nvSpPr>
            <p:cNvPr id="996" name="Google Shape;996;p28"/>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28"/>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8" name="Google Shape;998;p28"/>
          <p:cNvGrpSpPr/>
          <p:nvPr/>
        </p:nvGrpSpPr>
        <p:grpSpPr>
          <a:xfrm rot="-2700000">
            <a:off x="656353" y="613931"/>
            <a:ext cx="139484" cy="196264"/>
            <a:chOff x="5248950" y="2607450"/>
            <a:chExt cx="27575" cy="38800"/>
          </a:xfrm>
        </p:grpSpPr>
        <p:sp>
          <p:nvSpPr>
            <p:cNvPr id="999" name="Google Shape;999;p28"/>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28"/>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1" name="Google Shape;1001;p28"/>
          <p:cNvGrpSpPr/>
          <p:nvPr/>
        </p:nvGrpSpPr>
        <p:grpSpPr>
          <a:xfrm rot="3488692">
            <a:off x="5226950" y="5477400"/>
            <a:ext cx="1201097" cy="1656627"/>
            <a:chOff x="330281" y="38723"/>
            <a:chExt cx="1614914" cy="2227176"/>
          </a:xfrm>
        </p:grpSpPr>
        <p:sp>
          <p:nvSpPr>
            <p:cNvPr id="1002" name="Google Shape;1002;p28"/>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28"/>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28"/>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5" name="Google Shape;1005;p28"/>
          <p:cNvSpPr/>
          <p:nvPr/>
        </p:nvSpPr>
        <p:spPr>
          <a:xfrm>
            <a:off x="8827767" y="57258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28"/>
          <p:cNvSpPr/>
          <p:nvPr/>
        </p:nvSpPr>
        <p:spPr>
          <a:xfrm>
            <a:off x="2613367" y="58838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7" name="Google Shape;1007;p28"/>
          <p:cNvSpPr/>
          <p:nvPr/>
        </p:nvSpPr>
        <p:spPr>
          <a:xfrm>
            <a:off x="1090400" y="4883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08" name="Google Shape;1008;p28"/>
          <p:cNvGrpSpPr/>
          <p:nvPr/>
        </p:nvGrpSpPr>
        <p:grpSpPr>
          <a:xfrm rot="3488692">
            <a:off x="125550" y="1388149"/>
            <a:ext cx="1201097" cy="1656627"/>
            <a:chOff x="330281" y="38723"/>
            <a:chExt cx="1614914" cy="2227176"/>
          </a:xfrm>
        </p:grpSpPr>
        <p:sp>
          <p:nvSpPr>
            <p:cNvPr id="1009" name="Google Shape;1009;p28"/>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28"/>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28"/>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2" name="Google Shape;1012;p28"/>
          <p:cNvGrpSpPr/>
          <p:nvPr/>
        </p:nvGrpSpPr>
        <p:grpSpPr>
          <a:xfrm rot="3488692">
            <a:off x="11333850" y="1249683"/>
            <a:ext cx="1201097" cy="1656627"/>
            <a:chOff x="330281" y="38723"/>
            <a:chExt cx="1614914" cy="2227176"/>
          </a:xfrm>
        </p:grpSpPr>
        <p:sp>
          <p:nvSpPr>
            <p:cNvPr id="1013" name="Google Shape;1013;p28"/>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28"/>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28"/>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6" name="Google Shape;1016;p28"/>
          <p:cNvGrpSpPr/>
          <p:nvPr/>
        </p:nvGrpSpPr>
        <p:grpSpPr>
          <a:xfrm>
            <a:off x="9712148" y="3306668"/>
            <a:ext cx="2394689" cy="4934176"/>
            <a:chOff x="6239025" y="396475"/>
            <a:chExt cx="480900" cy="990825"/>
          </a:xfrm>
        </p:grpSpPr>
        <p:sp>
          <p:nvSpPr>
            <p:cNvPr id="1017" name="Google Shape;1017;p28"/>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28"/>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28"/>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0" name="Google Shape;1020;p28"/>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28"/>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28"/>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28"/>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28"/>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28"/>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6" name="Google Shape;1026;p28"/>
          <p:cNvGrpSpPr/>
          <p:nvPr/>
        </p:nvGrpSpPr>
        <p:grpSpPr>
          <a:xfrm>
            <a:off x="-983924" y="2150527"/>
            <a:ext cx="3228699" cy="6652663"/>
            <a:chOff x="6239025" y="396475"/>
            <a:chExt cx="480900" cy="990825"/>
          </a:xfrm>
        </p:grpSpPr>
        <p:sp>
          <p:nvSpPr>
            <p:cNvPr id="1027" name="Google Shape;1027;p28"/>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28"/>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28"/>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28"/>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28"/>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28"/>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28"/>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28"/>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28"/>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6" name="Google Shape;1036;p28"/>
          <p:cNvSpPr txBox="1">
            <a:spLocks noGrp="1"/>
          </p:cNvSpPr>
          <p:nvPr>
            <p:ph type="title"/>
          </p:nvPr>
        </p:nvSpPr>
        <p:spPr>
          <a:xfrm>
            <a:off x="415600" y="593367"/>
            <a:ext cx="113608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200"/>
              <a:buNone/>
              <a:defRPr b="1"/>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extLst>
      <p:ext uri="{BB962C8B-B14F-4D97-AF65-F5344CB8AC3E}">
        <p14:creationId xmlns:p14="http://schemas.microsoft.com/office/powerpoint/2010/main" val="35521493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543376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0"/>
            <a:ext cx="6172200" cy="4873625"/>
          </a:xfrm>
        </p:spPr>
        <p:txBody>
          <a:bodyPr/>
          <a:lstStyle>
            <a:lvl1pPr marL="0" indent="0">
              <a:buNone/>
              <a:defRPr sz="3200"/>
            </a:lvl1pPr>
            <a:lvl2pPr marL="456975" indent="0">
              <a:buNone/>
              <a:defRPr sz="2800"/>
            </a:lvl2pPr>
            <a:lvl3pPr marL="913969" indent="0">
              <a:buNone/>
              <a:defRPr sz="2400"/>
            </a:lvl3pPr>
            <a:lvl4pPr marL="1370954" indent="0">
              <a:buNone/>
              <a:defRPr sz="2000"/>
            </a:lvl4pPr>
            <a:lvl5pPr marL="1827938" indent="0">
              <a:buNone/>
              <a:defRPr sz="2000"/>
            </a:lvl5pPr>
            <a:lvl6pPr marL="2284934" indent="0">
              <a:buNone/>
              <a:defRPr sz="2000"/>
            </a:lvl6pPr>
            <a:lvl7pPr marL="2741906" indent="0">
              <a:buNone/>
              <a:defRPr sz="2000"/>
            </a:lvl7pPr>
            <a:lvl8pPr marL="3198880" indent="0">
              <a:buNone/>
              <a:defRPr sz="2000"/>
            </a:lvl8pPr>
            <a:lvl9pPr marL="365585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6028074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8276069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0"/>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0"/>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329412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035" indent="0" algn="ctr">
              <a:buNone/>
              <a:defRPr sz="2000"/>
            </a:lvl2pPr>
            <a:lvl3pPr marL="914082" indent="0" algn="ctr">
              <a:buNone/>
              <a:defRPr sz="1867"/>
            </a:lvl3pPr>
            <a:lvl4pPr marL="1371124" indent="0" algn="ctr">
              <a:buNone/>
              <a:defRPr sz="1600"/>
            </a:lvl4pPr>
            <a:lvl5pPr marL="1828165" indent="0" algn="ctr">
              <a:buNone/>
              <a:defRPr sz="1600"/>
            </a:lvl5pPr>
            <a:lvl6pPr marL="2285214" indent="0" algn="ctr">
              <a:buNone/>
              <a:defRPr sz="1600"/>
            </a:lvl6pPr>
            <a:lvl7pPr marL="2742246" indent="0" algn="ctr">
              <a:buNone/>
              <a:defRPr sz="1600"/>
            </a:lvl7pPr>
            <a:lvl8pPr marL="3199280" indent="0" algn="ctr">
              <a:buNone/>
              <a:defRPr sz="1600"/>
            </a:lvl8pPr>
            <a:lvl9pPr marL="365631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9932180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8241973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57"/>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035" indent="0">
              <a:buNone/>
              <a:defRPr sz="2000">
                <a:solidFill>
                  <a:schemeClr val="tx1">
                    <a:tint val="75000"/>
                  </a:schemeClr>
                </a:solidFill>
              </a:defRPr>
            </a:lvl2pPr>
            <a:lvl3pPr marL="914082" indent="0">
              <a:buNone/>
              <a:defRPr sz="1867">
                <a:solidFill>
                  <a:schemeClr val="tx1">
                    <a:tint val="75000"/>
                  </a:schemeClr>
                </a:solidFill>
              </a:defRPr>
            </a:lvl3pPr>
            <a:lvl4pPr marL="1371124" indent="0">
              <a:buNone/>
              <a:defRPr sz="1600">
                <a:solidFill>
                  <a:schemeClr val="tx1">
                    <a:tint val="75000"/>
                  </a:schemeClr>
                </a:solidFill>
              </a:defRPr>
            </a:lvl4pPr>
            <a:lvl5pPr marL="1828165" indent="0">
              <a:buNone/>
              <a:defRPr sz="1600">
                <a:solidFill>
                  <a:schemeClr val="tx1">
                    <a:tint val="75000"/>
                  </a:schemeClr>
                </a:solidFill>
              </a:defRPr>
            </a:lvl5pPr>
            <a:lvl6pPr marL="2285214" indent="0">
              <a:buNone/>
              <a:defRPr sz="1600">
                <a:solidFill>
                  <a:schemeClr val="tx1">
                    <a:tint val="75000"/>
                  </a:schemeClr>
                </a:solidFill>
              </a:defRPr>
            </a:lvl6pPr>
            <a:lvl7pPr marL="2742246" indent="0">
              <a:buNone/>
              <a:defRPr sz="1600">
                <a:solidFill>
                  <a:schemeClr val="tx1">
                    <a:tint val="75000"/>
                  </a:schemeClr>
                </a:solidFill>
              </a:defRPr>
            </a:lvl7pPr>
            <a:lvl8pPr marL="3199280" indent="0">
              <a:buNone/>
              <a:defRPr sz="1600">
                <a:solidFill>
                  <a:schemeClr val="tx1">
                    <a:tint val="75000"/>
                  </a:schemeClr>
                </a:solidFill>
              </a:defRPr>
            </a:lvl8pPr>
            <a:lvl9pPr marL="365631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8477651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7072334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8411156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3975554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99"/>
        <p:cNvGrpSpPr/>
        <p:nvPr/>
      </p:nvGrpSpPr>
      <p:grpSpPr>
        <a:xfrm>
          <a:off x="0" y="0"/>
          <a:ext cx="0" cy="0"/>
          <a:chOff x="0" y="0"/>
          <a:chExt cx="0" cy="0"/>
        </a:xfrm>
      </p:grpSpPr>
      <p:sp>
        <p:nvSpPr>
          <p:cNvPr id="1100" name="Google Shape;1100;p31"/>
          <p:cNvSpPr txBox="1">
            <a:spLocks noGrp="1"/>
          </p:cNvSpPr>
          <p:nvPr>
            <p:ph type="title"/>
          </p:nvPr>
        </p:nvSpPr>
        <p:spPr>
          <a:xfrm>
            <a:off x="1140333" y="1635671"/>
            <a:ext cx="2586800" cy="13392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solidFill>
                  <a:schemeClr val="lt2"/>
                </a:solidFill>
              </a:defRPr>
            </a:lvl1pPr>
            <a:lvl2pPr lvl="1" rtl="0">
              <a:spcBef>
                <a:spcPts val="0"/>
              </a:spcBef>
              <a:spcAft>
                <a:spcPts val="0"/>
              </a:spcAft>
              <a:buSzPts val="3200"/>
              <a:buNone/>
              <a:defRPr>
                <a:latin typeface="Nunito"/>
                <a:ea typeface="Nunito"/>
                <a:cs typeface="Nunito"/>
                <a:sym typeface="Nunito"/>
              </a:defRPr>
            </a:lvl2pPr>
            <a:lvl3pPr lvl="2" rtl="0">
              <a:spcBef>
                <a:spcPts val="0"/>
              </a:spcBef>
              <a:spcAft>
                <a:spcPts val="0"/>
              </a:spcAft>
              <a:buSzPts val="3200"/>
              <a:buNone/>
              <a:defRPr>
                <a:latin typeface="Nunito"/>
                <a:ea typeface="Nunito"/>
                <a:cs typeface="Nunito"/>
                <a:sym typeface="Nunito"/>
              </a:defRPr>
            </a:lvl3pPr>
            <a:lvl4pPr lvl="3" rtl="0">
              <a:spcBef>
                <a:spcPts val="0"/>
              </a:spcBef>
              <a:spcAft>
                <a:spcPts val="0"/>
              </a:spcAft>
              <a:buSzPts val="3200"/>
              <a:buNone/>
              <a:defRPr>
                <a:latin typeface="Nunito"/>
                <a:ea typeface="Nunito"/>
                <a:cs typeface="Nunito"/>
                <a:sym typeface="Nunito"/>
              </a:defRPr>
            </a:lvl4pPr>
            <a:lvl5pPr lvl="4" rtl="0">
              <a:spcBef>
                <a:spcPts val="0"/>
              </a:spcBef>
              <a:spcAft>
                <a:spcPts val="0"/>
              </a:spcAft>
              <a:buSzPts val="3200"/>
              <a:buNone/>
              <a:defRPr>
                <a:latin typeface="Nunito"/>
                <a:ea typeface="Nunito"/>
                <a:cs typeface="Nunito"/>
                <a:sym typeface="Nunito"/>
              </a:defRPr>
            </a:lvl5pPr>
            <a:lvl6pPr lvl="5" rtl="0">
              <a:spcBef>
                <a:spcPts val="0"/>
              </a:spcBef>
              <a:spcAft>
                <a:spcPts val="0"/>
              </a:spcAft>
              <a:buSzPts val="3200"/>
              <a:buNone/>
              <a:defRPr>
                <a:latin typeface="Nunito"/>
                <a:ea typeface="Nunito"/>
                <a:cs typeface="Nunito"/>
                <a:sym typeface="Nunito"/>
              </a:defRPr>
            </a:lvl6pPr>
            <a:lvl7pPr lvl="6" rtl="0">
              <a:spcBef>
                <a:spcPts val="0"/>
              </a:spcBef>
              <a:spcAft>
                <a:spcPts val="0"/>
              </a:spcAft>
              <a:buSzPts val="3200"/>
              <a:buNone/>
              <a:defRPr>
                <a:latin typeface="Nunito"/>
                <a:ea typeface="Nunito"/>
                <a:cs typeface="Nunito"/>
                <a:sym typeface="Nunito"/>
              </a:defRPr>
            </a:lvl7pPr>
            <a:lvl8pPr lvl="7" rtl="0">
              <a:spcBef>
                <a:spcPts val="0"/>
              </a:spcBef>
              <a:spcAft>
                <a:spcPts val="0"/>
              </a:spcAft>
              <a:buSzPts val="3200"/>
              <a:buNone/>
              <a:defRPr>
                <a:latin typeface="Nunito"/>
                <a:ea typeface="Nunito"/>
                <a:cs typeface="Nunito"/>
                <a:sym typeface="Nunito"/>
              </a:defRPr>
            </a:lvl8pPr>
            <a:lvl9pPr lvl="8" rtl="0">
              <a:spcBef>
                <a:spcPts val="0"/>
              </a:spcBef>
              <a:spcAft>
                <a:spcPts val="0"/>
              </a:spcAft>
              <a:buSzPts val="3200"/>
              <a:buNone/>
              <a:defRPr>
                <a:latin typeface="Nunito"/>
                <a:ea typeface="Nunito"/>
                <a:cs typeface="Nunito"/>
                <a:sym typeface="Nunito"/>
              </a:defRPr>
            </a:lvl9pPr>
          </a:lstStyle>
          <a:p>
            <a:endParaRPr/>
          </a:p>
        </p:txBody>
      </p:sp>
      <p:sp>
        <p:nvSpPr>
          <p:cNvPr id="1101" name="Google Shape;1101;p31"/>
          <p:cNvSpPr txBox="1">
            <a:spLocks noGrp="1"/>
          </p:cNvSpPr>
          <p:nvPr>
            <p:ph type="subTitle" idx="1"/>
          </p:nvPr>
        </p:nvSpPr>
        <p:spPr>
          <a:xfrm>
            <a:off x="1140333" y="3627300"/>
            <a:ext cx="4629600" cy="133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1102" name="Google Shape;1102;p31"/>
          <p:cNvGrpSpPr/>
          <p:nvPr/>
        </p:nvGrpSpPr>
        <p:grpSpPr>
          <a:xfrm rot="-2241120">
            <a:off x="11651330" y="499493"/>
            <a:ext cx="223377" cy="314312"/>
            <a:chOff x="5248950" y="2607450"/>
            <a:chExt cx="27575" cy="38800"/>
          </a:xfrm>
        </p:grpSpPr>
        <p:sp>
          <p:nvSpPr>
            <p:cNvPr id="1103" name="Google Shape;1103;p3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3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5" name="Google Shape;1105;p31"/>
          <p:cNvGrpSpPr/>
          <p:nvPr/>
        </p:nvGrpSpPr>
        <p:grpSpPr>
          <a:xfrm rot="-2700000">
            <a:off x="656353" y="613931"/>
            <a:ext cx="139484" cy="196264"/>
            <a:chOff x="5248950" y="2607450"/>
            <a:chExt cx="27575" cy="38800"/>
          </a:xfrm>
        </p:grpSpPr>
        <p:sp>
          <p:nvSpPr>
            <p:cNvPr id="1106" name="Google Shape;1106;p31"/>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1"/>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8" name="Google Shape;1108;p31"/>
          <p:cNvGrpSpPr/>
          <p:nvPr/>
        </p:nvGrpSpPr>
        <p:grpSpPr>
          <a:xfrm rot="3488692">
            <a:off x="5226950" y="5477400"/>
            <a:ext cx="1201097" cy="1656627"/>
            <a:chOff x="330281" y="38723"/>
            <a:chExt cx="1614914" cy="2227176"/>
          </a:xfrm>
        </p:grpSpPr>
        <p:sp>
          <p:nvSpPr>
            <p:cNvPr id="1109" name="Google Shape;1109;p3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3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2" name="Google Shape;1112;p31"/>
          <p:cNvSpPr/>
          <p:nvPr/>
        </p:nvSpPr>
        <p:spPr>
          <a:xfrm>
            <a:off x="7716300" y="62553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3" name="Google Shape;1113;p31"/>
          <p:cNvSpPr/>
          <p:nvPr/>
        </p:nvSpPr>
        <p:spPr>
          <a:xfrm>
            <a:off x="8820751" y="6041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4" name="Google Shape;1114;p31"/>
          <p:cNvSpPr/>
          <p:nvPr/>
        </p:nvSpPr>
        <p:spPr>
          <a:xfrm>
            <a:off x="5245000" y="52575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5" name="Google Shape;1115;p31"/>
          <p:cNvSpPr/>
          <p:nvPr/>
        </p:nvSpPr>
        <p:spPr>
          <a:xfrm>
            <a:off x="415600" y="46081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6" name="Google Shape;1116;p31"/>
          <p:cNvGrpSpPr/>
          <p:nvPr/>
        </p:nvGrpSpPr>
        <p:grpSpPr>
          <a:xfrm rot="3488692">
            <a:off x="4816117" y="119049"/>
            <a:ext cx="1201097" cy="1656627"/>
            <a:chOff x="330281" y="38723"/>
            <a:chExt cx="1614914" cy="2227176"/>
          </a:xfrm>
        </p:grpSpPr>
        <p:sp>
          <p:nvSpPr>
            <p:cNvPr id="1117" name="Google Shape;1117;p3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0" name="Google Shape;1120;p31"/>
          <p:cNvGrpSpPr/>
          <p:nvPr/>
        </p:nvGrpSpPr>
        <p:grpSpPr>
          <a:xfrm rot="3488692">
            <a:off x="11664383" y="1111983"/>
            <a:ext cx="1201097" cy="1656627"/>
            <a:chOff x="330281" y="38723"/>
            <a:chExt cx="1614914" cy="2227176"/>
          </a:xfrm>
        </p:grpSpPr>
        <p:sp>
          <p:nvSpPr>
            <p:cNvPr id="1121" name="Google Shape;1121;p31"/>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1"/>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1"/>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4" name="Google Shape;1124;p31"/>
          <p:cNvGrpSpPr/>
          <p:nvPr/>
        </p:nvGrpSpPr>
        <p:grpSpPr>
          <a:xfrm>
            <a:off x="-665724" y="5474691"/>
            <a:ext cx="4367064" cy="1537619"/>
            <a:chOff x="5142175" y="4369850"/>
            <a:chExt cx="1625700" cy="572400"/>
          </a:xfrm>
        </p:grpSpPr>
        <p:sp>
          <p:nvSpPr>
            <p:cNvPr id="1125" name="Google Shape;1125;p31"/>
            <p:cNvSpPr/>
            <p:nvPr/>
          </p:nvSpPr>
          <p:spPr>
            <a:xfrm>
              <a:off x="5142175" y="4503500"/>
              <a:ext cx="1625700" cy="49425"/>
            </a:xfrm>
            <a:custGeom>
              <a:avLst/>
              <a:gdLst/>
              <a:ahLst/>
              <a:cxnLst/>
              <a:rect l="l" t="t" r="r" b="b"/>
              <a:pathLst>
                <a:path w="65028" h="1977"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1"/>
            <p:cNvSpPr/>
            <p:nvPr/>
          </p:nvSpPr>
          <p:spPr>
            <a:xfrm>
              <a:off x="5142175" y="4709800"/>
              <a:ext cx="1625700" cy="49400"/>
            </a:xfrm>
            <a:custGeom>
              <a:avLst/>
              <a:gdLst/>
              <a:ahLst/>
              <a:cxnLst/>
              <a:rect l="l" t="t" r="r" b="b"/>
              <a:pathLst>
                <a:path w="65028" h="1976" extrusionOk="0">
                  <a:moveTo>
                    <a:pt x="1" y="0"/>
                  </a:moveTo>
                  <a:lnTo>
                    <a:pt x="465" y="1976"/>
                  </a:lnTo>
                  <a:lnTo>
                    <a:pt x="64620" y="1976"/>
                  </a:lnTo>
                  <a:lnTo>
                    <a:pt x="650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1"/>
            <p:cNvSpPr/>
            <p:nvPr/>
          </p:nvSpPr>
          <p:spPr>
            <a:xfrm>
              <a:off x="5240975" y="4369850"/>
              <a:ext cx="107525" cy="572400"/>
            </a:xfrm>
            <a:custGeom>
              <a:avLst/>
              <a:gdLst/>
              <a:ahLst/>
              <a:cxnLst/>
              <a:rect l="l" t="t" r="r" b="b"/>
              <a:pathLst>
                <a:path w="4301" h="22896" extrusionOk="0">
                  <a:moveTo>
                    <a:pt x="0" y="0"/>
                  </a:moveTo>
                  <a:lnTo>
                    <a:pt x="1627" y="22896"/>
                  </a:lnTo>
                  <a:lnTo>
                    <a:pt x="4300" y="22896"/>
                  </a:lnTo>
                  <a:lnTo>
                    <a:pt x="32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1"/>
            <p:cNvSpPr/>
            <p:nvPr/>
          </p:nvSpPr>
          <p:spPr>
            <a:xfrm>
              <a:off x="5840975" y="4369850"/>
              <a:ext cx="93000" cy="572400"/>
            </a:xfrm>
            <a:custGeom>
              <a:avLst/>
              <a:gdLst/>
              <a:ahLst/>
              <a:cxnLst/>
              <a:rect l="l" t="t" r="r" b="b"/>
              <a:pathLst>
                <a:path w="3720" h="22896" extrusionOk="0">
                  <a:moveTo>
                    <a:pt x="0" y="0"/>
                  </a:moveTo>
                  <a:lnTo>
                    <a:pt x="1046" y="22896"/>
                  </a:lnTo>
                  <a:lnTo>
                    <a:pt x="3719" y="22896"/>
                  </a:lnTo>
                  <a:lnTo>
                    <a:pt x="319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1"/>
            <p:cNvSpPr/>
            <p:nvPr/>
          </p:nvSpPr>
          <p:spPr>
            <a:xfrm>
              <a:off x="6496175" y="4369850"/>
              <a:ext cx="94450" cy="572400"/>
            </a:xfrm>
            <a:custGeom>
              <a:avLst/>
              <a:gdLst/>
              <a:ahLst/>
              <a:cxnLst/>
              <a:rect l="l" t="t" r="r" b="b"/>
              <a:pathLst>
                <a:path w="3778" h="22896" extrusionOk="0">
                  <a:moveTo>
                    <a:pt x="523" y="0"/>
                  </a:moveTo>
                  <a:lnTo>
                    <a:pt x="0" y="22896"/>
                  </a:lnTo>
                  <a:lnTo>
                    <a:pt x="2673" y="22896"/>
                  </a:lnTo>
                  <a:lnTo>
                    <a:pt x="377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0" name="Google Shape;1130;p31"/>
          <p:cNvGrpSpPr/>
          <p:nvPr/>
        </p:nvGrpSpPr>
        <p:grpSpPr>
          <a:xfrm rot="295930">
            <a:off x="9636835" y="3443928"/>
            <a:ext cx="3544727" cy="7303792"/>
            <a:chOff x="6239025" y="396475"/>
            <a:chExt cx="480900" cy="990825"/>
          </a:xfrm>
        </p:grpSpPr>
        <p:sp>
          <p:nvSpPr>
            <p:cNvPr id="1131" name="Google Shape;1131;p31"/>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1"/>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1"/>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1"/>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1"/>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1"/>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1"/>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1"/>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1"/>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645504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9558761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4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48958928"/>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44"/>
            <a:ext cx="6172200" cy="4873625"/>
          </a:xfrm>
        </p:spPr>
        <p:txBody>
          <a:bodyPr/>
          <a:lstStyle>
            <a:lvl1pPr marL="0" indent="0">
              <a:buNone/>
              <a:defRPr sz="3200"/>
            </a:lvl1pPr>
            <a:lvl2pPr marL="457035" indent="0">
              <a:buNone/>
              <a:defRPr sz="2800"/>
            </a:lvl2pPr>
            <a:lvl3pPr marL="914082" indent="0">
              <a:buNone/>
              <a:defRPr sz="2400"/>
            </a:lvl3pPr>
            <a:lvl4pPr marL="1371124" indent="0">
              <a:buNone/>
              <a:defRPr sz="2000"/>
            </a:lvl4pPr>
            <a:lvl5pPr marL="1828165" indent="0">
              <a:buNone/>
              <a:defRPr sz="2000"/>
            </a:lvl5pPr>
            <a:lvl6pPr marL="2285214" indent="0">
              <a:buNone/>
              <a:defRPr sz="2000"/>
            </a:lvl6pPr>
            <a:lvl7pPr marL="2742246" indent="0">
              <a:buNone/>
              <a:defRPr sz="2000"/>
            </a:lvl7pPr>
            <a:lvl8pPr marL="3199280" indent="0">
              <a:buNone/>
              <a:defRPr sz="2000"/>
            </a:lvl8pPr>
            <a:lvl9pPr marL="365631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6827122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3551192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43"/>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43"/>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541336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07" indent="0" algn="ctr">
              <a:buNone/>
              <a:defRPr sz="2000"/>
            </a:lvl2pPr>
            <a:lvl3pPr marL="914218" indent="0" algn="ctr">
              <a:buNone/>
              <a:defRPr sz="1867"/>
            </a:lvl3pPr>
            <a:lvl4pPr marL="1371328" indent="0" algn="ctr">
              <a:buNone/>
              <a:defRPr sz="1600"/>
            </a:lvl4pPr>
            <a:lvl5pPr marL="1828437" indent="0" algn="ctr">
              <a:buNone/>
              <a:defRPr sz="1600"/>
            </a:lvl5pPr>
            <a:lvl6pPr marL="2285550" indent="0" algn="ctr">
              <a:buNone/>
              <a:defRPr sz="1600"/>
            </a:lvl6pPr>
            <a:lvl7pPr marL="2742654" indent="0" algn="ctr">
              <a:buNone/>
              <a:defRPr sz="1600"/>
            </a:lvl7pPr>
            <a:lvl8pPr marL="3199760" indent="0" algn="ctr">
              <a:buNone/>
              <a:defRPr sz="1600"/>
            </a:lvl8pPr>
            <a:lvl9pPr marL="365686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0109944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61983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07" indent="0">
              <a:buNone/>
              <a:defRPr sz="2000">
                <a:solidFill>
                  <a:schemeClr val="tx1">
                    <a:tint val="75000"/>
                  </a:schemeClr>
                </a:solidFill>
              </a:defRPr>
            </a:lvl2pPr>
            <a:lvl3pPr marL="914218" indent="0">
              <a:buNone/>
              <a:defRPr sz="1867">
                <a:solidFill>
                  <a:schemeClr val="tx1">
                    <a:tint val="75000"/>
                  </a:schemeClr>
                </a:solidFill>
              </a:defRPr>
            </a:lvl3pPr>
            <a:lvl4pPr marL="1371328" indent="0">
              <a:buNone/>
              <a:defRPr sz="1600">
                <a:solidFill>
                  <a:schemeClr val="tx1">
                    <a:tint val="75000"/>
                  </a:schemeClr>
                </a:solidFill>
              </a:defRPr>
            </a:lvl4pPr>
            <a:lvl5pPr marL="1828437" indent="0">
              <a:buNone/>
              <a:defRPr sz="1600">
                <a:solidFill>
                  <a:schemeClr val="tx1">
                    <a:tint val="75000"/>
                  </a:schemeClr>
                </a:solidFill>
              </a:defRPr>
            </a:lvl5pPr>
            <a:lvl6pPr marL="2285550" indent="0">
              <a:buNone/>
              <a:defRPr sz="1600">
                <a:solidFill>
                  <a:schemeClr val="tx1">
                    <a:tint val="75000"/>
                  </a:schemeClr>
                </a:solidFill>
              </a:defRPr>
            </a:lvl6pPr>
            <a:lvl7pPr marL="2742654" indent="0">
              <a:buNone/>
              <a:defRPr sz="1600">
                <a:solidFill>
                  <a:schemeClr val="tx1">
                    <a:tint val="75000"/>
                  </a:schemeClr>
                </a:solidFill>
              </a:defRPr>
            </a:lvl7pPr>
            <a:lvl8pPr marL="3199760" indent="0">
              <a:buNone/>
              <a:defRPr sz="1600">
                <a:solidFill>
                  <a:schemeClr val="tx1">
                    <a:tint val="75000"/>
                  </a:schemeClr>
                </a:solidFill>
              </a:defRPr>
            </a:lvl8pPr>
            <a:lvl9pPr marL="365686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2922349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267444522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6463176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71"/>
        <p:cNvGrpSpPr/>
        <p:nvPr/>
      </p:nvGrpSpPr>
      <p:grpSpPr>
        <a:xfrm>
          <a:off x="0" y="0"/>
          <a:ext cx="0" cy="0"/>
          <a:chOff x="0" y="0"/>
          <a:chExt cx="0" cy="0"/>
        </a:xfrm>
      </p:grpSpPr>
      <p:grpSp>
        <p:nvGrpSpPr>
          <p:cNvPr id="1272" name="Google Shape;1272;p35"/>
          <p:cNvGrpSpPr/>
          <p:nvPr/>
        </p:nvGrpSpPr>
        <p:grpSpPr>
          <a:xfrm rot="3320949">
            <a:off x="12115232" y="3117335"/>
            <a:ext cx="205731" cy="289477"/>
            <a:chOff x="5248950" y="2607450"/>
            <a:chExt cx="27575" cy="38800"/>
          </a:xfrm>
        </p:grpSpPr>
        <p:sp>
          <p:nvSpPr>
            <p:cNvPr id="1273" name="Google Shape;1273;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5" name="Google Shape;1275;p35"/>
          <p:cNvGrpSpPr/>
          <p:nvPr/>
        </p:nvGrpSpPr>
        <p:grpSpPr>
          <a:xfrm rot="7179494">
            <a:off x="10274243" y="3188283"/>
            <a:ext cx="1201005" cy="1656601"/>
            <a:chOff x="330281" y="38723"/>
            <a:chExt cx="1614914" cy="2227176"/>
          </a:xfrm>
        </p:grpSpPr>
        <p:sp>
          <p:nvSpPr>
            <p:cNvPr id="1276" name="Google Shape;1276;p3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3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3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9" name="Google Shape;1279;p35"/>
          <p:cNvGrpSpPr/>
          <p:nvPr/>
        </p:nvGrpSpPr>
        <p:grpSpPr>
          <a:xfrm>
            <a:off x="1124191" y="-177931"/>
            <a:ext cx="1232287" cy="1640092"/>
            <a:chOff x="330281" y="38723"/>
            <a:chExt cx="1614914" cy="2227176"/>
          </a:xfrm>
        </p:grpSpPr>
        <p:sp>
          <p:nvSpPr>
            <p:cNvPr id="1280" name="Google Shape;1280;p3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3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3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3" name="Google Shape;1283;p35"/>
          <p:cNvSpPr/>
          <p:nvPr/>
        </p:nvSpPr>
        <p:spPr>
          <a:xfrm>
            <a:off x="-1287366" y="-568167"/>
            <a:ext cx="2522796" cy="157292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4" name="Google Shape;1284;p35"/>
          <p:cNvSpPr/>
          <p:nvPr/>
        </p:nvSpPr>
        <p:spPr>
          <a:xfrm>
            <a:off x="11277134" y="2225934"/>
            <a:ext cx="2458781" cy="158877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85" name="Google Shape;1285;p35"/>
          <p:cNvGrpSpPr/>
          <p:nvPr/>
        </p:nvGrpSpPr>
        <p:grpSpPr>
          <a:xfrm rot="-5118020">
            <a:off x="965833" y="3453556"/>
            <a:ext cx="1201012" cy="1656648"/>
            <a:chOff x="330281" y="38723"/>
            <a:chExt cx="1614914" cy="2227176"/>
          </a:xfrm>
        </p:grpSpPr>
        <p:sp>
          <p:nvSpPr>
            <p:cNvPr id="1286" name="Google Shape;1286;p35"/>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35"/>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35"/>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9" name="Google Shape;1289;p35"/>
          <p:cNvGrpSpPr/>
          <p:nvPr/>
        </p:nvGrpSpPr>
        <p:grpSpPr>
          <a:xfrm rot="-2241120">
            <a:off x="9175380" y="484960"/>
            <a:ext cx="223377" cy="314312"/>
            <a:chOff x="5248950" y="2607450"/>
            <a:chExt cx="27575" cy="38800"/>
          </a:xfrm>
        </p:grpSpPr>
        <p:sp>
          <p:nvSpPr>
            <p:cNvPr id="1290" name="Google Shape;1290;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2" name="Google Shape;1292;p35"/>
          <p:cNvGrpSpPr/>
          <p:nvPr/>
        </p:nvGrpSpPr>
        <p:grpSpPr>
          <a:xfrm rot="1583875">
            <a:off x="11416248" y="5923791"/>
            <a:ext cx="213065" cy="299803"/>
            <a:chOff x="5248950" y="2607450"/>
            <a:chExt cx="27575" cy="38800"/>
          </a:xfrm>
        </p:grpSpPr>
        <p:sp>
          <p:nvSpPr>
            <p:cNvPr id="1293" name="Google Shape;1293;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5" name="Google Shape;1295;p35"/>
          <p:cNvGrpSpPr/>
          <p:nvPr/>
        </p:nvGrpSpPr>
        <p:grpSpPr>
          <a:xfrm rot="4025085">
            <a:off x="935031" y="6259682"/>
            <a:ext cx="140875" cy="198223"/>
            <a:chOff x="5248950" y="2607450"/>
            <a:chExt cx="27575" cy="38800"/>
          </a:xfrm>
        </p:grpSpPr>
        <p:sp>
          <p:nvSpPr>
            <p:cNvPr id="1296" name="Google Shape;1296;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8" name="Google Shape;1298;p35"/>
          <p:cNvGrpSpPr/>
          <p:nvPr/>
        </p:nvGrpSpPr>
        <p:grpSpPr>
          <a:xfrm rot="-5243946">
            <a:off x="-112494" y="3732874"/>
            <a:ext cx="223379" cy="314309"/>
            <a:chOff x="5248950" y="2607450"/>
            <a:chExt cx="27575" cy="38800"/>
          </a:xfrm>
        </p:grpSpPr>
        <p:sp>
          <p:nvSpPr>
            <p:cNvPr id="1299" name="Google Shape;1299;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1" name="Google Shape;1301;p35"/>
          <p:cNvGrpSpPr/>
          <p:nvPr/>
        </p:nvGrpSpPr>
        <p:grpSpPr>
          <a:xfrm rot="-2700000">
            <a:off x="2632853" y="617964"/>
            <a:ext cx="139484" cy="196264"/>
            <a:chOff x="5248950" y="2607450"/>
            <a:chExt cx="27575" cy="38800"/>
          </a:xfrm>
        </p:grpSpPr>
        <p:sp>
          <p:nvSpPr>
            <p:cNvPr id="1302" name="Google Shape;1302;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4" name="Google Shape;1304;p35"/>
          <p:cNvGrpSpPr/>
          <p:nvPr/>
        </p:nvGrpSpPr>
        <p:grpSpPr>
          <a:xfrm rot="3320916">
            <a:off x="11519193" y="1527693"/>
            <a:ext cx="139487" cy="196267"/>
            <a:chOff x="5248950" y="2607450"/>
            <a:chExt cx="27575" cy="38800"/>
          </a:xfrm>
        </p:grpSpPr>
        <p:sp>
          <p:nvSpPr>
            <p:cNvPr id="1305" name="Google Shape;1305;p35"/>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35"/>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7" name="Google Shape;1307;p35"/>
          <p:cNvSpPr/>
          <p:nvPr/>
        </p:nvSpPr>
        <p:spPr>
          <a:xfrm>
            <a:off x="607400" y="52346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8" name="Google Shape;1308;p35"/>
          <p:cNvSpPr/>
          <p:nvPr/>
        </p:nvSpPr>
        <p:spPr>
          <a:xfrm>
            <a:off x="10276367" y="602330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9" name="Google Shape;1309;p35"/>
          <p:cNvSpPr/>
          <p:nvPr/>
        </p:nvSpPr>
        <p:spPr>
          <a:xfrm>
            <a:off x="10276367" y="10047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0" name="Google Shape;1310;p35"/>
          <p:cNvSpPr/>
          <p:nvPr/>
        </p:nvSpPr>
        <p:spPr>
          <a:xfrm>
            <a:off x="11493033" y="5014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1" name="Google Shape;1311;p35"/>
          <p:cNvSpPr/>
          <p:nvPr/>
        </p:nvSpPr>
        <p:spPr>
          <a:xfrm>
            <a:off x="607400" y="1575451"/>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2" name="Google Shape;1312;p35"/>
          <p:cNvSpPr/>
          <p:nvPr/>
        </p:nvSpPr>
        <p:spPr>
          <a:xfrm>
            <a:off x="6521167" y="61545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3" name="Google Shape;1313;p35"/>
          <p:cNvSpPr/>
          <p:nvPr/>
        </p:nvSpPr>
        <p:spPr>
          <a:xfrm>
            <a:off x="7727067" y="56608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35854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216085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89098414"/>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3101840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36"/>
            <a:ext cx="6172200" cy="4873625"/>
          </a:xfrm>
        </p:spPr>
        <p:txBody>
          <a:bodyPr/>
          <a:lstStyle>
            <a:lvl1pPr marL="0" indent="0">
              <a:buNone/>
              <a:defRPr sz="3200"/>
            </a:lvl1pPr>
            <a:lvl2pPr marL="457107" indent="0">
              <a:buNone/>
              <a:defRPr sz="2800"/>
            </a:lvl2pPr>
            <a:lvl3pPr marL="914218" indent="0">
              <a:buNone/>
              <a:defRPr sz="2400"/>
            </a:lvl3pPr>
            <a:lvl4pPr marL="1371328" indent="0">
              <a:buNone/>
              <a:defRPr sz="2000"/>
            </a:lvl4pPr>
            <a:lvl5pPr marL="1828437" indent="0">
              <a:buNone/>
              <a:defRPr sz="2000"/>
            </a:lvl5pPr>
            <a:lvl6pPr marL="2285550" indent="0">
              <a:buNone/>
              <a:defRPr sz="2000"/>
            </a:lvl6pPr>
            <a:lvl7pPr marL="2742654" indent="0">
              <a:buNone/>
              <a:defRPr sz="2000"/>
            </a:lvl7pPr>
            <a:lvl8pPr marL="3199760" indent="0">
              <a:buNone/>
              <a:defRPr sz="2000"/>
            </a:lvl8pPr>
            <a:lvl9pPr marL="365686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675347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67441543"/>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3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3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63192075"/>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2014545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111835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0865602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2022/11/26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329106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slideLayout" Target="../slideLayouts/slideLayout143.xml"/><Relationship Id="rId3" Type="http://schemas.openxmlformats.org/officeDocument/2006/relationships/slideLayout" Target="../slideLayouts/slideLayout120.xml"/><Relationship Id="rId21" Type="http://schemas.openxmlformats.org/officeDocument/2006/relationships/slideLayout" Target="../slideLayouts/slideLayout138.xml"/><Relationship Id="rId34" Type="http://schemas.openxmlformats.org/officeDocument/2006/relationships/slideLayout" Target="../slideLayouts/slideLayout151.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33" Type="http://schemas.openxmlformats.org/officeDocument/2006/relationships/slideLayout" Target="../slideLayouts/slideLayout150.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slideLayout" Target="../slideLayouts/slideLayout137.xml"/><Relationship Id="rId29" Type="http://schemas.openxmlformats.org/officeDocument/2006/relationships/slideLayout" Target="../slideLayouts/slideLayout146.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32" Type="http://schemas.openxmlformats.org/officeDocument/2006/relationships/slideLayout" Target="../slideLayouts/slideLayout149.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31" Type="http://schemas.openxmlformats.org/officeDocument/2006/relationships/slideLayout" Target="../slideLayouts/slideLayout148.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30" Type="http://schemas.openxmlformats.org/officeDocument/2006/relationships/slideLayout" Target="../slideLayouts/slideLayout147.xml"/><Relationship Id="rId35"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4.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8.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9.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7A1C5F96-475B-494E-A01C-4AE9F8E3149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90676" y="504824"/>
            <a:ext cx="1343025" cy="1343025"/>
          </a:xfrm>
          <a:prstGeom prst="rect">
            <a:avLst/>
          </a:prstGeom>
        </p:spPr>
      </p:pic>
    </p:spTree>
    <p:extLst>
      <p:ext uri="{BB962C8B-B14F-4D97-AF65-F5344CB8AC3E}">
        <p14:creationId xmlns:p14="http://schemas.microsoft.com/office/powerpoint/2010/main" val="3246530814"/>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580874"/>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 id="2147483806" r:id="rId17"/>
    <p:sldLayoutId id="2147483807" r:id="rId18"/>
    <p:sldLayoutId id="2147483808" r:id="rId19"/>
    <p:sldLayoutId id="2147483809" r:id="rId20"/>
    <p:sldLayoutId id="2147483810" r:id="rId21"/>
    <p:sldLayoutId id="2147483811" r:id="rId22"/>
    <p:sldLayoutId id="2147483812" r:id="rId23"/>
    <p:sldLayoutId id="2147483813" r:id="rId24"/>
    <p:sldLayoutId id="2147483814" r:id="rId25"/>
    <p:sldLayoutId id="2147483815" r:id="rId26"/>
    <p:sldLayoutId id="2147483816" r:id="rId27"/>
    <p:sldLayoutId id="2147483817" r:id="rId28"/>
    <p:sldLayoutId id="2147483818" r:id="rId29"/>
    <p:sldLayoutId id="2147483819" r:id="rId30"/>
    <p:sldLayoutId id="2147483820" r:id="rId31"/>
    <p:sldLayoutId id="2147483821" r:id="rId32"/>
    <p:sldLayoutId id="2147483822" r:id="rId33"/>
    <p:sldLayoutId id="2147483823"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F3B97EFD-7825-45B2-9A0F-7CC39E5BAEB6}"/>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1pPr>
            <a:lvl2pPr lvl="1">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2pPr>
            <a:lvl3pPr lvl="2">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3pPr>
            <a:lvl4pPr lvl="3">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4pPr>
            <a:lvl5pPr lvl="4">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5pPr>
            <a:lvl6pPr lvl="5">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6pPr>
            <a:lvl7pPr lvl="6">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7pPr>
            <a:lvl8pPr lvl="7">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8pPr>
            <a:lvl9pPr lvl="8">
              <a:spcBef>
                <a:spcPts val="0"/>
              </a:spcBef>
              <a:spcAft>
                <a:spcPts val="0"/>
              </a:spcAft>
              <a:buClr>
                <a:schemeClr val="dk2"/>
              </a:buClr>
              <a:buSzPts val="3200"/>
              <a:buFont typeface="Gochi Hand"/>
              <a:buNone/>
              <a:defRPr sz="3200" b="1">
                <a:solidFill>
                  <a:schemeClr val="dk2"/>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3143511387"/>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045529813"/>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027A994-EF63-4F78-85EE-86D414639FF6}"/>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47" tIns="34289" rIns="68547"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47" tIns="34289" rIns="68547"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47" tIns="34289" rIns="68547" bIns="34289" rtlCol="0" anchor="ctr"/>
          <a:lstStyle>
            <a:lvl1pPr algn="l">
              <a:defRPr sz="1200">
                <a:solidFill>
                  <a:schemeClr val="tx1">
                    <a:tint val="75000"/>
                  </a:schemeClr>
                </a:solidFill>
              </a:defRPr>
            </a:lvl1pPr>
          </a:lstStyle>
          <a:p>
            <a:pPr defTabSz="913878"/>
            <a:fld id="{2CCDC1D9-034D-494F-808F-2EA6504B546F}" type="datetimeFigureOut">
              <a:rPr lang="zh-CN" altLang="en-US" smtClean="0">
                <a:solidFill>
                  <a:prstClr val="black">
                    <a:tint val="75000"/>
                  </a:prstClr>
                </a:solidFill>
              </a:rPr>
              <a:pPr defTabSz="913878"/>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47" tIns="34289" rIns="68547" bIns="34289" rtlCol="0" anchor="ctr"/>
          <a:lstStyle>
            <a:lvl1pPr algn="ctr">
              <a:defRPr sz="1200">
                <a:solidFill>
                  <a:schemeClr val="tx1">
                    <a:tint val="75000"/>
                  </a:schemeClr>
                </a:solidFill>
              </a:defRPr>
            </a:lvl1pPr>
          </a:lstStyle>
          <a:p>
            <a:pPr defTabSz="91387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47" tIns="34289" rIns="68547" bIns="34289" rtlCol="0" anchor="ctr"/>
          <a:lstStyle>
            <a:lvl1pPr algn="r">
              <a:defRPr sz="1200">
                <a:solidFill>
                  <a:schemeClr val="tx1">
                    <a:tint val="75000"/>
                  </a:schemeClr>
                </a:solidFill>
              </a:defRPr>
            </a:lvl1pPr>
          </a:lstStyle>
          <a:p>
            <a:pPr defTabSz="913878"/>
            <a:fld id="{5B52316D-4692-4B10-B03E-30ED298E005C}" type="slidenum">
              <a:rPr lang="zh-CN" altLang="en-US" smtClean="0">
                <a:solidFill>
                  <a:prstClr val="black">
                    <a:tint val="75000"/>
                  </a:prstClr>
                </a:solidFill>
              </a:rPr>
              <a:pPr defTabSz="913878"/>
              <a:t>‹#›</a:t>
            </a:fld>
            <a:endParaRPr lang="zh-CN" altLang="en-US">
              <a:solidFill>
                <a:prstClr val="black">
                  <a:tint val="75000"/>
                </a:prstClr>
              </a:solidFill>
            </a:endParaRPr>
          </a:p>
        </p:txBody>
      </p:sp>
    </p:spTree>
    <p:extLst>
      <p:ext uri="{BB962C8B-B14F-4D97-AF65-F5344CB8AC3E}">
        <p14:creationId xmlns:p14="http://schemas.microsoft.com/office/powerpoint/2010/main" val="3079908942"/>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76" r:id="rId12"/>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38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77" indent="-228477" algn="l" defTabSz="9138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30" indent="-228477" algn="l" defTabSz="9138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54" indent="-228477" algn="l" defTabSz="9138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28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20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159"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098"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03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399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878" rtl="0" eaLnBrk="1" latinLnBrk="0" hangingPunct="1">
        <a:defRPr sz="1867" kern="1200">
          <a:solidFill>
            <a:schemeClr val="tx1"/>
          </a:solidFill>
          <a:latin typeface="+mn-lt"/>
          <a:ea typeface="+mn-ea"/>
          <a:cs typeface="+mn-cs"/>
        </a:defRPr>
      </a:lvl1pPr>
      <a:lvl2pPr marL="456927" algn="l" defTabSz="913878" rtl="0" eaLnBrk="1" latinLnBrk="0" hangingPunct="1">
        <a:defRPr sz="1867" kern="1200">
          <a:solidFill>
            <a:schemeClr val="tx1"/>
          </a:solidFill>
          <a:latin typeface="+mn-lt"/>
          <a:ea typeface="+mn-ea"/>
          <a:cs typeface="+mn-cs"/>
        </a:defRPr>
      </a:lvl2pPr>
      <a:lvl3pPr marL="913878" algn="l" defTabSz="913878" rtl="0" eaLnBrk="1" latinLnBrk="0" hangingPunct="1">
        <a:defRPr sz="1867" kern="1200">
          <a:solidFill>
            <a:schemeClr val="tx1"/>
          </a:solidFill>
          <a:latin typeface="+mn-lt"/>
          <a:ea typeface="+mn-ea"/>
          <a:cs typeface="+mn-cs"/>
        </a:defRPr>
      </a:lvl3pPr>
      <a:lvl4pPr marL="1370818" algn="l" defTabSz="913878" rtl="0" eaLnBrk="1" latinLnBrk="0" hangingPunct="1">
        <a:defRPr sz="1867" kern="1200">
          <a:solidFill>
            <a:schemeClr val="tx1"/>
          </a:solidFill>
          <a:latin typeface="+mn-lt"/>
          <a:ea typeface="+mn-ea"/>
          <a:cs typeface="+mn-cs"/>
        </a:defRPr>
      </a:lvl4pPr>
      <a:lvl5pPr marL="1827757" algn="l" defTabSz="913878" rtl="0" eaLnBrk="1" latinLnBrk="0" hangingPunct="1">
        <a:defRPr sz="1867" kern="1200">
          <a:solidFill>
            <a:schemeClr val="tx1"/>
          </a:solidFill>
          <a:latin typeface="+mn-lt"/>
          <a:ea typeface="+mn-ea"/>
          <a:cs typeface="+mn-cs"/>
        </a:defRPr>
      </a:lvl5pPr>
      <a:lvl6pPr marL="2284710" algn="l" defTabSz="913878" rtl="0" eaLnBrk="1" latinLnBrk="0" hangingPunct="1">
        <a:defRPr sz="1867" kern="1200">
          <a:solidFill>
            <a:schemeClr val="tx1"/>
          </a:solidFill>
          <a:latin typeface="+mn-lt"/>
          <a:ea typeface="+mn-ea"/>
          <a:cs typeface="+mn-cs"/>
        </a:defRPr>
      </a:lvl6pPr>
      <a:lvl7pPr marL="2741634" algn="l" defTabSz="913878" rtl="0" eaLnBrk="1" latinLnBrk="0" hangingPunct="1">
        <a:defRPr sz="1867" kern="1200">
          <a:solidFill>
            <a:schemeClr val="tx1"/>
          </a:solidFill>
          <a:latin typeface="+mn-lt"/>
          <a:ea typeface="+mn-ea"/>
          <a:cs typeface="+mn-cs"/>
        </a:defRPr>
      </a:lvl7pPr>
      <a:lvl8pPr marL="3198560" algn="l" defTabSz="913878" rtl="0" eaLnBrk="1" latinLnBrk="0" hangingPunct="1">
        <a:defRPr sz="1867" kern="1200">
          <a:solidFill>
            <a:schemeClr val="tx1"/>
          </a:solidFill>
          <a:latin typeface="+mn-lt"/>
          <a:ea typeface="+mn-ea"/>
          <a:cs typeface="+mn-cs"/>
        </a:defRPr>
      </a:lvl8pPr>
      <a:lvl9pPr marL="3655487" algn="l" defTabSz="913878" rtl="0" eaLnBrk="1" latinLnBrk="0" hangingPunct="1">
        <a:defRPr sz="186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6CF5074-25DB-440E-A834-DEFCC995FC3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53" tIns="34289" rIns="68553"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53" tIns="34289" rIns="68553"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53" tIns="34289" rIns="68553" bIns="34289" rtlCol="0" anchor="ctr"/>
          <a:lstStyle>
            <a:lvl1pPr algn="l">
              <a:defRPr sz="1200">
                <a:solidFill>
                  <a:schemeClr val="tx1">
                    <a:tint val="75000"/>
                  </a:schemeClr>
                </a:solidFill>
              </a:defRPr>
            </a:lvl1pPr>
          </a:lstStyle>
          <a:p>
            <a:pPr defTabSz="913969"/>
            <a:fld id="{2CCDC1D9-034D-494F-808F-2EA6504B546F}" type="datetimeFigureOut">
              <a:rPr lang="zh-CN" altLang="en-US" smtClean="0">
                <a:solidFill>
                  <a:prstClr val="black">
                    <a:tint val="75000"/>
                  </a:prstClr>
                </a:solidFill>
              </a:rPr>
              <a:pPr defTabSz="913969"/>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53" tIns="34289" rIns="68553" bIns="34289" rtlCol="0" anchor="ctr"/>
          <a:lstStyle>
            <a:lvl1pPr algn="ctr">
              <a:defRPr sz="1200">
                <a:solidFill>
                  <a:schemeClr val="tx1">
                    <a:tint val="75000"/>
                  </a:schemeClr>
                </a:solidFill>
              </a:defRPr>
            </a:lvl1pPr>
          </a:lstStyle>
          <a:p>
            <a:pPr defTabSz="913969"/>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53" tIns="34289" rIns="68553" bIns="34289" rtlCol="0" anchor="ctr"/>
          <a:lstStyle>
            <a:lvl1pPr algn="r">
              <a:defRPr sz="1200">
                <a:solidFill>
                  <a:schemeClr val="tx1">
                    <a:tint val="75000"/>
                  </a:schemeClr>
                </a:solidFill>
              </a:defRPr>
            </a:lvl1pPr>
          </a:lstStyle>
          <a:p>
            <a:pPr defTabSz="913969"/>
            <a:fld id="{5B52316D-4692-4B10-B03E-30ED298E005C}" type="slidenum">
              <a:rPr lang="zh-CN" altLang="en-US" smtClean="0">
                <a:solidFill>
                  <a:prstClr val="black">
                    <a:tint val="75000"/>
                  </a:prstClr>
                </a:solidFill>
              </a:rPr>
              <a:pPr defTabSz="913969"/>
              <a:t>‹#›</a:t>
            </a:fld>
            <a:endParaRPr lang="zh-CN" altLang="en-US">
              <a:solidFill>
                <a:prstClr val="black">
                  <a:tint val="75000"/>
                </a:prstClr>
              </a:solidFill>
            </a:endParaRPr>
          </a:p>
        </p:txBody>
      </p:sp>
    </p:spTree>
    <p:extLst>
      <p:ext uri="{BB962C8B-B14F-4D97-AF65-F5344CB8AC3E}">
        <p14:creationId xmlns:p14="http://schemas.microsoft.com/office/powerpoint/2010/main" val="44219707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396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98" indent="-228498" algn="l" defTabSz="91396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94" indent="-228498" algn="l" defTabSz="91396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466" indent="-228498" algn="l" defTabSz="91396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440"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415"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409"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39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378"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37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969" rtl="0" eaLnBrk="1" latinLnBrk="0" hangingPunct="1">
        <a:defRPr sz="1867" kern="1200">
          <a:solidFill>
            <a:schemeClr val="tx1"/>
          </a:solidFill>
          <a:latin typeface="+mn-lt"/>
          <a:ea typeface="+mn-ea"/>
          <a:cs typeface="+mn-cs"/>
        </a:defRPr>
      </a:lvl1pPr>
      <a:lvl2pPr marL="456975" algn="l" defTabSz="913969" rtl="0" eaLnBrk="1" latinLnBrk="0" hangingPunct="1">
        <a:defRPr sz="1867" kern="1200">
          <a:solidFill>
            <a:schemeClr val="tx1"/>
          </a:solidFill>
          <a:latin typeface="+mn-lt"/>
          <a:ea typeface="+mn-ea"/>
          <a:cs typeface="+mn-cs"/>
        </a:defRPr>
      </a:lvl2pPr>
      <a:lvl3pPr marL="913969" algn="l" defTabSz="913969" rtl="0" eaLnBrk="1" latinLnBrk="0" hangingPunct="1">
        <a:defRPr sz="1867" kern="1200">
          <a:solidFill>
            <a:schemeClr val="tx1"/>
          </a:solidFill>
          <a:latin typeface="+mn-lt"/>
          <a:ea typeface="+mn-ea"/>
          <a:cs typeface="+mn-cs"/>
        </a:defRPr>
      </a:lvl3pPr>
      <a:lvl4pPr marL="1370954" algn="l" defTabSz="913969" rtl="0" eaLnBrk="1" latinLnBrk="0" hangingPunct="1">
        <a:defRPr sz="1867" kern="1200">
          <a:solidFill>
            <a:schemeClr val="tx1"/>
          </a:solidFill>
          <a:latin typeface="+mn-lt"/>
          <a:ea typeface="+mn-ea"/>
          <a:cs typeface="+mn-cs"/>
        </a:defRPr>
      </a:lvl4pPr>
      <a:lvl5pPr marL="1827938" algn="l" defTabSz="913969" rtl="0" eaLnBrk="1" latinLnBrk="0" hangingPunct="1">
        <a:defRPr sz="1867" kern="1200">
          <a:solidFill>
            <a:schemeClr val="tx1"/>
          </a:solidFill>
          <a:latin typeface="+mn-lt"/>
          <a:ea typeface="+mn-ea"/>
          <a:cs typeface="+mn-cs"/>
        </a:defRPr>
      </a:lvl5pPr>
      <a:lvl6pPr marL="2284934" algn="l" defTabSz="913969" rtl="0" eaLnBrk="1" latinLnBrk="0" hangingPunct="1">
        <a:defRPr sz="1867" kern="1200">
          <a:solidFill>
            <a:schemeClr val="tx1"/>
          </a:solidFill>
          <a:latin typeface="+mn-lt"/>
          <a:ea typeface="+mn-ea"/>
          <a:cs typeface="+mn-cs"/>
        </a:defRPr>
      </a:lvl6pPr>
      <a:lvl7pPr marL="2741906" algn="l" defTabSz="913969" rtl="0" eaLnBrk="1" latinLnBrk="0" hangingPunct="1">
        <a:defRPr sz="1867" kern="1200">
          <a:solidFill>
            <a:schemeClr val="tx1"/>
          </a:solidFill>
          <a:latin typeface="+mn-lt"/>
          <a:ea typeface="+mn-ea"/>
          <a:cs typeface="+mn-cs"/>
        </a:defRPr>
      </a:lvl7pPr>
      <a:lvl8pPr marL="3198880" algn="l" defTabSz="913969" rtl="0" eaLnBrk="1" latinLnBrk="0" hangingPunct="1">
        <a:defRPr sz="1867" kern="1200">
          <a:solidFill>
            <a:schemeClr val="tx1"/>
          </a:solidFill>
          <a:latin typeface="+mn-lt"/>
          <a:ea typeface="+mn-ea"/>
          <a:cs typeface="+mn-cs"/>
        </a:defRPr>
      </a:lvl8pPr>
      <a:lvl9pPr marL="3655855" algn="l" defTabSz="913969"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8B4A38C-F2FF-41C4-A67B-6F2BE48A921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61" tIns="34289" rIns="68561"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61" tIns="34289" rIns="68561"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61" tIns="34289" rIns="68561" bIns="34289" rtlCol="0" anchor="ctr"/>
          <a:lstStyle>
            <a:lvl1pPr algn="l">
              <a:defRPr sz="1200">
                <a:solidFill>
                  <a:schemeClr val="tx1">
                    <a:tint val="75000"/>
                  </a:schemeClr>
                </a:solidFill>
              </a:defRPr>
            </a:lvl1pPr>
          </a:lstStyle>
          <a:p>
            <a:pPr defTabSz="914082"/>
            <a:fld id="{2CCDC1D9-034D-494F-808F-2EA6504B546F}" type="datetimeFigureOut">
              <a:rPr lang="zh-CN" altLang="en-US" smtClean="0">
                <a:solidFill>
                  <a:prstClr val="black">
                    <a:tint val="75000"/>
                  </a:prstClr>
                </a:solidFill>
              </a:rPr>
              <a:pPr defTabSz="914082"/>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61" tIns="34289" rIns="68561" bIns="34289" rtlCol="0" anchor="ctr"/>
          <a:lstStyle>
            <a:lvl1pPr algn="ctr">
              <a:defRPr sz="1200">
                <a:solidFill>
                  <a:schemeClr val="tx1">
                    <a:tint val="75000"/>
                  </a:schemeClr>
                </a:solidFill>
              </a:defRPr>
            </a:lvl1pPr>
          </a:lstStyle>
          <a:p>
            <a:pPr defTabSz="914082"/>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61" tIns="34289" rIns="68561" bIns="34289" rtlCol="0" anchor="ctr"/>
          <a:lstStyle>
            <a:lvl1pPr algn="r">
              <a:defRPr sz="1200">
                <a:solidFill>
                  <a:schemeClr val="tx1">
                    <a:tint val="75000"/>
                  </a:schemeClr>
                </a:solidFill>
              </a:defRPr>
            </a:lvl1pPr>
          </a:lstStyle>
          <a:p>
            <a:pPr defTabSz="914082"/>
            <a:fld id="{5B52316D-4692-4B10-B03E-30ED298E005C}" type="slidenum">
              <a:rPr lang="zh-CN" altLang="en-US" smtClean="0">
                <a:solidFill>
                  <a:prstClr val="black">
                    <a:tint val="75000"/>
                  </a:prstClr>
                </a:solidFill>
              </a:rPr>
              <a:pPr defTabSz="914082"/>
              <a:t>‹#›</a:t>
            </a:fld>
            <a:endParaRPr lang="zh-CN" altLang="en-US">
              <a:solidFill>
                <a:prstClr val="black">
                  <a:tint val="75000"/>
                </a:prstClr>
              </a:solidFill>
            </a:endParaRPr>
          </a:p>
        </p:txBody>
      </p:sp>
    </p:spTree>
    <p:extLst>
      <p:ext uri="{BB962C8B-B14F-4D97-AF65-F5344CB8AC3E}">
        <p14:creationId xmlns:p14="http://schemas.microsoft.com/office/powerpoint/2010/main" val="51637049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408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25" indent="-228525" algn="l" defTabSz="91408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574" indent="-228525" algn="l" defTabSz="91408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06" indent="-228525" algn="l" defTabSz="91408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640"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67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722"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76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80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85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082" rtl="0" eaLnBrk="1" latinLnBrk="0" hangingPunct="1">
        <a:defRPr sz="1867" kern="1200">
          <a:solidFill>
            <a:schemeClr val="tx1"/>
          </a:solidFill>
          <a:latin typeface="+mn-lt"/>
          <a:ea typeface="+mn-ea"/>
          <a:cs typeface="+mn-cs"/>
        </a:defRPr>
      </a:lvl1pPr>
      <a:lvl2pPr marL="457035" algn="l" defTabSz="914082" rtl="0" eaLnBrk="1" latinLnBrk="0" hangingPunct="1">
        <a:defRPr sz="1867" kern="1200">
          <a:solidFill>
            <a:schemeClr val="tx1"/>
          </a:solidFill>
          <a:latin typeface="+mn-lt"/>
          <a:ea typeface="+mn-ea"/>
          <a:cs typeface="+mn-cs"/>
        </a:defRPr>
      </a:lvl2pPr>
      <a:lvl3pPr marL="914082" algn="l" defTabSz="914082" rtl="0" eaLnBrk="1" latinLnBrk="0" hangingPunct="1">
        <a:defRPr sz="1867" kern="1200">
          <a:solidFill>
            <a:schemeClr val="tx1"/>
          </a:solidFill>
          <a:latin typeface="+mn-lt"/>
          <a:ea typeface="+mn-ea"/>
          <a:cs typeface="+mn-cs"/>
        </a:defRPr>
      </a:lvl3pPr>
      <a:lvl4pPr marL="1371124" algn="l" defTabSz="914082" rtl="0" eaLnBrk="1" latinLnBrk="0" hangingPunct="1">
        <a:defRPr sz="1867" kern="1200">
          <a:solidFill>
            <a:schemeClr val="tx1"/>
          </a:solidFill>
          <a:latin typeface="+mn-lt"/>
          <a:ea typeface="+mn-ea"/>
          <a:cs typeface="+mn-cs"/>
        </a:defRPr>
      </a:lvl4pPr>
      <a:lvl5pPr marL="1828165" algn="l" defTabSz="914082" rtl="0" eaLnBrk="1" latinLnBrk="0" hangingPunct="1">
        <a:defRPr sz="1867" kern="1200">
          <a:solidFill>
            <a:schemeClr val="tx1"/>
          </a:solidFill>
          <a:latin typeface="+mn-lt"/>
          <a:ea typeface="+mn-ea"/>
          <a:cs typeface="+mn-cs"/>
        </a:defRPr>
      </a:lvl5pPr>
      <a:lvl6pPr marL="2285214" algn="l" defTabSz="914082" rtl="0" eaLnBrk="1" latinLnBrk="0" hangingPunct="1">
        <a:defRPr sz="1867" kern="1200">
          <a:solidFill>
            <a:schemeClr val="tx1"/>
          </a:solidFill>
          <a:latin typeface="+mn-lt"/>
          <a:ea typeface="+mn-ea"/>
          <a:cs typeface="+mn-cs"/>
        </a:defRPr>
      </a:lvl6pPr>
      <a:lvl7pPr marL="2742246" algn="l" defTabSz="914082" rtl="0" eaLnBrk="1" latinLnBrk="0" hangingPunct="1">
        <a:defRPr sz="1867" kern="1200">
          <a:solidFill>
            <a:schemeClr val="tx1"/>
          </a:solidFill>
          <a:latin typeface="+mn-lt"/>
          <a:ea typeface="+mn-ea"/>
          <a:cs typeface="+mn-cs"/>
        </a:defRPr>
      </a:lvl7pPr>
      <a:lvl8pPr marL="3199280" algn="l" defTabSz="914082" rtl="0" eaLnBrk="1" latinLnBrk="0" hangingPunct="1">
        <a:defRPr sz="1867" kern="1200">
          <a:solidFill>
            <a:schemeClr val="tx1"/>
          </a:solidFill>
          <a:latin typeface="+mn-lt"/>
          <a:ea typeface="+mn-ea"/>
          <a:cs typeface="+mn-cs"/>
        </a:defRPr>
      </a:lvl8pPr>
      <a:lvl9pPr marL="3656315" algn="l" defTabSz="914082" rtl="0" eaLnBrk="1" latinLnBrk="0" hangingPunct="1">
        <a:defRPr sz="186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9FEF8400-661A-437C-89B8-56222307679C}"/>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70" tIns="34289" rIns="68570"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70" tIns="34289" rIns="68570"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70" tIns="34289" rIns="68570" bIns="34289" rtlCol="0" anchor="ctr"/>
          <a:lstStyle>
            <a:lvl1pPr algn="l">
              <a:defRPr sz="1200">
                <a:solidFill>
                  <a:schemeClr val="tx1">
                    <a:tint val="75000"/>
                  </a:schemeClr>
                </a:solidFill>
              </a:defRPr>
            </a:lvl1pPr>
          </a:lstStyle>
          <a:p>
            <a:pPr defTabSz="914218"/>
            <a:fld id="{2CCDC1D9-034D-494F-808F-2EA6504B546F}" type="datetimeFigureOut">
              <a:rPr lang="zh-CN" altLang="en-US" smtClean="0">
                <a:solidFill>
                  <a:prstClr val="black">
                    <a:tint val="75000"/>
                  </a:prstClr>
                </a:solidFill>
              </a:rPr>
              <a:pPr defTabSz="914218"/>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70" tIns="34289" rIns="68570" bIns="34289" rtlCol="0" anchor="ctr"/>
          <a:lstStyle>
            <a:lvl1pPr algn="ctr">
              <a:defRPr sz="1200">
                <a:solidFill>
                  <a:schemeClr val="tx1">
                    <a:tint val="75000"/>
                  </a:schemeClr>
                </a:solidFill>
              </a:defRPr>
            </a:lvl1pPr>
          </a:lstStyle>
          <a:p>
            <a:pPr defTabSz="91421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70" tIns="34289" rIns="68570" bIns="34289" rtlCol="0" anchor="ctr"/>
          <a:lstStyle>
            <a:lvl1pPr algn="r">
              <a:defRPr sz="1200">
                <a:solidFill>
                  <a:schemeClr val="tx1">
                    <a:tint val="75000"/>
                  </a:schemeClr>
                </a:solidFill>
              </a:defRPr>
            </a:lvl1pPr>
          </a:lstStyle>
          <a:p>
            <a:pPr defTabSz="914218"/>
            <a:fld id="{5B52316D-4692-4B10-B03E-30ED298E005C}" type="slidenum">
              <a:rPr lang="zh-CN" altLang="en-US" smtClean="0">
                <a:solidFill>
                  <a:prstClr val="black">
                    <a:tint val="75000"/>
                  </a:prstClr>
                </a:solidFill>
              </a:rPr>
              <a:pPr defTabSz="914218"/>
              <a:t>‹#›</a:t>
            </a:fld>
            <a:endParaRPr lang="zh-CN" altLang="en-US">
              <a:solidFill>
                <a:prstClr val="black">
                  <a:tint val="75000"/>
                </a:prstClr>
              </a:solidFill>
            </a:endParaRPr>
          </a:p>
        </p:txBody>
      </p:sp>
    </p:spTree>
    <p:extLst>
      <p:ext uri="{BB962C8B-B14F-4D97-AF65-F5344CB8AC3E}">
        <p14:creationId xmlns:p14="http://schemas.microsoft.com/office/powerpoint/2010/main" val="312869164"/>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42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7" indent="-228557" algn="l" defTabSz="9142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70" indent="-228557" algn="l" defTabSz="9142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4" indent="-228557" algn="l" defTabSz="9142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98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09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20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31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543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218" rtl="0" eaLnBrk="1" latinLnBrk="0" hangingPunct="1">
        <a:defRPr sz="1867" kern="1200">
          <a:solidFill>
            <a:schemeClr val="tx1"/>
          </a:solidFill>
          <a:latin typeface="+mn-lt"/>
          <a:ea typeface="+mn-ea"/>
          <a:cs typeface="+mn-cs"/>
        </a:defRPr>
      </a:lvl1pPr>
      <a:lvl2pPr marL="457107" algn="l" defTabSz="914218" rtl="0" eaLnBrk="1" latinLnBrk="0" hangingPunct="1">
        <a:defRPr sz="1867" kern="1200">
          <a:solidFill>
            <a:schemeClr val="tx1"/>
          </a:solidFill>
          <a:latin typeface="+mn-lt"/>
          <a:ea typeface="+mn-ea"/>
          <a:cs typeface="+mn-cs"/>
        </a:defRPr>
      </a:lvl2pPr>
      <a:lvl3pPr marL="914218" algn="l" defTabSz="914218" rtl="0" eaLnBrk="1" latinLnBrk="0" hangingPunct="1">
        <a:defRPr sz="1867" kern="1200">
          <a:solidFill>
            <a:schemeClr val="tx1"/>
          </a:solidFill>
          <a:latin typeface="+mn-lt"/>
          <a:ea typeface="+mn-ea"/>
          <a:cs typeface="+mn-cs"/>
        </a:defRPr>
      </a:lvl3pPr>
      <a:lvl4pPr marL="1371328" algn="l" defTabSz="914218" rtl="0" eaLnBrk="1" latinLnBrk="0" hangingPunct="1">
        <a:defRPr sz="1867" kern="1200">
          <a:solidFill>
            <a:schemeClr val="tx1"/>
          </a:solidFill>
          <a:latin typeface="+mn-lt"/>
          <a:ea typeface="+mn-ea"/>
          <a:cs typeface="+mn-cs"/>
        </a:defRPr>
      </a:lvl4pPr>
      <a:lvl5pPr marL="1828437" algn="l" defTabSz="914218" rtl="0" eaLnBrk="1" latinLnBrk="0" hangingPunct="1">
        <a:defRPr sz="1867" kern="1200">
          <a:solidFill>
            <a:schemeClr val="tx1"/>
          </a:solidFill>
          <a:latin typeface="+mn-lt"/>
          <a:ea typeface="+mn-ea"/>
          <a:cs typeface="+mn-cs"/>
        </a:defRPr>
      </a:lvl5pPr>
      <a:lvl6pPr marL="2285550" algn="l" defTabSz="914218" rtl="0" eaLnBrk="1" latinLnBrk="0" hangingPunct="1">
        <a:defRPr sz="1867" kern="1200">
          <a:solidFill>
            <a:schemeClr val="tx1"/>
          </a:solidFill>
          <a:latin typeface="+mn-lt"/>
          <a:ea typeface="+mn-ea"/>
          <a:cs typeface="+mn-cs"/>
        </a:defRPr>
      </a:lvl6pPr>
      <a:lvl7pPr marL="2742654" algn="l" defTabSz="914218" rtl="0" eaLnBrk="1" latinLnBrk="0" hangingPunct="1">
        <a:defRPr sz="1867" kern="1200">
          <a:solidFill>
            <a:schemeClr val="tx1"/>
          </a:solidFill>
          <a:latin typeface="+mn-lt"/>
          <a:ea typeface="+mn-ea"/>
          <a:cs typeface="+mn-cs"/>
        </a:defRPr>
      </a:lvl7pPr>
      <a:lvl8pPr marL="3199760" algn="l" defTabSz="914218" rtl="0" eaLnBrk="1" latinLnBrk="0" hangingPunct="1">
        <a:defRPr sz="1867" kern="1200">
          <a:solidFill>
            <a:schemeClr val="tx1"/>
          </a:solidFill>
          <a:latin typeface="+mn-lt"/>
          <a:ea typeface="+mn-ea"/>
          <a:cs typeface="+mn-cs"/>
        </a:defRPr>
      </a:lvl8pPr>
      <a:lvl9pPr marL="3656867" algn="l" defTabSz="914218" rtl="0" eaLnBrk="1" latinLnBrk="0" hangingPunct="1">
        <a:defRPr sz="186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F722F694-424B-441E-A000-02BF2AF3D5D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2CCDC1D9-034D-494F-808F-2EA6504B546F}" type="datetimeFigureOut">
              <a:rPr lang="zh-CN" altLang="en-US" smtClean="0">
                <a:solidFill>
                  <a:prstClr val="black">
                    <a:tint val="75000"/>
                  </a:prstClr>
                </a:solidFill>
              </a:rPr>
              <a:pPr defTabSz="914377"/>
              <a:t>2022/11/26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5B52316D-4692-4B10-B03E-30ED298E005C}"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602073617"/>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9Slide.vn - 2019">
            <a:extLst>
              <a:ext uri="{FF2B5EF4-FFF2-40B4-BE49-F238E27FC236}">
                <a16:creationId xmlns:a16="http://schemas.microsoft.com/office/drawing/2014/main" id="{F7383A6F-51EA-4AC2-83BD-6E1A6EE1D95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19913999"/>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2.xml"/><Relationship Id="rId5" Type="http://schemas.openxmlformats.org/officeDocument/2006/relationships/image" Target="../media/image9.png"/><Relationship Id="rId4" Type="http://schemas.openxmlformats.org/officeDocument/2006/relationships/image" Target="../media/image8.gif"/></Relationships>
</file>

<file path=ppt/slides/_rels/slide1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2.xml"/><Relationship Id="rId5" Type="http://schemas.openxmlformats.org/officeDocument/2006/relationships/image" Target="../media/image9.png"/><Relationship Id="rId4" Type="http://schemas.openxmlformats.org/officeDocument/2006/relationships/image" Target="../media/image8.gif"/></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3.png"/><Relationship Id="rId3" Type="http://schemas.openxmlformats.org/officeDocument/2006/relationships/audio" Target="../media/audio4.wav"/><Relationship Id="rId7" Type="http://schemas.openxmlformats.org/officeDocument/2006/relationships/image" Target="../media/image28.png"/><Relationship Id="rId12"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9.png"/><Relationship Id="rId11" Type="http://schemas.openxmlformats.org/officeDocument/2006/relationships/image" Target="../media/image32.png"/><Relationship Id="rId5" Type="http://schemas.openxmlformats.org/officeDocument/2006/relationships/image" Target="../media/image27.svg"/><Relationship Id="rId10" Type="http://schemas.openxmlformats.org/officeDocument/2006/relationships/image" Target="../media/image31.svg"/><Relationship Id="rId4" Type="http://schemas.openxmlformats.org/officeDocument/2006/relationships/image" Target="../media/image26.png"/><Relationship Id="rId9" Type="http://schemas.openxmlformats.org/officeDocument/2006/relationships/image" Target="../media/image30.png"/><Relationship Id="rId14" Type="http://schemas.openxmlformats.org/officeDocument/2006/relationships/image" Target="../media/image34.sv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2.png"/><Relationship Id="rId3" Type="http://schemas.openxmlformats.org/officeDocument/2006/relationships/audio" Target="../media/audio4.wav"/><Relationship Id="rId7" Type="http://schemas.openxmlformats.org/officeDocument/2006/relationships/image" Target="../media/image28.png"/><Relationship Id="rId12" Type="http://schemas.openxmlformats.org/officeDocument/2006/relationships/image" Target="../media/image34.sv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9.png"/><Relationship Id="rId11" Type="http://schemas.openxmlformats.org/officeDocument/2006/relationships/image" Target="../media/image33.png"/><Relationship Id="rId5" Type="http://schemas.openxmlformats.org/officeDocument/2006/relationships/image" Target="../media/image27.svg"/><Relationship Id="rId10" Type="http://schemas.openxmlformats.org/officeDocument/2006/relationships/image" Target="../media/image31.svg"/><Relationship Id="rId4" Type="http://schemas.openxmlformats.org/officeDocument/2006/relationships/image" Target="../media/image26.png"/><Relationship Id="rId9" Type="http://schemas.openxmlformats.org/officeDocument/2006/relationships/image" Target="../media/image30.png"/><Relationship Id="rId1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2.png"/><Relationship Id="rId3" Type="http://schemas.openxmlformats.org/officeDocument/2006/relationships/audio" Target="../media/audio4.wav"/><Relationship Id="rId7" Type="http://schemas.openxmlformats.org/officeDocument/2006/relationships/image" Target="../media/image28.png"/><Relationship Id="rId12" Type="http://schemas.openxmlformats.org/officeDocument/2006/relationships/image" Target="../media/image34.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9.png"/><Relationship Id="rId11" Type="http://schemas.openxmlformats.org/officeDocument/2006/relationships/image" Target="../media/image33.png"/><Relationship Id="rId5" Type="http://schemas.openxmlformats.org/officeDocument/2006/relationships/image" Target="../media/image27.svg"/><Relationship Id="rId10" Type="http://schemas.openxmlformats.org/officeDocument/2006/relationships/image" Target="../media/image31.svg"/><Relationship Id="rId4" Type="http://schemas.openxmlformats.org/officeDocument/2006/relationships/image" Target="../media/image26.png"/><Relationship Id="rId9" Type="http://schemas.openxmlformats.org/officeDocument/2006/relationships/image" Target="../media/image30.png"/><Relationship Id="rId1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2.png"/><Relationship Id="rId3" Type="http://schemas.openxmlformats.org/officeDocument/2006/relationships/audio" Target="../media/audio4.wav"/><Relationship Id="rId7" Type="http://schemas.openxmlformats.org/officeDocument/2006/relationships/image" Target="../media/image28.png"/><Relationship Id="rId12" Type="http://schemas.openxmlformats.org/officeDocument/2006/relationships/image" Target="../media/image34.sv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9.png"/><Relationship Id="rId11" Type="http://schemas.openxmlformats.org/officeDocument/2006/relationships/image" Target="../media/image33.png"/><Relationship Id="rId5" Type="http://schemas.openxmlformats.org/officeDocument/2006/relationships/image" Target="../media/image27.svg"/><Relationship Id="rId10" Type="http://schemas.openxmlformats.org/officeDocument/2006/relationships/image" Target="../media/image31.svg"/><Relationship Id="rId4" Type="http://schemas.openxmlformats.org/officeDocument/2006/relationships/image" Target="../media/image26.png"/><Relationship Id="rId9" Type="http://schemas.openxmlformats.org/officeDocument/2006/relationships/image" Target="../media/image30.png"/><Relationship Id="rId1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gif"/></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jpg"/><Relationship Id="rId1" Type="http://schemas.openxmlformats.org/officeDocument/2006/relationships/slideLayout" Target="../slideLayouts/slideLayout1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2.png"/><Relationship Id="rId3" Type="http://schemas.openxmlformats.org/officeDocument/2006/relationships/slideLayout" Target="../slideLayouts/slideLayout2.xml"/><Relationship Id="rId7" Type="http://schemas.openxmlformats.org/officeDocument/2006/relationships/image" Target="../media/image47.gif"/><Relationship Id="rId12" Type="http://schemas.openxmlformats.org/officeDocument/2006/relationships/image" Target="../media/image51.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6.png"/><Relationship Id="rId11" Type="http://schemas.openxmlformats.org/officeDocument/2006/relationships/image" Target="../media/image50.png"/><Relationship Id="rId5" Type="http://schemas.openxmlformats.org/officeDocument/2006/relationships/image" Target="../media/image45.png"/><Relationship Id="rId10" Type="http://schemas.openxmlformats.org/officeDocument/2006/relationships/image" Target="../media/image49.gif"/><Relationship Id="rId4" Type="http://schemas.openxmlformats.org/officeDocument/2006/relationships/notesSlide" Target="../notesSlides/notesSlide15.xml"/><Relationship Id="rId9"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53.png"/><Relationship Id="rId1" Type="http://schemas.openxmlformats.org/officeDocument/2006/relationships/slideLayout" Target="../slideLayouts/slideLayout119.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17.png"/><Relationship Id="rId12" Type="http://schemas.openxmlformats.org/officeDocument/2006/relationships/slide" Target="slide7.xml"/><Relationship Id="rId2" Type="http://schemas.openxmlformats.org/officeDocument/2006/relationships/audio" Target="../media/audio1.wav"/><Relationship Id="rId1" Type="http://schemas.openxmlformats.org/officeDocument/2006/relationships/slideLayout" Target="../slideLayouts/slideLayout69.xml"/><Relationship Id="rId6" Type="http://schemas.openxmlformats.org/officeDocument/2006/relationships/image" Target="../media/image16.png"/><Relationship Id="rId11" Type="http://schemas.openxmlformats.org/officeDocument/2006/relationships/image" Target="../media/image11.gif"/><Relationship Id="rId5" Type="http://schemas.openxmlformats.org/officeDocument/2006/relationships/slide" Target="slide4.xml"/><Relationship Id="rId10" Type="http://schemas.openxmlformats.org/officeDocument/2006/relationships/image" Target="../media/image18.gif"/><Relationship Id="rId4" Type="http://schemas.openxmlformats.org/officeDocument/2006/relationships/image" Target="../media/image15.png"/><Relationship Id="rId9"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3.wav"/><Relationship Id="rId1" Type="http://schemas.openxmlformats.org/officeDocument/2006/relationships/slideLayout" Target="../slideLayouts/slideLayout80.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3.wav"/><Relationship Id="rId1" Type="http://schemas.openxmlformats.org/officeDocument/2006/relationships/slideLayout" Target="../slideLayouts/slideLayout10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0.gif"/><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2.xml"/><Relationship Id="rId5" Type="http://schemas.openxmlformats.org/officeDocument/2006/relationships/image" Target="../media/image9.png"/><Relationship Id="rId4" Type="http://schemas.openxmlformats.org/officeDocument/2006/relationships/image" Target="../media/image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24"/>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8791" r="8901"/>
          <a:stretch/>
        </p:blipFill>
        <p:spPr>
          <a:xfrm>
            <a:off x="-106533" y="0"/>
            <a:ext cx="12298532" cy="6858000"/>
          </a:xfrm>
          <a:prstGeom prst="rect">
            <a:avLst/>
          </a:prstGeom>
        </p:spPr>
      </p:pic>
      <p:pic>
        <p:nvPicPr>
          <p:cNvPr id="1026" name="Picture 2" descr="Droplet&amp;#39;s Profile | Xanj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2394" y="-738326"/>
            <a:ext cx="3164889" cy="31648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2727" t="6643" r="59836" b="50117"/>
          <a:stretch/>
        </p:blipFill>
        <p:spPr>
          <a:xfrm flipH="1">
            <a:off x="-222395" y="1836656"/>
            <a:ext cx="3856168" cy="5378840"/>
          </a:xfrm>
          <a:prstGeom prst="rect">
            <a:avLst/>
          </a:prstGeom>
        </p:spPr>
      </p:pic>
      <p:sp>
        <p:nvSpPr>
          <p:cNvPr id="6" name="Oval Callout 5"/>
          <p:cNvSpPr/>
          <p:nvPr/>
        </p:nvSpPr>
        <p:spPr>
          <a:xfrm>
            <a:off x="3905653" y="844117"/>
            <a:ext cx="6257522" cy="3164889"/>
          </a:xfrm>
          <a:prstGeom prst="wedgeEllipseCallout">
            <a:avLst>
              <a:gd name="adj1" fmla="val -60997"/>
              <a:gd name="adj2" fmla="val 340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7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Khởi</a:t>
            </a:r>
            <a:r>
              <a:rPr kumimoji="0" lang="en-US" sz="72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72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động</a:t>
            </a:r>
            <a:endParaRPr kumimoji="0" lang="en-US" sz="7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13915103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1903"/>
            <a:ext cx="12192000" cy="6774195"/>
          </a:xfrm>
          <a:prstGeom prst="rect">
            <a:avLst/>
          </a:prstGeom>
        </p:spPr>
      </p:pic>
      <p:sp>
        <p:nvSpPr>
          <p:cNvPr id="5" name="Rounded Rectangle 16">
            <a:extLst>
              <a:ext uri="{FF2B5EF4-FFF2-40B4-BE49-F238E27FC236}">
                <a16:creationId xmlns:a16="http://schemas.microsoft.com/office/drawing/2014/main" id="{E50AC39C-154E-4F95-B231-369F2ED6B280}"/>
              </a:ext>
            </a:extLst>
          </p:cNvPr>
          <p:cNvSpPr/>
          <p:nvPr/>
        </p:nvSpPr>
        <p:spPr>
          <a:xfrm>
            <a:off x="410586" y="381770"/>
            <a:ext cx="11370829" cy="6094461"/>
          </a:xfrm>
          <a:prstGeom prst="round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0F1DF"/>
              </a:solidFill>
              <a:latin typeface="Cambria" panose="02040503050406030204" pitchFamily="18" charset="0"/>
              <a:ea typeface="Cambria" panose="02040503050406030204" pitchFamily="18" charset="0"/>
              <a:sym typeface="Arial"/>
            </a:endParaRPr>
          </a:p>
        </p:txBody>
      </p:sp>
      <p:pic>
        <p:nvPicPr>
          <p:cNvPr id="6" name="Picture 5">
            <a:extLst>
              <a:ext uri="{FF2B5EF4-FFF2-40B4-BE49-F238E27FC236}">
                <a16:creationId xmlns:a16="http://schemas.microsoft.com/office/drawing/2014/main" id="{0BE2C444-4A43-4A01-AA48-744B4CB5E8B1}"/>
              </a:ext>
            </a:extLst>
          </p:cNvPr>
          <p:cNvPicPr>
            <a:picLocks noChangeAspect="1"/>
          </p:cNvPicPr>
          <p:nvPr/>
        </p:nvPicPr>
        <p:blipFill rotWithShape="1">
          <a:blip r:embed="rId5">
            <a:extLst>
              <a:ext uri="{28A0092B-C50C-407E-A947-70E740481C1C}">
                <a14:useLocalDpi xmlns:a14="http://schemas.microsoft.com/office/drawing/2010/main" val="0"/>
              </a:ext>
            </a:extLst>
          </a:blip>
          <a:srcRect l="41360" t="-2049" r="41780" b="53677"/>
          <a:stretch/>
        </p:blipFill>
        <p:spPr>
          <a:xfrm>
            <a:off x="9536422" y="2853276"/>
            <a:ext cx="2244993" cy="3622955"/>
          </a:xfrm>
          <a:prstGeom prst="rect">
            <a:avLst/>
          </a:prstGeom>
        </p:spPr>
      </p:pic>
      <p:sp>
        <p:nvSpPr>
          <p:cNvPr id="7" name="Oval 6">
            <a:extLst>
              <a:ext uri="{FF2B5EF4-FFF2-40B4-BE49-F238E27FC236}">
                <a16:creationId xmlns:a16="http://schemas.microsoft.com/office/drawing/2014/main" id="{F4F24D3E-E0DE-40E7-A84F-D32A736E3E3C}"/>
              </a:ext>
            </a:extLst>
          </p:cNvPr>
          <p:cNvSpPr/>
          <p:nvPr/>
        </p:nvSpPr>
        <p:spPr>
          <a:xfrm>
            <a:off x="410483" y="725261"/>
            <a:ext cx="599924" cy="599924"/>
          </a:xfrm>
          <a:prstGeom prst="ellipse">
            <a:avLst/>
          </a:prstGeom>
          <a:solidFill>
            <a:srgbClr val="FF0000"/>
          </a:solidFill>
          <a:ln w="31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733" b="1" kern="0">
                <a:solidFill>
                  <a:srgbClr val="F0F1DF"/>
                </a:solidFill>
                <a:latin typeface="Cambria" panose="02040503050406030204" pitchFamily="18" charset="0"/>
                <a:ea typeface="Cambria" panose="02040503050406030204" pitchFamily="18" charset="0"/>
                <a:sym typeface="Arial"/>
              </a:rPr>
              <a:t>1</a:t>
            </a:r>
          </a:p>
        </p:txBody>
      </p:sp>
      <p:sp>
        <p:nvSpPr>
          <p:cNvPr id="8" name="TextBox 7">
            <a:extLst>
              <a:ext uri="{FF2B5EF4-FFF2-40B4-BE49-F238E27FC236}">
                <a16:creationId xmlns:a16="http://schemas.microsoft.com/office/drawing/2014/main" id="{433BE5C8-6908-43E0-BF86-4BAD2D0C6787}"/>
              </a:ext>
            </a:extLst>
          </p:cNvPr>
          <p:cNvSpPr txBox="1"/>
          <p:nvPr/>
        </p:nvSpPr>
        <p:spPr>
          <a:xfrm>
            <a:off x="933450" y="687196"/>
            <a:ext cx="10896600" cy="666786"/>
          </a:xfrm>
          <a:prstGeom prst="rect">
            <a:avLst/>
          </a:prstGeom>
          <a:noFill/>
        </p:spPr>
        <p:txBody>
          <a:bodyPr wrap="square" rtlCol="0">
            <a:spAutoFit/>
          </a:bodyPr>
          <a:lstStyle/>
          <a:p>
            <a:pPr defTabSz="1219170">
              <a:buClr>
                <a:srgbClr val="000000"/>
              </a:buClr>
            </a:pPr>
            <a:r>
              <a:rPr lang="vi-VN" sz="3733" b="1" kern="0" dirty="0">
                <a:solidFill>
                  <a:srgbClr val="000000"/>
                </a:solidFill>
                <a:latin typeface="Cambria" panose="02040503050406030204" pitchFamily="18" charset="0"/>
                <a:ea typeface="Cambria" panose="02040503050406030204" pitchFamily="18" charset="0"/>
                <a:cs typeface="Arial"/>
                <a:sym typeface="Arial"/>
              </a:rPr>
              <a:t>Số nào dưới đây có chữ số hàng chục nghìn là 1?</a:t>
            </a:r>
            <a:endParaRPr lang="en-US" sz="3733" b="1"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3" name="TextBox 2">
            <a:extLst>
              <a:ext uri="{FF2B5EF4-FFF2-40B4-BE49-F238E27FC236}">
                <a16:creationId xmlns:a16="http://schemas.microsoft.com/office/drawing/2014/main" id="{AEC78CC8-F04B-45F0-928F-4C6B122659AA}"/>
              </a:ext>
            </a:extLst>
          </p:cNvPr>
          <p:cNvSpPr txBox="1"/>
          <p:nvPr/>
        </p:nvSpPr>
        <p:spPr>
          <a:xfrm>
            <a:off x="628649" y="1952625"/>
            <a:ext cx="11344275" cy="1323439"/>
          </a:xfrm>
          <a:prstGeom prst="rect">
            <a:avLst/>
          </a:prstGeom>
          <a:noFill/>
        </p:spPr>
        <p:txBody>
          <a:bodyPr wrap="square" rtlCol="0">
            <a:spAutoFit/>
          </a:bodyPr>
          <a:lstStyle/>
          <a:p>
            <a:pPr algn="just"/>
            <a:r>
              <a:rPr lang="pt-BR" sz="4000" b="1" i="0" dirty="0">
                <a:solidFill>
                  <a:srgbClr val="000000"/>
                </a:solidFill>
                <a:effectLst/>
                <a:latin typeface="Cambria" panose="02040503050406030204" pitchFamily="18" charset="0"/>
                <a:ea typeface="Cambria" panose="02040503050406030204" pitchFamily="18" charset="0"/>
              </a:rPr>
              <a:t>A) 1 000         B) 100 000       C) 100       D) 10 000</a:t>
            </a:r>
          </a:p>
          <a:p>
            <a:endParaRPr lang="en-US" sz="4000" b="1" dirty="0">
              <a:latin typeface="Cambria" panose="02040503050406030204" pitchFamily="18" charset="0"/>
              <a:ea typeface="Cambria" panose="02040503050406030204" pitchFamily="18" charset="0"/>
            </a:endParaRPr>
          </a:p>
        </p:txBody>
      </p:sp>
      <p:sp>
        <p:nvSpPr>
          <p:cNvPr id="4" name="Oval 3">
            <a:extLst>
              <a:ext uri="{FF2B5EF4-FFF2-40B4-BE49-F238E27FC236}">
                <a16:creationId xmlns:a16="http://schemas.microsoft.com/office/drawing/2014/main" id="{713968A0-9515-46AA-9D8C-F725E825B0F3}"/>
              </a:ext>
            </a:extLst>
          </p:cNvPr>
          <p:cNvSpPr/>
          <p:nvPr/>
        </p:nvSpPr>
        <p:spPr>
          <a:xfrm>
            <a:off x="9124950" y="1971675"/>
            <a:ext cx="904875" cy="800100"/>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1019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subTnLst>
                                    <p:audio>
                                      <p:cMediaNode>
                                        <p:cTn display="0" masterRel="sameClick">
                                          <p:stCondLst>
                                            <p:cond evt="begin" delay="0">
                                              <p:tn val="16"/>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903"/>
            <a:ext cx="12192000" cy="6774195"/>
          </a:xfrm>
          <a:prstGeom prst="rect">
            <a:avLst/>
          </a:prstGeom>
        </p:spPr>
      </p:pic>
      <p:sp>
        <p:nvSpPr>
          <p:cNvPr id="5" name="Rounded Rectangle 16">
            <a:extLst>
              <a:ext uri="{FF2B5EF4-FFF2-40B4-BE49-F238E27FC236}">
                <a16:creationId xmlns:a16="http://schemas.microsoft.com/office/drawing/2014/main" id="{E50AC39C-154E-4F95-B231-369F2ED6B280}"/>
              </a:ext>
            </a:extLst>
          </p:cNvPr>
          <p:cNvSpPr/>
          <p:nvPr/>
        </p:nvSpPr>
        <p:spPr>
          <a:xfrm>
            <a:off x="410586" y="381770"/>
            <a:ext cx="11370829" cy="6094461"/>
          </a:xfrm>
          <a:prstGeom prst="round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0F1DF"/>
              </a:solidFill>
              <a:effectLst/>
              <a:uLnTx/>
              <a:uFillTx/>
              <a:latin typeface="Cambria" panose="02040503050406030204" pitchFamily="18" charset="0"/>
              <a:ea typeface="Cambria" panose="02040503050406030204" pitchFamily="18" charset="0"/>
              <a:cs typeface="+mn-cs"/>
              <a:sym typeface="Arial"/>
            </a:endParaRPr>
          </a:p>
        </p:txBody>
      </p:sp>
      <p:pic>
        <p:nvPicPr>
          <p:cNvPr id="6" name="Picture 5">
            <a:extLst>
              <a:ext uri="{FF2B5EF4-FFF2-40B4-BE49-F238E27FC236}">
                <a16:creationId xmlns:a16="http://schemas.microsoft.com/office/drawing/2014/main" id="{0BE2C444-4A43-4A01-AA48-744B4CB5E8B1}"/>
              </a:ext>
            </a:extLst>
          </p:cNvPr>
          <p:cNvPicPr>
            <a:picLocks noChangeAspect="1"/>
          </p:cNvPicPr>
          <p:nvPr/>
        </p:nvPicPr>
        <p:blipFill rotWithShape="1">
          <a:blip r:embed="rId4">
            <a:extLst>
              <a:ext uri="{28A0092B-C50C-407E-A947-70E740481C1C}">
                <a14:useLocalDpi xmlns:a14="http://schemas.microsoft.com/office/drawing/2010/main" val="0"/>
              </a:ext>
            </a:extLst>
          </a:blip>
          <a:srcRect l="41360" t="-2049" r="41780" b="53677"/>
          <a:stretch/>
        </p:blipFill>
        <p:spPr>
          <a:xfrm>
            <a:off x="9536422" y="2853276"/>
            <a:ext cx="2244993" cy="3622955"/>
          </a:xfrm>
          <a:prstGeom prst="rect">
            <a:avLst/>
          </a:prstGeom>
        </p:spPr>
      </p:pic>
      <p:sp>
        <p:nvSpPr>
          <p:cNvPr id="7" name="Oval 6">
            <a:extLst>
              <a:ext uri="{FF2B5EF4-FFF2-40B4-BE49-F238E27FC236}">
                <a16:creationId xmlns:a16="http://schemas.microsoft.com/office/drawing/2014/main" id="{F4F24D3E-E0DE-40E7-A84F-D32A736E3E3C}"/>
              </a:ext>
            </a:extLst>
          </p:cNvPr>
          <p:cNvSpPr/>
          <p:nvPr/>
        </p:nvSpPr>
        <p:spPr>
          <a:xfrm>
            <a:off x="1039133" y="696686"/>
            <a:ext cx="599924" cy="599924"/>
          </a:xfrm>
          <a:prstGeom prst="ellipse">
            <a:avLst/>
          </a:prstGeom>
          <a:solidFill>
            <a:srgbClr val="FF0000"/>
          </a:solidFill>
          <a:ln w="31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a:ln>
                  <a:noFill/>
                </a:ln>
                <a:solidFill>
                  <a:srgbClr val="F0F1DF"/>
                </a:solidFill>
                <a:effectLst/>
                <a:uLnTx/>
                <a:uFillTx/>
                <a:latin typeface="Cambria" panose="02040503050406030204" pitchFamily="18" charset="0"/>
                <a:ea typeface="Cambria" panose="02040503050406030204" pitchFamily="18" charset="0"/>
                <a:cs typeface="+mn-cs"/>
                <a:sym typeface="Arial"/>
              </a:rPr>
              <a:t>1</a:t>
            </a:r>
          </a:p>
        </p:txBody>
      </p:sp>
      <p:sp>
        <p:nvSpPr>
          <p:cNvPr id="8" name="TextBox 7">
            <a:extLst>
              <a:ext uri="{FF2B5EF4-FFF2-40B4-BE49-F238E27FC236}">
                <a16:creationId xmlns:a16="http://schemas.microsoft.com/office/drawing/2014/main" id="{433BE5C8-6908-43E0-BF86-4BAD2D0C6787}"/>
              </a:ext>
            </a:extLst>
          </p:cNvPr>
          <p:cNvSpPr txBox="1"/>
          <p:nvPr/>
        </p:nvSpPr>
        <p:spPr>
          <a:xfrm>
            <a:off x="1562100" y="658621"/>
            <a:ext cx="10896600" cy="66678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Arial"/>
                <a:sym typeface="Arial"/>
              </a:rPr>
              <a:t>Số</a:t>
            </a:r>
            <a:endParaRPr kumimoji="0" lang="en-US" sz="3733" b="1"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14" name="Group 13">
            <a:extLst>
              <a:ext uri="{FF2B5EF4-FFF2-40B4-BE49-F238E27FC236}">
                <a16:creationId xmlns:a16="http://schemas.microsoft.com/office/drawing/2014/main" id="{8690CA22-3F7A-4676-B600-4E7F88CB5AB8}"/>
              </a:ext>
            </a:extLst>
          </p:cNvPr>
          <p:cNvGrpSpPr/>
          <p:nvPr/>
        </p:nvGrpSpPr>
        <p:grpSpPr>
          <a:xfrm>
            <a:off x="1228725" y="1838325"/>
            <a:ext cx="9315450" cy="2554545"/>
            <a:chOff x="1228725" y="1838325"/>
            <a:chExt cx="9315450" cy="2554545"/>
          </a:xfrm>
        </p:grpSpPr>
        <p:sp>
          <p:nvSpPr>
            <p:cNvPr id="9" name="TextBox 8">
              <a:extLst>
                <a:ext uri="{FF2B5EF4-FFF2-40B4-BE49-F238E27FC236}">
                  <a16:creationId xmlns:a16="http://schemas.microsoft.com/office/drawing/2014/main" id="{EDBD2C17-A68E-4DB6-B29A-EA67A241EB64}"/>
                </a:ext>
              </a:extLst>
            </p:cNvPr>
            <p:cNvSpPr txBox="1"/>
            <p:nvPr/>
          </p:nvSpPr>
          <p:spPr>
            <a:xfrm>
              <a:off x="1228725" y="1838325"/>
              <a:ext cx="9315450" cy="2554545"/>
            </a:xfrm>
            <a:prstGeom prst="rect">
              <a:avLst/>
            </a:prstGeom>
            <a:noFill/>
          </p:spPr>
          <p:txBody>
            <a:bodyPr wrap="square" rtlCol="0">
              <a:spAutoFit/>
            </a:bodyPr>
            <a:lstStyle/>
            <a:p>
              <a:pPr algn="just"/>
              <a:r>
                <a:rPr lang="pt-BR" sz="4000" b="0" i="0" dirty="0">
                  <a:solidFill>
                    <a:srgbClr val="000000"/>
                  </a:solidFill>
                  <a:effectLst/>
                  <a:latin typeface="Cambria" panose="02040503050406030204" pitchFamily="18" charset="0"/>
                  <a:ea typeface="Cambria" panose="02040503050406030204" pitchFamily="18" charset="0"/>
                </a:rPr>
                <a:t>a) 54 766 = 50 000 +     + 700 + 60 + 6</a:t>
              </a:r>
            </a:p>
            <a:p>
              <a:pPr algn="just"/>
              <a:r>
                <a:rPr lang="pt-BR" sz="4000" b="0" i="0" dirty="0">
                  <a:solidFill>
                    <a:srgbClr val="000000"/>
                  </a:solidFill>
                  <a:effectLst/>
                  <a:latin typeface="Cambria" panose="02040503050406030204" pitchFamily="18" charset="0"/>
                  <a:ea typeface="Cambria" panose="02040503050406030204" pitchFamily="18" charset="0"/>
                </a:rPr>
                <a:t>b) 15 000 =      + 5000</a:t>
              </a:r>
            </a:p>
            <a:p>
              <a:pPr algn="just"/>
              <a:r>
                <a:rPr lang="pt-BR" sz="4000" b="0" i="0" dirty="0">
                  <a:solidFill>
                    <a:srgbClr val="000000"/>
                  </a:solidFill>
                  <a:effectLst/>
                  <a:latin typeface="Cambria" panose="02040503050406030204" pitchFamily="18" charset="0"/>
                  <a:ea typeface="Cambria" panose="02040503050406030204" pitchFamily="18" charset="0"/>
                </a:rPr>
                <a:t>c) 37 059 = 30 000 + 7000 +      + 9</a:t>
              </a:r>
            </a:p>
            <a:p>
              <a:pPr algn="just"/>
              <a:r>
                <a:rPr lang="pt-BR" sz="4000" b="0" i="0" dirty="0">
                  <a:solidFill>
                    <a:srgbClr val="000000"/>
                  </a:solidFill>
                  <a:effectLst/>
                  <a:latin typeface="Cambria" panose="02040503050406030204" pitchFamily="18" charset="0"/>
                  <a:ea typeface="Cambria" panose="02040503050406030204" pitchFamily="18" charset="0"/>
                </a:rPr>
                <a:t>d) 76 205 = 70 000 + 6000 + 200 +     </a:t>
              </a:r>
            </a:p>
          </p:txBody>
        </p:sp>
        <p:sp>
          <p:nvSpPr>
            <p:cNvPr id="10" name="Rectangle 9">
              <a:extLst>
                <a:ext uri="{FF2B5EF4-FFF2-40B4-BE49-F238E27FC236}">
                  <a16:creationId xmlns:a16="http://schemas.microsoft.com/office/drawing/2014/main" id="{1313A207-29A2-487D-84D9-5017D7786D21}"/>
                </a:ext>
              </a:extLst>
            </p:cNvPr>
            <p:cNvSpPr/>
            <p:nvPr/>
          </p:nvSpPr>
          <p:spPr>
            <a:xfrm>
              <a:off x="5838825" y="1952625"/>
              <a:ext cx="495300"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11" name="Rectangle 10">
              <a:extLst>
                <a:ext uri="{FF2B5EF4-FFF2-40B4-BE49-F238E27FC236}">
                  <a16:creationId xmlns:a16="http://schemas.microsoft.com/office/drawing/2014/main" id="{542F46C3-2C40-433C-A6F8-6845251EF0DD}"/>
                </a:ext>
              </a:extLst>
            </p:cNvPr>
            <p:cNvSpPr/>
            <p:nvPr/>
          </p:nvSpPr>
          <p:spPr>
            <a:xfrm>
              <a:off x="3943350" y="2562225"/>
              <a:ext cx="495300"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12" name="Rectangle 11">
              <a:extLst>
                <a:ext uri="{FF2B5EF4-FFF2-40B4-BE49-F238E27FC236}">
                  <a16:creationId xmlns:a16="http://schemas.microsoft.com/office/drawing/2014/main" id="{37DCF462-39CE-470C-8A68-8E146B873259}"/>
                </a:ext>
              </a:extLst>
            </p:cNvPr>
            <p:cNvSpPr/>
            <p:nvPr/>
          </p:nvSpPr>
          <p:spPr>
            <a:xfrm>
              <a:off x="7439025" y="3114675"/>
              <a:ext cx="495300"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13" name="Rectangle 12">
              <a:extLst>
                <a:ext uri="{FF2B5EF4-FFF2-40B4-BE49-F238E27FC236}">
                  <a16:creationId xmlns:a16="http://schemas.microsoft.com/office/drawing/2014/main" id="{49E7ABBF-CB33-40D2-A3AB-B9A95832735E}"/>
                </a:ext>
              </a:extLst>
            </p:cNvPr>
            <p:cNvSpPr/>
            <p:nvPr/>
          </p:nvSpPr>
          <p:spPr>
            <a:xfrm>
              <a:off x="8858250" y="3762375"/>
              <a:ext cx="495300"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grpSp>
    </p:spTree>
    <p:extLst>
      <p:ext uri="{BB962C8B-B14F-4D97-AF65-F5344CB8AC3E}">
        <p14:creationId xmlns:p14="http://schemas.microsoft.com/office/powerpoint/2010/main" val="2134369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4"/>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8791" r="8901"/>
          <a:stretch/>
        </p:blipFill>
        <p:spPr>
          <a:xfrm>
            <a:off x="-106533" y="0"/>
            <a:ext cx="12298532" cy="6858000"/>
          </a:xfrm>
          <a:prstGeom prst="rect">
            <a:avLst/>
          </a:prstGeom>
        </p:spPr>
      </p:pic>
      <p:pic>
        <p:nvPicPr>
          <p:cNvPr id="1026" name="Picture 2" descr="Droplet&amp;#39;s Profile | Xanj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2394" y="-738326"/>
            <a:ext cx="3164889" cy="31648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2727" t="6643" r="59836" b="50117"/>
          <a:stretch/>
        </p:blipFill>
        <p:spPr>
          <a:xfrm flipH="1">
            <a:off x="-222395" y="1836656"/>
            <a:ext cx="3856168" cy="5378840"/>
          </a:xfrm>
          <a:prstGeom prst="rect">
            <a:avLst/>
          </a:prstGeom>
        </p:spPr>
      </p:pic>
      <p:sp>
        <p:nvSpPr>
          <p:cNvPr id="6" name="Oval Callout 5"/>
          <p:cNvSpPr/>
          <p:nvPr/>
        </p:nvSpPr>
        <p:spPr>
          <a:xfrm>
            <a:off x="3905652" y="844117"/>
            <a:ext cx="7981547" cy="3164889"/>
          </a:xfrm>
          <a:prstGeom prst="wedgeEllipseCallout">
            <a:avLst>
              <a:gd name="adj1" fmla="val -60997"/>
              <a:gd name="adj2" fmla="val 340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Cùng</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hoàn</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thành</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bài</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toán</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để</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giúp</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mình</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thu</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hoạch</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cà</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rốt</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nhé</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30572135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pic>
        <p:nvPicPr>
          <p:cNvPr id="4" name="Graphic 3">
            <a:extLst>
              <a:ext uri="{FF2B5EF4-FFF2-40B4-BE49-F238E27FC236}">
                <a16:creationId xmlns:a16="http://schemas.microsoft.com/office/drawing/2014/main" id="{BE9CB1FE-4BBB-4B47-B2D8-ABE2473BC7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2"/>
            <a:ext cx="12317691" cy="6919564"/>
          </a:xfrm>
          <a:prstGeom prst="rect">
            <a:avLst/>
          </a:prstGeom>
        </p:spPr>
      </p:pic>
      <p:sp>
        <p:nvSpPr>
          <p:cNvPr id="28" name="Speech Bubble: Rectangle with Corners Rounded 27">
            <a:extLst>
              <a:ext uri="{FF2B5EF4-FFF2-40B4-BE49-F238E27FC236}">
                <a16:creationId xmlns:a16="http://schemas.microsoft.com/office/drawing/2014/main" id="{A6DC5FCA-748A-47C1-B280-D5056C0716C5}"/>
              </a:ext>
            </a:extLst>
          </p:cNvPr>
          <p:cNvSpPr/>
          <p:nvPr/>
        </p:nvSpPr>
        <p:spPr>
          <a:xfrm>
            <a:off x="981076" y="175911"/>
            <a:ext cx="10896600" cy="1865924"/>
          </a:xfrm>
          <a:prstGeom prst="wedgeRoundRectCallout">
            <a:avLst>
              <a:gd name="adj1" fmla="val -29785"/>
              <a:gd name="adj2" fmla="val 48883"/>
              <a:gd name="adj3" fmla="val 16667"/>
            </a:avLst>
          </a:prstGeom>
          <a:solidFill>
            <a:srgbClr val="FFFFC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30" name="TextBox 29">
            <a:extLst>
              <a:ext uri="{FF2B5EF4-FFF2-40B4-BE49-F238E27FC236}">
                <a16:creationId xmlns:a16="http://schemas.microsoft.com/office/drawing/2014/main" id="{9F386AF6-7F25-4BF6-9F7D-19388138F5D8}"/>
              </a:ext>
            </a:extLst>
          </p:cNvPr>
          <p:cNvSpPr txBox="1"/>
          <p:nvPr/>
        </p:nvSpPr>
        <p:spPr>
          <a:xfrm>
            <a:off x="1333500" y="438101"/>
            <a:ext cx="10086975" cy="748988"/>
          </a:xfrm>
          <a:prstGeom prst="rect">
            <a:avLst/>
          </a:prstGeom>
          <a:noFill/>
        </p:spPr>
        <p:txBody>
          <a:bodyPr wrap="square" rtlCol="0">
            <a:spAutoFit/>
          </a:bodyPr>
          <a:lstStyle/>
          <a:p>
            <a:pPr algn="ctr" defTabSz="1219170">
              <a:buClr>
                <a:srgbClr val="000000"/>
              </a:buClr>
              <a:defRPr/>
            </a:pPr>
            <a:r>
              <a:rPr lang="en-US" sz="4267" b="1" kern="0" dirty="0">
                <a:solidFill>
                  <a:srgbClr val="C00000"/>
                </a:solidFill>
                <a:latin typeface="Arial"/>
                <a:cs typeface="Arial"/>
                <a:sym typeface="Arial"/>
              </a:rPr>
              <a:t>54 766 = 50 000 +        + 700 + 60 + 6</a:t>
            </a:r>
          </a:p>
        </p:txBody>
      </p:sp>
      <p:pic>
        <p:nvPicPr>
          <p:cNvPr id="31" name="Picture 30">
            <a:extLst>
              <a:ext uri="{FF2B5EF4-FFF2-40B4-BE49-F238E27FC236}">
                <a16:creationId xmlns:a16="http://schemas.microsoft.com/office/drawing/2014/main" id="{1FBD52A8-5099-4AD5-8C80-D63CF549ADCA}"/>
              </a:ext>
            </a:extLst>
          </p:cNvPr>
          <p:cNvPicPr>
            <a:picLocks noChangeAspect="1"/>
          </p:cNvPicPr>
          <p:nvPr/>
        </p:nvPicPr>
        <p:blipFill rotWithShape="1">
          <a:blip r:embed="rId6">
            <a:extLst>
              <a:ext uri="{28A0092B-C50C-407E-A947-70E740481C1C}">
                <a14:useLocalDpi xmlns:a14="http://schemas.microsoft.com/office/drawing/2010/main" val="0"/>
              </a:ext>
            </a:extLst>
          </a:blip>
          <a:srcRect l="5359" t="-95" r="77315" b="52550"/>
          <a:stretch/>
        </p:blipFill>
        <p:spPr>
          <a:xfrm flipH="1">
            <a:off x="-54037" y="2043892"/>
            <a:ext cx="2221397" cy="3429000"/>
          </a:xfrm>
          <a:prstGeom prst="rect">
            <a:avLst/>
          </a:prstGeom>
        </p:spPr>
      </p:pic>
      <p:pic>
        <p:nvPicPr>
          <p:cNvPr id="39" name="Picture 38" descr="A picture containing game, controller, remote, indoor&#10;&#10;Description automatically generated">
            <a:extLst>
              <a:ext uri="{FF2B5EF4-FFF2-40B4-BE49-F238E27FC236}">
                <a16:creationId xmlns:a16="http://schemas.microsoft.com/office/drawing/2014/main" id="{5FC0BBD9-EA6F-4C90-BFC1-425A4DBA757B}"/>
              </a:ext>
            </a:extLst>
          </p:cNvPr>
          <p:cNvPicPr>
            <a:picLocks noChangeAspect="1"/>
          </p:cNvPicPr>
          <p:nvPr/>
        </p:nvPicPr>
        <p:blipFill>
          <a:blip r:embed="rId7"/>
          <a:stretch>
            <a:fillRect/>
          </a:stretch>
        </p:blipFill>
        <p:spPr>
          <a:xfrm>
            <a:off x="9438586" y="4209608"/>
            <a:ext cx="1225481" cy="1145309"/>
          </a:xfrm>
          <a:prstGeom prst="rect">
            <a:avLst/>
          </a:prstGeom>
        </p:spPr>
      </p:pic>
      <p:pic>
        <p:nvPicPr>
          <p:cNvPr id="40" name="Picture 39" descr="A picture containing game, controller, remote, indoor&#10;&#10;Description automatically generated">
            <a:extLst>
              <a:ext uri="{FF2B5EF4-FFF2-40B4-BE49-F238E27FC236}">
                <a16:creationId xmlns:a16="http://schemas.microsoft.com/office/drawing/2014/main" id="{C2AC60B8-ECAB-4E96-B976-13BEBEC49909}"/>
              </a:ext>
            </a:extLst>
          </p:cNvPr>
          <p:cNvPicPr>
            <a:picLocks noChangeAspect="1"/>
          </p:cNvPicPr>
          <p:nvPr/>
        </p:nvPicPr>
        <p:blipFill>
          <a:blip r:embed="rId7"/>
          <a:stretch>
            <a:fillRect/>
          </a:stretch>
        </p:blipFill>
        <p:spPr>
          <a:xfrm>
            <a:off x="7462248" y="4168324"/>
            <a:ext cx="1225481" cy="1145309"/>
          </a:xfrm>
          <a:prstGeom prst="rect">
            <a:avLst/>
          </a:prstGeom>
        </p:spPr>
      </p:pic>
      <p:pic>
        <p:nvPicPr>
          <p:cNvPr id="41" name="Picture 40" descr="A picture containing game, controller, remote, indoor&#10;&#10;Description automatically generated">
            <a:extLst>
              <a:ext uri="{FF2B5EF4-FFF2-40B4-BE49-F238E27FC236}">
                <a16:creationId xmlns:a16="http://schemas.microsoft.com/office/drawing/2014/main" id="{1E382A98-0474-427B-84D0-07E0AEB7EF8B}"/>
              </a:ext>
            </a:extLst>
          </p:cNvPr>
          <p:cNvPicPr>
            <a:picLocks noChangeAspect="1"/>
          </p:cNvPicPr>
          <p:nvPr/>
        </p:nvPicPr>
        <p:blipFill>
          <a:blip r:embed="rId7"/>
          <a:stretch>
            <a:fillRect/>
          </a:stretch>
        </p:blipFill>
        <p:spPr>
          <a:xfrm>
            <a:off x="5663438" y="4209608"/>
            <a:ext cx="1225481" cy="1145309"/>
          </a:xfrm>
          <a:prstGeom prst="rect">
            <a:avLst/>
          </a:prstGeom>
        </p:spPr>
      </p:pic>
      <p:pic>
        <p:nvPicPr>
          <p:cNvPr id="42" name="Picture 41" descr="A picture containing game, controller, remote, indoor&#10;&#10;Description automatically generated">
            <a:extLst>
              <a:ext uri="{FF2B5EF4-FFF2-40B4-BE49-F238E27FC236}">
                <a16:creationId xmlns:a16="http://schemas.microsoft.com/office/drawing/2014/main" id="{CBD636B1-58C2-4C65-85B9-B977336D0BFF}"/>
              </a:ext>
            </a:extLst>
          </p:cNvPr>
          <p:cNvPicPr>
            <a:picLocks noChangeAspect="1"/>
          </p:cNvPicPr>
          <p:nvPr/>
        </p:nvPicPr>
        <p:blipFill>
          <a:blip r:embed="rId7"/>
          <a:stretch>
            <a:fillRect/>
          </a:stretch>
        </p:blipFill>
        <p:spPr>
          <a:xfrm>
            <a:off x="3768582" y="4102382"/>
            <a:ext cx="1225481" cy="1145309"/>
          </a:xfrm>
          <a:prstGeom prst="rect">
            <a:avLst/>
          </a:prstGeom>
        </p:spPr>
      </p:pic>
      <p:pic>
        <p:nvPicPr>
          <p:cNvPr id="43" name="Picture 42" descr="A picture containing box, container, indoor, bed&#10;&#10;Description automatically generated">
            <a:extLst>
              <a:ext uri="{FF2B5EF4-FFF2-40B4-BE49-F238E27FC236}">
                <a16:creationId xmlns:a16="http://schemas.microsoft.com/office/drawing/2014/main" id="{9D960B6A-E41E-48A8-AA76-628C57FD3AA4}"/>
              </a:ext>
            </a:extLst>
          </p:cNvPr>
          <p:cNvPicPr>
            <a:picLocks noChangeAspect="1"/>
          </p:cNvPicPr>
          <p:nvPr/>
        </p:nvPicPr>
        <p:blipFill>
          <a:blip r:embed="rId8"/>
          <a:stretch>
            <a:fillRect/>
          </a:stretch>
        </p:blipFill>
        <p:spPr>
          <a:xfrm>
            <a:off x="131707" y="4458336"/>
            <a:ext cx="1959108" cy="1044205"/>
          </a:xfrm>
          <a:prstGeom prst="rect">
            <a:avLst/>
          </a:prstGeom>
        </p:spPr>
      </p:pic>
      <p:pic>
        <p:nvPicPr>
          <p:cNvPr id="45" name="Graphic 44">
            <a:extLst>
              <a:ext uri="{FF2B5EF4-FFF2-40B4-BE49-F238E27FC236}">
                <a16:creationId xmlns:a16="http://schemas.microsoft.com/office/drawing/2014/main" id="{CC05E451-2083-46B1-B6C5-3B87F660E30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1479284" y="-1214359"/>
            <a:ext cx="1159815" cy="1104724"/>
          </a:xfrm>
          <a:prstGeom prst="rect">
            <a:avLst/>
          </a:prstGeom>
        </p:spPr>
      </p:pic>
      <p:pic>
        <p:nvPicPr>
          <p:cNvPr id="48" name="Picture 47" descr="A picture containing box, container, indoor, bed&#10;&#10;Description automatically generated">
            <a:extLst>
              <a:ext uri="{FF2B5EF4-FFF2-40B4-BE49-F238E27FC236}">
                <a16:creationId xmlns:a16="http://schemas.microsoft.com/office/drawing/2014/main" id="{E950639E-F6BE-48D7-8A67-E5CDC512BD20}"/>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21388" b="95685" l="200" r="97600">
                        <a14:foregroundMark x1="17900" y1="31144" x2="17900" y2="31144"/>
                        <a14:foregroundMark x1="12900" y1="31332" x2="12900" y2="31332"/>
                        <a14:foregroundMark x1="8000" y1="30206" x2="55700" y2="32083"/>
                        <a14:foregroundMark x1="5100" y1="28893" x2="6300" y2="92871"/>
                        <a14:foregroundMark x1="9300" y1="92683" x2="94800" y2="87054"/>
                        <a14:foregroundMark x1="97400" y1="95685" x2="700" y2="92683"/>
                        <a14:foregroundMark x1="61700" y1="27580" x2="97600" y2="34522"/>
                        <a14:foregroundMark x1="40914" y1="79354" x2="5800" y2="78987"/>
                        <a14:foregroundMark x1="95500" y1="79925" x2="49383" y2="79443"/>
                        <a14:foregroundMark x1="97400" y1="21388" x2="200" y2="24015"/>
                        <a14:backgroundMark x1="12100" y1="74672" x2="17300" y2="74484"/>
                        <a14:backgroundMark x1="14500" y1="75422" x2="50500" y2="76173"/>
                        <a14:backgroundMark x1="50100" y1="75235" x2="89200" y2="74296"/>
                      </a14:backgroundRemoval>
                    </a14:imgEffect>
                  </a14:imgLayer>
                </a14:imgProps>
              </a:ext>
            </a:extLst>
          </a:blip>
          <a:srcRect t="19202"/>
          <a:stretch/>
        </p:blipFill>
        <p:spPr>
          <a:xfrm>
            <a:off x="135822" y="4666225"/>
            <a:ext cx="1959108" cy="843699"/>
          </a:xfrm>
          <a:prstGeom prst="rect">
            <a:avLst/>
          </a:prstGeom>
        </p:spPr>
      </p:pic>
      <p:pic>
        <p:nvPicPr>
          <p:cNvPr id="11" name="Graphic 10">
            <a:extLst>
              <a:ext uri="{FF2B5EF4-FFF2-40B4-BE49-F238E27FC236}">
                <a16:creationId xmlns:a16="http://schemas.microsoft.com/office/drawing/2014/main" id="{40AD64E6-AED3-45A3-8A8D-B1F9177C0E9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210228" y="4816164"/>
            <a:ext cx="2870937" cy="656728"/>
          </a:xfrm>
          <a:prstGeom prst="rect">
            <a:avLst/>
          </a:prstGeom>
        </p:spPr>
      </p:pic>
      <p:pic>
        <p:nvPicPr>
          <p:cNvPr id="14" name="Graphic 13">
            <a:extLst>
              <a:ext uri="{FF2B5EF4-FFF2-40B4-BE49-F238E27FC236}">
                <a16:creationId xmlns:a16="http://schemas.microsoft.com/office/drawing/2014/main" id="{C63ABA95-A029-45E7-B59B-7DBB9FC233E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162020" y="4816164"/>
            <a:ext cx="2870937" cy="656728"/>
          </a:xfrm>
          <a:prstGeom prst="rect">
            <a:avLst/>
          </a:prstGeom>
        </p:spPr>
      </p:pic>
      <p:pic>
        <p:nvPicPr>
          <p:cNvPr id="15" name="Graphic 14">
            <a:extLst>
              <a:ext uri="{FF2B5EF4-FFF2-40B4-BE49-F238E27FC236}">
                <a16:creationId xmlns:a16="http://schemas.microsoft.com/office/drawing/2014/main" id="{3775486C-F341-41BD-85D4-2D869B2A956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354394" y="4816164"/>
            <a:ext cx="2870937" cy="656728"/>
          </a:xfrm>
          <a:prstGeom prst="rect">
            <a:avLst/>
          </a:prstGeom>
        </p:spPr>
      </p:pic>
      <p:pic>
        <p:nvPicPr>
          <p:cNvPr id="16" name="Graphic 15">
            <a:extLst>
              <a:ext uri="{FF2B5EF4-FFF2-40B4-BE49-F238E27FC236}">
                <a16:creationId xmlns:a16="http://schemas.microsoft.com/office/drawing/2014/main" id="{D00D4E69-3066-4A8D-A626-8A3FF4C3218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3619312" y="4816164"/>
            <a:ext cx="2870937" cy="656728"/>
          </a:xfrm>
          <a:prstGeom prst="rect">
            <a:avLst/>
          </a:prstGeom>
        </p:spPr>
      </p:pic>
      <p:pic>
        <p:nvPicPr>
          <p:cNvPr id="17" name="Graphic 16">
            <a:extLst>
              <a:ext uri="{FF2B5EF4-FFF2-40B4-BE49-F238E27FC236}">
                <a16:creationId xmlns:a16="http://schemas.microsoft.com/office/drawing/2014/main" id="{329D2116-9036-4FAB-9456-5C0512DF67F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183842" y="4816164"/>
            <a:ext cx="2870937" cy="656728"/>
          </a:xfrm>
          <a:prstGeom prst="rect">
            <a:avLst/>
          </a:prstGeom>
        </p:spPr>
      </p:pic>
      <p:sp>
        <p:nvSpPr>
          <p:cNvPr id="22" name="Rectangle 21">
            <a:extLst>
              <a:ext uri="{FF2B5EF4-FFF2-40B4-BE49-F238E27FC236}">
                <a16:creationId xmlns:a16="http://schemas.microsoft.com/office/drawing/2014/main" id="{DE1DE186-E1C7-41EE-A0A9-C0E9422BF11A}"/>
              </a:ext>
            </a:extLst>
          </p:cNvPr>
          <p:cNvSpPr/>
          <p:nvPr/>
        </p:nvSpPr>
        <p:spPr>
          <a:xfrm>
            <a:off x="6353175" y="552450"/>
            <a:ext cx="876300"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23" name="Rectangle 22">
            <a:extLst>
              <a:ext uri="{FF2B5EF4-FFF2-40B4-BE49-F238E27FC236}">
                <a16:creationId xmlns:a16="http://schemas.microsoft.com/office/drawing/2014/main" id="{03FF1EE5-5CA7-46A8-B487-3EF676909096}"/>
              </a:ext>
            </a:extLst>
          </p:cNvPr>
          <p:cNvSpPr/>
          <p:nvPr/>
        </p:nvSpPr>
        <p:spPr>
          <a:xfrm>
            <a:off x="6286500" y="542925"/>
            <a:ext cx="1057275" cy="542925"/>
          </a:xfrm>
          <a:prstGeom prst="rect">
            <a:avLst/>
          </a:prstGeom>
          <a:solidFill>
            <a:schemeClr val="tx2"/>
          </a:solidFill>
          <a:ln w="38100">
            <a:solidFill>
              <a:srgbClr val="00206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0"/>
                <a:solidFill>
                  <a:srgbClr val="FF0000"/>
                </a:solidFill>
                <a:effectLst>
                  <a:outerShdw blurRad="38100" dist="19050" dir="2700000" algn="tl" rotWithShape="0">
                    <a:schemeClr val="dk1">
                      <a:alpha val="40000"/>
                    </a:schemeClr>
                  </a:outerShdw>
                </a:effectLst>
              </a:rPr>
              <a:t>4 000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par>
                          <p:cTn id="8" fill="hold">
                            <p:stCondLst>
                              <p:cond delay="500"/>
                            </p:stCondLst>
                            <p:childTnLst>
                              <p:par>
                                <p:cTn id="9" presetID="53" presetClass="exit" presetSubtype="32" fill="hold" nodeType="afterEffect">
                                  <p:stCondLst>
                                    <p:cond delay="0"/>
                                  </p:stCondLst>
                                  <p:childTnLst>
                                    <p:anim calcmode="lin" valueType="num">
                                      <p:cBhvr>
                                        <p:cTn id="10" dur="500"/>
                                        <p:tgtEl>
                                          <p:spTgt spid="42"/>
                                        </p:tgtEl>
                                        <p:attrNameLst>
                                          <p:attrName>ppt_w</p:attrName>
                                        </p:attrNameLst>
                                      </p:cBhvr>
                                      <p:tavLst>
                                        <p:tav tm="0">
                                          <p:val>
                                            <p:strVal val="ppt_w"/>
                                          </p:val>
                                        </p:tav>
                                        <p:tav tm="100000">
                                          <p:val>
                                            <p:fltVal val="0"/>
                                          </p:val>
                                        </p:tav>
                                      </p:tavLst>
                                    </p:anim>
                                    <p:anim calcmode="lin" valueType="num">
                                      <p:cBhvr>
                                        <p:cTn id="11" dur="500"/>
                                        <p:tgtEl>
                                          <p:spTgt spid="42"/>
                                        </p:tgtEl>
                                        <p:attrNameLst>
                                          <p:attrName>ppt_h</p:attrName>
                                        </p:attrNameLst>
                                      </p:cBhvr>
                                      <p:tavLst>
                                        <p:tav tm="0">
                                          <p:val>
                                            <p:strVal val="ppt_h"/>
                                          </p:val>
                                        </p:tav>
                                        <p:tav tm="100000">
                                          <p:val>
                                            <p:fltVal val="0"/>
                                          </p:val>
                                        </p:tav>
                                      </p:tavLst>
                                    </p:anim>
                                    <p:animEffect transition="out" filter="fade">
                                      <p:cBhvr>
                                        <p:cTn id="12" dur="500"/>
                                        <p:tgtEl>
                                          <p:spTgt spid="42"/>
                                        </p:tgtEl>
                                      </p:cBhvr>
                                    </p:animEffect>
                                    <p:set>
                                      <p:cBhvr>
                                        <p:cTn id="13" dur="1" fill="hold">
                                          <p:stCondLst>
                                            <p:cond delay="499"/>
                                          </p:stCondLst>
                                        </p:cTn>
                                        <p:tgtEl>
                                          <p:spTgt spid="42"/>
                                        </p:tgtEl>
                                        <p:attrNameLst>
                                          <p:attrName>style.visibility</p:attrName>
                                        </p:attrNameLst>
                                      </p:cBhvr>
                                      <p:to>
                                        <p:strVal val="hidden"/>
                                      </p:to>
                                    </p:set>
                                  </p:childTnLst>
                                </p:cTn>
                              </p:par>
                              <p:par>
                                <p:cTn id="14" presetID="0" presetClass="path" presetSubtype="0" accel="50000" decel="50000" fill="hold" nodeType="withEffect">
                                  <p:stCondLst>
                                    <p:cond delay="0"/>
                                  </p:stCondLst>
                                  <p:childTnLst>
                                    <p:animMotion origin="layout" path="M 0.47083 0.81604 L 0.47083 0.81635 C 0.47135 0.80648 0.47204 0.79629 0.47083 0.78672 C 0.46944 0.77746 0.46875 0.76604 0.46527 0.75895 C 0.45972 0.74783 0.45729 0.74135 0.45208 0.73302 C 0.44861 0.72808 0.44583 0.72129 0.44218 0.71851 L 0.43645 0.71419 C 0.4342 0.71018 0.43211 0.70586 0.42951 0.70246 C 0.42673 0.69907 0.42395 0.6966 0.421 0.69382 C 0.41961 0.69259 0.41805 0.69135 0.41684 0.6895 C 0.41527 0.68703 0.41371 0.68456 0.4118 0.6824 C 0.41128 0.68148 0.41059 0.68148 0.40972 0.68055 C 0.40191 0.67469 0.40659 0.67685 0.39791 0.675 C 0.39687 0.67407 0.39548 0.67253 0.39444 0.67222 C 0.39253 0.67129 0.39062 0.67067 0.38871 0.67067 C 0.38211 0.66975 0.37569 0.66944 0.36909 0.66913 C 0.34097 0.66203 0.34826 0.66234 0.29895 0.67222 C 0.29375 0.67314 0.28871 0.67746 0.2835 0.68055 C 0.27638 0.68549 0.26927 0.69166 0.26232 0.69814 C 0.25954 0.70092 0.25677 0.70432 0.25399 0.70679 C 0.25052 0.71018 0.24652 0.71234 0.2427 0.71574 C 0.23611 0.72129 0.22951 0.72746 0.22326 0.73302 C 0.221 0.73518 0.2184 0.73672 0.21614 0.73888 C 0.20173 0.75092 0.21996 0.7358 0.20711 0.74753 C 0.20434 0.75 0.19861 0.75493 0.19861 0.75493 C 0.18802 0.77253 0.20451 0.74629 0.18871 0.76512 C 0.1776 0.77808 0.18923 0.76388 0.18038 0.77654 C 0.17934 0.77839 0.17795 0.77932 0.17691 0.78086 C 0.17621 0.78179 0.17552 0.78302 0.17465 0.78395 C 0.17413 0.78734 0.17326 0.79074 0.17256 0.79413 C 0.17239 0.79567 0.17204 0.79691 0.17204 0.79845 C 0.17204 0.80308 0.17204 0.80802 0.17204 0.81296 L 0.17204 0.81327 " pathEditMode="relative" rAng="0" ptsTypes="AAAAAAAAAAAAAAAAAAAAAAAAAAAAAAAAA">
                                      <p:cBhvr>
                                        <p:cTn id="15" dur="2000" fill="hold"/>
                                        <p:tgtEl>
                                          <p:spTgt spid="45"/>
                                        </p:tgtEl>
                                        <p:attrNameLst>
                                          <p:attrName>ppt_x</p:attrName>
                                          <p:attrName>ppt_y</p:attrName>
                                        </p:attrNameLst>
                                      </p:cBhvr>
                                      <p:rCtr x="-14913" y="-7593"/>
                                    </p:animMotion>
                                  </p:childTnLst>
                                  <p:subTnLst>
                                    <p:audio>
                                      <p:cMediaNode>
                                        <p:cTn display="0" masterRel="sameClick">
                                          <p:stCondLst>
                                            <p:cond evt="begin" delay="0">
                                              <p:tn val="14"/>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pic>
        <p:nvPicPr>
          <p:cNvPr id="4" name="Graphic 3">
            <a:extLst>
              <a:ext uri="{FF2B5EF4-FFF2-40B4-BE49-F238E27FC236}">
                <a16:creationId xmlns:a16="http://schemas.microsoft.com/office/drawing/2014/main" id="{BE9CB1FE-4BBB-4B47-B2D8-ABE2473BC7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2"/>
            <a:ext cx="12317691" cy="6919564"/>
          </a:xfrm>
          <a:prstGeom prst="rect">
            <a:avLst/>
          </a:prstGeom>
        </p:spPr>
      </p:pic>
      <p:sp>
        <p:nvSpPr>
          <p:cNvPr id="28" name="Speech Bubble: Rectangle with Corners Rounded 27">
            <a:extLst>
              <a:ext uri="{FF2B5EF4-FFF2-40B4-BE49-F238E27FC236}">
                <a16:creationId xmlns:a16="http://schemas.microsoft.com/office/drawing/2014/main" id="{A6DC5FCA-748A-47C1-B280-D5056C0716C5}"/>
              </a:ext>
            </a:extLst>
          </p:cNvPr>
          <p:cNvSpPr/>
          <p:nvPr/>
        </p:nvSpPr>
        <p:spPr>
          <a:xfrm>
            <a:off x="2167360" y="175911"/>
            <a:ext cx="7702355" cy="1865924"/>
          </a:xfrm>
          <a:prstGeom prst="wedgeRoundRectCallout">
            <a:avLst>
              <a:gd name="adj1" fmla="val -29785"/>
              <a:gd name="adj2" fmla="val 48883"/>
              <a:gd name="adj3" fmla="val 16667"/>
            </a:avLst>
          </a:prstGeom>
          <a:solidFill>
            <a:srgbClr val="FFFFC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30" name="TextBox 29">
            <a:extLst>
              <a:ext uri="{FF2B5EF4-FFF2-40B4-BE49-F238E27FC236}">
                <a16:creationId xmlns:a16="http://schemas.microsoft.com/office/drawing/2014/main" id="{9F386AF6-7F25-4BF6-9F7D-19388138F5D8}"/>
              </a:ext>
            </a:extLst>
          </p:cNvPr>
          <p:cNvSpPr txBox="1"/>
          <p:nvPr/>
        </p:nvSpPr>
        <p:spPr>
          <a:xfrm>
            <a:off x="2514600" y="438101"/>
            <a:ext cx="6953250" cy="748988"/>
          </a:xfrm>
          <a:prstGeom prst="rect">
            <a:avLst/>
          </a:prstGeom>
          <a:noFill/>
        </p:spPr>
        <p:txBody>
          <a:bodyPr wrap="square" rtlCol="0">
            <a:spAutoFit/>
          </a:bodyPr>
          <a:lstStyle/>
          <a:p>
            <a:pPr algn="ctr" defTabSz="1219170">
              <a:buClr>
                <a:srgbClr val="000000"/>
              </a:buClr>
              <a:defRPr/>
            </a:pPr>
            <a:r>
              <a:rPr lang="en-US" sz="4267" b="1" kern="0" dirty="0">
                <a:solidFill>
                  <a:srgbClr val="C00000"/>
                </a:solidFill>
                <a:latin typeface="Arial"/>
                <a:cs typeface="Arial"/>
                <a:sym typeface="Arial"/>
              </a:rPr>
              <a:t>15 000 =          + 5000</a:t>
            </a:r>
            <a:endParaRPr lang="en-US" sz="4267" b="1" kern="0" dirty="0">
              <a:solidFill>
                <a:srgbClr val="000000"/>
              </a:solidFill>
              <a:latin typeface="Arial"/>
              <a:cs typeface="Arial"/>
              <a:sym typeface="Arial"/>
            </a:endParaRPr>
          </a:p>
        </p:txBody>
      </p:sp>
      <p:pic>
        <p:nvPicPr>
          <p:cNvPr id="31" name="Picture 30">
            <a:extLst>
              <a:ext uri="{FF2B5EF4-FFF2-40B4-BE49-F238E27FC236}">
                <a16:creationId xmlns:a16="http://schemas.microsoft.com/office/drawing/2014/main" id="{1FBD52A8-5099-4AD5-8C80-D63CF549ADCA}"/>
              </a:ext>
            </a:extLst>
          </p:cNvPr>
          <p:cNvPicPr>
            <a:picLocks noChangeAspect="1"/>
          </p:cNvPicPr>
          <p:nvPr/>
        </p:nvPicPr>
        <p:blipFill rotWithShape="1">
          <a:blip r:embed="rId6">
            <a:extLst>
              <a:ext uri="{28A0092B-C50C-407E-A947-70E740481C1C}">
                <a14:useLocalDpi xmlns:a14="http://schemas.microsoft.com/office/drawing/2010/main" val="0"/>
              </a:ext>
            </a:extLst>
          </a:blip>
          <a:srcRect l="5359" t="-95" r="77315" b="52550"/>
          <a:stretch/>
        </p:blipFill>
        <p:spPr>
          <a:xfrm flipH="1">
            <a:off x="-54037" y="2043892"/>
            <a:ext cx="2221397" cy="3429000"/>
          </a:xfrm>
          <a:prstGeom prst="rect">
            <a:avLst/>
          </a:prstGeom>
        </p:spPr>
      </p:pic>
      <p:pic>
        <p:nvPicPr>
          <p:cNvPr id="39" name="Picture 38" descr="A picture containing game, controller, remote, indoor&#10;&#10;Description automatically generated">
            <a:extLst>
              <a:ext uri="{FF2B5EF4-FFF2-40B4-BE49-F238E27FC236}">
                <a16:creationId xmlns:a16="http://schemas.microsoft.com/office/drawing/2014/main" id="{5FC0BBD9-EA6F-4C90-BFC1-425A4DBA757B}"/>
              </a:ext>
            </a:extLst>
          </p:cNvPr>
          <p:cNvPicPr>
            <a:picLocks noChangeAspect="1"/>
          </p:cNvPicPr>
          <p:nvPr/>
        </p:nvPicPr>
        <p:blipFill>
          <a:blip r:embed="rId7"/>
          <a:stretch>
            <a:fillRect/>
          </a:stretch>
        </p:blipFill>
        <p:spPr>
          <a:xfrm>
            <a:off x="9438586" y="4209608"/>
            <a:ext cx="1225481" cy="1145309"/>
          </a:xfrm>
          <a:prstGeom prst="rect">
            <a:avLst/>
          </a:prstGeom>
        </p:spPr>
      </p:pic>
      <p:pic>
        <p:nvPicPr>
          <p:cNvPr id="40" name="Picture 39" descr="A picture containing game, controller, remote, indoor&#10;&#10;Description automatically generated">
            <a:extLst>
              <a:ext uri="{FF2B5EF4-FFF2-40B4-BE49-F238E27FC236}">
                <a16:creationId xmlns:a16="http://schemas.microsoft.com/office/drawing/2014/main" id="{C2AC60B8-ECAB-4E96-B976-13BEBEC49909}"/>
              </a:ext>
            </a:extLst>
          </p:cNvPr>
          <p:cNvPicPr>
            <a:picLocks noChangeAspect="1"/>
          </p:cNvPicPr>
          <p:nvPr/>
        </p:nvPicPr>
        <p:blipFill>
          <a:blip r:embed="rId7"/>
          <a:stretch>
            <a:fillRect/>
          </a:stretch>
        </p:blipFill>
        <p:spPr>
          <a:xfrm>
            <a:off x="7462248" y="4168324"/>
            <a:ext cx="1225481" cy="1145309"/>
          </a:xfrm>
          <a:prstGeom prst="rect">
            <a:avLst/>
          </a:prstGeom>
        </p:spPr>
      </p:pic>
      <p:pic>
        <p:nvPicPr>
          <p:cNvPr id="42" name="Picture 41" descr="A picture containing game, controller, remote, indoor&#10;&#10;Description automatically generated">
            <a:extLst>
              <a:ext uri="{FF2B5EF4-FFF2-40B4-BE49-F238E27FC236}">
                <a16:creationId xmlns:a16="http://schemas.microsoft.com/office/drawing/2014/main" id="{CBD636B1-58C2-4C65-85B9-B977336D0BFF}"/>
              </a:ext>
            </a:extLst>
          </p:cNvPr>
          <p:cNvPicPr>
            <a:picLocks noChangeAspect="1"/>
          </p:cNvPicPr>
          <p:nvPr/>
        </p:nvPicPr>
        <p:blipFill>
          <a:blip r:embed="rId7"/>
          <a:stretch>
            <a:fillRect/>
          </a:stretch>
        </p:blipFill>
        <p:spPr>
          <a:xfrm>
            <a:off x="5757216" y="4129607"/>
            <a:ext cx="1225481" cy="1145309"/>
          </a:xfrm>
          <a:prstGeom prst="rect">
            <a:avLst/>
          </a:prstGeom>
        </p:spPr>
      </p:pic>
      <p:pic>
        <p:nvPicPr>
          <p:cNvPr id="43" name="Picture 42" descr="A picture containing box, container, indoor, bed&#10;&#10;Description automatically generated">
            <a:extLst>
              <a:ext uri="{FF2B5EF4-FFF2-40B4-BE49-F238E27FC236}">
                <a16:creationId xmlns:a16="http://schemas.microsoft.com/office/drawing/2014/main" id="{9D960B6A-E41E-48A8-AA76-628C57FD3AA4}"/>
              </a:ext>
            </a:extLst>
          </p:cNvPr>
          <p:cNvPicPr>
            <a:picLocks noChangeAspect="1"/>
          </p:cNvPicPr>
          <p:nvPr/>
        </p:nvPicPr>
        <p:blipFill>
          <a:blip r:embed="rId8"/>
          <a:stretch>
            <a:fillRect/>
          </a:stretch>
        </p:blipFill>
        <p:spPr>
          <a:xfrm>
            <a:off x="131707" y="4458336"/>
            <a:ext cx="1959108" cy="1044205"/>
          </a:xfrm>
          <a:prstGeom prst="rect">
            <a:avLst/>
          </a:prstGeom>
        </p:spPr>
      </p:pic>
      <p:pic>
        <p:nvPicPr>
          <p:cNvPr id="45" name="Graphic 44">
            <a:extLst>
              <a:ext uri="{FF2B5EF4-FFF2-40B4-BE49-F238E27FC236}">
                <a16:creationId xmlns:a16="http://schemas.microsoft.com/office/drawing/2014/main" id="{CC05E451-2083-46B1-B6C5-3B87F660E30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1479284" y="-1214359"/>
            <a:ext cx="1159815" cy="1104724"/>
          </a:xfrm>
          <a:prstGeom prst="rect">
            <a:avLst/>
          </a:prstGeom>
        </p:spPr>
      </p:pic>
      <p:pic>
        <p:nvPicPr>
          <p:cNvPr id="11" name="Graphic 10">
            <a:extLst>
              <a:ext uri="{FF2B5EF4-FFF2-40B4-BE49-F238E27FC236}">
                <a16:creationId xmlns:a16="http://schemas.microsoft.com/office/drawing/2014/main" id="{40AD64E6-AED3-45A3-8A8D-B1F9177C0E9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210228" y="4816164"/>
            <a:ext cx="2870937" cy="656728"/>
          </a:xfrm>
          <a:prstGeom prst="rect">
            <a:avLst/>
          </a:prstGeom>
        </p:spPr>
      </p:pic>
      <p:pic>
        <p:nvPicPr>
          <p:cNvPr id="14" name="Graphic 13">
            <a:extLst>
              <a:ext uri="{FF2B5EF4-FFF2-40B4-BE49-F238E27FC236}">
                <a16:creationId xmlns:a16="http://schemas.microsoft.com/office/drawing/2014/main" id="{C63ABA95-A029-45E7-B59B-7DBB9FC233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162020" y="4816164"/>
            <a:ext cx="2870937" cy="656728"/>
          </a:xfrm>
          <a:prstGeom prst="rect">
            <a:avLst/>
          </a:prstGeom>
        </p:spPr>
      </p:pic>
      <p:pic>
        <p:nvPicPr>
          <p:cNvPr id="15" name="Graphic 14">
            <a:extLst>
              <a:ext uri="{FF2B5EF4-FFF2-40B4-BE49-F238E27FC236}">
                <a16:creationId xmlns:a16="http://schemas.microsoft.com/office/drawing/2014/main" id="{3775486C-F341-41BD-85D4-2D869B2A95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354394" y="4816164"/>
            <a:ext cx="2870937" cy="656728"/>
          </a:xfrm>
          <a:prstGeom prst="rect">
            <a:avLst/>
          </a:prstGeom>
        </p:spPr>
      </p:pic>
      <p:pic>
        <p:nvPicPr>
          <p:cNvPr id="16" name="Graphic 15">
            <a:extLst>
              <a:ext uri="{FF2B5EF4-FFF2-40B4-BE49-F238E27FC236}">
                <a16:creationId xmlns:a16="http://schemas.microsoft.com/office/drawing/2014/main" id="{D00D4E69-3066-4A8D-A626-8A3FF4C3218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619312" y="4816164"/>
            <a:ext cx="2870937" cy="656728"/>
          </a:xfrm>
          <a:prstGeom prst="rect">
            <a:avLst/>
          </a:prstGeom>
        </p:spPr>
      </p:pic>
      <p:pic>
        <p:nvPicPr>
          <p:cNvPr id="17" name="Graphic 16">
            <a:extLst>
              <a:ext uri="{FF2B5EF4-FFF2-40B4-BE49-F238E27FC236}">
                <a16:creationId xmlns:a16="http://schemas.microsoft.com/office/drawing/2014/main" id="{329D2116-9036-4FAB-9456-5C0512DF67F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183842" y="4816164"/>
            <a:ext cx="2870937" cy="656728"/>
          </a:xfrm>
          <a:prstGeom prst="rect">
            <a:avLst/>
          </a:prstGeom>
        </p:spPr>
      </p:pic>
      <p:pic>
        <p:nvPicPr>
          <p:cNvPr id="23" name="Graphic 22">
            <a:extLst>
              <a:ext uri="{FF2B5EF4-FFF2-40B4-BE49-F238E27FC236}">
                <a16:creationId xmlns:a16="http://schemas.microsoft.com/office/drawing/2014/main" id="{08E4B4DE-319A-42BD-B896-444357D51B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386361" y="4353891"/>
            <a:ext cx="1159815" cy="1104724"/>
          </a:xfrm>
          <a:prstGeom prst="rect">
            <a:avLst/>
          </a:prstGeom>
        </p:spPr>
      </p:pic>
      <p:pic>
        <p:nvPicPr>
          <p:cNvPr id="48" name="Picture 47" descr="A picture containing box, container, indoor, bed&#10;&#10;Description automatically generated">
            <a:extLst>
              <a:ext uri="{FF2B5EF4-FFF2-40B4-BE49-F238E27FC236}">
                <a16:creationId xmlns:a16="http://schemas.microsoft.com/office/drawing/2014/main" id="{E950639E-F6BE-48D7-8A67-E5CDC512BD20}"/>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21388" b="95685" l="200" r="97600">
                        <a14:foregroundMark x1="17900" y1="31144" x2="17900" y2="31144"/>
                        <a14:foregroundMark x1="12900" y1="31332" x2="12900" y2="31332"/>
                        <a14:foregroundMark x1="8000" y1="30206" x2="55700" y2="32083"/>
                        <a14:foregroundMark x1="5100" y1="28893" x2="6300" y2="92871"/>
                        <a14:foregroundMark x1="9300" y1="92683" x2="94800" y2="87054"/>
                        <a14:foregroundMark x1="97400" y1="95685" x2="700" y2="92683"/>
                        <a14:foregroundMark x1="61700" y1="27580" x2="97600" y2="34522"/>
                        <a14:foregroundMark x1="40914" y1="79354" x2="5800" y2="78987"/>
                        <a14:foregroundMark x1="95500" y1="79925" x2="49383" y2="79443"/>
                        <a14:foregroundMark x1="97400" y1="21388" x2="200" y2="24015"/>
                        <a14:backgroundMark x1="12100" y1="74672" x2="17300" y2="74484"/>
                        <a14:backgroundMark x1="14500" y1="75422" x2="50500" y2="76173"/>
                        <a14:backgroundMark x1="50100" y1="75235" x2="89200" y2="74296"/>
                      </a14:backgroundRemoval>
                    </a14:imgEffect>
                  </a14:imgLayer>
                </a14:imgProps>
              </a:ext>
            </a:extLst>
          </a:blip>
          <a:srcRect t="19202"/>
          <a:stretch/>
        </p:blipFill>
        <p:spPr>
          <a:xfrm>
            <a:off x="135822" y="4666225"/>
            <a:ext cx="1959108" cy="843699"/>
          </a:xfrm>
          <a:prstGeom prst="rect">
            <a:avLst/>
          </a:prstGeom>
        </p:spPr>
      </p:pic>
      <p:sp>
        <p:nvSpPr>
          <p:cNvPr id="21" name="Rectangle 20">
            <a:extLst>
              <a:ext uri="{FF2B5EF4-FFF2-40B4-BE49-F238E27FC236}">
                <a16:creationId xmlns:a16="http://schemas.microsoft.com/office/drawing/2014/main" id="{3FAF0924-BBA6-48A8-A801-30DAC4266C25}"/>
              </a:ext>
            </a:extLst>
          </p:cNvPr>
          <p:cNvSpPr/>
          <p:nvPr/>
        </p:nvSpPr>
        <p:spPr>
          <a:xfrm>
            <a:off x="5686424" y="542925"/>
            <a:ext cx="1057275"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22" name="Rectangle 21">
            <a:extLst>
              <a:ext uri="{FF2B5EF4-FFF2-40B4-BE49-F238E27FC236}">
                <a16:creationId xmlns:a16="http://schemas.microsoft.com/office/drawing/2014/main" id="{8D1B8696-BA10-47C4-BE58-BD1606215F64}"/>
              </a:ext>
            </a:extLst>
          </p:cNvPr>
          <p:cNvSpPr/>
          <p:nvPr/>
        </p:nvSpPr>
        <p:spPr>
          <a:xfrm>
            <a:off x="5610225" y="514350"/>
            <a:ext cx="1314450" cy="542925"/>
          </a:xfrm>
          <a:prstGeom prst="rect">
            <a:avLst/>
          </a:prstGeom>
          <a:solidFill>
            <a:schemeClr val="tx2"/>
          </a:solidFill>
          <a:ln w="38100">
            <a:solidFill>
              <a:srgbClr val="00206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0"/>
                <a:solidFill>
                  <a:srgbClr val="FF0000"/>
                </a:solidFill>
                <a:effectLst>
                  <a:outerShdw blurRad="38100" dist="19050" dir="2700000" algn="tl" rotWithShape="0">
                    <a:schemeClr val="dk1">
                      <a:alpha val="40000"/>
                    </a:schemeClr>
                  </a:outerShdw>
                </a:effectLst>
              </a:rPr>
              <a:t>10 000</a:t>
            </a:r>
          </a:p>
        </p:txBody>
      </p:sp>
    </p:spTree>
    <p:extLst>
      <p:ext uri="{BB962C8B-B14F-4D97-AF65-F5344CB8AC3E}">
        <p14:creationId xmlns:p14="http://schemas.microsoft.com/office/powerpoint/2010/main" val="421694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53" presetClass="exit" presetSubtype="32" fill="hold" nodeType="afterEffect">
                                  <p:stCondLst>
                                    <p:cond delay="0"/>
                                  </p:stCondLst>
                                  <p:childTnLst>
                                    <p:anim calcmode="lin" valueType="num">
                                      <p:cBhvr>
                                        <p:cTn id="10" dur="500"/>
                                        <p:tgtEl>
                                          <p:spTgt spid="42"/>
                                        </p:tgtEl>
                                        <p:attrNameLst>
                                          <p:attrName>ppt_w</p:attrName>
                                        </p:attrNameLst>
                                      </p:cBhvr>
                                      <p:tavLst>
                                        <p:tav tm="0">
                                          <p:val>
                                            <p:strVal val="ppt_w"/>
                                          </p:val>
                                        </p:tav>
                                        <p:tav tm="100000">
                                          <p:val>
                                            <p:fltVal val="0"/>
                                          </p:val>
                                        </p:tav>
                                      </p:tavLst>
                                    </p:anim>
                                    <p:anim calcmode="lin" valueType="num">
                                      <p:cBhvr>
                                        <p:cTn id="11" dur="500"/>
                                        <p:tgtEl>
                                          <p:spTgt spid="42"/>
                                        </p:tgtEl>
                                        <p:attrNameLst>
                                          <p:attrName>ppt_h</p:attrName>
                                        </p:attrNameLst>
                                      </p:cBhvr>
                                      <p:tavLst>
                                        <p:tav tm="0">
                                          <p:val>
                                            <p:strVal val="ppt_h"/>
                                          </p:val>
                                        </p:tav>
                                        <p:tav tm="100000">
                                          <p:val>
                                            <p:fltVal val="0"/>
                                          </p:val>
                                        </p:tav>
                                      </p:tavLst>
                                    </p:anim>
                                    <p:animEffect transition="out" filter="fade">
                                      <p:cBhvr>
                                        <p:cTn id="12" dur="500"/>
                                        <p:tgtEl>
                                          <p:spTgt spid="42"/>
                                        </p:tgtEl>
                                      </p:cBhvr>
                                    </p:animEffect>
                                    <p:set>
                                      <p:cBhvr>
                                        <p:cTn id="13" dur="1" fill="hold">
                                          <p:stCondLst>
                                            <p:cond delay="499"/>
                                          </p:stCondLst>
                                        </p:cTn>
                                        <p:tgtEl>
                                          <p:spTgt spid="42"/>
                                        </p:tgtEl>
                                        <p:attrNameLst>
                                          <p:attrName>style.visibility</p:attrName>
                                        </p:attrNameLst>
                                      </p:cBhvr>
                                      <p:to>
                                        <p:strVal val="hidden"/>
                                      </p:to>
                                    </p:set>
                                  </p:childTnLst>
                                </p:cTn>
                              </p:par>
                              <p:par>
                                <p:cTn id="14" presetID="0" presetClass="path" presetSubtype="0" accel="50000" decel="50000" fill="hold" nodeType="withEffect">
                                  <p:stCondLst>
                                    <p:cond delay="0"/>
                                  </p:stCondLst>
                                  <p:childTnLst>
                                    <p:animMotion origin="layout" path="M 0.59878 0.81604 L 0.59878 0.81635 C 0.59965 0.80648 0.60052 0.79629 0.59878 0.78672 C 0.59687 0.77746 0.59583 0.76604 0.59079 0.75895 C 0.58298 0.74783 0.57951 0.74135 0.57204 0.73302 C 0.56701 0.72808 0.56302 0.72129 0.55781 0.71851 L 0.54965 0.71419 C 0.54652 0.71018 0.54357 0.70586 0.53975 0.70246 C 0.53576 0.69907 0.53177 0.6966 0.5276 0.69382 C 0.52569 0.69259 0.52343 0.69135 0.5217 0.6895 C 0.51944 0.68703 0.51718 0.68456 0.51441 0.6824 C 0.51371 0.68148 0.51267 0.68148 0.51145 0.68055 C 0.50034 0.67469 0.50711 0.67685 0.49461 0.675 C 0.49322 0.67407 0.49114 0.67253 0.48975 0.67222 C 0.48697 0.67129 0.4842 0.67067 0.48142 0.67067 C 0.47204 0.66975 0.46284 0.66944 0.45347 0.66913 C 0.41336 0.66203 0.42378 0.66234 0.35329 0.67222 C 0.34583 0.67314 0.33871 0.67746 0.33125 0.68055 C 0.321 0.68549 0.31093 0.69166 0.30086 0.69814 C 0.29704 0.70092 0.29305 0.70432 0.28906 0.70679 C 0.28402 0.71018 0.27829 0.71234 0.27291 0.71574 C 0.26354 0.72129 0.25399 0.72746 0.24513 0.73302 C 0.24184 0.73518 0.23819 0.73672 0.23489 0.73888 C 0.21441 0.75092 0.24045 0.7358 0.22204 0.74753 C 0.21805 0.75 0.20989 0.75493 0.20989 0.75524 C 0.19479 0.77253 0.2184 0.74629 0.19583 0.76512 C 0.17986 0.77808 0.19652 0.76388 0.18385 0.77654 C 0.18246 0.77839 0.18038 0.77932 0.17899 0.78086 C 0.17795 0.78179 0.17691 0.78302 0.17569 0.78395 C 0.175 0.78734 0.17378 0.79074 0.17274 0.79413 C 0.17239 0.79567 0.17204 0.79691 0.17204 0.79845 C 0.17204 0.80308 0.17204 0.80802 0.17204 0.81296 L 0.17204 0.81327 " pathEditMode="relative" rAng="0" ptsTypes="AAAAAAAAAAAAAAAAAAAAAAAAAAAAAAAAA">
                                      <p:cBhvr>
                                        <p:cTn id="15" dur="2000" fill="hold"/>
                                        <p:tgtEl>
                                          <p:spTgt spid="45"/>
                                        </p:tgtEl>
                                        <p:attrNameLst>
                                          <p:attrName>ppt_x</p:attrName>
                                          <p:attrName>ppt_y</p:attrName>
                                        </p:attrNameLst>
                                      </p:cBhvr>
                                      <p:rCtr x="-21302" y="-7593"/>
                                    </p:animMotion>
                                  </p:childTnLst>
                                  <p:subTnLst>
                                    <p:audio>
                                      <p:cMediaNode>
                                        <p:cTn display="0" masterRel="sameClick">
                                          <p:stCondLst>
                                            <p:cond evt="begin" delay="0">
                                              <p:tn val="14"/>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pic>
        <p:nvPicPr>
          <p:cNvPr id="4" name="Graphic 3">
            <a:extLst>
              <a:ext uri="{FF2B5EF4-FFF2-40B4-BE49-F238E27FC236}">
                <a16:creationId xmlns:a16="http://schemas.microsoft.com/office/drawing/2014/main" id="{BE9CB1FE-4BBB-4B47-B2D8-ABE2473BC7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2"/>
            <a:ext cx="12317691" cy="6919564"/>
          </a:xfrm>
          <a:prstGeom prst="rect">
            <a:avLst/>
          </a:prstGeom>
        </p:spPr>
      </p:pic>
      <p:sp>
        <p:nvSpPr>
          <p:cNvPr id="28" name="Speech Bubble: Rectangle with Corners Rounded 27">
            <a:extLst>
              <a:ext uri="{FF2B5EF4-FFF2-40B4-BE49-F238E27FC236}">
                <a16:creationId xmlns:a16="http://schemas.microsoft.com/office/drawing/2014/main" id="{A6DC5FCA-748A-47C1-B280-D5056C0716C5}"/>
              </a:ext>
            </a:extLst>
          </p:cNvPr>
          <p:cNvSpPr/>
          <p:nvPr/>
        </p:nvSpPr>
        <p:spPr>
          <a:xfrm>
            <a:off x="1190626" y="175911"/>
            <a:ext cx="9896474" cy="1865924"/>
          </a:xfrm>
          <a:prstGeom prst="wedgeRoundRectCallout">
            <a:avLst>
              <a:gd name="adj1" fmla="val -29785"/>
              <a:gd name="adj2" fmla="val 48883"/>
              <a:gd name="adj3" fmla="val 16667"/>
            </a:avLst>
          </a:prstGeom>
          <a:solidFill>
            <a:srgbClr val="FFFFC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30" name="TextBox 29">
            <a:extLst>
              <a:ext uri="{FF2B5EF4-FFF2-40B4-BE49-F238E27FC236}">
                <a16:creationId xmlns:a16="http://schemas.microsoft.com/office/drawing/2014/main" id="{9F386AF6-7F25-4BF6-9F7D-19388138F5D8}"/>
              </a:ext>
            </a:extLst>
          </p:cNvPr>
          <p:cNvSpPr txBox="1"/>
          <p:nvPr/>
        </p:nvSpPr>
        <p:spPr>
          <a:xfrm>
            <a:off x="1921189" y="447626"/>
            <a:ext cx="8775386" cy="748988"/>
          </a:xfrm>
          <a:prstGeom prst="rect">
            <a:avLst/>
          </a:prstGeom>
          <a:noFill/>
        </p:spPr>
        <p:txBody>
          <a:bodyPr wrap="square" rtlCol="0">
            <a:spAutoFit/>
          </a:bodyPr>
          <a:lstStyle/>
          <a:p>
            <a:pPr algn="ctr" defTabSz="1219170">
              <a:buClr>
                <a:srgbClr val="000000"/>
              </a:buClr>
              <a:defRPr/>
            </a:pPr>
            <a:r>
              <a:rPr lang="en-US" sz="4267" b="1" kern="0" dirty="0">
                <a:solidFill>
                  <a:srgbClr val="C00000"/>
                </a:solidFill>
                <a:cs typeface="Arial"/>
                <a:sym typeface="Arial"/>
              </a:rPr>
              <a:t>37 059 = 30 000 + 7000 +       + 9</a:t>
            </a:r>
          </a:p>
        </p:txBody>
      </p:sp>
      <p:pic>
        <p:nvPicPr>
          <p:cNvPr id="31" name="Picture 30">
            <a:extLst>
              <a:ext uri="{FF2B5EF4-FFF2-40B4-BE49-F238E27FC236}">
                <a16:creationId xmlns:a16="http://schemas.microsoft.com/office/drawing/2014/main" id="{1FBD52A8-5099-4AD5-8C80-D63CF549ADCA}"/>
              </a:ext>
            </a:extLst>
          </p:cNvPr>
          <p:cNvPicPr>
            <a:picLocks noChangeAspect="1"/>
          </p:cNvPicPr>
          <p:nvPr/>
        </p:nvPicPr>
        <p:blipFill rotWithShape="1">
          <a:blip r:embed="rId6">
            <a:extLst>
              <a:ext uri="{28A0092B-C50C-407E-A947-70E740481C1C}">
                <a14:useLocalDpi xmlns:a14="http://schemas.microsoft.com/office/drawing/2010/main" val="0"/>
              </a:ext>
            </a:extLst>
          </a:blip>
          <a:srcRect l="5359" t="-95" r="77315" b="52550"/>
          <a:stretch/>
        </p:blipFill>
        <p:spPr>
          <a:xfrm flipH="1">
            <a:off x="-54037" y="2043892"/>
            <a:ext cx="2221397" cy="3429000"/>
          </a:xfrm>
          <a:prstGeom prst="rect">
            <a:avLst/>
          </a:prstGeom>
        </p:spPr>
      </p:pic>
      <p:pic>
        <p:nvPicPr>
          <p:cNvPr id="39" name="Picture 38" descr="A picture containing game, controller, remote, indoor&#10;&#10;Description automatically generated">
            <a:extLst>
              <a:ext uri="{FF2B5EF4-FFF2-40B4-BE49-F238E27FC236}">
                <a16:creationId xmlns:a16="http://schemas.microsoft.com/office/drawing/2014/main" id="{5FC0BBD9-EA6F-4C90-BFC1-425A4DBA757B}"/>
              </a:ext>
            </a:extLst>
          </p:cNvPr>
          <p:cNvPicPr>
            <a:picLocks noChangeAspect="1"/>
          </p:cNvPicPr>
          <p:nvPr/>
        </p:nvPicPr>
        <p:blipFill>
          <a:blip r:embed="rId7"/>
          <a:stretch>
            <a:fillRect/>
          </a:stretch>
        </p:blipFill>
        <p:spPr>
          <a:xfrm>
            <a:off x="9438586" y="4209608"/>
            <a:ext cx="1225481" cy="1145309"/>
          </a:xfrm>
          <a:prstGeom prst="rect">
            <a:avLst/>
          </a:prstGeom>
        </p:spPr>
      </p:pic>
      <p:pic>
        <p:nvPicPr>
          <p:cNvPr id="42" name="Picture 41" descr="A picture containing game, controller, remote, indoor&#10;&#10;Description automatically generated">
            <a:extLst>
              <a:ext uri="{FF2B5EF4-FFF2-40B4-BE49-F238E27FC236}">
                <a16:creationId xmlns:a16="http://schemas.microsoft.com/office/drawing/2014/main" id="{CBD636B1-58C2-4C65-85B9-B977336D0BFF}"/>
              </a:ext>
            </a:extLst>
          </p:cNvPr>
          <p:cNvPicPr>
            <a:picLocks noChangeAspect="1"/>
          </p:cNvPicPr>
          <p:nvPr/>
        </p:nvPicPr>
        <p:blipFill>
          <a:blip r:embed="rId7"/>
          <a:stretch>
            <a:fillRect/>
          </a:stretch>
        </p:blipFill>
        <p:spPr>
          <a:xfrm>
            <a:off x="7606477" y="4059046"/>
            <a:ext cx="1225481" cy="1145309"/>
          </a:xfrm>
          <a:prstGeom prst="rect">
            <a:avLst/>
          </a:prstGeom>
        </p:spPr>
      </p:pic>
      <p:pic>
        <p:nvPicPr>
          <p:cNvPr id="43" name="Picture 42" descr="A picture containing box, container, indoor, bed&#10;&#10;Description automatically generated">
            <a:extLst>
              <a:ext uri="{FF2B5EF4-FFF2-40B4-BE49-F238E27FC236}">
                <a16:creationId xmlns:a16="http://schemas.microsoft.com/office/drawing/2014/main" id="{9D960B6A-E41E-48A8-AA76-628C57FD3AA4}"/>
              </a:ext>
            </a:extLst>
          </p:cNvPr>
          <p:cNvPicPr>
            <a:picLocks noChangeAspect="1"/>
          </p:cNvPicPr>
          <p:nvPr/>
        </p:nvPicPr>
        <p:blipFill>
          <a:blip r:embed="rId8"/>
          <a:stretch>
            <a:fillRect/>
          </a:stretch>
        </p:blipFill>
        <p:spPr>
          <a:xfrm>
            <a:off x="131707" y="4458336"/>
            <a:ext cx="1959108" cy="1044205"/>
          </a:xfrm>
          <a:prstGeom prst="rect">
            <a:avLst/>
          </a:prstGeom>
        </p:spPr>
      </p:pic>
      <p:pic>
        <p:nvPicPr>
          <p:cNvPr id="45" name="Graphic 44">
            <a:extLst>
              <a:ext uri="{FF2B5EF4-FFF2-40B4-BE49-F238E27FC236}">
                <a16:creationId xmlns:a16="http://schemas.microsoft.com/office/drawing/2014/main" id="{CC05E451-2083-46B1-B6C5-3B87F660E30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1479284" y="-1214359"/>
            <a:ext cx="1159815" cy="1104724"/>
          </a:xfrm>
          <a:prstGeom prst="rect">
            <a:avLst/>
          </a:prstGeom>
        </p:spPr>
      </p:pic>
      <p:pic>
        <p:nvPicPr>
          <p:cNvPr id="11" name="Graphic 10">
            <a:extLst>
              <a:ext uri="{FF2B5EF4-FFF2-40B4-BE49-F238E27FC236}">
                <a16:creationId xmlns:a16="http://schemas.microsoft.com/office/drawing/2014/main" id="{40AD64E6-AED3-45A3-8A8D-B1F9177C0E9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210228" y="4816164"/>
            <a:ext cx="2870937" cy="656728"/>
          </a:xfrm>
          <a:prstGeom prst="rect">
            <a:avLst/>
          </a:prstGeom>
        </p:spPr>
      </p:pic>
      <p:pic>
        <p:nvPicPr>
          <p:cNvPr id="14" name="Graphic 13">
            <a:extLst>
              <a:ext uri="{FF2B5EF4-FFF2-40B4-BE49-F238E27FC236}">
                <a16:creationId xmlns:a16="http://schemas.microsoft.com/office/drawing/2014/main" id="{C63ABA95-A029-45E7-B59B-7DBB9FC233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162020" y="4816164"/>
            <a:ext cx="2870937" cy="656728"/>
          </a:xfrm>
          <a:prstGeom prst="rect">
            <a:avLst/>
          </a:prstGeom>
        </p:spPr>
      </p:pic>
      <p:pic>
        <p:nvPicPr>
          <p:cNvPr id="15" name="Graphic 14">
            <a:extLst>
              <a:ext uri="{FF2B5EF4-FFF2-40B4-BE49-F238E27FC236}">
                <a16:creationId xmlns:a16="http://schemas.microsoft.com/office/drawing/2014/main" id="{3775486C-F341-41BD-85D4-2D869B2A95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354394" y="4816164"/>
            <a:ext cx="2870937" cy="656728"/>
          </a:xfrm>
          <a:prstGeom prst="rect">
            <a:avLst/>
          </a:prstGeom>
        </p:spPr>
      </p:pic>
      <p:pic>
        <p:nvPicPr>
          <p:cNvPr id="16" name="Graphic 15">
            <a:extLst>
              <a:ext uri="{FF2B5EF4-FFF2-40B4-BE49-F238E27FC236}">
                <a16:creationId xmlns:a16="http://schemas.microsoft.com/office/drawing/2014/main" id="{D00D4E69-3066-4A8D-A626-8A3FF4C3218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619312" y="4816164"/>
            <a:ext cx="2870937" cy="656728"/>
          </a:xfrm>
          <a:prstGeom prst="rect">
            <a:avLst/>
          </a:prstGeom>
        </p:spPr>
      </p:pic>
      <p:pic>
        <p:nvPicPr>
          <p:cNvPr id="17" name="Graphic 16">
            <a:extLst>
              <a:ext uri="{FF2B5EF4-FFF2-40B4-BE49-F238E27FC236}">
                <a16:creationId xmlns:a16="http://schemas.microsoft.com/office/drawing/2014/main" id="{329D2116-9036-4FAB-9456-5C0512DF67F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183842" y="4816164"/>
            <a:ext cx="2870937" cy="656728"/>
          </a:xfrm>
          <a:prstGeom prst="rect">
            <a:avLst/>
          </a:prstGeom>
        </p:spPr>
      </p:pic>
      <p:pic>
        <p:nvPicPr>
          <p:cNvPr id="22" name="Graphic 21">
            <a:extLst>
              <a:ext uri="{FF2B5EF4-FFF2-40B4-BE49-F238E27FC236}">
                <a16:creationId xmlns:a16="http://schemas.microsoft.com/office/drawing/2014/main" id="{2DC2612F-8D72-42B9-BE83-2821D9441FF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236018" y="4100699"/>
            <a:ext cx="1159815" cy="1104724"/>
          </a:xfrm>
          <a:prstGeom prst="rect">
            <a:avLst/>
          </a:prstGeom>
        </p:spPr>
      </p:pic>
      <p:pic>
        <p:nvPicPr>
          <p:cNvPr id="23" name="Graphic 22">
            <a:extLst>
              <a:ext uri="{FF2B5EF4-FFF2-40B4-BE49-F238E27FC236}">
                <a16:creationId xmlns:a16="http://schemas.microsoft.com/office/drawing/2014/main" id="{29B9E9FA-E09F-4C97-9570-C09CC9A97AF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826689" y="4179030"/>
            <a:ext cx="1159815" cy="1104724"/>
          </a:xfrm>
          <a:prstGeom prst="rect">
            <a:avLst/>
          </a:prstGeom>
        </p:spPr>
      </p:pic>
      <p:pic>
        <p:nvPicPr>
          <p:cNvPr id="48" name="Picture 47" descr="A picture containing box, container, indoor, bed&#10;&#10;Description automatically generated">
            <a:extLst>
              <a:ext uri="{FF2B5EF4-FFF2-40B4-BE49-F238E27FC236}">
                <a16:creationId xmlns:a16="http://schemas.microsoft.com/office/drawing/2014/main" id="{E950639E-F6BE-48D7-8A67-E5CDC512BD20}"/>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21388" b="95685" l="200" r="97600">
                        <a14:foregroundMark x1="17900" y1="31144" x2="17900" y2="31144"/>
                        <a14:foregroundMark x1="12900" y1="31332" x2="12900" y2="31332"/>
                        <a14:foregroundMark x1="8000" y1="30206" x2="55700" y2="32083"/>
                        <a14:foregroundMark x1="5100" y1="28893" x2="6300" y2="92871"/>
                        <a14:foregroundMark x1="9300" y1="92683" x2="94800" y2="87054"/>
                        <a14:foregroundMark x1="97400" y1="95685" x2="700" y2="92683"/>
                        <a14:foregroundMark x1="61700" y1="27580" x2="97600" y2="34522"/>
                        <a14:foregroundMark x1="40914" y1="79354" x2="5800" y2="78987"/>
                        <a14:foregroundMark x1="95500" y1="79925" x2="49383" y2="79443"/>
                        <a14:foregroundMark x1="97400" y1="21388" x2="200" y2="24015"/>
                        <a14:backgroundMark x1="12100" y1="74672" x2="17300" y2="74484"/>
                        <a14:backgroundMark x1="14500" y1="75422" x2="50500" y2="76173"/>
                        <a14:backgroundMark x1="50100" y1="75235" x2="89200" y2="74296"/>
                      </a14:backgroundRemoval>
                    </a14:imgEffect>
                  </a14:imgLayer>
                </a14:imgProps>
              </a:ext>
            </a:extLst>
          </a:blip>
          <a:srcRect t="19202"/>
          <a:stretch/>
        </p:blipFill>
        <p:spPr>
          <a:xfrm>
            <a:off x="135822" y="4666225"/>
            <a:ext cx="1959108" cy="843699"/>
          </a:xfrm>
          <a:prstGeom prst="rect">
            <a:avLst/>
          </a:prstGeom>
        </p:spPr>
      </p:pic>
      <p:sp>
        <p:nvSpPr>
          <p:cNvPr id="20" name="Rectangle 19">
            <a:extLst>
              <a:ext uri="{FF2B5EF4-FFF2-40B4-BE49-F238E27FC236}">
                <a16:creationId xmlns:a16="http://schemas.microsoft.com/office/drawing/2014/main" id="{DC560FFA-679D-4203-950E-5CDFD7CF7A1C}"/>
              </a:ext>
            </a:extLst>
          </p:cNvPr>
          <p:cNvSpPr/>
          <p:nvPr/>
        </p:nvSpPr>
        <p:spPr>
          <a:xfrm>
            <a:off x="8562975" y="571500"/>
            <a:ext cx="876300"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21" name="Rectangle 20">
            <a:extLst>
              <a:ext uri="{FF2B5EF4-FFF2-40B4-BE49-F238E27FC236}">
                <a16:creationId xmlns:a16="http://schemas.microsoft.com/office/drawing/2014/main" id="{2BE492F4-9E6E-49E2-B1C8-32D9A1FBD8B4}"/>
              </a:ext>
            </a:extLst>
          </p:cNvPr>
          <p:cNvSpPr/>
          <p:nvPr/>
        </p:nvSpPr>
        <p:spPr>
          <a:xfrm>
            <a:off x="8543925" y="571500"/>
            <a:ext cx="942976" cy="542925"/>
          </a:xfrm>
          <a:prstGeom prst="rect">
            <a:avLst/>
          </a:prstGeom>
          <a:solidFill>
            <a:schemeClr val="tx2"/>
          </a:solidFill>
          <a:ln w="38100">
            <a:solidFill>
              <a:srgbClr val="00206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n w="0"/>
                <a:solidFill>
                  <a:srgbClr val="FF0000"/>
                </a:solidFill>
                <a:effectLst>
                  <a:outerShdw blurRad="38100" dist="19050" dir="2700000" algn="tl" rotWithShape="0">
                    <a:schemeClr val="dk1">
                      <a:alpha val="40000"/>
                    </a:schemeClr>
                  </a:outerShdw>
                </a:effectLst>
              </a:rPr>
              <a:t>50</a:t>
            </a:r>
          </a:p>
        </p:txBody>
      </p:sp>
    </p:spTree>
    <p:extLst>
      <p:ext uri="{BB962C8B-B14F-4D97-AF65-F5344CB8AC3E}">
        <p14:creationId xmlns:p14="http://schemas.microsoft.com/office/powerpoint/2010/main" val="25992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53" presetClass="exit" presetSubtype="32" fill="hold" nodeType="afterEffect">
                                  <p:stCondLst>
                                    <p:cond delay="0"/>
                                  </p:stCondLst>
                                  <p:childTnLst>
                                    <p:anim calcmode="lin" valueType="num">
                                      <p:cBhvr>
                                        <p:cTn id="10" dur="500"/>
                                        <p:tgtEl>
                                          <p:spTgt spid="42"/>
                                        </p:tgtEl>
                                        <p:attrNameLst>
                                          <p:attrName>ppt_w</p:attrName>
                                        </p:attrNameLst>
                                      </p:cBhvr>
                                      <p:tavLst>
                                        <p:tav tm="0">
                                          <p:val>
                                            <p:strVal val="ppt_w"/>
                                          </p:val>
                                        </p:tav>
                                        <p:tav tm="100000">
                                          <p:val>
                                            <p:fltVal val="0"/>
                                          </p:val>
                                        </p:tav>
                                      </p:tavLst>
                                    </p:anim>
                                    <p:anim calcmode="lin" valueType="num">
                                      <p:cBhvr>
                                        <p:cTn id="11" dur="500"/>
                                        <p:tgtEl>
                                          <p:spTgt spid="42"/>
                                        </p:tgtEl>
                                        <p:attrNameLst>
                                          <p:attrName>ppt_h</p:attrName>
                                        </p:attrNameLst>
                                      </p:cBhvr>
                                      <p:tavLst>
                                        <p:tav tm="0">
                                          <p:val>
                                            <p:strVal val="ppt_h"/>
                                          </p:val>
                                        </p:tav>
                                        <p:tav tm="100000">
                                          <p:val>
                                            <p:fltVal val="0"/>
                                          </p:val>
                                        </p:tav>
                                      </p:tavLst>
                                    </p:anim>
                                    <p:animEffect transition="out" filter="fade">
                                      <p:cBhvr>
                                        <p:cTn id="12" dur="500"/>
                                        <p:tgtEl>
                                          <p:spTgt spid="42"/>
                                        </p:tgtEl>
                                      </p:cBhvr>
                                    </p:animEffect>
                                    <p:set>
                                      <p:cBhvr>
                                        <p:cTn id="13" dur="1" fill="hold">
                                          <p:stCondLst>
                                            <p:cond delay="499"/>
                                          </p:stCondLst>
                                        </p:cTn>
                                        <p:tgtEl>
                                          <p:spTgt spid="42"/>
                                        </p:tgtEl>
                                        <p:attrNameLst>
                                          <p:attrName>style.visibility</p:attrName>
                                        </p:attrNameLst>
                                      </p:cBhvr>
                                      <p:to>
                                        <p:strVal val="hidden"/>
                                      </p:to>
                                    </p:set>
                                  </p:childTnLst>
                                </p:cTn>
                              </p:par>
                            </p:childTnLst>
                          </p:cTn>
                        </p:par>
                        <p:par>
                          <p:cTn id="14" fill="hold">
                            <p:stCondLst>
                              <p:cond delay="1000"/>
                            </p:stCondLst>
                            <p:childTnLst>
                              <p:par>
                                <p:cTn id="15" presetID="0" presetClass="path" presetSubtype="0" accel="50000" decel="50000" fill="hold" nodeType="afterEffect">
                                  <p:stCondLst>
                                    <p:cond delay="0"/>
                                  </p:stCondLst>
                                  <p:childTnLst>
                                    <p:animMotion origin="layout" path="M 0.73559 0.81604 L 0.73559 0.81635 C 0.73663 0.80648 0.73784 0.79629 0.73559 0.78672 C 0.73298 0.77746 0.73159 0.76604 0.725 0.75895 C 0.71458 0.74783 0.71006 0.74135 0.70017 0.73302 C 0.69357 0.72808 0.68836 0.72129 0.68159 0.71851 L 0.67066 0.71419 C 0.66649 0.71018 0.6625 0.70586 0.65763 0.70246 C 0.65243 0.69907 0.64722 0.6966 0.64149 0.69382 C 0.63888 0.69259 0.63593 0.69135 0.63368 0.6895 C 0.63072 0.68703 0.62777 0.68456 0.62413 0.6824 C 0.62326 0.68148 0.62187 0.68148 0.62031 0.68055 C 0.60555 0.67469 0.61441 0.67685 0.59809 0.675 C 0.596 0.67407 0.5934 0.67253 0.59149 0.67222 C 0.58784 0.67129 0.5842 0.67067 0.58072 0.67067 C 0.56822 0.66975 0.55607 0.66944 0.54357 0.66913 C 0.49062 0.66203 0.50434 0.66234 0.41128 0.67222 C 0.40156 0.67314 0.39201 0.67746 0.38229 0.68055 C 0.36875 0.68549 0.35538 0.69166 0.34218 0.69814 C 0.33697 0.70092 0.33177 0.70432 0.32656 0.70679 C 0.31996 0.71018 0.3125 0.71234 0.3052 0.71574 C 0.29288 0.72129 0.28038 0.72746 0.26857 0.73302 C 0.26423 0.73518 0.25937 0.73672 0.2552 0.73888 C 0.22795 0.75092 0.26232 0.7358 0.23819 0.74753 C 0.23281 0.75 0.22204 0.75493 0.22204 0.75524 C 0.20208 0.77253 0.23316 0.74629 0.20347 0.76512 C 0.18246 0.77808 0.20434 0.76388 0.18767 0.77654 C 0.18576 0.77839 0.18316 0.77932 0.18107 0.78086 C 0.17986 0.78179 0.17847 0.78302 0.17691 0.78395 C 0.17586 0.78734 0.1743 0.79074 0.17291 0.79413 C 0.17256 0.79567 0.17204 0.79691 0.17204 0.79845 C 0.17204 0.80308 0.17204 0.80802 0.17204 0.81296 L 0.17204 0.81327 " pathEditMode="relative" rAng="0" ptsTypes="AAAAAAAAAAAAAAAAAAAAAAAAAAAAAAAAA">
                                      <p:cBhvr>
                                        <p:cTn id="16" dur="2000" fill="hold"/>
                                        <p:tgtEl>
                                          <p:spTgt spid="45"/>
                                        </p:tgtEl>
                                        <p:attrNameLst>
                                          <p:attrName>ppt_x</p:attrName>
                                          <p:attrName>ppt_y</p:attrName>
                                        </p:attrNameLst>
                                      </p:cBhvr>
                                      <p:rCtr x="-28125" y="-7593"/>
                                    </p:animMotion>
                                  </p:childTnLst>
                                  <p:subTnLst>
                                    <p:audio>
                                      <p:cMediaNode>
                                        <p:cTn display="0" masterRel="sameClick">
                                          <p:stCondLst>
                                            <p:cond evt="begin" delay="0">
                                              <p:tn val="1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pic>
        <p:nvPicPr>
          <p:cNvPr id="4" name="Graphic 3">
            <a:extLst>
              <a:ext uri="{FF2B5EF4-FFF2-40B4-BE49-F238E27FC236}">
                <a16:creationId xmlns:a16="http://schemas.microsoft.com/office/drawing/2014/main" id="{BE9CB1FE-4BBB-4B47-B2D8-ABE2473BC7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2"/>
            <a:ext cx="12317691" cy="6919564"/>
          </a:xfrm>
          <a:prstGeom prst="rect">
            <a:avLst/>
          </a:prstGeom>
        </p:spPr>
      </p:pic>
      <p:sp>
        <p:nvSpPr>
          <p:cNvPr id="28" name="Speech Bubble: Rectangle with Corners Rounded 27">
            <a:extLst>
              <a:ext uri="{FF2B5EF4-FFF2-40B4-BE49-F238E27FC236}">
                <a16:creationId xmlns:a16="http://schemas.microsoft.com/office/drawing/2014/main" id="{A6DC5FCA-748A-47C1-B280-D5056C0716C5}"/>
              </a:ext>
            </a:extLst>
          </p:cNvPr>
          <p:cNvSpPr/>
          <p:nvPr/>
        </p:nvSpPr>
        <p:spPr>
          <a:xfrm>
            <a:off x="1066800" y="175911"/>
            <a:ext cx="10277475" cy="1865924"/>
          </a:xfrm>
          <a:prstGeom prst="wedgeRoundRectCallout">
            <a:avLst>
              <a:gd name="adj1" fmla="val -29785"/>
              <a:gd name="adj2" fmla="val 48883"/>
              <a:gd name="adj3" fmla="val 16667"/>
            </a:avLst>
          </a:prstGeom>
          <a:solidFill>
            <a:srgbClr val="FFFFC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rial"/>
              <a:sym typeface="Arial"/>
            </a:endParaRPr>
          </a:p>
        </p:txBody>
      </p:sp>
      <p:sp>
        <p:nvSpPr>
          <p:cNvPr id="30" name="TextBox 29">
            <a:extLst>
              <a:ext uri="{FF2B5EF4-FFF2-40B4-BE49-F238E27FC236}">
                <a16:creationId xmlns:a16="http://schemas.microsoft.com/office/drawing/2014/main" id="{9F386AF6-7F25-4BF6-9F7D-19388138F5D8}"/>
              </a:ext>
            </a:extLst>
          </p:cNvPr>
          <p:cNvSpPr txBox="1"/>
          <p:nvPr/>
        </p:nvSpPr>
        <p:spPr>
          <a:xfrm>
            <a:off x="844864" y="438101"/>
            <a:ext cx="9756461" cy="748988"/>
          </a:xfrm>
          <a:prstGeom prst="rect">
            <a:avLst/>
          </a:prstGeom>
          <a:noFill/>
        </p:spPr>
        <p:txBody>
          <a:bodyPr wrap="square" rtlCol="0">
            <a:spAutoFit/>
          </a:bodyPr>
          <a:lstStyle/>
          <a:p>
            <a:pPr algn="ctr" defTabSz="1219170">
              <a:buClr>
                <a:srgbClr val="000000"/>
              </a:buClr>
              <a:defRPr/>
            </a:pPr>
            <a:r>
              <a:rPr lang="en-US" sz="4267" b="1" kern="0">
                <a:solidFill>
                  <a:srgbClr val="C00000"/>
                </a:solidFill>
                <a:cs typeface="Arial"/>
                <a:sym typeface="Arial"/>
              </a:rPr>
              <a:t>76 205 = 70 000 + 6000 + 200 + </a:t>
            </a:r>
            <a:endParaRPr lang="en-US" sz="4267" b="1" kern="0" dirty="0">
              <a:solidFill>
                <a:srgbClr val="000000"/>
              </a:solidFill>
              <a:latin typeface="Arial"/>
              <a:cs typeface="Arial"/>
              <a:sym typeface="Arial"/>
            </a:endParaRPr>
          </a:p>
        </p:txBody>
      </p:sp>
      <p:pic>
        <p:nvPicPr>
          <p:cNvPr id="31" name="Picture 30">
            <a:extLst>
              <a:ext uri="{FF2B5EF4-FFF2-40B4-BE49-F238E27FC236}">
                <a16:creationId xmlns:a16="http://schemas.microsoft.com/office/drawing/2014/main" id="{1FBD52A8-5099-4AD5-8C80-D63CF549ADCA}"/>
              </a:ext>
            </a:extLst>
          </p:cNvPr>
          <p:cNvPicPr>
            <a:picLocks noChangeAspect="1"/>
          </p:cNvPicPr>
          <p:nvPr/>
        </p:nvPicPr>
        <p:blipFill rotWithShape="1">
          <a:blip r:embed="rId6">
            <a:extLst>
              <a:ext uri="{28A0092B-C50C-407E-A947-70E740481C1C}">
                <a14:useLocalDpi xmlns:a14="http://schemas.microsoft.com/office/drawing/2010/main" val="0"/>
              </a:ext>
            </a:extLst>
          </a:blip>
          <a:srcRect l="5359" t="-95" r="77315" b="52550"/>
          <a:stretch/>
        </p:blipFill>
        <p:spPr>
          <a:xfrm flipH="1">
            <a:off x="-54037" y="2043892"/>
            <a:ext cx="2221397" cy="3429000"/>
          </a:xfrm>
          <a:prstGeom prst="rect">
            <a:avLst/>
          </a:prstGeom>
        </p:spPr>
      </p:pic>
      <p:pic>
        <p:nvPicPr>
          <p:cNvPr id="42" name="Picture 41" descr="A picture containing game, controller, remote, indoor&#10;&#10;Description automatically generated">
            <a:extLst>
              <a:ext uri="{FF2B5EF4-FFF2-40B4-BE49-F238E27FC236}">
                <a16:creationId xmlns:a16="http://schemas.microsoft.com/office/drawing/2014/main" id="{CBD636B1-58C2-4C65-85B9-B977336D0BFF}"/>
              </a:ext>
            </a:extLst>
          </p:cNvPr>
          <p:cNvPicPr>
            <a:picLocks noChangeAspect="1"/>
          </p:cNvPicPr>
          <p:nvPr/>
        </p:nvPicPr>
        <p:blipFill>
          <a:blip r:embed="rId7"/>
          <a:stretch>
            <a:fillRect/>
          </a:stretch>
        </p:blipFill>
        <p:spPr>
          <a:xfrm>
            <a:off x="9635373" y="4093571"/>
            <a:ext cx="1225481" cy="1145309"/>
          </a:xfrm>
          <a:prstGeom prst="rect">
            <a:avLst/>
          </a:prstGeom>
        </p:spPr>
      </p:pic>
      <p:pic>
        <p:nvPicPr>
          <p:cNvPr id="43" name="Picture 42" descr="A picture containing box, container, indoor, bed&#10;&#10;Description automatically generated">
            <a:extLst>
              <a:ext uri="{FF2B5EF4-FFF2-40B4-BE49-F238E27FC236}">
                <a16:creationId xmlns:a16="http://schemas.microsoft.com/office/drawing/2014/main" id="{9D960B6A-E41E-48A8-AA76-628C57FD3AA4}"/>
              </a:ext>
            </a:extLst>
          </p:cNvPr>
          <p:cNvPicPr>
            <a:picLocks noChangeAspect="1"/>
          </p:cNvPicPr>
          <p:nvPr/>
        </p:nvPicPr>
        <p:blipFill>
          <a:blip r:embed="rId8"/>
          <a:stretch>
            <a:fillRect/>
          </a:stretch>
        </p:blipFill>
        <p:spPr>
          <a:xfrm>
            <a:off x="131707" y="4458336"/>
            <a:ext cx="1959108" cy="1044205"/>
          </a:xfrm>
          <a:prstGeom prst="rect">
            <a:avLst/>
          </a:prstGeom>
        </p:spPr>
      </p:pic>
      <p:pic>
        <p:nvPicPr>
          <p:cNvPr id="45" name="Graphic 44">
            <a:extLst>
              <a:ext uri="{FF2B5EF4-FFF2-40B4-BE49-F238E27FC236}">
                <a16:creationId xmlns:a16="http://schemas.microsoft.com/office/drawing/2014/main" id="{CC05E451-2083-46B1-B6C5-3B87F660E30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1479284" y="-1214359"/>
            <a:ext cx="1159815" cy="1104724"/>
          </a:xfrm>
          <a:prstGeom prst="rect">
            <a:avLst/>
          </a:prstGeom>
        </p:spPr>
      </p:pic>
      <p:pic>
        <p:nvPicPr>
          <p:cNvPr id="11" name="Graphic 10">
            <a:extLst>
              <a:ext uri="{FF2B5EF4-FFF2-40B4-BE49-F238E27FC236}">
                <a16:creationId xmlns:a16="http://schemas.microsoft.com/office/drawing/2014/main" id="{40AD64E6-AED3-45A3-8A8D-B1F9177C0E9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210228" y="4816164"/>
            <a:ext cx="2870937" cy="656728"/>
          </a:xfrm>
          <a:prstGeom prst="rect">
            <a:avLst/>
          </a:prstGeom>
        </p:spPr>
      </p:pic>
      <p:pic>
        <p:nvPicPr>
          <p:cNvPr id="14" name="Graphic 13">
            <a:extLst>
              <a:ext uri="{FF2B5EF4-FFF2-40B4-BE49-F238E27FC236}">
                <a16:creationId xmlns:a16="http://schemas.microsoft.com/office/drawing/2014/main" id="{C63ABA95-A029-45E7-B59B-7DBB9FC233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162020" y="4816164"/>
            <a:ext cx="2870937" cy="656728"/>
          </a:xfrm>
          <a:prstGeom prst="rect">
            <a:avLst/>
          </a:prstGeom>
        </p:spPr>
      </p:pic>
      <p:pic>
        <p:nvPicPr>
          <p:cNvPr id="15" name="Graphic 14">
            <a:extLst>
              <a:ext uri="{FF2B5EF4-FFF2-40B4-BE49-F238E27FC236}">
                <a16:creationId xmlns:a16="http://schemas.microsoft.com/office/drawing/2014/main" id="{3775486C-F341-41BD-85D4-2D869B2A95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354394" y="4816164"/>
            <a:ext cx="2870937" cy="656728"/>
          </a:xfrm>
          <a:prstGeom prst="rect">
            <a:avLst/>
          </a:prstGeom>
        </p:spPr>
      </p:pic>
      <p:pic>
        <p:nvPicPr>
          <p:cNvPr id="16" name="Graphic 15">
            <a:extLst>
              <a:ext uri="{FF2B5EF4-FFF2-40B4-BE49-F238E27FC236}">
                <a16:creationId xmlns:a16="http://schemas.microsoft.com/office/drawing/2014/main" id="{D00D4E69-3066-4A8D-A626-8A3FF4C3218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619312" y="4816164"/>
            <a:ext cx="2870937" cy="656728"/>
          </a:xfrm>
          <a:prstGeom prst="rect">
            <a:avLst/>
          </a:prstGeom>
        </p:spPr>
      </p:pic>
      <p:pic>
        <p:nvPicPr>
          <p:cNvPr id="17" name="Graphic 16">
            <a:extLst>
              <a:ext uri="{FF2B5EF4-FFF2-40B4-BE49-F238E27FC236}">
                <a16:creationId xmlns:a16="http://schemas.microsoft.com/office/drawing/2014/main" id="{329D2116-9036-4FAB-9456-5C0512DF67F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183842" y="4816164"/>
            <a:ext cx="2870937" cy="656728"/>
          </a:xfrm>
          <a:prstGeom prst="rect">
            <a:avLst/>
          </a:prstGeom>
        </p:spPr>
      </p:pic>
      <p:pic>
        <p:nvPicPr>
          <p:cNvPr id="18" name="Graphic 17">
            <a:extLst>
              <a:ext uri="{FF2B5EF4-FFF2-40B4-BE49-F238E27FC236}">
                <a16:creationId xmlns:a16="http://schemas.microsoft.com/office/drawing/2014/main" id="{5D95F4C0-B0EF-4EA4-8353-FB09873E07F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179513" y="4236259"/>
            <a:ext cx="1159815" cy="1104724"/>
          </a:xfrm>
          <a:prstGeom prst="rect">
            <a:avLst/>
          </a:prstGeom>
        </p:spPr>
      </p:pic>
      <p:pic>
        <p:nvPicPr>
          <p:cNvPr id="19" name="Graphic 18">
            <a:extLst>
              <a:ext uri="{FF2B5EF4-FFF2-40B4-BE49-F238E27FC236}">
                <a16:creationId xmlns:a16="http://schemas.microsoft.com/office/drawing/2014/main" id="{A064558C-65E1-4587-BE1C-56FFD99FD75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583830" y="4236261"/>
            <a:ext cx="1159815" cy="1104724"/>
          </a:xfrm>
          <a:prstGeom prst="rect">
            <a:avLst/>
          </a:prstGeom>
        </p:spPr>
      </p:pic>
      <p:pic>
        <p:nvPicPr>
          <p:cNvPr id="20" name="Graphic 19">
            <a:extLst>
              <a:ext uri="{FF2B5EF4-FFF2-40B4-BE49-F238E27FC236}">
                <a16:creationId xmlns:a16="http://schemas.microsoft.com/office/drawing/2014/main" id="{CEB4C526-2B6B-4881-8983-7712C305BB8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862390">
            <a:off x="1040481" y="4208650"/>
            <a:ext cx="1159815" cy="1104724"/>
          </a:xfrm>
          <a:prstGeom prst="rect">
            <a:avLst/>
          </a:prstGeom>
        </p:spPr>
      </p:pic>
      <p:pic>
        <p:nvPicPr>
          <p:cNvPr id="48" name="Picture 47" descr="A picture containing box, container, indoor, bed&#10;&#10;Description automatically generated">
            <a:extLst>
              <a:ext uri="{FF2B5EF4-FFF2-40B4-BE49-F238E27FC236}">
                <a16:creationId xmlns:a16="http://schemas.microsoft.com/office/drawing/2014/main" id="{E950639E-F6BE-48D7-8A67-E5CDC512BD20}"/>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21388" b="95685" l="200" r="97600">
                        <a14:foregroundMark x1="17900" y1="31144" x2="17900" y2="31144"/>
                        <a14:foregroundMark x1="12900" y1="31332" x2="12900" y2="31332"/>
                        <a14:foregroundMark x1="8000" y1="30206" x2="55700" y2="32083"/>
                        <a14:foregroundMark x1="5100" y1="28893" x2="6300" y2="92871"/>
                        <a14:foregroundMark x1="9300" y1="92683" x2="94800" y2="87054"/>
                        <a14:foregroundMark x1="97400" y1="95685" x2="700" y2="92683"/>
                        <a14:foregroundMark x1="61700" y1="27580" x2="97600" y2="34522"/>
                        <a14:foregroundMark x1="40914" y1="79354" x2="5800" y2="78987"/>
                        <a14:foregroundMark x1="95500" y1="79925" x2="49383" y2="79443"/>
                        <a14:foregroundMark x1="97400" y1="21388" x2="200" y2="24015"/>
                        <a14:backgroundMark x1="12100" y1="74672" x2="17300" y2="74484"/>
                        <a14:backgroundMark x1="14500" y1="75422" x2="50500" y2="76173"/>
                        <a14:backgroundMark x1="50100" y1="75235" x2="89200" y2="74296"/>
                      </a14:backgroundRemoval>
                    </a14:imgEffect>
                  </a14:imgLayer>
                </a14:imgProps>
              </a:ext>
            </a:extLst>
          </a:blip>
          <a:srcRect t="19202"/>
          <a:stretch/>
        </p:blipFill>
        <p:spPr>
          <a:xfrm>
            <a:off x="135822" y="4666225"/>
            <a:ext cx="1959108" cy="843699"/>
          </a:xfrm>
          <a:prstGeom prst="rect">
            <a:avLst/>
          </a:prstGeom>
        </p:spPr>
      </p:pic>
      <p:sp>
        <p:nvSpPr>
          <p:cNvPr id="21" name="Rectangle 20">
            <a:extLst>
              <a:ext uri="{FF2B5EF4-FFF2-40B4-BE49-F238E27FC236}">
                <a16:creationId xmlns:a16="http://schemas.microsoft.com/office/drawing/2014/main" id="{461527B7-697C-44E3-9B4D-6993200D63EC}"/>
              </a:ext>
            </a:extLst>
          </p:cNvPr>
          <p:cNvSpPr/>
          <p:nvPr/>
        </p:nvSpPr>
        <p:spPr>
          <a:xfrm>
            <a:off x="9705974" y="542925"/>
            <a:ext cx="723901" cy="504825"/>
          </a:xfrm>
          <a:prstGeom prst="rect">
            <a:avLst/>
          </a:prstGeom>
          <a:solidFill>
            <a:schemeClr val="tx2"/>
          </a:solidFill>
          <a:ln w="38100">
            <a:solidFill>
              <a:srgbClr val="FF00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22" name="Rectangle 21">
            <a:extLst>
              <a:ext uri="{FF2B5EF4-FFF2-40B4-BE49-F238E27FC236}">
                <a16:creationId xmlns:a16="http://schemas.microsoft.com/office/drawing/2014/main" id="{A407FA3B-F983-4DAC-98FB-4FC686D6BCB0}"/>
              </a:ext>
            </a:extLst>
          </p:cNvPr>
          <p:cNvSpPr/>
          <p:nvPr/>
        </p:nvSpPr>
        <p:spPr>
          <a:xfrm>
            <a:off x="9648825" y="523875"/>
            <a:ext cx="942976" cy="542925"/>
          </a:xfrm>
          <a:prstGeom prst="rect">
            <a:avLst/>
          </a:prstGeom>
          <a:solidFill>
            <a:schemeClr val="tx2"/>
          </a:solidFill>
          <a:ln w="38100">
            <a:solidFill>
              <a:srgbClr val="00206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n w="0"/>
                <a:solidFill>
                  <a:srgbClr val="FF0000"/>
                </a:solidFill>
                <a:effectLst>
                  <a:outerShdw blurRad="38100" dist="19050" dir="2700000" algn="tl" rotWithShape="0">
                    <a:schemeClr val="dk1">
                      <a:alpha val="40000"/>
                    </a:schemeClr>
                  </a:outerShdw>
                </a:effectLst>
              </a:rPr>
              <a:t>5</a:t>
            </a:r>
          </a:p>
        </p:txBody>
      </p:sp>
    </p:spTree>
    <p:extLst>
      <p:ext uri="{BB962C8B-B14F-4D97-AF65-F5344CB8AC3E}">
        <p14:creationId xmlns:p14="http://schemas.microsoft.com/office/powerpoint/2010/main" val="250909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53" presetClass="exit" presetSubtype="32" fill="hold" nodeType="withEffect">
                                  <p:stCondLst>
                                    <p:cond delay="0"/>
                                  </p:stCondLst>
                                  <p:childTnLst>
                                    <p:anim calcmode="lin" valueType="num">
                                      <p:cBhvr>
                                        <p:cTn id="9" dur="500"/>
                                        <p:tgtEl>
                                          <p:spTgt spid="42"/>
                                        </p:tgtEl>
                                        <p:attrNameLst>
                                          <p:attrName>ppt_w</p:attrName>
                                        </p:attrNameLst>
                                      </p:cBhvr>
                                      <p:tavLst>
                                        <p:tav tm="0">
                                          <p:val>
                                            <p:strVal val="ppt_w"/>
                                          </p:val>
                                        </p:tav>
                                        <p:tav tm="100000">
                                          <p:val>
                                            <p:fltVal val="0"/>
                                          </p:val>
                                        </p:tav>
                                      </p:tavLst>
                                    </p:anim>
                                    <p:anim calcmode="lin" valueType="num">
                                      <p:cBhvr>
                                        <p:cTn id="10" dur="500"/>
                                        <p:tgtEl>
                                          <p:spTgt spid="42"/>
                                        </p:tgtEl>
                                        <p:attrNameLst>
                                          <p:attrName>ppt_h</p:attrName>
                                        </p:attrNameLst>
                                      </p:cBhvr>
                                      <p:tavLst>
                                        <p:tav tm="0">
                                          <p:val>
                                            <p:strVal val="ppt_h"/>
                                          </p:val>
                                        </p:tav>
                                        <p:tav tm="100000">
                                          <p:val>
                                            <p:fltVal val="0"/>
                                          </p:val>
                                        </p:tav>
                                      </p:tavLst>
                                    </p:anim>
                                    <p:animEffect transition="out" filter="fade">
                                      <p:cBhvr>
                                        <p:cTn id="11" dur="500"/>
                                        <p:tgtEl>
                                          <p:spTgt spid="42"/>
                                        </p:tgtEl>
                                      </p:cBhvr>
                                    </p:animEffect>
                                    <p:set>
                                      <p:cBhvr>
                                        <p:cTn id="12" dur="1" fill="hold">
                                          <p:stCondLst>
                                            <p:cond delay="499"/>
                                          </p:stCondLst>
                                        </p:cTn>
                                        <p:tgtEl>
                                          <p:spTgt spid="42"/>
                                        </p:tgtEl>
                                        <p:attrNameLst>
                                          <p:attrName>style.visibility</p:attrName>
                                        </p:attrNameLst>
                                      </p:cBhvr>
                                      <p:to>
                                        <p:strVal val="hidden"/>
                                      </p:to>
                                    </p:set>
                                  </p:childTnLst>
                                </p:cTn>
                              </p:par>
                              <p:par>
                                <p:cTn id="13" presetID="0" presetClass="path" presetSubtype="0" accel="50000" decel="50000" fill="hold" nodeType="withEffect">
                                  <p:stCondLst>
                                    <p:cond delay="0"/>
                                  </p:stCondLst>
                                  <p:childTnLst>
                                    <p:animMotion origin="layout" path="M 0.89513 0.81604 L 0.89513 0.81635 C 0.89635 0.80648 0.89791 0.79629 0.89513 0.78672 C 0.89166 0.77746 0.88993 0.76604 0.88142 0.75895 C 0.86805 0.74783 0.86232 0.74135 0.84965 0.73302 C 0.84114 0.72808 0.83454 0.72129 0.82569 0.71851 L 0.8118 0.71419 C 0.80642 0.71018 0.80121 0.70586 0.79496 0.70246 C 0.78836 0.69907 0.78159 0.6966 0.7743 0.69382 C 0.771 0.69259 0.76718 0.69135 0.76423 0.6895 C 0.76059 0.68703 0.75677 0.68456 0.75208 0.6824 C 0.75086 0.68148 0.74913 0.68148 0.74722 0.68055 C 0.72812 0.67469 0.73958 0.67685 0.71857 0.675 C 0.71597 0.67407 0.71267 0.67253 0.71024 0.67222 C 0.70555 0.67129 0.70086 0.67067 0.69635 0.67067 C 0.68038 0.66975 0.66475 0.66944 0.64861 0.66913 C 0.58072 0.66203 0.59826 0.66234 0.47899 0.67222 C 0.46649 0.67314 0.45416 0.67746 0.44166 0.68055 C 0.4243 0.68549 0.40711 0.69166 0.39027 0.69814 C 0.3835 0.70092 0.37691 0.70432 0.37013 0.70679 C 0.3618 0.71018 0.35225 0.71234 0.34288 0.71574 C 0.32708 0.72129 0.31093 0.72746 0.29583 0.73302 C 0.29027 0.73518 0.28402 0.73672 0.27864 0.73888 C 0.24375 0.75092 0.28784 0.7358 0.25677 0.74753 C 0.25 0.75 0.23611 0.75493 0.23611 0.75524 C 0.21041 0.77253 0.25034 0.74629 0.21232 0.76512 C 0.18524 0.77808 0.21336 0.76388 0.19201 0.77654 C 0.18958 0.77839 0.18628 0.77932 0.1835 0.78086 C 0.18194 0.78179 0.1802 0.78302 0.17812 0.78395 C 0.17691 0.78734 0.17482 0.79074 0.17309 0.79413 C 0.17256 0.79567 0.17204 0.79691 0.17204 0.79845 C 0.17204 0.80308 0.17204 0.80802 0.17204 0.81296 L 0.17204 0.81327 " pathEditMode="relative" rAng="0" ptsTypes="AAAAAAAAAAAAAAAAAAAAAAAAAAAAAAAAA">
                                      <p:cBhvr>
                                        <p:cTn id="14" dur="2000" fill="hold"/>
                                        <p:tgtEl>
                                          <p:spTgt spid="45"/>
                                        </p:tgtEl>
                                        <p:attrNameLst>
                                          <p:attrName>ppt_x</p:attrName>
                                          <p:attrName>ppt_y</p:attrName>
                                        </p:attrNameLst>
                                      </p:cBhvr>
                                      <p:rCtr x="-36076" y="-7593"/>
                                    </p:animMotion>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5359" t="-95" r="77315" b="52550"/>
          <a:stretch/>
        </p:blipFill>
        <p:spPr>
          <a:xfrm flipH="1">
            <a:off x="202091" y="873576"/>
            <a:ext cx="3876868" cy="5984424"/>
          </a:xfrm>
          <a:prstGeom prst="rect">
            <a:avLst/>
          </a:prstGeom>
        </p:spPr>
      </p:pic>
      <p:sp>
        <p:nvSpPr>
          <p:cNvPr id="9" name="Rounded Rectangle 8"/>
          <p:cNvSpPr/>
          <p:nvPr/>
        </p:nvSpPr>
        <p:spPr>
          <a:xfrm>
            <a:off x="3506913" y="873577"/>
            <a:ext cx="7194953" cy="1797052"/>
          </a:xfrm>
          <a:prstGeom prst="roundRect">
            <a:avLst/>
          </a:prstGeom>
          <a:solidFill>
            <a:schemeClr val="tx2"/>
          </a:solid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4800" b="1" kern="0" dirty="0" err="1">
                <a:solidFill>
                  <a:srgbClr val="000000"/>
                </a:solidFill>
                <a:latin typeface="Calibri" panose="020F0502020204030204" pitchFamily="34" charset="0"/>
                <a:cs typeface="Calibri" panose="020F0502020204030204" pitchFamily="34" charset="0"/>
                <a:sym typeface="Arial"/>
              </a:rPr>
              <a:t>Các</a:t>
            </a:r>
            <a:r>
              <a:rPr lang="en-US" sz="4800" b="1" kern="0" dirty="0">
                <a:solidFill>
                  <a:srgbClr val="000000"/>
                </a:solidFill>
                <a:latin typeface="Calibri" panose="020F0502020204030204" pitchFamily="34" charset="0"/>
                <a:cs typeface="Calibri" panose="020F0502020204030204" pitchFamily="34" charset="0"/>
                <a:sym typeface="Arial"/>
              </a:rPr>
              <a:t> </a:t>
            </a:r>
            <a:r>
              <a:rPr lang="en-US" sz="4800" b="1" kern="0" dirty="0" err="1">
                <a:solidFill>
                  <a:srgbClr val="000000"/>
                </a:solidFill>
                <a:latin typeface="Calibri" panose="020F0502020204030204" pitchFamily="34" charset="0"/>
                <a:cs typeface="Calibri" panose="020F0502020204030204" pitchFamily="34" charset="0"/>
                <a:sym typeface="Arial"/>
              </a:rPr>
              <a:t>bạn</a:t>
            </a:r>
            <a:r>
              <a:rPr lang="en-US" sz="4800" b="1" kern="0" dirty="0">
                <a:solidFill>
                  <a:srgbClr val="000000"/>
                </a:solidFill>
                <a:latin typeface="Calibri" panose="020F0502020204030204" pitchFamily="34" charset="0"/>
                <a:cs typeface="Calibri" panose="020F0502020204030204" pitchFamily="34" charset="0"/>
                <a:sym typeface="Arial"/>
              </a:rPr>
              <a:t> </a:t>
            </a:r>
            <a:r>
              <a:rPr lang="en-US" sz="4800" b="1" kern="0" dirty="0" err="1">
                <a:solidFill>
                  <a:srgbClr val="000000"/>
                </a:solidFill>
                <a:latin typeface="Calibri" panose="020F0502020204030204" pitchFamily="34" charset="0"/>
                <a:cs typeface="Calibri" panose="020F0502020204030204" pitchFamily="34" charset="0"/>
                <a:sym typeface="Arial"/>
              </a:rPr>
              <a:t>giỏi</a:t>
            </a:r>
            <a:r>
              <a:rPr lang="en-US" sz="4800" b="1" kern="0" dirty="0">
                <a:solidFill>
                  <a:srgbClr val="000000"/>
                </a:solidFill>
                <a:latin typeface="Calibri" panose="020F0502020204030204" pitchFamily="34" charset="0"/>
                <a:cs typeface="Calibri" panose="020F0502020204030204" pitchFamily="34" charset="0"/>
                <a:sym typeface="Arial"/>
              </a:rPr>
              <a:t> </a:t>
            </a:r>
            <a:r>
              <a:rPr lang="en-US" sz="4800" b="1" kern="0" dirty="0" err="1">
                <a:solidFill>
                  <a:srgbClr val="000000"/>
                </a:solidFill>
                <a:latin typeface="Calibri" panose="020F0502020204030204" pitchFamily="34" charset="0"/>
                <a:cs typeface="Calibri" panose="020F0502020204030204" pitchFamily="34" charset="0"/>
                <a:sym typeface="Arial"/>
              </a:rPr>
              <a:t>quá</a:t>
            </a:r>
            <a:r>
              <a:rPr lang="en-US" sz="4800" b="1" kern="0" dirty="0">
                <a:solidFill>
                  <a:srgbClr val="000000"/>
                </a:solidFill>
                <a:latin typeface="Calibri" panose="020F0502020204030204" pitchFamily="34" charset="0"/>
                <a:cs typeface="Calibri" panose="020F0502020204030204" pitchFamily="34" charset="0"/>
                <a:sym typeface="Arial"/>
              </a:rPr>
              <a:t>!</a:t>
            </a:r>
          </a:p>
        </p:txBody>
      </p:sp>
    </p:spTree>
    <p:extLst>
      <p:ext uri="{BB962C8B-B14F-4D97-AF65-F5344CB8AC3E}">
        <p14:creationId xmlns:p14="http://schemas.microsoft.com/office/powerpoint/2010/main" val="10309058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903"/>
            <a:ext cx="12192000" cy="6774195"/>
          </a:xfrm>
          <a:prstGeom prst="rect">
            <a:avLst/>
          </a:prstGeom>
        </p:spPr>
      </p:pic>
      <p:sp>
        <p:nvSpPr>
          <p:cNvPr id="5" name="Rounded Rectangle 16">
            <a:extLst>
              <a:ext uri="{FF2B5EF4-FFF2-40B4-BE49-F238E27FC236}">
                <a16:creationId xmlns:a16="http://schemas.microsoft.com/office/drawing/2014/main" id="{E50AC39C-154E-4F95-B231-369F2ED6B280}"/>
              </a:ext>
            </a:extLst>
          </p:cNvPr>
          <p:cNvSpPr/>
          <p:nvPr/>
        </p:nvSpPr>
        <p:spPr>
          <a:xfrm>
            <a:off x="219076" y="381770"/>
            <a:ext cx="11562340" cy="6094461"/>
          </a:xfrm>
          <a:prstGeom prst="round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0F1DF"/>
              </a:solidFill>
              <a:latin typeface="Arial"/>
              <a:sym typeface="Arial"/>
            </a:endParaRPr>
          </a:p>
        </p:txBody>
      </p:sp>
      <p:pic>
        <p:nvPicPr>
          <p:cNvPr id="9" name="Picture 8">
            <a:extLst>
              <a:ext uri="{FF2B5EF4-FFF2-40B4-BE49-F238E27FC236}">
                <a16:creationId xmlns:a16="http://schemas.microsoft.com/office/drawing/2014/main" id="{B39F251A-0F1E-495A-A40B-BD46B1ED1C31}"/>
              </a:ext>
            </a:extLst>
          </p:cNvPr>
          <p:cNvPicPr>
            <a:picLocks noChangeAspect="1"/>
          </p:cNvPicPr>
          <p:nvPr/>
        </p:nvPicPr>
        <p:blipFill>
          <a:blip r:embed="rId4"/>
          <a:stretch>
            <a:fillRect/>
          </a:stretch>
        </p:blipFill>
        <p:spPr>
          <a:xfrm>
            <a:off x="581024" y="695324"/>
            <a:ext cx="2166761" cy="790575"/>
          </a:xfrm>
          <a:prstGeom prst="rect">
            <a:avLst/>
          </a:prstGeom>
        </p:spPr>
      </p:pic>
      <p:pic>
        <p:nvPicPr>
          <p:cNvPr id="11" name="Picture 10">
            <a:extLst>
              <a:ext uri="{FF2B5EF4-FFF2-40B4-BE49-F238E27FC236}">
                <a16:creationId xmlns:a16="http://schemas.microsoft.com/office/drawing/2014/main" id="{5FBE00C7-C2DC-470D-B386-13476F696217}"/>
              </a:ext>
            </a:extLst>
          </p:cNvPr>
          <p:cNvPicPr>
            <a:picLocks noChangeAspect="1"/>
          </p:cNvPicPr>
          <p:nvPr/>
        </p:nvPicPr>
        <p:blipFill rotWithShape="1">
          <a:blip r:embed="rId5">
            <a:extLst>
              <a:ext uri="{28A0092B-C50C-407E-A947-70E740481C1C}">
                <a14:useLocalDpi xmlns:a14="http://schemas.microsoft.com/office/drawing/2010/main" val="0"/>
              </a:ext>
            </a:extLst>
          </a:blip>
          <a:srcRect l="41360" t="-2049" r="41780" b="53677"/>
          <a:stretch/>
        </p:blipFill>
        <p:spPr>
          <a:xfrm>
            <a:off x="-37615" y="3295650"/>
            <a:ext cx="2147461" cy="3465558"/>
          </a:xfrm>
          <a:prstGeom prst="rect">
            <a:avLst/>
          </a:prstGeom>
        </p:spPr>
      </p:pic>
      <p:sp>
        <p:nvSpPr>
          <p:cNvPr id="10" name="TextBox 9">
            <a:extLst>
              <a:ext uri="{FF2B5EF4-FFF2-40B4-BE49-F238E27FC236}">
                <a16:creationId xmlns:a16="http://schemas.microsoft.com/office/drawing/2014/main" id="{1777A9F3-1584-4B00-9CC8-7346259A25C3}"/>
              </a:ext>
            </a:extLst>
          </p:cNvPr>
          <p:cNvSpPr txBox="1"/>
          <p:nvPr/>
        </p:nvSpPr>
        <p:spPr>
          <a:xfrm>
            <a:off x="2914650" y="704850"/>
            <a:ext cx="8639175" cy="1815882"/>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Trong hội chợ Tết, bác Đức, bác Trí và chú Dũng bốc thăm mã số trúng thưởng. Trong thùng còn lại năm số từ 13 820 đến 13 824. Bác Đức bốc được số 13 824. Như vậy:</a:t>
            </a:r>
            <a:endParaRPr lang="en-US" sz="2800" b="1" dirty="0">
              <a:latin typeface="Cambria" panose="02040503050406030204" pitchFamily="18" charset="0"/>
              <a:ea typeface="Cambria" panose="02040503050406030204" pitchFamily="18" charset="0"/>
            </a:endParaRPr>
          </a:p>
        </p:txBody>
      </p:sp>
      <p:grpSp>
        <p:nvGrpSpPr>
          <p:cNvPr id="13" name="Group 12">
            <a:extLst>
              <a:ext uri="{FF2B5EF4-FFF2-40B4-BE49-F238E27FC236}">
                <a16:creationId xmlns:a16="http://schemas.microsoft.com/office/drawing/2014/main" id="{7D97FCE6-104A-47C4-B1D5-8FD79857B66D}"/>
              </a:ext>
            </a:extLst>
          </p:cNvPr>
          <p:cNvGrpSpPr/>
          <p:nvPr/>
        </p:nvGrpSpPr>
        <p:grpSpPr>
          <a:xfrm>
            <a:off x="2209800" y="2781300"/>
            <a:ext cx="8705850" cy="2217017"/>
            <a:chOff x="2209800" y="2781300"/>
            <a:chExt cx="8705850" cy="2217017"/>
          </a:xfrm>
        </p:grpSpPr>
        <p:sp>
          <p:nvSpPr>
            <p:cNvPr id="12" name="TextBox 11">
              <a:extLst>
                <a:ext uri="{FF2B5EF4-FFF2-40B4-BE49-F238E27FC236}">
                  <a16:creationId xmlns:a16="http://schemas.microsoft.com/office/drawing/2014/main" id="{CCC3B1E4-02B3-4DAF-8E0D-15DC6F63CDDA}"/>
                </a:ext>
              </a:extLst>
            </p:cNvPr>
            <p:cNvSpPr txBox="1"/>
            <p:nvPr/>
          </p:nvSpPr>
          <p:spPr>
            <a:xfrm>
              <a:off x="2209800" y="2781300"/>
              <a:ext cx="8534400" cy="2217017"/>
            </a:xfrm>
            <a:prstGeom prst="rect">
              <a:avLst/>
            </a:prstGeom>
            <a:noFill/>
          </p:spPr>
          <p:txBody>
            <a:bodyPr wrap="square" rtlCol="0">
              <a:spAutoFit/>
            </a:bodyPr>
            <a:lstStyle/>
            <a:p>
              <a:pPr marL="342900" indent="-342900">
                <a:lnSpc>
                  <a:spcPct val="150000"/>
                </a:lnSpc>
                <a:buAutoNum type="alphaLcParenR"/>
              </a:pPr>
              <a:r>
                <a:rPr lang="vi-VN" sz="3200" b="1" i="0" dirty="0">
                  <a:solidFill>
                    <a:srgbClr val="FF0000"/>
                  </a:solidFill>
                  <a:effectLst/>
                  <a:latin typeface="Cambria" panose="02040503050406030204" pitchFamily="18" charset="0"/>
                  <a:ea typeface="Cambria" panose="02040503050406030204" pitchFamily="18" charset="0"/>
                </a:rPr>
                <a:t>Bác Trí không thể bốc được số 13 819</a:t>
              </a:r>
              <a:endParaRPr lang="en-US" sz="3200" b="1" i="0" dirty="0">
                <a:solidFill>
                  <a:srgbClr val="FF0000"/>
                </a:solidFill>
                <a:effectLst/>
                <a:latin typeface="Cambria" panose="02040503050406030204" pitchFamily="18" charset="0"/>
                <a:ea typeface="Cambria" panose="02040503050406030204" pitchFamily="18" charset="0"/>
              </a:endParaRPr>
            </a:p>
            <a:p>
              <a:pPr marL="342900" indent="-342900">
                <a:lnSpc>
                  <a:spcPct val="150000"/>
                </a:lnSpc>
                <a:buAutoNum type="alphaLcParenR"/>
              </a:pPr>
              <a:r>
                <a:rPr lang="vi-VN" sz="3200" b="1" i="0" dirty="0">
                  <a:solidFill>
                    <a:srgbClr val="FF0000"/>
                  </a:solidFill>
                  <a:effectLst/>
                  <a:latin typeface="Cambria" panose="02040503050406030204" pitchFamily="18" charset="0"/>
                  <a:ea typeface="Cambria" panose="02040503050406030204" pitchFamily="18" charset="0"/>
                </a:rPr>
                <a:t>Chú Dũng chắc chắn bốc được số 13 824</a:t>
              </a:r>
              <a:endParaRPr lang="en-US" sz="3200" b="1" dirty="0">
                <a:solidFill>
                  <a:srgbClr val="FF0000"/>
                </a:solidFill>
                <a:latin typeface="Cambria" panose="02040503050406030204" pitchFamily="18" charset="0"/>
                <a:ea typeface="Cambria" panose="02040503050406030204" pitchFamily="18" charset="0"/>
              </a:endParaRPr>
            </a:p>
            <a:p>
              <a:pPr marL="342900" indent="-342900">
                <a:lnSpc>
                  <a:spcPct val="150000"/>
                </a:lnSpc>
                <a:buAutoNum type="alphaLcParenR"/>
              </a:pPr>
              <a:r>
                <a:rPr lang="vi-VN" sz="3200" b="1" i="0" dirty="0">
                  <a:solidFill>
                    <a:srgbClr val="FF0000"/>
                  </a:solidFill>
                  <a:effectLst/>
                  <a:latin typeface="Cambria" panose="02040503050406030204" pitchFamily="18" charset="0"/>
                  <a:ea typeface="Cambria" panose="02040503050406030204" pitchFamily="18" charset="0"/>
                </a:rPr>
                <a:t>Chú Dũng có thể bốc được số 13 822</a:t>
              </a:r>
              <a:endParaRPr lang="en-US" sz="3200" b="1" dirty="0">
                <a:solidFill>
                  <a:srgbClr val="FF0000"/>
                </a:solidFill>
                <a:latin typeface="Cambria" panose="02040503050406030204" pitchFamily="18" charset="0"/>
                <a:ea typeface="Cambria" panose="02040503050406030204" pitchFamily="18" charset="0"/>
              </a:endParaRPr>
            </a:p>
          </p:txBody>
        </p:sp>
        <p:sp>
          <p:nvSpPr>
            <p:cNvPr id="14" name="Rectangle 13">
              <a:extLst>
                <a:ext uri="{FF2B5EF4-FFF2-40B4-BE49-F238E27FC236}">
                  <a16:creationId xmlns:a16="http://schemas.microsoft.com/office/drawing/2014/main" id="{8D8C09AB-1D05-4EB8-B8A6-2C433E96C8A6}"/>
                </a:ext>
              </a:extLst>
            </p:cNvPr>
            <p:cNvSpPr/>
            <p:nvPr/>
          </p:nvSpPr>
          <p:spPr>
            <a:xfrm>
              <a:off x="9829800" y="2886075"/>
              <a:ext cx="685800" cy="542925"/>
            </a:xfrm>
            <a:prstGeom prst="rect">
              <a:avLst/>
            </a:prstGeom>
            <a:solidFill>
              <a:schemeClr val="tx2"/>
            </a:solidFill>
            <a:ln w="38100">
              <a:solidFill>
                <a:srgbClr val="00206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n w="0"/>
                  <a:solidFill>
                    <a:srgbClr val="FF0000"/>
                  </a:solidFill>
                  <a:effectLst>
                    <a:outerShdw blurRad="38100" dist="19050" dir="2700000" algn="tl" rotWithShape="0">
                      <a:schemeClr val="dk1">
                        <a:alpha val="40000"/>
                      </a:schemeClr>
                    </a:outerShdw>
                  </a:effectLst>
                </a:rPr>
                <a:t>?</a:t>
              </a:r>
            </a:p>
          </p:txBody>
        </p:sp>
        <p:sp>
          <p:nvSpPr>
            <p:cNvPr id="16" name="Rectangle 15">
              <a:extLst>
                <a:ext uri="{FF2B5EF4-FFF2-40B4-BE49-F238E27FC236}">
                  <a16:creationId xmlns:a16="http://schemas.microsoft.com/office/drawing/2014/main" id="{88DAEE56-AA82-41FF-A6E1-CA4356CCF41D}"/>
                </a:ext>
              </a:extLst>
            </p:cNvPr>
            <p:cNvSpPr/>
            <p:nvPr/>
          </p:nvSpPr>
          <p:spPr>
            <a:xfrm>
              <a:off x="10229850" y="3590925"/>
              <a:ext cx="685800" cy="542925"/>
            </a:xfrm>
            <a:prstGeom prst="rect">
              <a:avLst/>
            </a:prstGeom>
            <a:solidFill>
              <a:schemeClr val="tx2"/>
            </a:solidFill>
            <a:ln w="38100">
              <a:solidFill>
                <a:srgbClr val="00206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n w="0"/>
                  <a:solidFill>
                    <a:srgbClr val="FF0000"/>
                  </a:solidFill>
                  <a:effectLst>
                    <a:outerShdw blurRad="38100" dist="19050" dir="2700000" algn="tl" rotWithShape="0">
                      <a:schemeClr val="dk1">
                        <a:alpha val="40000"/>
                      </a:schemeClr>
                    </a:outerShdw>
                  </a:effectLst>
                </a:rPr>
                <a:t>?</a:t>
              </a:r>
            </a:p>
          </p:txBody>
        </p:sp>
        <p:sp>
          <p:nvSpPr>
            <p:cNvPr id="17" name="Rectangle 16">
              <a:extLst>
                <a:ext uri="{FF2B5EF4-FFF2-40B4-BE49-F238E27FC236}">
                  <a16:creationId xmlns:a16="http://schemas.microsoft.com/office/drawing/2014/main" id="{2DA3D3AA-AD75-40AC-9F46-BD6CAD3B3BE4}"/>
                </a:ext>
              </a:extLst>
            </p:cNvPr>
            <p:cNvSpPr/>
            <p:nvPr/>
          </p:nvSpPr>
          <p:spPr>
            <a:xfrm>
              <a:off x="9591675" y="4400550"/>
              <a:ext cx="685800" cy="542925"/>
            </a:xfrm>
            <a:prstGeom prst="rect">
              <a:avLst/>
            </a:prstGeom>
            <a:solidFill>
              <a:schemeClr val="tx2"/>
            </a:solidFill>
            <a:ln w="38100">
              <a:solidFill>
                <a:srgbClr val="00206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n w="0"/>
                  <a:solidFill>
                    <a:srgbClr val="FF0000"/>
                  </a:solidFill>
                  <a:effectLst>
                    <a:outerShdw blurRad="38100" dist="19050" dir="2700000" algn="tl" rotWithShape="0">
                      <a:schemeClr val="dk1">
                        <a:alpha val="40000"/>
                      </a:schemeClr>
                    </a:outerShdw>
                  </a:effectLst>
                </a:rPr>
                <a:t>?</a:t>
              </a:r>
            </a:p>
          </p:txBody>
        </p:sp>
      </p:grpSp>
    </p:spTree>
    <p:extLst>
      <p:ext uri="{BB962C8B-B14F-4D97-AF65-F5344CB8AC3E}">
        <p14:creationId xmlns:p14="http://schemas.microsoft.com/office/powerpoint/2010/main" val="31919629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903"/>
            <a:ext cx="12192000" cy="6774195"/>
          </a:xfrm>
          <a:prstGeom prst="rect">
            <a:avLst/>
          </a:prstGeom>
        </p:spPr>
      </p:pic>
      <p:sp>
        <p:nvSpPr>
          <p:cNvPr id="5" name="Rounded Rectangle 16">
            <a:extLst>
              <a:ext uri="{FF2B5EF4-FFF2-40B4-BE49-F238E27FC236}">
                <a16:creationId xmlns:a16="http://schemas.microsoft.com/office/drawing/2014/main" id="{E50AC39C-154E-4F95-B231-369F2ED6B280}"/>
              </a:ext>
            </a:extLst>
          </p:cNvPr>
          <p:cNvSpPr/>
          <p:nvPr/>
        </p:nvSpPr>
        <p:spPr>
          <a:xfrm>
            <a:off x="410586" y="381770"/>
            <a:ext cx="11370829" cy="6094461"/>
          </a:xfrm>
          <a:prstGeom prst="roundRect">
            <a:avLst>
              <a:gd name="adj" fmla="val 4918"/>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0F1DF"/>
              </a:solidFill>
              <a:latin typeface="Arial"/>
              <a:sym typeface="Arial"/>
            </a:endParaRPr>
          </a:p>
        </p:txBody>
      </p:sp>
      <p:graphicFrame>
        <p:nvGraphicFramePr>
          <p:cNvPr id="3" name="Table 2">
            <a:extLst>
              <a:ext uri="{FF2B5EF4-FFF2-40B4-BE49-F238E27FC236}">
                <a16:creationId xmlns:a16="http://schemas.microsoft.com/office/drawing/2014/main" id="{7516AB13-D0BC-4550-A9DF-9BA45CBDAF89}"/>
              </a:ext>
            </a:extLst>
          </p:cNvPr>
          <p:cNvGraphicFramePr>
            <a:graphicFrameLocks noGrp="1"/>
          </p:cNvGraphicFramePr>
          <p:nvPr>
            <p:extLst>
              <p:ext uri="{D42A27DB-BD31-4B8C-83A1-F6EECF244321}">
                <p14:modId xmlns:p14="http://schemas.microsoft.com/office/powerpoint/2010/main" val="3050971676"/>
              </p:ext>
            </p:extLst>
          </p:nvPr>
        </p:nvGraphicFramePr>
        <p:xfrm>
          <a:off x="952499" y="847725"/>
          <a:ext cx="9820275" cy="5246687"/>
        </p:xfrm>
        <a:graphic>
          <a:graphicData uri="http://schemas.openxmlformats.org/drawingml/2006/table">
            <a:tbl>
              <a:tblPr/>
              <a:tblGrid>
                <a:gridCol w="4191001">
                  <a:extLst>
                    <a:ext uri="{9D8B030D-6E8A-4147-A177-3AD203B41FA5}">
                      <a16:colId xmlns:a16="http://schemas.microsoft.com/office/drawing/2014/main" val="966986752"/>
                    </a:ext>
                  </a:extLst>
                </a:gridCol>
                <a:gridCol w="1698756">
                  <a:extLst>
                    <a:ext uri="{9D8B030D-6E8A-4147-A177-3AD203B41FA5}">
                      <a16:colId xmlns:a16="http://schemas.microsoft.com/office/drawing/2014/main" val="1917084125"/>
                    </a:ext>
                  </a:extLst>
                </a:gridCol>
                <a:gridCol w="3930518">
                  <a:extLst>
                    <a:ext uri="{9D8B030D-6E8A-4147-A177-3AD203B41FA5}">
                      <a16:colId xmlns:a16="http://schemas.microsoft.com/office/drawing/2014/main" val="3123944075"/>
                    </a:ext>
                  </a:extLst>
                </a:gridCol>
              </a:tblGrid>
              <a:tr h="734098">
                <a:tc>
                  <a:txBody>
                    <a:bodyPr/>
                    <a:lstStyle/>
                    <a:p>
                      <a:pPr algn="ctr"/>
                      <a:r>
                        <a:rPr lang="en-US" sz="2400" b="1" dirty="0" err="1">
                          <a:solidFill>
                            <a:srgbClr val="000000"/>
                          </a:solidFill>
                          <a:effectLst/>
                          <a:latin typeface="Cambria" panose="02040503050406030204" pitchFamily="18" charset="0"/>
                          <a:ea typeface="Cambria" panose="02040503050406030204" pitchFamily="18" charset="0"/>
                        </a:rPr>
                        <a:t>Câu</a:t>
                      </a:r>
                      <a:r>
                        <a:rPr lang="en-US" sz="2400" b="1" dirty="0">
                          <a:solidFill>
                            <a:srgbClr val="000000"/>
                          </a:solidFill>
                          <a:effectLst/>
                          <a:latin typeface="Cambria" panose="02040503050406030204" pitchFamily="18" charset="0"/>
                          <a:ea typeface="Cambria" panose="02040503050406030204" pitchFamily="18" charset="0"/>
                        </a:rPr>
                        <a:t> </a:t>
                      </a:r>
                      <a:r>
                        <a:rPr lang="en-US" sz="2400" b="1" dirty="0" err="1">
                          <a:solidFill>
                            <a:srgbClr val="000000"/>
                          </a:solidFill>
                          <a:effectLst/>
                          <a:latin typeface="Cambria" panose="02040503050406030204" pitchFamily="18" charset="0"/>
                          <a:ea typeface="Cambria" panose="02040503050406030204" pitchFamily="18" charset="0"/>
                        </a:rPr>
                        <a:t>hỏi</a:t>
                      </a:r>
                      <a:endParaRPr lang="vi-VN" sz="2400" b="1" dirty="0">
                        <a:solidFill>
                          <a:srgbClr val="000000"/>
                        </a:solidFill>
                        <a:effectLst/>
                        <a:latin typeface="Cambria" panose="02040503050406030204" pitchFamily="18" charset="0"/>
                        <a:ea typeface="Cambria" panose="020405030504060302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2400" b="1" dirty="0" err="1">
                          <a:solidFill>
                            <a:srgbClr val="000000"/>
                          </a:solidFill>
                          <a:effectLst/>
                          <a:latin typeface="Cambria" panose="02040503050406030204" pitchFamily="18" charset="0"/>
                          <a:ea typeface="Cambria" panose="02040503050406030204" pitchFamily="18" charset="0"/>
                        </a:rPr>
                        <a:t>Đáp</a:t>
                      </a:r>
                      <a:r>
                        <a:rPr lang="en-US" sz="2400" b="1" dirty="0">
                          <a:solidFill>
                            <a:srgbClr val="000000"/>
                          </a:solidFill>
                          <a:effectLst/>
                          <a:latin typeface="Cambria" panose="02040503050406030204" pitchFamily="18" charset="0"/>
                          <a:ea typeface="Cambria" panose="02040503050406030204" pitchFamily="18" charset="0"/>
                        </a:rPr>
                        <a:t> </a:t>
                      </a:r>
                      <a:r>
                        <a:rPr lang="en-US" sz="2400" b="1" dirty="0" err="1">
                          <a:solidFill>
                            <a:srgbClr val="000000"/>
                          </a:solidFill>
                          <a:effectLst/>
                          <a:latin typeface="Cambria" panose="02040503050406030204" pitchFamily="18" charset="0"/>
                          <a:ea typeface="Cambria" panose="02040503050406030204" pitchFamily="18" charset="0"/>
                        </a:rPr>
                        <a:t>án</a:t>
                      </a:r>
                      <a:endParaRPr lang="en-US" sz="2400" b="1" dirty="0">
                        <a:solidFill>
                          <a:srgbClr val="000000"/>
                        </a:solidFill>
                        <a:effectLst/>
                        <a:latin typeface="Cambria" panose="02040503050406030204" pitchFamily="18" charset="0"/>
                        <a:ea typeface="Cambria" panose="02040503050406030204" pitchFamily="18" charset="0"/>
                      </a:endParaRPr>
                    </a:p>
                  </a:txBody>
                  <a:tcPr marL="49940" marR="49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t"/>
                      <a:r>
                        <a:rPr lang="en-US" sz="2400" b="1" dirty="0" err="1">
                          <a:solidFill>
                            <a:srgbClr val="000000"/>
                          </a:solidFill>
                          <a:effectLst/>
                          <a:latin typeface="Cambria" panose="02040503050406030204" pitchFamily="18" charset="0"/>
                          <a:ea typeface="Cambria" panose="02040503050406030204" pitchFamily="18" charset="0"/>
                        </a:rPr>
                        <a:t>Giải</a:t>
                      </a:r>
                      <a:r>
                        <a:rPr lang="en-US" sz="2400" b="1" dirty="0">
                          <a:solidFill>
                            <a:srgbClr val="000000"/>
                          </a:solidFill>
                          <a:effectLst/>
                          <a:latin typeface="Cambria" panose="02040503050406030204" pitchFamily="18" charset="0"/>
                          <a:ea typeface="Cambria" panose="02040503050406030204" pitchFamily="18" charset="0"/>
                        </a:rPr>
                        <a:t> </a:t>
                      </a:r>
                      <a:r>
                        <a:rPr lang="en-US" sz="2400" b="1" dirty="0" err="1">
                          <a:solidFill>
                            <a:srgbClr val="000000"/>
                          </a:solidFill>
                          <a:effectLst/>
                          <a:latin typeface="Cambria" panose="02040503050406030204" pitchFamily="18" charset="0"/>
                          <a:ea typeface="Cambria" panose="02040503050406030204" pitchFamily="18" charset="0"/>
                        </a:rPr>
                        <a:t>thích</a:t>
                      </a:r>
                      <a:endParaRPr lang="en-US" sz="2400" b="1" dirty="0">
                        <a:solidFill>
                          <a:srgbClr val="000000"/>
                        </a:solidFill>
                        <a:effectLst/>
                        <a:latin typeface="Cambria" panose="02040503050406030204" pitchFamily="18" charset="0"/>
                        <a:ea typeface="Cambria" panose="02040503050406030204" pitchFamily="18" charset="0"/>
                      </a:endParaRPr>
                    </a:p>
                  </a:txBody>
                  <a:tcPr marL="49940" marR="49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291056732"/>
                  </a:ext>
                </a:extLst>
              </a:tr>
              <a:tr h="1719081">
                <a:tc>
                  <a:txBody>
                    <a:bodyPr/>
                    <a:lstStyle/>
                    <a:p>
                      <a:pPr algn="just"/>
                      <a:r>
                        <a:rPr lang="vi-VN" sz="2400" dirty="0">
                          <a:solidFill>
                            <a:srgbClr val="000000"/>
                          </a:solidFill>
                          <a:effectLst/>
                          <a:latin typeface="Cambria" panose="02040503050406030204" pitchFamily="18" charset="0"/>
                          <a:ea typeface="Cambria" panose="02040503050406030204" pitchFamily="18" charset="0"/>
                        </a:rPr>
                        <a:t>a) Bác Trí không thể bốc được số 13 819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en-US" sz="2400" dirty="0">
                        <a:solidFill>
                          <a:srgbClr val="000000"/>
                        </a:solidFill>
                        <a:effectLst/>
                        <a:latin typeface="Cambria" panose="02040503050406030204" pitchFamily="18" charset="0"/>
                        <a:ea typeface="Cambria" panose="02040503050406030204" pitchFamily="18" charset="0"/>
                      </a:endParaRPr>
                    </a:p>
                  </a:txBody>
                  <a:tcPr marL="49940" marR="49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endParaRPr lang="vi-VN" sz="2400" dirty="0">
                        <a:solidFill>
                          <a:srgbClr val="000000"/>
                        </a:solidFill>
                        <a:effectLst/>
                        <a:latin typeface="Cambria" panose="02040503050406030204" pitchFamily="18" charset="0"/>
                        <a:ea typeface="Cambria" panose="02040503050406030204" pitchFamily="18" charset="0"/>
                      </a:endParaRPr>
                    </a:p>
                  </a:txBody>
                  <a:tcPr marL="49940" marR="49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7369579"/>
                  </a:ext>
                </a:extLst>
              </a:tr>
              <a:tr h="1504197">
                <a:tc>
                  <a:txBody>
                    <a:bodyPr/>
                    <a:lstStyle/>
                    <a:p>
                      <a:pPr algn="just"/>
                      <a:r>
                        <a:rPr lang="vi-VN" sz="2400">
                          <a:solidFill>
                            <a:srgbClr val="000000"/>
                          </a:solidFill>
                          <a:effectLst/>
                          <a:latin typeface="Cambria" panose="02040503050406030204" pitchFamily="18" charset="0"/>
                          <a:ea typeface="Cambria" panose="02040503050406030204" pitchFamily="18" charset="0"/>
                        </a:rPr>
                        <a:t>b) Chú Dũng chắc chắn bốc được số 13 824</a:t>
                      </a:r>
                    </a:p>
                  </a:txBody>
                  <a:tcPr marL="49940" marR="49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en-US" sz="2400">
                        <a:solidFill>
                          <a:srgbClr val="000000"/>
                        </a:solidFill>
                        <a:effectLst/>
                        <a:latin typeface="Cambria" panose="02040503050406030204" pitchFamily="18" charset="0"/>
                        <a:ea typeface="Cambria" panose="02040503050406030204" pitchFamily="18" charset="0"/>
                      </a:endParaRPr>
                    </a:p>
                  </a:txBody>
                  <a:tcPr marL="49940" marR="49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endParaRPr lang="vi-VN" sz="2400" dirty="0">
                        <a:solidFill>
                          <a:srgbClr val="000000"/>
                        </a:solidFill>
                        <a:effectLst/>
                        <a:latin typeface="Cambria" panose="02040503050406030204" pitchFamily="18" charset="0"/>
                        <a:ea typeface="Cambria" panose="02040503050406030204" pitchFamily="18" charset="0"/>
                      </a:endParaRPr>
                    </a:p>
                  </a:txBody>
                  <a:tcPr marL="49940" marR="49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168869"/>
                  </a:ext>
                </a:extLst>
              </a:tr>
              <a:tr h="1289311">
                <a:tc>
                  <a:txBody>
                    <a:bodyPr/>
                    <a:lstStyle/>
                    <a:p>
                      <a:pPr algn="just"/>
                      <a:r>
                        <a:rPr lang="vi-VN" sz="2400">
                          <a:solidFill>
                            <a:srgbClr val="000000"/>
                          </a:solidFill>
                          <a:effectLst/>
                          <a:latin typeface="Cambria" panose="02040503050406030204" pitchFamily="18" charset="0"/>
                          <a:ea typeface="Cambria" panose="02040503050406030204" pitchFamily="18" charset="0"/>
                        </a:rPr>
                        <a:t>c) Chú Dũng có thể bốc được số 13 822</a:t>
                      </a:r>
                    </a:p>
                  </a:txBody>
                  <a:tcPr marL="49940" marR="49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en-US" sz="2400">
                        <a:solidFill>
                          <a:srgbClr val="000000"/>
                        </a:solidFill>
                        <a:effectLst/>
                        <a:latin typeface="Cambria" panose="02040503050406030204" pitchFamily="18" charset="0"/>
                        <a:ea typeface="Cambria" panose="02040503050406030204" pitchFamily="18" charset="0"/>
                      </a:endParaRPr>
                    </a:p>
                  </a:txBody>
                  <a:tcPr marL="49940" marR="499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endParaRPr lang="vi-VN" sz="2400" dirty="0">
                        <a:solidFill>
                          <a:srgbClr val="000000"/>
                        </a:solidFill>
                        <a:effectLst/>
                        <a:latin typeface="Cambria" panose="02040503050406030204" pitchFamily="18" charset="0"/>
                        <a:ea typeface="Cambria" panose="02040503050406030204" pitchFamily="18" charset="0"/>
                      </a:endParaRPr>
                    </a:p>
                  </a:txBody>
                  <a:tcPr marL="49940" marR="499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5455584"/>
                  </a:ext>
                </a:extLst>
              </a:tr>
            </a:tbl>
          </a:graphicData>
        </a:graphic>
      </p:graphicFrame>
      <p:sp>
        <p:nvSpPr>
          <p:cNvPr id="4" name="TextBox 3">
            <a:extLst>
              <a:ext uri="{FF2B5EF4-FFF2-40B4-BE49-F238E27FC236}">
                <a16:creationId xmlns:a16="http://schemas.microsoft.com/office/drawing/2014/main" id="{306E6B2D-EDAB-476E-B416-4241C7DC066D}"/>
              </a:ext>
            </a:extLst>
          </p:cNvPr>
          <p:cNvSpPr txBox="1"/>
          <p:nvPr/>
        </p:nvSpPr>
        <p:spPr>
          <a:xfrm>
            <a:off x="5657850" y="1952625"/>
            <a:ext cx="990600" cy="830997"/>
          </a:xfrm>
          <a:prstGeom prst="rect">
            <a:avLst/>
          </a:prstGeom>
          <a:noFill/>
        </p:spPr>
        <p:txBody>
          <a:bodyPr wrap="square" rtlCol="0">
            <a:spAutoFit/>
          </a:bodyPr>
          <a:lstStyle/>
          <a:p>
            <a:r>
              <a:rPr lang="en-US" sz="4800" dirty="0">
                <a:solidFill>
                  <a:srgbClr val="FF0000"/>
                </a:solidFill>
                <a:latin typeface="Cambria" panose="02040503050406030204" pitchFamily="18" charset="0"/>
                <a:ea typeface="Cambria" panose="02040503050406030204" pitchFamily="18" charset="0"/>
              </a:rPr>
              <a:t>Đ</a:t>
            </a:r>
          </a:p>
        </p:txBody>
      </p:sp>
      <p:sp>
        <p:nvSpPr>
          <p:cNvPr id="15" name="TextBox 14">
            <a:extLst>
              <a:ext uri="{FF2B5EF4-FFF2-40B4-BE49-F238E27FC236}">
                <a16:creationId xmlns:a16="http://schemas.microsoft.com/office/drawing/2014/main" id="{55F839CF-45E3-4EF3-A70F-C87E0668073A}"/>
              </a:ext>
            </a:extLst>
          </p:cNvPr>
          <p:cNvSpPr txBox="1"/>
          <p:nvPr/>
        </p:nvSpPr>
        <p:spPr>
          <a:xfrm>
            <a:off x="7077074" y="1628775"/>
            <a:ext cx="3638551" cy="1569660"/>
          </a:xfrm>
          <a:prstGeom prst="rect">
            <a:avLst/>
          </a:prstGeom>
          <a:noFill/>
        </p:spPr>
        <p:txBody>
          <a:bodyPr wrap="square" rtlCol="0">
            <a:spAutoFit/>
          </a:bodyPr>
          <a:lstStyle/>
          <a:p>
            <a:pPr algn="dist"/>
            <a:r>
              <a:rPr lang="vi-VN" sz="2400" b="1" dirty="0">
                <a:solidFill>
                  <a:srgbClr val="FF0000"/>
                </a:solidFill>
                <a:latin typeface="Cambria" panose="02040503050406030204" pitchFamily="18" charset="0"/>
                <a:ea typeface="Cambria" panose="02040503050406030204" pitchFamily="18" charset="0"/>
              </a:rPr>
              <a:t>Vì 13819 &lt; 13820 nên số 13819 không có trong thùng. Vậy bác Trí không thể bốc được số 13819.</a:t>
            </a:r>
            <a:endParaRPr lang="en-US" sz="2400" b="1" dirty="0">
              <a:solidFill>
                <a:srgbClr val="FF0000"/>
              </a:solidFill>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4CC53C1F-970A-4778-AD56-83795BC3618C}"/>
              </a:ext>
            </a:extLst>
          </p:cNvPr>
          <p:cNvSpPr txBox="1"/>
          <p:nvPr/>
        </p:nvSpPr>
        <p:spPr>
          <a:xfrm>
            <a:off x="5648325" y="3543300"/>
            <a:ext cx="990600" cy="830997"/>
          </a:xfrm>
          <a:prstGeom prst="rect">
            <a:avLst/>
          </a:prstGeom>
          <a:noFill/>
        </p:spPr>
        <p:txBody>
          <a:bodyPr wrap="square" rtlCol="0">
            <a:spAutoFit/>
          </a:bodyPr>
          <a:lstStyle/>
          <a:p>
            <a:r>
              <a:rPr lang="en-US" sz="4800" dirty="0">
                <a:solidFill>
                  <a:srgbClr val="FF0000"/>
                </a:solidFill>
                <a:latin typeface="Cambria" panose="02040503050406030204" pitchFamily="18" charset="0"/>
                <a:ea typeface="Cambria" panose="02040503050406030204" pitchFamily="18" charset="0"/>
              </a:rPr>
              <a:t>S</a:t>
            </a:r>
          </a:p>
        </p:txBody>
      </p:sp>
      <p:sp>
        <p:nvSpPr>
          <p:cNvPr id="17" name="TextBox 16">
            <a:extLst>
              <a:ext uri="{FF2B5EF4-FFF2-40B4-BE49-F238E27FC236}">
                <a16:creationId xmlns:a16="http://schemas.microsoft.com/office/drawing/2014/main" id="{AA8058D3-E2E1-47A5-A775-44A1B101F1FB}"/>
              </a:ext>
            </a:extLst>
          </p:cNvPr>
          <p:cNvSpPr txBox="1"/>
          <p:nvPr/>
        </p:nvSpPr>
        <p:spPr>
          <a:xfrm>
            <a:off x="7067550" y="3219450"/>
            <a:ext cx="3248026" cy="1569660"/>
          </a:xfrm>
          <a:prstGeom prst="rect">
            <a:avLst/>
          </a:prstGeom>
          <a:noFill/>
        </p:spPr>
        <p:txBody>
          <a:bodyPr wrap="square" rtlCol="0">
            <a:spAutoFit/>
          </a:bodyPr>
          <a:lstStyle/>
          <a:p>
            <a:pPr algn="dist"/>
            <a:r>
              <a:rPr lang="vi-VN" sz="2400" b="1" dirty="0">
                <a:solidFill>
                  <a:srgbClr val="FF0000"/>
                </a:solidFill>
                <a:latin typeface="Cambria" panose="02040503050406030204" pitchFamily="18" charset="0"/>
                <a:ea typeface="Cambria" panose="02040503050406030204" pitchFamily="18" charset="0"/>
              </a:rPr>
              <a:t>Vì bác Đức đã bốc được số 13824 nên chú Dũng không thể bốc được số 13824.</a:t>
            </a:r>
            <a:endParaRPr lang="en-US" sz="2400" b="1" dirty="0">
              <a:solidFill>
                <a:srgbClr val="FF0000"/>
              </a:solidFill>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71DBE345-98EA-4124-A2E7-AEC6E92567A2}"/>
              </a:ext>
            </a:extLst>
          </p:cNvPr>
          <p:cNvSpPr txBox="1"/>
          <p:nvPr/>
        </p:nvSpPr>
        <p:spPr>
          <a:xfrm>
            <a:off x="5648325" y="5019675"/>
            <a:ext cx="990600" cy="830997"/>
          </a:xfrm>
          <a:prstGeom prst="rect">
            <a:avLst/>
          </a:prstGeom>
          <a:noFill/>
        </p:spPr>
        <p:txBody>
          <a:bodyPr wrap="square" rtlCol="0">
            <a:spAutoFit/>
          </a:bodyPr>
          <a:lstStyle/>
          <a:p>
            <a:r>
              <a:rPr lang="en-US" sz="4800" dirty="0">
                <a:solidFill>
                  <a:srgbClr val="FF0000"/>
                </a:solidFill>
                <a:latin typeface="Cambria" panose="02040503050406030204" pitchFamily="18" charset="0"/>
                <a:ea typeface="Cambria" panose="02040503050406030204" pitchFamily="18" charset="0"/>
              </a:rPr>
              <a:t>Đ</a:t>
            </a:r>
          </a:p>
        </p:txBody>
      </p:sp>
      <p:sp>
        <p:nvSpPr>
          <p:cNvPr id="19" name="TextBox 18">
            <a:extLst>
              <a:ext uri="{FF2B5EF4-FFF2-40B4-BE49-F238E27FC236}">
                <a16:creationId xmlns:a16="http://schemas.microsoft.com/office/drawing/2014/main" id="{F0CD4157-10F0-43F4-9D1B-A78070495DD8}"/>
              </a:ext>
            </a:extLst>
          </p:cNvPr>
          <p:cNvSpPr txBox="1"/>
          <p:nvPr/>
        </p:nvSpPr>
        <p:spPr>
          <a:xfrm>
            <a:off x="7067549" y="4876800"/>
            <a:ext cx="3590925" cy="1200329"/>
          </a:xfrm>
          <a:prstGeom prst="rect">
            <a:avLst/>
          </a:prstGeom>
          <a:noFill/>
        </p:spPr>
        <p:txBody>
          <a:bodyPr wrap="square" rtlCol="0">
            <a:spAutoFit/>
          </a:bodyPr>
          <a:lstStyle/>
          <a:p>
            <a:pPr algn="dist"/>
            <a:r>
              <a:rPr lang="vi-VN" sz="2400" b="1" dirty="0">
                <a:solidFill>
                  <a:srgbClr val="FF0000"/>
                </a:solidFill>
                <a:latin typeface="Cambria" panose="02040503050406030204" pitchFamily="18" charset="0"/>
                <a:ea typeface="Cambria" panose="02040503050406030204" pitchFamily="18" charset="0"/>
              </a:rPr>
              <a:t>Vì trong thùng có số 13822 nên chú Dũng có thể bốc được số 13822.</a:t>
            </a:r>
            <a:endParaRPr lang="en-US" sz="24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208500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203B8E0-DD21-4002-B526-AEA320F71188}"/>
              </a:ext>
            </a:extLst>
          </p:cNvPr>
          <p:cNvPicPr>
            <a:picLocks noChangeAspect="1"/>
          </p:cNvPicPr>
          <p:nvPr/>
        </p:nvPicPr>
        <p:blipFill>
          <a:blip r:embed="rId3"/>
          <a:stretch>
            <a:fillRect/>
          </a:stretch>
        </p:blipFill>
        <p:spPr>
          <a:xfrm>
            <a:off x="-589505" y="28354"/>
            <a:ext cx="12738973" cy="7159557"/>
          </a:xfrm>
          <a:prstGeom prst="rect">
            <a:avLst/>
          </a:prstGeom>
        </p:spPr>
      </p:pic>
      <p:pic>
        <p:nvPicPr>
          <p:cNvPr id="40" name="Picture 39">
            <a:extLst>
              <a:ext uri="{FF2B5EF4-FFF2-40B4-BE49-F238E27FC236}">
                <a16:creationId xmlns:a16="http://schemas.microsoft.com/office/drawing/2014/main" id="{D25FA8BF-E8B1-44FE-842B-181DD6686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4445" y="970485"/>
            <a:ext cx="2198451" cy="1997579"/>
          </a:xfrm>
          <a:prstGeom prst="rect">
            <a:avLst/>
          </a:prstGeom>
        </p:spPr>
      </p:pic>
      <p:sp>
        <p:nvSpPr>
          <p:cNvPr id="2" name="TextBox 1"/>
          <p:cNvSpPr txBox="1"/>
          <p:nvPr/>
        </p:nvSpPr>
        <p:spPr>
          <a:xfrm>
            <a:off x="1190847" y="326065"/>
            <a:ext cx="1162493" cy="379656"/>
          </a:xfrm>
          <a:prstGeom prst="rect">
            <a:avLst/>
          </a:prstGeom>
          <a:noFill/>
        </p:spPr>
        <p:txBody>
          <a:bodyPr wrap="square" rtlCol="0">
            <a:spAutoFit/>
          </a:bodyPr>
          <a:lstStyle/>
          <a:p>
            <a:pPr defTabSz="913516">
              <a:defRPr/>
            </a:pPr>
            <a:endParaRPr lang="en-US" sz="1867" dirty="0">
              <a:solidFill>
                <a:prstClr val="black"/>
              </a:solidFill>
              <a:latin typeface="等线"/>
              <a:cs typeface="Arial"/>
              <a:sym typeface="Arial"/>
            </a:endParaRPr>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6485" y="2324986"/>
            <a:ext cx="3278960" cy="2310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4921" y="736434"/>
            <a:ext cx="3276600" cy="2552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7A46A9DA-BB22-4F81-9A36-809BCB6825B9}"/>
              </a:ext>
            </a:extLst>
          </p:cNvPr>
          <p:cNvPicPr>
            <a:picLocks noChangeAspect="1"/>
          </p:cNvPicPr>
          <p:nvPr/>
        </p:nvPicPr>
        <p:blipFill>
          <a:blip r:embed="rId7"/>
          <a:stretch>
            <a:fillRect/>
          </a:stretch>
        </p:blipFill>
        <p:spPr>
          <a:xfrm>
            <a:off x="655780" y="147391"/>
            <a:ext cx="6956139" cy="1286367"/>
          </a:xfrm>
          <a:prstGeom prst="rect">
            <a:avLst/>
          </a:prstGeom>
        </p:spPr>
      </p:pic>
    </p:spTree>
    <p:extLst>
      <p:ext uri="{BB962C8B-B14F-4D97-AF65-F5344CB8AC3E}">
        <p14:creationId xmlns:p14="http://schemas.microsoft.com/office/powerpoint/2010/main" val="3845405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903"/>
            <a:ext cx="12192000" cy="6774195"/>
          </a:xfrm>
          <a:prstGeom prst="rect">
            <a:avLst/>
          </a:prstGeom>
        </p:spPr>
      </p:pic>
      <p:sp>
        <p:nvSpPr>
          <p:cNvPr id="5" name="Rounded Rectangle 16">
            <a:extLst>
              <a:ext uri="{FF2B5EF4-FFF2-40B4-BE49-F238E27FC236}">
                <a16:creationId xmlns:a16="http://schemas.microsoft.com/office/drawing/2014/main" id="{E50AC39C-154E-4F95-B231-369F2ED6B280}"/>
              </a:ext>
            </a:extLst>
          </p:cNvPr>
          <p:cNvSpPr/>
          <p:nvPr/>
        </p:nvSpPr>
        <p:spPr>
          <a:xfrm>
            <a:off x="410586" y="381770"/>
            <a:ext cx="11370829" cy="6094461"/>
          </a:xfrm>
          <a:prstGeom prst="roundRect">
            <a:avLst>
              <a:gd name="adj" fmla="val 4918"/>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b="1" kern="0">
              <a:solidFill>
                <a:srgbClr val="F0F1DF"/>
              </a:solidFill>
              <a:latin typeface="Cambria" panose="02040503050406030204" pitchFamily="18" charset="0"/>
              <a:ea typeface="Cambria" panose="02040503050406030204" pitchFamily="18" charset="0"/>
              <a:sym typeface="Arial"/>
            </a:endParaRPr>
          </a:p>
        </p:txBody>
      </p:sp>
      <p:pic>
        <p:nvPicPr>
          <p:cNvPr id="6" name="Picture 5">
            <a:extLst>
              <a:ext uri="{FF2B5EF4-FFF2-40B4-BE49-F238E27FC236}">
                <a16:creationId xmlns:a16="http://schemas.microsoft.com/office/drawing/2014/main" id="{0BE2C444-4A43-4A01-AA48-744B4CB5E8B1}"/>
              </a:ext>
            </a:extLst>
          </p:cNvPr>
          <p:cNvPicPr>
            <a:picLocks noChangeAspect="1"/>
          </p:cNvPicPr>
          <p:nvPr/>
        </p:nvPicPr>
        <p:blipFill rotWithShape="1">
          <a:blip r:embed="rId4">
            <a:extLst>
              <a:ext uri="{28A0092B-C50C-407E-A947-70E740481C1C}">
                <a14:useLocalDpi xmlns:a14="http://schemas.microsoft.com/office/drawing/2010/main" val="0"/>
              </a:ext>
            </a:extLst>
          </a:blip>
          <a:srcRect l="41360" t="-2049" r="41780" b="53677"/>
          <a:stretch/>
        </p:blipFill>
        <p:spPr>
          <a:xfrm>
            <a:off x="-37615" y="3138253"/>
            <a:ext cx="2244993" cy="3622955"/>
          </a:xfrm>
          <a:prstGeom prst="rect">
            <a:avLst/>
          </a:prstGeom>
        </p:spPr>
      </p:pic>
      <p:sp>
        <p:nvSpPr>
          <p:cNvPr id="9" name="Rounded Rectangle 3">
            <a:extLst>
              <a:ext uri="{FF2B5EF4-FFF2-40B4-BE49-F238E27FC236}">
                <a16:creationId xmlns:a16="http://schemas.microsoft.com/office/drawing/2014/main" id="{9256823D-535C-4F09-B4DB-54B849536349}"/>
              </a:ext>
            </a:extLst>
          </p:cNvPr>
          <p:cNvSpPr/>
          <p:nvPr/>
        </p:nvSpPr>
        <p:spPr>
          <a:xfrm>
            <a:off x="917825" y="779723"/>
            <a:ext cx="10437747" cy="1811077"/>
          </a:xfrm>
          <a:prstGeom prst="roundRect">
            <a:avLst/>
          </a:prstGeom>
          <a:solidFill>
            <a:srgbClr val="FFFFCD"/>
          </a:solidFill>
        </p:spPr>
        <p:style>
          <a:lnRef idx="2">
            <a:schemeClr val="accent1">
              <a:shade val="50000"/>
            </a:schemeClr>
          </a:lnRef>
          <a:fillRef idx="1">
            <a:schemeClr val="accent1"/>
          </a:fillRef>
          <a:effectRef idx="0">
            <a:schemeClr val="accent1"/>
          </a:effectRef>
          <a:fontRef idx="minor">
            <a:schemeClr val="lt1"/>
          </a:fontRef>
        </p:style>
        <p:txBody>
          <a:bodyPr lIns="121853" tIns="60927" rIns="121853" bIns="60927" spcCol="0" rtlCol="0" anchor="ctr"/>
          <a:lstStyle/>
          <a:p>
            <a:pPr algn="ctr" defTabSz="1219170">
              <a:buClr>
                <a:srgbClr val="000000"/>
              </a:buClr>
            </a:pPr>
            <a:endParaRPr lang="en-US" sz="1867" b="1" kern="0">
              <a:ln w="38100" cap="rnd">
                <a:solidFill>
                  <a:srgbClr val="6497B8"/>
                </a:solidFill>
                <a:bevel/>
              </a:ln>
              <a:solidFill>
                <a:srgbClr val="F0F1DF"/>
              </a:solidFill>
              <a:latin typeface="Cambria" panose="02040503050406030204" pitchFamily="18" charset="0"/>
              <a:ea typeface="Cambria" panose="02040503050406030204" pitchFamily="18" charset="0"/>
              <a:sym typeface="Arial"/>
            </a:endParaRPr>
          </a:p>
        </p:txBody>
      </p:sp>
      <p:sp>
        <p:nvSpPr>
          <p:cNvPr id="11" name="TextBox 10">
            <a:extLst>
              <a:ext uri="{FF2B5EF4-FFF2-40B4-BE49-F238E27FC236}">
                <a16:creationId xmlns:a16="http://schemas.microsoft.com/office/drawing/2014/main" id="{20EEDA7F-2630-402F-9095-1978A7C959C1}"/>
              </a:ext>
            </a:extLst>
          </p:cNvPr>
          <p:cNvSpPr txBox="1"/>
          <p:nvPr/>
        </p:nvSpPr>
        <p:spPr>
          <a:xfrm>
            <a:off x="1068524" y="978966"/>
            <a:ext cx="9999526" cy="1600371"/>
          </a:xfrm>
          <a:prstGeom prst="rect">
            <a:avLst/>
          </a:prstGeom>
          <a:noFill/>
        </p:spPr>
        <p:txBody>
          <a:bodyPr wrap="square" lIns="121853" tIns="60927" rIns="121853" bIns="60927" rtlCol="0">
            <a:spAutoFit/>
          </a:bodyPr>
          <a:lstStyle/>
          <a:p>
            <a:pPr algn="just" defTabSz="1219170">
              <a:buClr>
                <a:srgbClr val="000000"/>
              </a:buClr>
            </a:pPr>
            <a:r>
              <a:rPr lang="vi-VN" sz="3200" b="1" kern="0">
                <a:solidFill>
                  <a:srgbClr val="000000"/>
                </a:solidFill>
                <a:latin typeface="Cambria" panose="02040503050406030204" pitchFamily="18" charset="0"/>
                <a:ea typeface="Cambria" panose="02040503050406030204" pitchFamily="18" charset="0"/>
                <a:cs typeface="Arial" pitchFamily="34" charset="0"/>
                <a:sym typeface="Arial"/>
              </a:rPr>
              <a:t>Người ta đóng số lên các khung xe đạp. Các khung xe đạp đã được đóng số từ 1 đến 99 997. Hỏi ba khung xe tiếp theo sẽ được đóng số nào?</a:t>
            </a:r>
            <a:endParaRPr lang="en-US" sz="3200" b="1" kern="0" dirty="0">
              <a:solidFill>
                <a:srgbClr val="000000"/>
              </a:solidFill>
              <a:latin typeface="Cambria" panose="02040503050406030204" pitchFamily="18" charset="0"/>
              <a:ea typeface="Cambria" panose="02040503050406030204" pitchFamily="18" charset="0"/>
              <a:cs typeface="Arial" pitchFamily="34" charset="0"/>
              <a:sym typeface="Arial"/>
            </a:endParaRPr>
          </a:p>
        </p:txBody>
      </p:sp>
      <p:sp>
        <p:nvSpPr>
          <p:cNvPr id="7" name="Oval 6">
            <a:extLst>
              <a:ext uri="{FF2B5EF4-FFF2-40B4-BE49-F238E27FC236}">
                <a16:creationId xmlns:a16="http://schemas.microsoft.com/office/drawing/2014/main" id="{F4F24D3E-E0DE-40E7-A84F-D32A736E3E3C}"/>
              </a:ext>
            </a:extLst>
          </p:cNvPr>
          <p:cNvSpPr/>
          <p:nvPr/>
        </p:nvSpPr>
        <p:spPr>
          <a:xfrm>
            <a:off x="754031" y="494746"/>
            <a:ext cx="599924" cy="599924"/>
          </a:xfrm>
          <a:prstGeom prst="ellipse">
            <a:avLst/>
          </a:prstGeom>
          <a:solidFill>
            <a:srgbClr val="FF0000"/>
          </a:solidFill>
          <a:ln w="31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3733" b="1" kern="0" dirty="0">
                <a:solidFill>
                  <a:srgbClr val="F0F1DF"/>
                </a:solidFill>
                <a:latin typeface="Cambria" panose="02040503050406030204" pitchFamily="18" charset="0"/>
                <a:ea typeface="Cambria" panose="02040503050406030204" pitchFamily="18" charset="0"/>
                <a:sym typeface="Arial"/>
              </a:rPr>
              <a:t>4</a:t>
            </a:r>
          </a:p>
        </p:txBody>
      </p:sp>
      <p:grpSp>
        <p:nvGrpSpPr>
          <p:cNvPr id="24" name="Nhóm 28">
            <a:extLst>
              <a:ext uri="{FF2B5EF4-FFF2-40B4-BE49-F238E27FC236}">
                <a16:creationId xmlns:a16="http://schemas.microsoft.com/office/drawing/2014/main" id="{53AB98CA-9B2E-4475-A7C5-8CB32104928F}"/>
              </a:ext>
            </a:extLst>
          </p:cNvPr>
          <p:cNvGrpSpPr/>
          <p:nvPr/>
        </p:nvGrpSpPr>
        <p:grpSpPr>
          <a:xfrm>
            <a:off x="1693146" y="3429013"/>
            <a:ext cx="7565154" cy="975995"/>
            <a:chOff x="1156594" y="3514882"/>
            <a:chExt cx="1432337" cy="470786"/>
          </a:xfrm>
        </p:grpSpPr>
        <p:grpSp>
          <p:nvGrpSpPr>
            <p:cNvPr id="25" name="Nhóm 24">
              <a:extLst>
                <a:ext uri="{FF2B5EF4-FFF2-40B4-BE49-F238E27FC236}">
                  <a16:creationId xmlns:a16="http://schemas.microsoft.com/office/drawing/2014/main" id="{633FE901-B836-4D65-9390-4A9286B15580}"/>
                </a:ext>
              </a:extLst>
            </p:cNvPr>
            <p:cNvGrpSpPr/>
            <p:nvPr/>
          </p:nvGrpSpPr>
          <p:grpSpPr>
            <a:xfrm>
              <a:off x="1402729" y="3514882"/>
              <a:ext cx="1186202" cy="203349"/>
              <a:chOff x="1402729" y="3514882"/>
              <a:chExt cx="1186202" cy="203349"/>
            </a:xfrm>
          </p:grpSpPr>
          <p:cxnSp>
            <p:nvCxnSpPr>
              <p:cNvPr id="30" name="Đường kết nối Mũi tên Thẳng 9">
                <a:extLst>
                  <a:ext uri="{FF2B5EF4-FFF2-40B4-BE49-F238E27FC236}">
                    <a16:creationId xmlns:a16="http://schemas.microsoft.com/office/drawing/2014/main" id="{86C33DD7-1867-484D-A531-FDFF672FE93B}"/>
                  </a:ext>
                </a:extLst>
              </p:cNvPr>
              <p:cNvCxnSpPr>
                <a:cxnSpLocks/>
              </p:cNvCxnSpPr>
              <p:nvPr/>
            </p:nvCxnSpPr>
            <p:spPr>
              <a:xfrm>
                <a:off x="1402729" y="3620703"/>
                <a:ext cx="118620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Đường nối Thẳng 17">
                <a:extLst>
                  <a:ext uri="{FF2B5EF4-FFF2-40B4-BE49-F238E27FC236}">
                    <a16:creationId xmlns:a16="http://schemas.microsoft.com/office/drawing/2014/main" id="{D5BC4F70-4D1A-4039-BFFD-A9C046D94665}"/>
                  </a:ext>
                </a:extLst>
              </p:cNvPr>
              <p:cNvCxnSpPr>
                <a:cxnSpLocks/>
              </p:cNvCxnSpPr>
              <p:nvPr/>
            </p:nvCxnSpPr>
            <p:spPr>
              <a:xfrm>
                <a:off x="1622396" y="3548776"/>
                <a:ext cx="0" cy="169455"/>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2" name="Đường nối Thẳng 59">
                <a:extLst>
                  <a:ext uri="{FF2B5EF4-FFF2-40B4-BE49-F238E27FC236}">
                    <a16:creationId xmlns:a16="http://schemas.microsoft.com/office/drawing/2014/main" id="{5D064A94-1294-4FB0-B44F-D7A9F0192654}"/>
                  </a:ext>
                </a:extLst>
              </p:cNvPr>
              <p:cNvCxnSpPr>
                <a:cxnSpLocks/>
              </p:cNvCxnSpPr>
              <p:nvPr/>
            </p:nvCxnSpPr>
            <p:spPr>
              <a:xfrm>
                <a:off x="1911840" y="3540304"/>
                <a:ext cx="0" cy="169455"/>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3" name="Đường nối Thẳng 61">
                <a:extLst>
                  <a:ext uri="{FF2B5EF4-FFF2-40B4-BE49-F238E27FC236}">
                    <a16:creationId xmlns:a16="http://schemas.microsoft.com/office/drawing/2014/main" id="{E8137734-66CB-4E08-8E8B-ABF09646CBE3}"/>
                  </a:ext>
                </a:extLst>
              </p:cNvPr>
              <p:cNvCxnSpPr>
                <a:cxnSpLocks/>
              </p:cNvCxnSpPr>
              <p:nvPr/>
            </p:nvCxnSpPr>
            <p:spPr>
              <a:xfrm>
                <a:off x="2188361" y="3531827"/>
                <a:ext cx="0" cy="177928"/>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4" name="Đường nối Thẳng 62">
                <a:extLst>
                  <a:ext uri="{FF2B5EF4-FFF2-40B4-BE49-F238E27FC236}">
                    <a16:creationId xmlns:a16="http://schemas.microsoft.com/office/drawing/2014/main" id="{A73C7C07-CF0F-4705-A8D4-BEF0BFE3F6AD}"/>
                  </a:ext>
                </a:extLst>
              </p:cNvPr>
              <p:cNvCxnSpPr>
                <a:cxnSpLocks/>
              </p:cNvCxnSpPr>
              <p:nvPr/>
            </p:nvCxnSpPr>
            <p:spPr>
              <a:xfrm>
                <a:off x="2467876" y="3514882"/>
                <a:ext cx="0" cy="200217"/>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grpSp>
        <p:sp>
          <p:nvSpPr>
            <p:cNvPr id="26" name="Hộp Văn bản 107">
              <a:extLst>
                <a:ext uri="{FF2B5EF4-FFF2-40B4-BE49-F238E27FC236}">
                  <a16:creationId xmlns:a16="http://schemas.microsoft.com/office/drawing/2014/main" id="{4A701E39-6254-4553-8423-10BA82B14A40}"/>
                </a:ext>
              </a:extLst>
            </p:cNvPr>
            <p:cNvSpPr txBox="1"/>
            <p:nvPr/>
          </p:nvSpPr>
          <p:spPr>
            <a:xfrm>
              <a:off x="1156594" y="3733285"/>
              <a:ext cx="914400" cy="252383"/>
            </a:xfrm>
            <a:prstGeom prst="rect">
              <a:avLst/>
            </a:prstGeom>
            <a:noFill/>
          </p:spPr>
          <p:txBody>
            <a:bodyPr wrap="square" rtlCol="0">
              <a:spAutoFit/>
            </a:bodyPr>
            <a:lstStyle/>
            <a:p>
              <a:pPr algn="ctr"/>
              <a:r>
                <a:rPr lang="en-US" sz="2800" b="1" dirty="0">
                  <a:latin typeface="Cambria" panose="02040503050406030204" pitchFamily="18" charset="0"/>
                  <a:ea typeface="Cambria" panose="02040503050406030204" pitchFamily="18" charset="0"/>
                </a:rPr>
                <a:t>99 997</a:t>
              </a:r>
            </a:p>
          </p:txBody>
        </p:sp>
      </p:grpSp>
      <p:sp>
        <p:nvSpPr>
          <p:cNvPr id="8" name="TextBox 7">
            <a:extLst>
              <a:ext uri="{FF2B5EF4-FFF2-40B4-BE49-F238E27FC236}">
                <a16:creationId xmlns:a16="http://schemas.microsoft.com/office/drawing/2014/main" id="{CBB52230-F994-4289-BEFC-E4C0D2374505}"/>
              </a:ext>
            </a:extLst>
          </p:cNvPr>
          <p:cNvSpPr txBox="1"/>
          <p:nvPr/>
        </p:nvSpPr>
        <p:spPr>
          <a:xfrm>
            <a:off x="5010150" y="3819525"/>
            <a:ext cx="1495425" cy="523220"/>
          </a:xfrm>
          <a:prstGeom prst="rect">
            <a:avLst/>
          </a:prstGeom>
          <a:noFill/>
        </p:spPr>
        <p:txBody>
          <a:bodyPr wrap="square" rtlCol="0">
            <a:spAutoFit/>
          </a:bodyPr>
          <a:lstStyle/>
          <a:p>
            <a:r>
              <a:rPr lang="en-US" sz="2800" b="1" dirty="0">
                <a:solidFill>
                  <a:srgbClr val="FF0000"/>
                </a:solidFill>
                <a:latin typeface="Cambria" panose="02040503050406030204" pitchFamily="18" charset="0"/>
                <a:ea typeface="Cambria" panose="02040503050406030204" pitchFamily="18" charset="0"/>
              </a:rPr>
              <a:t>99 998</a:t>
            </a:r>
          </a:p>
        </p:txBody>
      </p:sp>
      <p:sp>
        <p:nvSpPr>
          <p:cNvPr id="38" name="TextBox 37">
            <a:extLst>
              <a:ext uri="{FF2B5EF4-FFF2-40B4-BE49-F238E27FC236}">
                <a16:creationId xmlns:a16="http://schemas.microsoft.com/office/drawing/2014/main" id="{1F9BDBCE-C539-4510-B3F5-F7758F9CA49D}"/>
              </a:ext>
            </a:extLst>
          </p:cNvPr>
          <p:cNvSpPr txBox="1"/>
          <p:nvPr/>
        </p:nvSpPr>
        <p:spPr>
          <a:xfrm>
            <a:off x="6543675" y="3790950"/>
            <a:ext cx="1495425" cy="523220"/>
          </a:xfrm>
          <a:prstGeom prst="rect">
            <a:avLst/>
          </a:prstGeom>
          <a:noFill/>
        </p:spPr>
        <p:txBody>
          <a:bodyPr wrap="square" rtlCol="0">
            <a:spAutoFit/>
          </a:bodyPr>
          <a:lstStyle/>
          <a:p>
            <a:r>
              <a:rPr lang="en-US" sz="2800" b="1" dirty="0">
                <a:solidFill>
                  <a:srgbClr val="FF0000"/>
                </a:solidFill>
                <a:latin typeface="Cambria" panose="02040503050406030204" pitchFamily="18" charset="0"/>
                <a:ea typeface="Cambria" panose="02040503050406030204" pitchFamily="18" charset="0"/>
              </a:rPr>
              <a:t>99 999</a:t>
            </a:r>
          </a:p>
        </p:txBody>
      </p:sp>
      <p:sp>
        <p:nvSpPr>
          <p:cNvPr id="39" name="TextBox 38">
            <a:extLst>
              <a:ext uri="{FF2B5EF4-FFF2-40B4-BE49-F238E27FC236}">
                <a16:creationId xmlns:a16="http://schemas.microsoft.com/office/drawing/2014/main" id="{CCB99FB7-ADFD-42E9-8532-1309D93F8AE1}"/>
              </a:ext>
            </a:extLst>
          </p:cNvPr>
          <p:cNvSpPr txBox="1"/>
          <p:nvPr/>
        </p:nvSpPr>
        <p:spPr>
          <a:xfrm>
            <a:off x="8048625" y="3762375"/>
            <a:ext cx="1981200" cy="523220"/>
          </a:xfrm>
          <a:prstGeom prst="rect">
            <a:avLst/>
          </a:prstGeom>
          <a:noFill/>
        </p:spPr>
        <p:txBody>
          <a:bodyPr wrap="square" rtlCol="0">
            <a:spAutoFit/>
          </a:bodyPr>
          <a:lstStyle/>
          <a:p>
            <a:r>
              <a:rPr lang="en-US" sz="2800" b="1" dirty="0">
                <a:solidFill>
                  <a:srgbClr val="FF0000"/>
                </a:solidFill>
                <a:latin typeface="Cambria" panose="02040503050406030204" pitchFamily="18" charset="0"/>
                <a:ea typeface="Cambria" panose="02040503050406030204" pitchFamily="18" charset="0"/>
              </a:rPr>
              <a:t>100 000</a:t>
            </a:r>
          </a:p>
        </p:txBody>
      </p:sp>
      <p:sp>
        <p:nvSpPr>
          <p:cNvPr id="10" name="TextBox 9">
            <a:extLst>
              <a:ext uri="{FF2B5EF4-FFF2-40B4-BE49-F238E27FC236}">
                <a16:creationId xmlns:a16="http://schemas.microsoft.com/office/drawing/2014/main" id="{105D7152-5500-46CE-9FE4-9EFFB905111A}"/>
              </a:ext>
            </a:extLst>
          </p:cNvPr>
          <p:cNvSpPr txBox="1"/>
          <p:nvPr/>
        </p:nvSpPr>
        <p:spPr>
          <a:xfrm>
            <a:off x="5619750" y="2971800"/>
            <a:ext cx="914400" cy="914400"/>
          </a:xfrm>
          <a:prstGeom prst="rect">
            <a:avLst/>
          </a:prstGeom>
          <a:noFill/>
        </p:spPr>
        <p:txBody>
          <a:bodyPr wrap="square" rtlCol="0">
            <a:spAutoFit/>
          </a:bodyPr>
          <a:lstStyle/>
          <a:p>
            <a:endParaRPr lang="en-US" dirty="0"/>
          </a:p>
        </p:txBody>
      </p:sp>
      <p:sp>
        <p:nvSpPr>
          <p:cNvPr id="12" name="TextBox 11">
            <a:extLst>
              <a:ext uri="{FF2B5EF4-FFF2-40B4-BE49-F238E27FC236}">
                <a16:creationId xmlns:a16="http://schemas.microsoft.com/office/drawing/2014/main" id="{E649E5FA-EE38-4C09-A6B8-FA6D25D809A0}"/>
              </a:ext>
            </a:extLst>
          </p:cNvPr>
          <p:cNvSpPr txBox="1"/>
          <p:nvPr/>
        </p:nvSpPr>
        <p:spPr>
          <a:xfrm>
            <a:off x="2647950" y="4610100"/>
            <a:ext cx="7334250" cy="1200329"/>
          </a:xfrm>
          <a:prstGeom prst="rect">
            <a:avLst/>
          </a:prstGeom>
          <a:noFill/>
        </p:spPr>
        <p:txBody>
          <a:bodyPr wrap="square" rtlCol="0">
            <a:spAutoFit/>
          </a:bodyPr>
          <a:lstStyle/>
          <a:p>
            <a:pPr algn="just"/>
            <a:r>
              <a:rPr lang="vi-VN" sz="3600" b="1" dirty="0">
                <a:solidFill>
                  <a:srgbClr val="7030A0"/>
                </a:solidFill>
                <a:latin typeface="Cambria" panose="02040503050406030204" pitchFamily="18" charset="0"/>
                <a:ea typeface="Cambria" panose="02040503050406030204" pitchFamily="18" charset="0"/>
              </a:rPr>
              <a:t>Ba khung xe tiếp theo được đóng số: 99 998; 99 999; 100 000</a:t>
            </a:r>
            <a:endParaRPr lang="en-US" sz="3600" b="1" dirty="0">
              <a:solidFill>
                <a:srgbClr val="7030A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98231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8">
                                            <p:txEl>
                                              <p:pRg st="0" end="0"/>
                                            </p:txEl>
                                          </p:spTgt>
                                        </p:tgtEl>
                                        <p:attrNameLst>
                                          <p:attrName>style.visibility</p:attrName>
                                        </p:attrNameLst>
                                      </p:cBhvr>
                                      <p:to>
                                        <p:strVal val="visible"/>
                                      </p:to>
                                    </p:set>
                                    <p:anim calcmode="lin" valueType="num">
                                      <p:cBhvr additive="base">
                                        <p:cTn id="18"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9">
                                            <p:txEl>
                                              <p:pRg st="0" end="0"/>
                                            </p:txEl>
                                          </p:spTgt>
                                        </p:tgtEl>
                                        <p:attrNameLst>
                                          <p:attrName>style.visibility</p:attrName>
                                        </p:attrNameLst>
                                      </p:cBhvr>
                                      <p:to>
                                        <p:strVal val="visible"/>
                                      </p:to>
                                    </p:set>
                                    <p:anim calcmode="lin" valueType="num">
                                      <p:cBhvr additive="base">
                                        <p:cTn id="24"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1">
            <a:extLst>
              <a:ext uri="{FF2B5EF4-FFF2-40B4-BE49-F238E27FC236}">
                <a16:creationId xmlns:a16="http://schemas.microsoft.com/office/drawing/2014/main" id="{4B3BF4C0-FA8B-4744-AC2A-E5C7573EE3A5}"/>
              </a:ext>
            </a:extLst>
          </p:cNvPr>
          <p:cNvPicPr>
            <a:picLocks noChangeAspect="1"/>
          </p:cNvPicPr>
          <p:nvPr/>
        </p:nvPicPr>
        <p:blipFill>
          <a:blip r:embed="rId2">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6" name="组合 9">
            <a:extLst>
              <a:ext uri="{FF2B5EF4-FFF2-40B4-BE49-F238E27FC236}">
                <a16:creationId xmlns:a16="http://schemas.microsoft.com/office/drawing/2014/main" id="{5CE37AF9-7179-4D37-A7FB-08B9D00303DF}"/>
              </a:ext>
            </a:extLst>
          </p:cNvPr>
          <p:cNvGrpSpPr/>
          <p:nvPr/>
        </p:nvGrpSpPr>
        <p:grpSpPr>
          <a:xfrm>
            <a:off x="39732" y="5706559"/>
            <a:ext cx="12152268" cy="1151441"/>
            <a:chOff x="-2055784" y="5706558"/>
            <a:chExt cx="12152268" cy="1151441"/>
          </a:xfrm>
        </p:grpSpPr>
        <p:pic>
          <p:nvPicPr>
            <p:cNvPr id="7" name="图片 10">
              <a:extLst>
                <a:ext uri="{FF2B5EF4-FFF2-40B4-BE49-F238E27FC236}">
                  <a16:creationId xmlns:a16="http://schemas.microsoft.com/office/drawing/2014/main" id="{60062431-152E-4925-979A-51DFE58331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11">
              <a:extLst>
                <a:ext uri="{FF2B5EF4-FFF2-40B4-BE49-F238E27FC236}">
                  <a16:creationId xmlns:a16="http://schemas.microsoft.com/office/drawing/2014/main" id="{6524218D-98AB-459E-9E44-632150694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12">
              <a:extLst>
                <a:ext uri="{FF2B5EF4-FFF2-40B4-BE49-F238E27FC236}">
                  <a16:creationId xmlns:a16="http://schemas.microsoft.com/office/drawing/2014/main" id="{C559399B-8E7F-4A87-96D5-7B3B739C1C55}"/>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13">
              <a:extLst>
                <a:ext uri="{FF2B5EF4-FFF2-40B4-BE49-F238E27FC236}">
                  <a16:creationId xmlns:a16="http://schemas.microsoft.com/office/drawing/2014/main" id="{AF15B60E-DCA9-4EEA-8723-37EC46FD83BC}"/>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4">
              <a:extLst>
                <a:ext uri="{FF2B5EF4-FFF2-40B4-BE49-F238E27FC236}">
                  <a16:creationId xmlns:a16="http://schemas.microsoft.com/office/drawing/2014/main" id="{0F96014E-BA81-4BE5-BCDC-4DEB14DE7DA4}"/>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5">
              <a:extLst>
                <a:ext uri="{FF2B5EF4-FFF2-40B4-BE49-F238E27FC236}">
                  <a16:creationId xmlns:a16="http://schemas.microsoft.com/office/drawing/2014/main" id="{F0B4C9FD-AD46-4CFB-9B94-1E19289016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6">
              <a:extLst>
                <a:ext uri="{FF2B5EF4-FFF2-40B4-BE49-F238E27FC236}">
                  <a16:creationId xmlns:a16="http://schemas.microsoft.com/office/drawing/2014/main" id="{680A33A1-CD47-410D-8433-D4AB6B951A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8" name="TextBox 17">
            <a:extLst>
              <a:ext uri="{FF2B5EF4-FFF2-40B4-BE49-F238E27FC236}">
                <a16:creationId xmlns:a16="http://schemas.microsoft.com/office/drawing/2014/main" id="{4064A9A5-12AB-4DC8-B9EB-A2050EA2EB28}"/>
              </a:ext>
            </a:extLst>
          </p:cNvPr>
          <p:cNvSpPr txBox="1"/>
          <p:nvPr/>
        </p:nvSpPr>
        <p:spPr>
          <a:xfrm>
            <a:off x="4881024" y="1514532"/>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0" name="Picture 19">
            <a:extLst>
              <a:ext uri="{FF2B5EF4-FFF2-40B4-BE49-F238E27FC236}">
                <a16:creationId xmlns:a16="http://schemas.microsoft.com/office/drawing/2014/main" id="{86AED588-7C82-46BB-93B9-8B7CFF29BBEB}"/>
              </a:ext>
            </a:extLst>
          </p:cNvPr>
          <p:cNvPicPr>
            <a:picLocks noChangeAspect="1"/>
          </p:cNvPicPr>
          <p:nvPr/>
        </p:nvPicPr>
        <p:blipFill>
          <a:blip r:embed="rId8"/>
          <a:stretch>
            <a:fillRect/>
          </a:stretch>
        </p:blipFill>
        <p:spPr>
          <a:xfrm rot="737208" flipH="1">
            <a:off x="3688910" y="1431881"/>
            <a:ext cx="919996" cy="919996"/>
          </a:xfrm>
          <a:prstGeom prst="rect">
            <a:avLst/>
          </a:prstGeom>
        </p:spPr>
      </p:pic>
      <p:sp>
        <p:nvSpPr>
          <p:cNvPr id="21" name="TextBox 20">
            <a:extLst>
              <a:ext uri="{FF2B5EF4-FFF2-40B4-BE49-F238E27FC236}">
                <a16:creationId xmlns:a16="http://schemas.microsoft.com/office/drawing/2014/main" id="{FC5473E0-0CD2-44CF-9D23-95FA9B496261}"/>
              </a:ext>
            </a:extLst>
          </p:cNvPr>
          <p:cNvSpPr txBox="1"/>
          <p:nvPr/>
        </p:nvSpPr>
        <p:spPr>
          <a:xfrm>
            <a:off x="4881024" y="2495544"/>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2" name="Picture 21">
            <a:extLst>
              <a:ext uri="{FF2B5EF4-FFF2-40B4-BE49-F238E27FC236}">
                <a16:creationId xmlns:a16="http://schemas.microsoft.com/office/drawing/2014/main" id="{A3B62C42-EA2D-430D-80A3-6B1476D3F10C}"/>
              </a:ext>
            </a:extLst>
          </p:cNvPr>
          <p:cNvPicPr>
            <a:picLocks noChangeAspect="1"/>
          </p:cNvPicPr>
          <p:nvPr/>
        </p:nvPicPr>
        <p:blipFill>
          <a:blip r:embed="rId8"/>
          <a:stretch>
            <a:fillRect/>
          </a:stretch>
        </p:blipFill>
        <p:spPr>
          <a:xfrm rot="737208" flipH="1">
            <a:off x="3688910" y="2412893"/>
            <a:ext cx="919996" cy="919996"/>
          </a:xfrm>
          <a:prstGeom prst="rect">
            <a:avLst/>
          </a:prstGeom>
        </p:spPr>
      </p:pic>
      <p:sp>
        <p:nvSpPr>
          <p:cNvPr id="23" name="TextBox 22">
            <a:extLst>
              <a:ext uri="{FF2B5EF4-FFF2-40B4-BE49-F238E27FC236}">
                <a16:creationId xmlns:a16="http://schemas.microsoft.com/office/drawing/2014/main" id="{CE40D7B4-E131-4D60-8FB9-68EEFF3227BD}"/>
              </a:ext>
            </a:extLst>
          </p:cNvPr>
          <p:cNvSpPr txBox="1"/>
          <p:nvPr/>
        </p:nvSpPr>
        <p:spPr>
          <a:xfrm>
            <a:off x="4881024" y="3476556"/>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4" name="Picture 23">
            <a:extLst>
              <a:ext uri="{FF2B5EF4-FFF2-40B4-BE49-F238E27FC236}">
                <a16:creationId xmlns:a16="http://schemas.microsoft.com/office/drawing/2014/main" id="{F70DCDC7-C7DD-4477-8245-B0436991A7F2}"/>
              </a:ext>
            </a:extLst>
          </p:cNvPr>
          <p:cNvPicPr>
            <a:picLocks noChangeAspect="1"/>
          </p:cNvPicPr>
          <p:nvPr/>
        </p:nvPicPr>
        <p:blipFill>
          <a:blip r:embed="rId8"/>
          <a:stretch>
            <a:fillRect/>
          </a:stretch>
        </p:blipFill>
        <p:spPr>
          <a:xfrm rot="737208" flipH="1">
            <a:off x="3688910" y="3393905"/>
            <a:ext cx="919996" cy="919996"/>
          </a:xfrm>
          <a:prstGeom prst="rect">
            <a:avLst/>
          </a:prstGeom>
        </p:spPr>
      </p:pic>
      <p:sp>
        <p:nvSpPr>
          <p:cNvPr id="25" name="TextBox 24">
            <a:extLst>
              <a:ext uri="{FF2B5EF4-FFF2-40B4-BE49-F238E27FC236}">
                <a16:creationId xmlns:a16="http://schemas.microsoft.com/office/drawing/2014/main" id="{ACAD247A-423E-4C64-9DD7-9D15A4DA487E}"/>
              </a:ext>
            </a:extLst>
          </p:cNvPr>
          <p:cNvSpPr txBox="1"/>
          <p:nvPr/>
        </p:nvSpPr>
        <p:spPr>
          <a:xfrm>
            <a:off x="4881024" y="4457568"/>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6" name="Picture 25">
            <a:extLst>
              <a:ext uri="{FF2B5EF4-FFF2-40B4-BE49-F238E27FC236}">
                <a16:creationId xmlns:a16="http://schemas.microsoft.com/office/drawing/2014/main" id="{7EF6CC8D-D2C5-43C7-BDA6-C948CC4424FC}"/>
              </a:ext>
            </a:extLst>
          </p:cNvPr>
          <p:cNvPicPr>
            <a:picLocks noChangeAspect="1"/>
          </p:cNvPicPr>
          <p:nvPr/>
        </p:nvPicPr>
        <p:blipFill>
          <a:blip r:embed="rId8"/>
          <a:stretch>
            <a:fillRect/>
          </a:stretch>
        </p:blipFill>
        <p:spPr>
          <a:xfrm rot="737208" flipH="1">
            <a:off x="3688910" y="4374917"/>
            <a:ext cx="919996" cy="919996"/>
          </a:xfrm>
          <a:prstGeom prst="rect">
            <a:avLst/>
          </a:prstGeom>
        </p:spPr>
      </p:pic>
      <p:pic>
        <p:nvPicPr>
          <p:cNvPr id="3" name="Picture 2">
            <a:extLst>
              <a:ext uri="{FF2B5EF4-FFF2-40B4-BE49-F238E27FC236}">
                <a16:creationId xmlns:a16="http://schemas.microsoft.com/office/drawing/2014/main" id="{A6610A21-51FE-4A35-B91E-4183C172AD9B}"/>
              </a:ext>
            </a:extLst>
          </p:cNvPr>
          <p:cNvPicPr>
            <a:picLocks noChangeAspect="1"/>
          </p:cNvPicPr>
          <p:nvPr/>
        </p:nvPicPr>
        <p:blipFill>
          <a:blip r:embed="rId9"/>
          <a:stretch>
            <a:fillRect/>
          </a:stretch>
        </p:blipFill>
        <p:spPr>
          <a:xfrm>
            <a:off x="2774559" y="138640"/>
            <a:ext cx="6090432" cy="1018120"/>
          </a:xfrm>
          <a:prstGeom prst="rect">
            <a:avLst/>
          </a:prstGeom>
        </p:spPr>
      </p:pic>
    </p:spTree>
    <p:extLst>
      <p:ext uri="{BB962C8B-B14F-4D97-AF65-F5344CB8AC3E}">
        <p14:creationId xmlns:p14="http://schemas.microsoft.com/office/powerpoint/2010/main" val="40632132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Effect transition="in" filter="wipe(left)">
                                      <p:cBhvr>
                                        <p:cTn id="11" dur="500"/>
                                        <p:tgtEl>
                                          <p:spTgt spid="18">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wipe(left)">
                                      <p:cBhvr>
                                        <p:cTn id="19" dur="500"/>
                                        <p:tgtEl>
                                          <p:spTgt spid="21">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wipe(left)">
                                      <p:cBhvr>
                                        <p:cTn id="27" dur="500"/>
                                        <p:tgtEl>
                                          <p:spTgt spid="23">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5">
                                            <p:txEl>
                                              <p:pRg st="0" end="0"/>
                                            </p:txEl>
                                          </p:spTgt>
                                        </p:tgtEl>
                                        <p:attrNameLst>
                                          <p:attrName>style.visibility</p:attrName>
                                        </p:attrNameLst>
                                      </p:cBhvr>
                                      <p:to>
                                        <p:strVal val="visible"/>
                                      </p:to>
                                    </p:set>
                                    <p:animEffect transition="in" filter="wipe(left)">
                                      <p:cBhvr>
                                        <p:cTn id="35"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P spid="21" grpId="0" uiExpand="1" build="p"/>
      <p:bldP spid="23" grpId="0" uiExpand="1" build="p"/>
      <p:bldP spid="25"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t="29572"/>
          <a:stretch/>
        </p:blipFill>
        <p:spPr>
          <a:xfrm>
            <a:off x="-1034903" y="2154866"/>
            <a:ext cx="14063331" cy="5131980"/>
          </a:xfrm>
          <a:prstGeom prst="rect">
            <a:avLst/>
          </a:prstGeom>
        </p:spPr>
      </p:pic>
      <p:pic>
        <p:nvPicPr>
          <p:cNvPr id="1026" name="Picture 2" descr="Pin by Julia Yuen on Animados in 2021 | Cute gif, Cartoon clip art, Animated  emoticons"/>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 y="1"/>
            <a:ext cx="2174260" cy="21742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eam Cloud Cartoon Cloud Clip Art Vector Clip - Heart - Free Transparent  PNG Clipart Images Download"/>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4690" b="98687" l="5119" r="97381"/>
                    </a14:imgEffect>
                  </a14:imgLayer>
                </a14:imgProps>
              </a:ext>
              <a:ext uri="{28A0092B-C50C-407E-A947-70E740481C1C}">
                <a14:useLocalDpi xmlns:a14="http://schemas.microsoft.com/office/drawing/2010/main" val="0"/>
              </a:ext>
            </a:extLst>
          </a:blip>
          <a:srcRect/>
          <a:stretch>
            <a:fillRect/>
          </a:stretch>
        </p:blipFill>
        <p:spPr bwMode="auto">
          <a:xfrm>
            <a:off x="449917" y="813931"/>
            <a:ext cx="2759247" cy="175080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op Bird Chirping Stickers for Android &amp;amp; iOS | Gfyca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59969" y="1585381"/>
            <a:ext cx="1150731" cy="115073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6250629" y="1947728"/>
            <a:ext cx="12469171" cy="4097472"/>
            <a:chOff x="-836575" y="1616149"/>
            <a:chExt cx="9225423" cy="2981325"/>
          </a:xfrm>
        </p:grpSpPr>
        <p:grpSp>
          <p:nvGrpSpPr>
            <p:cNvPr id="27" name="Group 26"/>
            <p:cNvGrpSpPr/>
            <p:nvPr/>
          </p:nvGrpSpPr>
          <p:grpSpPr>
            <a:xfrm>
              <a:off x="2892056" y="1914304"/>
              <a:ext cx="5496792" cy="2656440"/>
              <a:chOff x="2892056" y="1914304"/>
              <a:chExt cx="5496792" cy="2656440"/>
            </a:xfrm>
          </p:grpSpPr>
          <p:cxnSp>
            <p:nvCxnSpPr>
              <p:cNvPr id="23" name="Straight Connector 22"/>
              <p:cNvCxnSpPr/>
              <p:nvPr/>
            </p:nvCxnSpPr>
            <p:spPr>
              <a:xfrm flipV="1">
                <a:off x="2892056" y="3368710"/>
                <a:ext cx="223283" cy="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97657" y="1914304"/>
                <a:ext cx="5291191" cy="2656440"/>
              </a:xfrm>
              <a:prstGeom prst="rect">
                <a:avLst/>
              </a:prstGeom>
            </p:spPr>
          </p:pic>
        </p:grpSp>
        <p:pic>
          <p:nvPicPr>
            <p:cNvPr id="19" name="Picture 1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836575" y="1616149"/>
              <a:ext cx="4762500" cy="2981325"/>
            </a:xfrm>
            <a:prstGeom prst="rect">
              <a:avLst/>
            </a:prstGeom>
          </p:spPr>
        </p:pic>
        <p:sp>
          <p:nvSpPr>
            <p:cNvPr id="26" name="TextBox 25"/>
            <p:cNvSpPr txBox="1"/>
            <p:nvPr/>
          </p:nvSpPr>
          <p:spPr>
            <a:xfrm>
              <a:off x="3559199" y="2655709"/>
              <a:ext cx="4602823" cy="1261427"/>
            </a:xfrm>
            <a:prstGeom prst="rect">
              <a:avLst/>
            </a:prstGeom>
            <a:noFill/>
          </p:spPr>
          <p:txBody>
            <a:bodyPr wrap="square" rtlCol="0">
              <a:spAutoFit/>
            </a:bodyPr>
            <a:lstStyle/>
            <a:p>
              <a:pPr algn="ctr" defTabSz="1219170">
                <a:buClr>
                  <a:srgbClr val="000000"/>
                </a:buClr>
                <a:defRPr/>
              </a:pPr>
              <a:r>
                <a:rPr lang="en-US" sz="5333" b="1" kern="0" dirty="0">
                  <a:solidFill>
                    <a:srgbClr val="FF0000"/>
                  </a:solidFill>
                  <a:latin typeface="Cambria" panose="02040503050406030204" pitchFamily="18" charset="0"/>
                  <a:ea typeface="Cambria" panose="02040503050406030204" pitchFamily="18" charset="0"/>
                  <a:cs typeface="Arial"/>
                  <a:sym typeface="Arial"/>
                </a:rPr>
                <a:t>TẠM BIỆT VÀ HẸN GẶP LẠI</a:t>
              </a:r>
            </a:p>
          </p:txBody>
        </p:sp>
      </p:grpSp>
      <p:pic>
        <p:nvPicPr>
          <p:cNvPr id="2" name="Nhac-nen-vui-ve-song-dong-de-thu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02201" y="3122477"/>
            <a:ext cx="812800" cy="812800"/>
          </a:xfrm>
          <a:prstGeom prst="rect">
            <a:avLst/>
          </a:prstGeom>
        </p:spPr>
      </p:pic>
    </p:spTree>
    <p:extLst>
      <p:ext uri="{BB962C8B-B14F-4D97-AF65-F5344CB8AC3E}">
        <p14:creationId xmlns:p14="http://schemas.microsoft.com/office/powerpoint/2010/main" val="4595421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1.66667E-6 3.95062E-6 L -0.66042 -0.01173 " pathEditMode="relative" rAng="0" ptsTypes="AA">
                                      <p:cBhvr>
                                        <p:cTn id="6" dur="4000" fill="hold"/>
                                        <p:tgtEl>
                                          <p:spTgt spid="4"/>
                                        </p:tgtEl>
                                        <p:attrNameLst>
                                          <p:attrName>ppt_x</p:attrName>
                                          <p:attrName>ppt_y</p:attrName>
                                        </p:attrNameLst>
                                      </p:cBhvr>
                                      <p:rCtr x="-33021" y="-586"/>
                                    </p:animMotion>
                                  </p:childTnLst>
                                </p:cTn>
                              </p:par>
                              <p:par>
                                <p:cTn id="7" presetID="49" presetClass="path" presetSubtype="0" accel="50000" decel="50000" fill="hold" nodeType="withEffect">
                                  <p:stCondLst>
                                    <p:cond delay="0"/>
                                  </p:stCondLst>
                                  <p:childTnLst>
                                    <p:animMotion origin="layout" path="M -0.2158 -0.12747 L -2.5E-6 -3.33333E-6 " pathEditMode="relative" rAng="0" ptsTypes="AA">
                                      <p:cBhvr>
                                        <p:cTn id="8" dur="2000" fill="hold"/>
                                        <p:tgtEl>
                                          <p:spTgt spid="1026"/>
                                        </p:tgtEl>
                                        <p:attrNameLst>
                                          <p:attrName>ppt_x</p:attrName>
                                          <p:attrName>ppt_y</p:attrName>
                                        </p:attrNameLst>
                                      </p:cBhvr>
                                      <p:rCtr x="10799" y="6358"/>
                                    </p:animMotion>
                                  </p:childTnLst>
                                </p:cTn>
                              </p:par>
                              <p:par>
                                <p:cTn id="9" presetID="49" presetClass="path" presetSubtype="0" accel="50000" decel="50000" fill="hold" nodeType="withEffect">
                                  <p:stCondLst>
                                    <p:cond delay="0"/>
                                  </p:stCondLst>
                                  <p:childTnLst>
                                    <p:animMotion origin="layout" path="M -0.21042 -0.12747 L -3.05556E-6 -3.20988E-6 " pathEditMode="relative" rAng="0" ptsTypes="AA">
                                      <p:cBhvr>
                                        <p:cTn id="10" dur="2000" fill="hold"/>
                                        <p:tgtEl>
                                          <p:spTgt spid="1030"/>
                                        </p:tgtEl>
                                        <p:attrNameLst>
                                          <p:attrName>ppt_x</p:attrName>
                                          <p:attrName>ppt_y</p:attrName>
                                        </p:attrNameLst>
                                      </p:cBhvr>
                                      <p:rCtr x="10399" y="6636"/>
                                    </p:animMotion>
                                  </p:childTnLst>
                                </p:cTn>
                              </p:par>
                              <p:par>
                                <p:cTn id="11" presetID="1" presetClass="mediacall" presetSubtype="0" fill="hold" nodeType="withEffect">
                                  <p:stCondLst>
                                    <p:cond delay="0"/>
                                  </p:stCondLst>
                                  <p:childTnLst>
                                    <p:cmd type="call" cmd="playFrom(0.0)">
                                      <p:cBhvr>
                                        <p:cTn id="12" dur="230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9000" r="-7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18EB87-0D8D-49F1-9E15-20EA1EA8C713}"/>
              </a:ext>
            </a:extLst>
          </p:cNvPr>
          <p:cNvGrpSpPr/>
          <p:nvPr/>
        </p:nvGrpSpPr>
        <p:grpSpPr>
          <a:xfrm>
            <a:off x="266218" y="88135"/>
            <a:ext cx="11713579" cy="6422734"/>
            <a:chOff x="256031" y="1133735"/>
            <a:chExt cx="9242811" cy="5377134"/>
          </a:xfrm>
        </p:grpSpPr>
        <p:sp>
          <p:nvSpPr>
            <p:cNvPr id="3" name="Rectangle: Rounded Corners 2">
              <a:extLst>
                <a:ext uri="{FF2B5EF4-FFF2-40B4-BE49-F238E27FC236}">
                  <a16:creationId xmlns:a16="http://schemas.microsoft.com/office/drawing/2014/main" id="{3F929E93-B548-4E58-BAF4-5AE291755F37}"/>
                </a:ext>
              </a:extLst>
            </p:cNvPr>
            <p:cNvSpPr/>
            <p:nvPr/>
          </p:nvSpPr>
          <p:spPr>
            <a:xfrm>
              <a:off x="256031" y="1133735"/>
              <a:ext cx="9242811" cy="5377134"/>
            </a:xfrm>
            <a:prstGeom prst="roundRect">
              <a:avLst>
                <a:gd name="adj" fmla="val 4992"/>
              </a:avLst>
            </a:prstGeom>
            <a:solidFill>
              <a:srgbClr val="83A452"/>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0E0EAF3D-4A30-48C4-9D04-12B99A715670}"/>
                </a:ext>
              </a:extLst>
            </p:cNvPr>
            <p:cNvSpPr/>
            <p:nvPr/>
          </p:nvSpPr>
          <p:spPr>
            <a:xfrm>
              <a:off x="436728" y="1275451"/>
              <a:ext cx="8939283" cy="5093702"/>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1" name="Title 1">
            <a:extLst>
              <a:ext uri="{FF2B5EF4-FFF2-40B4-BE49-F238E27FC236}">
                <a16:creationId xmlns:a16="http://schemas.microsoft.com/office/drawing/2014/main" id="{22B619EB-AEBE-490B-BC32-7AD0E2317A0B}"/>
              </a:ext>
            </a:extLst>
          </p:cNvPr>
          <p:cNvSpPr txBox="1">
            <a:spLocks/>
          </p:cNvSpPr>
          <p:nvPr/>
        </p:nvSpPr>
        <p:spPr>
          <a:xfrm>
            <a:off x="1437298" y="6281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3"/>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p>
        </p:txBody>
      </p:sp>
      <p:sp>
        <p:nvSpPr>
          <p:cNvPr id="12" name="TextBox 11">
            <a:extLst>
              <a:ext uri="{FF2B5EF4-FFF2-40B4-BE49-F238E27FC236}">
                <a16:creationId xmlns:a16="http://schemas.microsoft.com/office/drawing/2014/main" id="{7F94DF0F-89DB-459E-B84A-5E53D1AB7DBE}"/>
              </a:ext>
            </a:extLst>
          </p:cNvPr>
          <p:cNvSpPr txBox="1"/>
          <p:nvPr/>
        </p:nvSpPr>
        <p:spPr>
          <a:xfrm>
            <a:off x="585729" y="2275546"/>
            <a:ext cx="11213335"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endPar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1" i="1" dirty="0" err="1">
                <a:solidFill>
                  <a:srgbClr val="002060"/>
                </a:solidFill>
                <a:latin typeface="Times New Roman" panose="02020603050405020304" pitchFamily="18" charset="0"/>
                <a:cs typeface="Times New Roman" panose="02020603050405020304" pitchFamily="18" charset="0"/>
              </a:rPr>
              <a:t>Thầy</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cô</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lưu</a:t>
            </a:r>
            <a:r>
              <a:rPr lang="en-US" sz="2400" b="1" i="1" dirty="0">
                <a:solidFill>
                  <a:srgbClr val="002060"/>
                </a:solidFill>
                <a:latin typeface="Times New Roman" panose="02020603050405020304" pitchFamily="18" charset="0"/>
                <a:cs typeface="Times New Roman" panose="02020603050405020304" pitchFamily="18" charset="0"/>
              </a:rPr>
              <a:t> ý </a:t>
            </a:r>
            <a:r>
              <a:rPr lang="en-US" sz="2400" b="1" i="1" dirty="0" err="1">
                <a:solidFill>
                  <a:srgbClr val="002060"/>
                </a:solidFill>
                <a:latin typeface="Times New Roman" panose="02020603050405020304" pitchFamily="18" charset="0"/>
                <a:cs typeface="Times New Roman" panose="02020603050405020304" pitchFamily="18" charset="0"/>
              </a:rPr>
              <a:t>tìm</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đúng</a:t>
            </a:r>
            <a:r>
              <a:rPr lang="en-US" sz="2400" b="1" i="1" dirty="0">
                <a:solidFill>
                  <a:srgbClr val="002060"/>
                </a:solidFill>
                <a:latin typeface="Times New Roman" panose="02020603050405020304" pitchFamily="18" charset="0"/>
                <a:cs typeface="Times New Roman" panose="02020603050405020304" pitchFamily="18" charset="0"/>
              </a:rPr>
              <a:t> nick </a:t>
            </a:r>
            <a:r>
              <a:rPr lang="en-US" sz="2400" b="1" i="1" dirty="0" err="1">
                <a:solidFill>
                  <a:srgbClr val="002060"/>
                </a:solidFill>
                <a:latin typeface="Times New Roman" panose="02020603050405020304" pitchFamily="18" charset="0"/>
                <a:cs typeface="Times New Roman" panose="02020603050405020304" pitchFamily="18" charset="0"/>
              </a:rPr>
              <a:t>chính</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chủ</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để</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đặt</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mua</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kẻo</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bị</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tiền</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mất</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tật</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a:solidFill>
                  <a:srgbClr val="002060"/>
                </a:solidFill>
                <a:latin typeface="Times New Roman" panose="02020603050405020304" pitchFamily="18" charset="0"/>
                <a:cs typeface="Times New Roman" panose="02020603050405020304" pitchFamily="18" charset="0"/>
              </a:rPr>
              <a:t>mang</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54381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pic>
        <p:nvPicPr>
          <p:cNvPr id="18" name="Picture 17">
            <a:hlinkClick r:id="rId5" action="ppaction://hlinksldjump"/>
            <a:extLst>
              <a:ext uri="{FF2B5EF4-FFF2-40B4-BE49-F238E27FC236}">
                <a16:creationId xmlns:a16="http://schemas.microsoft.com/office/drawing/2014/main" id="{84566E9C-166E-49C5-8F08-DD9197871A7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3668777" y="3334646"/>
            <a:ext cx="838055" cy="980903"/>
          </a:xfrm>
          <a:prstGeom prst="rect">
            <a:avLst/>
          </a:prstGeom>
        </p:spPr>
      </p:pic>
      <p:pic>
        <p:nvPicPr>
          <p:cNvPr id="20" name="Picture 19">
            <a:extLst>
              <a:ext uri="{FF2B5EF4-FFF2-40B4-BE49-F238E27FC236}">
                <a16:creationId xmlns:a16="http://schemas.microsoft.com/office/drawing/2014/main" id="{109CA866-405A-470A-A37A-DC85B0813D7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3370311" y="2018373"/>
            <a:ext cx="1505792" cy="1783675"/>
          </a:xfrm>
          <a:prstGeom prst="rect">
            <a:avLst/>
          </a:prstGeom>
        </p:spPr>
      </p:pic>
      <p:pic>
        <p:nvPicPr>
          <p:cNvPr id="41" name="Picture 40">
            <a:hlinkClick r:id="rId8" action="ppaction://hlinksldjump"/>
            <a:extLst>
              <a:ext uri="{FF2B5EF4-FFF2-40B4-BE49-F238E27FC236}">
                <a16:creationId xmlns:a16="http://schemas.microsoft.com/office/drawing/2014/main" id="{75FB20FE-D75E-479A-BB54-8570DCC88C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5968017" y="3334646"/>
            <a:ext cx="838055" cy="980903"/>
          </a:xfrm>
          <a:prstGeom prst="rect">
            <a:avLst/>
          </a:prstGeom>
        </p:spPr>
      </p:pic>
      <p:pic>
        <p:nvPicPr>
          <p:cNvPr id="42" name="Picture 41">
            <a:extLst>
              <a:ext uri="{FF2B5EF4-FFF2-40B4-BE49-F238E27FC236}">
                <a16:creationId xmlns:a16="http://schemas.microsoft.com/office/drawing/2014/main" id="{0B959559-E78C-484F-9F7A-135ED40464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5669551" y="2018373"/>
            <a:ext cx="1505792" cy="1783675"/>
          </a:xfrm>
          <a:prstGeom prst="rect">
            <a:avLst/>
          </a:prstGeom>
        </p:spPr>
      </p:pic>
      <p:pic>
        <p:nvPicPr>
          <p:cNvPr id="43" name="Picture 42">
            <a:hlinkClick r:id="rId9" action="ppaction://hlinksldjump"/>
            <a:extLst>
              <a:ext uri="{FF2B5EF4-FFF2-40B4-BE49-F238E27FC236}">
                <a16:creationId xmlns:a16="http://schemas.microsoft.com/office/drawing/2014/main" id="{65803571-5AB7-401F-B0EB-5ACCBEE965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4720114" y="2442809"/>
            <a:ext cx="838055" cy="980903"/>
          </a:xfrm>
          <a:prstGeom prst="rect">
            <a:avLst/>
          </a:prstGeom>
        </p:spPr>
      </p:pic>
      <p:pic>
        <p:nvPicPr>
          <p:cNvPr id="44" name="Picture 43">
            <a:extLst>
              <a:ext uri="{FF2B5EF4-FFF2-40B4-BE49-F238E27FC236}">
                <a16:creationId xmlns:a16="http://schemas.microsoft.com/office/drawing/2014/main" id="{879C8987-1B0C-428E-A553-58E02DE2BD0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4421647" y="1126533"/>
            <a:ext cx="1505792" cy="1783675"/>
          </a:xfrm>
          <a:prstGeom prst="rect">
            <a:avLst/>
          </a:prstGeom>
        </p:spPr>
      </p:pic>
      <p:pic>
        <p:nvPicPr>
          <p:cNvPr id="47" name="CẤM BUÔN BÁN, CẤM REUP" descr="Káº¿t quáº£ hÃ¬nh áº£nh cho win text gif">
            <a:extLst>
              <a:ext uri="{FF2B5EF4-FFF2-40B4-BE49-F238E27FC236}">
                <a16:creationId xmlns:a16="http://schemas.microsoft.com/office/drawing/2014/main" id="{9CEF4170-DF7A-4F5E-A346-2A520D1EB810}"/>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83621" y="3582310"/>
            <a:ext cx="3775600" cy="32508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E7ECF17-D265-4514-A6F8-10F070588D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460663" y="255689"/>
            <a:ext cx="1939935" cy="1762683"/>
          </a:xfrm>
          <a:prstGeom prst="rect">
            <a:avLst/>
          </a:prstGeom>
        </p:spPr>
      </p:pic>
      <p:sp>
        <p:nvSpPr>
          <p:cNvPr id="2" name="Right Arrow 1">
            <a:hlinkClick r:id="rId12" action="ppaction://hlinksldjump"/>
          </p:cNvPr>
          <p:cNvSpPr/>
          <p:nvPr/>
        </p:nvSpPr>
        <p:spPr>
          <a:xfrm>
            <a:off x="10533322" y="5812465"/>
            <a:ext cx="1488556" cy="1020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16">
              <a:defRPr/>
            </a:pPr>
            <a:endParaRPr lang="en-US" sz="1867">
              <a:solidFill>
                <a:prstClr val="white"/>
              </a:solidFill>
              <a:latin typeface="等线"/>
              <a:sym typeface="Arial"/>
            </a:endParaRPr>
          </a:p>
        </p:txBody>
      </p:sp>
    </p:spTree>
    <p:extLst>
      <p:ext uri="{BB962C8B-B14F-4D97-AF65-F5344CB8AC3E}">
        <p14:creationId xmlns:p14="http://schemas.microsoft.com/office/powerpoint/2010/main" val="36869634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phep-thuat-www_nhacchuongvui_com.wav"/>
                                        </p:tgtEl>
                                      </p:cMediaNode>
                                    </p:audio>
                                  </p:subTnLst>
                                </p:cTn>
                              </p:par>
                            </p:childTnLst>
                          </p:cTn>
                        </p:par>
                        <p:par>
                          <p:cTn id="14" fill="hold">
                            <p:stCondLst>
                              <p:cond delay="1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20"/>
                                        </p:tgtEl>
                                        <p:attrNameLst>
                                          <p:attrName>r</p:attrName>
                                        </p:attrNameLst>
                                      </p:cBhvr>
                                    </p:animRot>
                                    <p:animRot by="-240000">
                                      <p:cBhvr>
                                        <p:cTn id="17" dur="200" fill="hold">
                                          <p:stCondLst>
                                            <p:cond delay="200"/>
                                          </p:stCondLst>
                                        </p:cTn>
                                        <p:tgtEl>
                                          <p:spTgt spid="20"/>
                                        </p:tgtEl>
                                        <p:attrNameLst>
                                          <p:attrName>r</p:attrName>
                                        </p:attrNameLst>
                                      </p:cBhvr>
                                    </p:animRot>
                                    <p:animRot by="240000">
                                      <p:cBhvr>
                                        <p:cTn id="18" dur="200" fill="hold">
                                          <p:stCondLst>
                                            <p:cond delay="400"/>
                                          </p:stCondLst>
                                        </p:cTn>
                                        <p:tgtEl>
                                          <p:spTgt spid="20"/>
                                        </p:tgtEl>
                                        <p:attrNameLst>
                                          <p:attrName>r</p:attrName>
                                        </p:attrNameLst>
                                      </p:cBhvr>
                                    </p:animRot>
                                    <p:animRot by="-240000">
                                      <p:cBhvr>
                                        <p:cTn id="19" dur="200" fill="hold">
                                          <p:stCondLst>
                                            <p:cond delay="600"/>
                                          </p:stCondLst>
                                        </p:cTn>
                                        <p:tgtEl>
                                          <p:spTgt spid="20"/>
                                        </p:tgtEl>
                                        <p:attrNameLst>
                                          <p:attrName>r</p:attrName>
                                        </p:attrNameLst>
                                      </p:cBhvr>
                                    </p:animRot>
                                    <p:animRot by="120000">
                                      <p:cBhvr>
                                        <p:cTn id="20"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21" restart="whenNotActive" fill="hold" evtFilter="cancelBubble" nodeType="interactiveSeq">
                <p:stCondLst>
                  <p:cond evt="onClick" delay="0">
                    <p:tgtEl>
                      <p:spTgt spid="41"/>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nodeType="withEffect">
                                  <p:stCondLst>
                                    <p:cond delay="50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1000"/>
                                        <p:tgtEl>
                                          <p:spTgt spid="42"/>
                                        </p:tgtEl>
                                      </p:cBhvr>
                                    </p:animEffect>
                                  </p:childTnLst>
                                  <p:subTnLst>
                                    <p:audio>
                                      <p:cMediaNode>
                                        <p:cTn display="0" masterRel="sameClick">
                                          <p:stCondLst>
                                            <p:cond evt="begin" delay="0">
                                              <p:tn val="24"/>
                                            </p:cond>
                                          </p:stCondLst>
                                          <p:endCondLst>
                                            <p:cond evt="onStopAudio" delay="0">
                                              <p:tgtEl>
                                                <p:sldTgt/>
                                              </p:tgtEl>
                                            </p:cond>
                                          </p:endCondLst>
                                        </p:cTn>
                                        <p:tgtEl>
                                          <p:sndTgt r:embed="rId2" name="Am-thanh-phep-thuat-www_nhacchuongvui_com.wav"/>
                                        </p:tgtEl>
                                      </p:cMediaNode>
                                    </p:audio>
                                  </p:subTnLst>
                                </p:cTn>
                              </p:par>
                            </p:childTnLst>
                          </p:cTn>
                        </p:par>
                        <p:par>
                          <p:cTn id="27" fill="hold">
                            <p:stCondLst>
                              <p:cond delay="1500"/>
                            </p:stCondLst>
                            <p:childTnLst>
                              <p:par>
                                <p:cTn id="28" presetID="32" presetClass="emph" presetSubtype="0" repeatCount="indefinite" fill="hold" nodeType="afterEffect">
                                  <p:stCondLst>
                                    <p:cond delay="0"/>
                                  </p:stCondLst>
                                  <p:childTnLst>
                                    <p:animRot by="120000">
                                      <p:cBhvr>
                                        <p:cTn id="29" dur="100" fill="hold">
                                          <p:stCondLst>
                                            <p:cond delay="0"/>
                                          </p:stCondLst>
                                        </p:cTn>
                                        <p:tgtEl>
                                          <p:spTgt spid="42"/>
                                        </p:tgtEl>
                                        <p:attrNameLst>
                                          <p:attrName>r</p:attrName>
                                        </p:attrNameLst>
                                      </p:cBhvr>
                                    </p:animRot>
                                    <p:animRot by="-240000">
                                      <p:cBhvr>
                                        <p:cTn id="30" dur="200" fill="hold">
                                          <p:stCondLst>
                                            <p:cond delay="200"/>
                                          </p:stCondLst>
                                        </p:cTn>
                                        <p:tgtEl>
                                          <p:spTgt spid="42"/>
                                        </p:tgtEl>
                                        <p:attrNameLst>
                                          <p:attrName>r</p:attrName>
                                        </p:attrNameLst>
                                      </p:cBhvr>
                                    </p:animRot>
                                    <p:animRot by="240000">
                                      <p:cBhvr>
                                        <p:cTn id="31" dur="200" fill="hold">
                                          <p:stCondLst>
                                            <p:cond delay="400"/>
                                          </p:stCondLst>
                                        </p:cTn>
                                        <p:tgtEl>
                                          <p:spTgt spid="42"/>
                                        </p:tgtEl>
                                        <p:attrNameLst>
                                          <p:attrName>r</p:attrName>
                                        </p:attrNameLst>
                                      </p:cBhvr>
                                    </p:animRot>
                                    <p:animRot by="-240000">
                                      <p:cBhvr>
                                        <p:cTn id="32" dur="200" fill="hold">
                                          <p:stCondLst>
                                            <p:cond delay="600"/>
                                          </p:stCondLst>
                                        </p:cTn>
                                        <p:tgtEl>
                                          <p:spTgt spid="42"/>
                                        </p:tgtEl>
                                        <p:attrNameLst>
                                          <p:attrName>r</p:attrName>
                                        </p:attrNameLst>
                                      </p:cBhvr>
                                    </p:animRot>
                                    <p:animRot by="120000">
                                      <p:cBhvr>
                                        <p:cTn id="33" dur="200" fill="hold">
                                          <p:stCondLst>
                                            <p:cond delay="800"/>
                                          </p:stCondLst>
                                        </p:cTn>
                                        <p:tgtEl>
                                          <p:spTgt spid="42"/>
                                        </p:tgtEl>
                                        <p:attrNameLst>
                                          <p:attrName>r</p:attrName>
                                        </p:attrNameLst>
                                      </p:cBhvr>
                                    </p:animRot>
                                  </p:childTnLst>
                                </p:cTn>
                              </p:par>
                            </p:childTnLst>
                          </p:cTn>
                        </p:par>
                      </p:childTnLst>
                    </p:cTn>
                  </p:par>
                </p:childTnLst>
              </p:cTn>
              <p:nextCondLst>
                <p:cond evt="onClick" delay="0">
                  <p:tgtEl>
                    <p:spTgt spid="41"/>
                  </p:tgtEl>
                </p:cond>
              </p:nextCondLst>
            </p:seq>
            <p:seq concurrent="1" nextAc="seek">
              <p:cTn id="34" restart="whenNotActive" fill="hold" evtFilter="cancelBubble" nodeType="interactiveSeq">
                <p:stCondLst>
                  <p:cond evt="onClick" delay="0">
                    <p:tgtEl>
                      <p:spTgt spid="43"/>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withEffect">
                                  <p:stCondLst>
                                    <p:cond delay="50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1000"/>
                                        <p:tgtEl>
                                          <p:spTgt spid="44"/>
                                        </p:tgtEl>
                                      </p:cBhvr>
                                    </p:animEffect>
                                  </p:childTnLst>
                                  <p:subTnLst>
                                    <p:audio>
                                      <p:cMediaNode>
                                        <p:cTn display="0" masterRel="sameClick">
                                          <p:stCondLst>
                                            <p:cond evt="begin" delay="0">
                                              <p:tn val="37"/>
                                            </p:cond>
                                          </p:stCondLst>
                                          <p:endCondLst>
                                            <p:cond evt="onStopAudio" delay="0">
                                              <p:tgtEl>
                                                <p:sldTgt/>
                                              </p:tgtEl>
                                            </p:cond>
                                          </p:endCondLst>
                                        </p:cTn>
                                        <p:tgtEl>
                                          <p:sndTgt r:embed="rId2" name="Am-thanh-phep-thuat-www_nhacchuongvui_com.wav"/>
                                        </p:tgtEl>
                                      </p:cMediaNode>
                                    </p:audio>
                                  </p:subTnLst>
                                </p:cTn>
                              </p:par>
                            </p:childTnLst>
                          </p:cTn>
                        </p:par>
                        <p:par>
                          <p:cTn id="40" fill="hold">
                            <p:stCondLst>
                              <p:cond delay="1500"/>
                            </p:stCondLst>
                            <p:childTnLst>
                              <p:par>
                                <p:cTn id="41" presetID="32" presetClass="emph" presetSubtype="0" repeatCount="indefinite" fill="hold" nodeType="afterEffect">
                                  <p:stCondLst>
                                    <p:cond delay="0"/>
                                  </p:stCondLst>
                                  <p:childTnLst>
                                    <p:animRot by="120000">
                                      <p:cBhvr>
                                        <p:cTn id="42" dur="100" fill="hold">
                                          <p:stCondLst>
                                            <p:cond delay="0"/>
                                          </p:stCondLst>
                                        </p:cTn>
                                        <p:tgtEl>
                                          <p:spTgt spid="44"/>
                                        </p:tgtEl>
                                        <p:attrNameLst>
                                          <p:attrName>r</p:attrName>
                                        </p:attrNameLst>
                                      </p:cBhvr>
                                    </p:animRot>
                                    <p:animRot by="-240000">
                                      <p:cBhvr>
                                        <p:cTn id="43" dur="200" fill="hold">
                                          <p:stCondLst>
                                            <p:cond delay="200"/>
                                          </p:stCondLst>
                                        </p:cTn>
                                        <p:tgtEl>
                                          <p:spTgt spid="44"/>
                                        </p:tgtEl>
                                        <p:attrNameLst>
                                          <p:attrName>r</p:attrName>
                                        </p:attrNameLst>
                                      </p:cBhvr>
                                    </p:animRot>
                                    <p:animRot by="240000">
                                      <p:cBhvr>
                                        <p:cTn id="44" dur="200" fill="hold">
                                          <p:stCondLst>
                                            <p:cond delay="400"/>
                                          </p:stCondLst>
                                        </p:cTn>
                                        <p:tgtEl>
                                          <p:spTgt spid="44"/>
                                        </p:tgtEl>
                                        <p:attrNameLst>
                                          <p:attrName>r</p:attrName>
                                        </p:attrNameLst>
                                      </p:cBhvr>
                                    </p:animRot>
                                    <p:animRot by="-240000">
                                      <p:cBhvr>
                                        <p:cTn id="45" dur="200" fill="hold">
                                          <p:stCondLst>
                                            <p:cond delay="600"/>
                                          </p:stCondLst>
                                        </p:cTn>
                                        <p:tgtEl>
                                          <p:spTgt spid="44"/>
                                        </p:tgtEl>
                                        <p:attrNameLst>
                                          <p:attrName>r</p:attrName>
                                        </p:attrNameLst>
                                      </p:cBhvr>
                                    </p:animRot>
                                    <p:animRot by="120000">
                                      <p:cBhvr>
                                        <p:cTn id="46"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subTnLst>
                                    <p:audio>
                                      <p:cMediaNode>
                                        <p:cTn display="0" masterRel="sameClick">
                                          <p:stCondLst>
                                            <p:cond evt="begin" delay="0">
                                              <p:tn val="50"/>
                                            </p:cond>
                                          </p:stCondLst>
                                          <p:endCondLst>
                                            <p:cond evt="onStopAudio" delay="0">
                                              <p:tgtEl>
                                                <p:sldTgt/>
                                              </p:tgtEl>
                                            </p:cond>
                                          </p:endCondLst>
                                        </p:cTn>
                                        <p:tgtEl>
                                          <p:sndTgt r:embed="rId3" name="Tieng-yeah-tre-con-www_nhacchuongvui_com.wav"/>
                                        </p:tgtEl>
                                      </p:cMediaNode>
                                    </p:audio>
                                  </p:subTnLst>
                                </p:cTn>
                              </p:par>
                              <p:par>
                                <p:cTn id="53" presetID="0" presetClass="path" presetSubtype="0" accel="50000" decel="50000" fill="hold" nodeType="withEffect">
                                  <p:stCondLst>
                                    <p:cond delay="0"/>
                                  </p:stCondLst>
                                  <p:childTnLst>
                                    <p:animMotion origin="layout" path="M 0.09505 -0.04954 L 0.09505 -0.04954 C 0.13581 -0.05093 0.24479 -0.05949 0.28021 -0.03819 C 0.29271 -0.03079 0.29401 0.00139 0.30104 0.0213 C 0.29883 0.04028 0.29974 0.06111 0.29453 0.07801 C 0.27773 0.13333 0.24766 0.14468 0.21641 0.1632 C 0.20286 0.1713 0.18164 0.17616 0.16693 0.18032 C 0.14115 0.1757 0.13372 0.17315 0.09987 0.18032 C 0.09427 0.18148 0.08854 0.18542 0.08398 0.19167 C 0.07969 0.19722 0.07526 0.20278 0.07122 0.20857 C 0.06419 0.21875 0.05039 0.23982 0.05039 0.23982 C 0.04935 0.24352 0.04844 0.24745 0.04727 0.25116 C 0.04622 0.25417 0.04492 0.25671 0.04401 0.25972 C 0.04206 0.26667 0.04245 0.26736 0.04245 0.27384 L 0.04727 0.26829 L 0.03932 0.27685 L 0.0457 0.26829 " pathEditMode="relative" ptsTypes="AAAAAAAAAAAAAAAAA">
                                      <p:cBhvr>
                                        <p:cTn id="54" dur="20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3"/>
          <a:stretch>
            <a:fillRect/>
          </a:stretch>
        </p:blipFill>
        <p:spPr>
          <a:xfrm>
            <a:off x="-554457" y="1"/>
            <a:ext cx="12746457" cy="7185923"/>
          </a:xfrm>
          <a:prstGeom prst="rect">
            <a:avLst/>
          </a:prstGeom>
        </p:spPr>
      </p:pic>
      <p:sp>
        <p:nvSpPr>
          <p:cNvPr id="2" name="Rectangle 1">
            <a:extLst>
              <a:ext uri="{FF2B5EF4-FFF2-40B4-BE49-F238E27FC236}">
                <a16:creationId xmlns:a16="http://schemas.microsoft.com/office/drawing/2014/main" id="{D20B2BF6-830C-4116-B20A-A11D2343221B}"/>
              </a:ext>
            </a:extLst>
          </p:cNvPr>
          <p:cNvSpPr/>
          <p:nvPr/>
        </p:nvSpPr>
        <p:spPr>
          <a:xfrm>
            <a:off x="1475362" y="445993"/>
            <a:ext cx="9241276" cy="1322961"/>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12" tIns="45719" rIns="91412" bIns="45719" rtlCol="0" anchor="t"/>
          <a:lstStyle/>
          <a:p>
            <a:pPr algn="ctr" defTabSz="914060">
              <a:defRPr/>
            </a:pP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1. </a:t>
            </a:r>
            <a:r>
              <a:rPr lang="vi-VN" sz="3733" b="1" dirty="0">
                <a:solidFill>
                  <a:srgbClr val="00B050"/>
                </a:solidFill>
                <a:latin typeface="Cambria" panose="02040503050406030204" pitchFamily="18" charset="0"/>
                <a:ea typeface="Cambria" panose="02040503050406030204" pitchFamily="18" charset="0"/>
                <a:cs typeface="Arial" pitchFamily="34" charset="0"/>
                <a:sym typeface="Arial"/>
              </a:rPr>
              <a:t>Số liền trước của số 13 4</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80</a:t>
            </a:r>
            <a:r>
              <a:rPr lang="vi-VN" sz="3733" b="1" dirty="0">
                <a:solidFill>
                  <a:srgbClr val="00B050"/>
                </a:solidFill>
                <a:latin typeface="Cambria" panose="02040503050406030204" pitchFamily="18" charset="0"/>
                <a:ea typeface="Cambria" panose="02040503050406030204" pitchFamily="18" charset="0"/>
                <a:cs typeface="Arial" pitchFamily="34" charset="0"/>
                <a:sym typeface="Arial"/>
              </a:rPr>
              <a:t> là số nào?</a:t>
            </a:r>
            <a:endParaRPr lang="en-US" sz="3733" b="1" dirty="0">
              <a:solidFill>
                <a:prstClr val="black"/>
              </a:solidFill>
              <a:latin typeface="Cambria" panose="02040503050406030204" pitchFamily="18" charset="0"/>
              <a:ea typeface="Cambria" panose="02040503050406030204" pitchFamily="18" charset="0"/>
              <a:cs typeface="Arial" pitchFamily="34" charset="0"/>
              <a:sym typeface="Arial"/>
            </a:endParaRPr>
          </a:p>
        </p:txBody>
      </p:sp>
      <p:sp>
        <p:nvSpPr>
          <p:cNvPr id="3" name="Rectangle: Rounded Corners 2">
            <a:extLst>
              <a:ext uri="{FF2B5EF4-FFF2-40B4-BE49-F238E27FC236}">
                <a16:creationId xmlns:a16="http://schemas.microsoft.com/office/drawing/2014/main" id="{0094D2C1-7CAD-4D15-8C6B-36FCFC71A3AA}"/>
              </a:ext>
            </a:extLst>
          </p:cNvPr>
          <p:cNvSpPr/>
          <p:nvPr/>
        </p:nvSpPr>
        <p:spPr>
          <a:xfrm>
            <a:off x="2543174" y="2590800"/>
            <a:ext cx="7012275" cy="1650523"/>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12" tIns="45719" rIns="91412" bIns="45719" rtlCol="0" anchor="ctr"/>
          <a:lstStyle/>
          <a:p>
            <a:pPr algn="ctr" defTabSz="913516">
              <a:defRPr/>
            </a:pPr>
            <a:r>
              <a:rPr lang="en-US" sz="6600" b="1" dirty="0" err="1">
                <a:solidFill>
                  <a:srgbClr val="C00000"/>
                </a:solidFill>
                <a:latin typeface="Cambria" panose="02040503050406030204" pitchFamily="18" charset="0"/>
                <a:ea typeface="Cambria" panose="02040503050406030204" pitchFamily="18" charset="0"/>
                <a:cs typeface="Arial" pitchFamily="34" charset="0"/>
                <a:sym typeface="Arial"/>
              </a:rPr>
              <a:t>Đáp</a:t>
            </a:r>
            <a:r>
              <a:rPr lang="en-US" sz="6600" b="1" dirty="0">
                <a:solidFill>
                  <a:srgbClr val="C00000"/>
                </a:solidFill>
                <a:latin typeface="Cambria" panose="02040503050406030204" pitchFamily="18" charset="0"/>
                <a:ea typeface="Cambria" panose="02040503050406030204" pitchFamily="18" charset="0"/>
                <a:cs typeface="Arial" pitchFamily="34" charset="0"/>
                <a:sym typeface="Arial"/>
              </a:rPr>
              <a:t> </a:t>
            </a:r>
            <a:r>
              <a:rPr lang="en-US" sz="6600" b="1" dirty="0" err="1">
                <a:solidFill>
                  <a:srgbClr val="C00000"/>
                </a:solidFill>
                <a:latin typeface="Cambria" panose="02040503050406030204" pitchFamily="18" charset="0"/>
                <a:ea typeface="Cambria" panose="02040503050406030204" pitchFamily="18" charset="0"/>
                <a:cs typeface="Arial" pitchFamily="34" charset="0"/>
                <a:sym typeface="Arial"/>
              </a:rPr>
              <a:t>án</a:t>
            </a:r>
            <a:r>
              <a:rPr lang="en-US" sz="6600" b="1" dirty="0">
                <a:solidFill>
                  <a:srgbClr val="C00000"/>
                </a:solidFill>
                <a:latin typeface="Cambria" panose="02040503050406030204" pitchFamily="18" charset="0"/>
                <a:ea typeface="Cambria" panose="02040503050406030204" pitchFamily="18" charset="0"/>
                <a:cs typeface="Arial" pitchFamily="34" charset="0"/>
                <a:sym typeface="Arial"/>
              </a:rPr>
              <a:t>: 13 479 </a:t>
            </a:r>
          </a:p>
        </p:txBody>
      </p:sp>
      <p:sp>
        <p:nvSpPr>
          <p:cNvPr id="4" name="Arrow: Left 3">
            <a:hlinkClick r:id="rId4" action="ppaction://hlinksldjump"/>
            <a:extLst>
              <a:ext uri="{FF2B5EF4-FFF2-40B4-BE49-F238E27FC236}">
                <a16:creationId xmlns:a16="http://schemas.microsoft.com/office/drawing/2014/main" id="{B98CEA90-515B-4C26-98FB-067A3319267A}"/>
              </a:ext>
            </a:extLst>
          </p:cNvPr>
          <p:cNvSpPr/>
          <p:nvPr/>
        </p:nvSpPr>
        <p:spPr>
          <a:xfrm>
            <a:off x="10418343"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19" rIns="91412" bIns="45719" rtlCol="0" anchor="ctr"/>
          <a:lstStyle/>
          <a:p>
            <a:pPr algn="ctr" defTabSz="914060">
              <a:defRPr/>
            </a:pPr>
            <a:endParaRPr lang="en-US" sz="1867">
              <a:solidFill>
                <a:prstClr val="white"/>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5375614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hlinkClick r:id="rId3" action="ppaction://hlinksldjump"/>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8" y="0"/>
            <a:ext cx="12746457" cy="7185923"/>
          </a:xfrm>
          <a:prstGeom prst="rect">
            <a:avLst/>
          </a:prstGeom>
        </p:spPr>
      </p:pic>
      <p:sp>
        <p:nvSpPr>
          <p:cNvPr id="3" name="Rectangle 2">
            <a:extLst>
              <a:ext uri="{FF2B5EF4-FFF2-40B4-BE49-F238E27FC236}">
                <a16:creationId xmlns:a16="http://schemas.microsoft.com/office/drawing/2014/main" id="{3C852C89-7D54-4547-B628-594E41C66954}"/>
              </a:ext>
            </a:extLst>
          </p:cNvPr>
          <p:cNvSpPr/>
          <p:nvPr/>
        </p:nvSpPr>
        <p:spPr>
          <a:xfrm>
            <a:off x="1667697" y="950474"/>
            <a:ext cx="9241276" cy="887851"/>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24" tIns="45719" rIns="91424" bIns="45719" rtlCol="0" anchor="t"/>
          <a:lstStyle/>
          <a:p>
            <a:pPr algn="ctr" defTabSz="914060">
              <a:defRPr/>
            </a:pP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Số</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liền</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sau</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của</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số</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 90 001 </a:t>
            </a: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là</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số</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prstClr val="black"/>
                </a:solidFill>
                <a:latin typeface="Cambria" panose="02040503050406030204" pitchFamily="18" charset="0"/>
                <a:ea typeface="Cambria" panose="02040503050406030204" pitchFamily="18" charset="0"/>
                <a:cs typeface="Arial" pitchFamily="34" charset="0"/>
                <a:sym typeface="Arial"/>
              </a:rPr>
              <a:t>nào</a:t>
            </a:r>
            <a:r>
              <a:rPr lang="en-US" sz="3733" b="1" dirty="0">
                <a:solidFill>
                  <a:prstClr val="black"/>
                </a:solidFill>
                <a:latin typeface="Cambria" panose="02040503050406030204" pitchFamily="18" charset="0"/>
                <a:ea typeface="Cambria" panose="02040503050406030204" pitchFamily="18" charset="0"/>
                <a:cs typeface="Arial" pitchFamily="34" charset="0"/>
                <a:sym typeface="Arial"/>
              </a:rPr>
              <a:t>?</a:t>
            </a:r>
          </a:p>
        </p:txBody>
      </p:sp>
      <p:sp>
        <p:nvSpPr>
          <p:cNvPr id="4" name="Rectangle: Rounded Corners 3">
            <a:extLst>
              <a:ext uri="{FF2B5EF4-FFF2-40B4-BE49-F238E27FC236}">
                <a16:creationId xmlns:a16="http://schemas.microsoft.com/office/drawing/2014/main" id="{733B3330-D4B2-4AB3-AB1F-4DBAC641DC12}"/>
              </a:ext>
            </a:extLst>
          </p:cNvPr>
          <p:cNvSpPr/>
          <p:nvPr/>
        </p:nvSpPr>
        <p:spPr>
          <a:xfrm>
            <a:off x="2790824" y="2619375"/>
            <a:ext cx="6762751" cy="1552575"/>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24" tIns="45719" rIns="91424" bIns="45719" rtlCol="0" anchor="ctr"/>
          <a:lstStyle/>
          <a:p>
            <a:pPr algn="ctr" defTabSz="913516">
              <a:defRPr/>
            </a:pPr>
            <a:r>
              <a:rPr lang="en-US" sz="6000" b="1" dirty="0" err="1">
                <a:solidFill>
                  <a:srgbClr val="C00000"/>
                </a:solidFill>
                <a:latin typeface="Cambria" panose="02040503050406030204" pitchFamily="18" charset="0"/>
                <a:ea typeface="Cambria" panose="02040503050406030204" pitchFamily="18" charset="0"/>
                <a:cs typeface="Arial" pitchFamily="34" charset="0"/>
                <a:sym typeface="Arial"/>
              </a:rPr>
              <a:t>Đáp</a:t>
            </a:r>
            <a:r>
              <a:rPr lang="en-US" sz="6000" b="1" dirty="0">
                <a:solidFill>
                  <a:srgbClr val="C00000"/>
                </a:solidFill>
                <a:latin typeface="Cambria" panose="02040503050406030204" pitchFamily="18" charset="0"/>
                <a:ea typeface="Cambria" panose="02040503050406030204" pitchFamily="18" charset="0"/>
                <a:cs typeface="Arial" pitchFamily="34" charset="0"/>
                <a:sym typeface="Arial"/>
              </a:rPr>
              <a:t> </a:t>
            </a:r>
            <a:r>
              <a:rPr lang="en-US" sz="6000" b="1" dirty="0" err="1">
                <a:solidFill>
                  <a:srgbClr val="C00000"/>
                </a:solidFill>
                <a:latin typeface="Cambria" panose="02040503050406030204" pitchFamily="18" charset="0"/>
                <a:ea typeface="Cambria" panose="02040503050406030204" pitchFamily="18" charset="0"/>
                <a:cs typeface="Arial" pitchFamily="34" charset="0"/>
                <a:sym typeface="Arial"/>
              </a:rPr>
              <a:t>án</a:t>
            </a:r>
            <a:r>
              <a:rPr lang="en-US" sz="6000" b="1" dirty="0">
                <a:solidFill>
                  <a:srgbClr val="C00000"/>
                </a:solidFill>
                <a:latin typeface="Cambria" panose="02040503050406030204" pitchFamily="18" charset="0"/>
                <a:ea typeface="Cambria" panose="02040503050406030204" pitchFamily="18" charset="0"/>
                <a:cs typeface="Arial" pitchFamily="34" charset="0"/>
                <a:sym typeface="Arial"/>
              </a:rPr>
              <a:t>: 90 002</a:t>
            </a:r>
          </a:p>
        </p:txBody>
      </p:sp>
      <p:sp>
        <p:nvSpPr>
          <p:cNvPr id="7" name="Arrow: Left 6">
            <a:hlinkClick r:id="rId3" action="ppaction://hlinksldjump"/>
            <a:extLst>
              <a:ext uri="{FF2B5EF4-FFF2-40B4-BE49-F238E27FC236}">
                <a16:creationId xmlns:a16="http://schemas.microsoft.com/office/drawing/2014/main" id="{F39962FF-3145-4126-B363-D06BCEA89F2E}"/>
              </a:ext>
            </a:extLst>
          </p:cNvPr>
          <p:cNvSpPr/>
          <p:nvPr/>
        </p:nvSpPr>
        <p:spPr>
          <a:xfrm>
            <a:off x="10418335"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9" rIns="91424" bIns="45719" rtlCol="0" anchor="ctr"/>
          <a:lstStyle/>
          <a:p>
            <a:pPr algn="ctr" defTabSz="914196">
              <a:defRPr/>
            </a:pPr>
            <a:endParaRPr lang="en-US" sz="1867">
              <a:solidFill>
                <a:prstClr val="white"/>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40493780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3"/>
          <a:stretch>
            <a:fillRect/>
          </a:stretch>
        </p:blipFill>
        <p:spPr>
          <a:xfrm>
            <a:off x="-554457" y="1"/>
            <a:ext cx="12746457" cy="7185923"/>
          </a:xfrm>
          <a:prstGeom prst="rect">
            <a:avLst/>
          </a:prstGeom>
        </p:spPr>
      </p:pic>
      <p:sp>
        <p:nvSpPr>
          <p:cNvPr id="3" name="Rectangle 2">
            <a:extLst>
              <a:ext uri="{FF2B5EF4-FFF2-40B4-BE49-F238E27FC236}">
                <a16:creationId xmlns:a16="http://schemas.microsoft.com/office/drawing/2014/main" id="{FA731D18-1F06-468B-8057-661B66C0369A}"/>
              </a:ext>
            </a:extLst>
          </p:cNvPr>
          <p:cNvSpPr/>
          <p:nvPr/>
        </p:nvSpPr>
        <p:spPr>
          <a:xfrm>
            <a:off x="1309993" y="305593"/>
            <a:ext cx="9241276" cy="1430796"/>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39" tIns="45719" rIns="91439" bIns="45719" rtlCol="0" anchor="t"/>
          <a:lstStyle/>
          <a:p>
            <a:pPr algn="ctr" defTabSz="914354">
              <a:defRPr/>
            </a:pP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Số</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liền</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sau</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của</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số</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99 999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là</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số</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100 000.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Đúng</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 hay </a:t>
            </a:r>
            <a:r>
              <a:rPr lang="en-US" sz="3733" b="1" dirty="0" err="1">
                <a:solidFill>
                  <a:srgbClr val="00B050"/>
                </a:solidFill>
                <a:latin typeface="Cambria" panose="02040503050406030204" pitchFamily="18" charset="0"/>
                <a:ea typeface="Cambria" panose="02040503050406030204" pitchFamily="18" charset="0"/>
                <a:cs typeface="Arial" pitchFamily="34" charset="0"/>
                <a:sym typeface="Arial"/>
              </a:rPr>
              <a:t>sai</a:t>
            </a:r>
            <a:r>
              <a:rPr lang="en-US" sz="3733" b="1" dirty="0">
                <a:solidFill>
                  <a:srgbClr val="00B050"/>
                </a:solidFill>
                <a:latin typeface="Cambria" panose="02040503050406030204" pitchFamily="18" charset="0"/>
                <a:ea typeface="Cambria" panose="02040503050406030204" pitchFamily="18" charset="0"/>
                <a:cs typeface="Arial" pitchFamily="34" charset="0"/>
                <a:sym typeface="Arial"/>
              </a:rPr>
              <a:t>?</a:t>
            </a:r>
            <a:endParaRPr lang="en-US" sz="3733" b="1" dirty="0">
              <a:solidFill>
                <a:prstClr val="black"/>
              </a:solidFill>
              <a:latin typeface="Cambria" panose="02040503050406030204" pitchFamily="18" charset="0"/>
              <a:ea typeface="Cambria" panose="02040503050406030204" pitchFamily="18" charset="0"/>
              <a:cs typeface="Arial" pitchFamily="34" charset="0"/>
              <a:sym typeface="Arial"/>
            </a:endParaRPr>
          </a:p>
        </p:txBody>
      </p:sp>
      <p:sp>
        <p:nvSpPr>
          <p:cNvPr id="4" name="Rectangle: Rounded Corners 3">
            <a:extLst>
              <a:ext uri="{FF2B5EF4-FFF2-40B4-BE49-F238E27FC236}">
                <a16:creationId xmlns:a16="http://schemas.microsoft.com/office/drawing/2014/main" id="{A7839CB5-866B-4B90-A21D-047F6BB746F4}"/>
              </a:ext>
            </a:extLst>
          </p:cNvPr>
          <p:cNvSpPr/>
          <p:nvPr/>
        </p:nvSpPr>
        <p:spPr>
          <a:xfrm>
            <a:off x="3124200" y="2230888"/>
            <a:ext cx="5240100" cy="1381328"/>
          </a:xfrm>
          <a:prstGeom prst="roundRect">
            <a:avLst/>
          </a:prstGeom>
          <a:solidFill>
            <a:schemeClr val="accent5">
              <a:lumMod val="20000"/>
              <a:lumOff val="80000"/>
            </a:schemeClr>
          </a:solidFill>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algn="ctr" defTabSz="914354">
              <a:defRPr/>
            </a:pPr>
            <a:r>
              <a:rPr lang="en-US" sz="6000" b="1" dirty="0" err="1">
                <a:solidFill>
                  <a:srgbClr val="C00000"/>
                </a:solidFill>
                <a:latin typeface="Cambria" panose="02040503050406030204" pitchFamily="18" charset="0"/>
                <a:ea typeface="Cambria" panose="02040503050406030204" pitchFamily="18" charset="0"/>
                <a:cs typeface="Arial" pitchFamily="34" charset="0"/>
                <a:sym typeface="Arial"/>
              </a:rPr>
              <a:t>Đáp</a:t>
            </a:r>
            <a:r>
              <a:rPr lang="en-US" sz="6000" b="1" dirty="0">
                <a:solidFill>
                  <a:srgbClr val="C00000"/>
                </a:solidFill>
                <a:latin typeface="Cambria" panose="02040503050406030204" pitchFamily="18" charset="0"/>
                <a:ea typeface="Cambria" panose="02040503050406030204" pitchFamily="18" charset="0"/>
                <a:cs typeface="Arial" pitchFamily="34" charset="0"/>
                <a:sym typeface="Arial"/>
              </a:rPr>
              <a:t> </a:t>
            </a:r>
            <a:r>
              <a:rPr lang="en-US" sz="6000" b="1" dirty="0" err="1">
                <a:solidFill>
                  <a:srgbClr val="C00000"/>
                </a:solidFill>
                <a:latin typeface="Cambria" panose="02040503050406030204" pitchFamily="18" charset="0"/>
                <a:ea typeface="Cambria" panose="02040503050406030204" pitchFamily="18" charset="0"/>
                <a:cs typeface="Arial" pitchFamily="34" charset="0"/>
                <a:sym typeface="Arial"/>
              </a:rPr>
              <a:t>án</a:t>
            </a:r>
            <a:r>
              <a:rPr lang="en-US" sz="6000" b="1" dirty="0">
                <a:solidFill>
                  <a:srgbClr val="C00000"/>
                </a:solidFill>
                <a:latin typeface="Cambria" panose="02040503050406030204" pitchFamily="18" charset="0"/>
                <a:ea typeface="Cambria" panose="02040503050406030204" pitchFamily="18" charset="0"/>
                <a:cs typeface="Arial" pitchFamily="34" charset="0"/>
                <a:sym typeface="Arial"/>
              </a:rPr>
              <a:t>: </a:t>
            </a:r>
            <a:r>
              <a:rPr lang="en-US" sz="6000" b="1" dirty="0" err="1">
                <a:solidFill>
                  <a:srgbClr val="C00000"/>
                </a:solidFill>
                <a:latin typeface="Cambria" panose="02040503050406030204" pitchFamily="18" charset="0"/>
                <a:ea typeface="Cambria" panose="02040503050406030204" pitchFamily="18" charset="0"/>
                <a:cs typeface="Arial" pitchFamily="34" charset="0"/>
                <a:sym typeface="Arial"/>
              </a:rPr>
              <a:t>Đúng</a:t>
            </a:r>
            <a:endParaRPr lang="en-US" sz="6000" b="1" dirty="0">
              <a:solidFill>
                <a:srgbClr val="C00000"/>
              </a:solidFill>
              <a:latin typeface="Cambria" panose="02040503050406030204" pitchFamily="18" charset="0"/>
              <a:ea typeface="Cambria" panose="02040503050406030204" pitchFamily="18" charset="0"/>
              <a:sym typeface="Arial"/>
            </a:endParaRPr>
          </a:p>
        </p:txBody>
      </p:sp>
      <p:sp>
        <p:nvSpPr>
          <p:cNvPr id="6" name="Arrow: Left 5">
            <a:hlinkClick r:id="rId4" action="ppaction://hlinksldjump"/>
            <a:extLst>
              <a:ext uri="{FF2B5EF4-FFF2-40B4-BE49-F238E27FC236}">
                <a16:creationId xmlns:a16="http://schemas.microsoft.com/office/drawing/2014/main" id="{8C844D45-B607-4B3C-AD2A-AFB18C3DC30B}"/>
              </a:ext>
            </a:extLst>
          </p:cNvPr>
          <p:cNvSpPr/>
          <p:nvPr/>
        </p:nvSpPr>
        <p:spPr>
          <a:xfrm>
            <a:off x="10418326"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914354">
              <a:defRPr/>
            </a:pPr>
            <a:endParaRPr lang="en-US" sz="1867">
              <a:solidFill>
                <a:prstClr val="white"/>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6680757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21860" r="22209"/>
          <a:stretch/>
        </p:blipFill>
        <p:spPr>
          <a:xfrm>
            <a:off x="-99237" y="-1"/>
            <a:ext cx="12291237" cy="6974959"/>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106121" y="525455"/>
            <a:ext cx="3765880" cy="2928115"/>
          </a:xfrm>
          <a:prstGeom prst="rect">
            <a:avLst/>
          </a:prstGeom>
        </p:spPr>
      </p:pic>
      <p:sp>
        <p:nvSpPr>
          <p:cNvPr id="21" name="Rounded Rectangle 20"/>
          <p:cNvSpPr/>
          <p:nvPr/>
        </p:nvSpPr>
        <p:spPr>
          <a:xfrm>
            <a:off x="2034362" y="2341550"/>
            <a:ext cx="8837639" cy="2568379"/>
          </a:xfrm>
          <a:prstGeom prst="roundRect">
            <a:avLst/>
          </a:prstGeom>
          <a:solidFill>
            <a:schemeClr val="tx2"/>
          </a:solidFill>
          <a:ln w="3810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4800" kern="0" dirty="0">
              <a:solidFill>
                <a:srgbClr val="F0F1DF">
                  <a:lumMod val="25000"/>
                </a:srgbClr>
              </a:solidFill>
              <a:latin typeface="UTM Alberta Heavy" panose="02040603050506020204" pitchFamily="18" charset="0"/>
              <a:sym typeface="Arial"/>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44437" t="48132" r="38237" b="8378"/>
          <a:stretch/>
        </p:blipFill>
        <p:spPr>
          <a:xfrm flipH="1">
            <a:off x="-230622" y="2339163"/>
            <a:ext cx="3200364" cy="4518837"/>
          </a:xfrm>
          <a:prstGeom prst="rect">
            <a:avLst/>
          </a:prstGeom>
        </p:spPr>
      </p:pic>
      <p:sp>
        <p:nvSpPr>
          <p:cNvPr id="3" name="Rounded Rectangle 2"/>
          <p:cNvSpPr/>
          <p:nvPr/>
        </p:nvSpPr>
        <p:spPr>
          <a:xfrm>
            <a:off x="2913194" y="219948"/>
            <a:ext cx="6266375" cy="1026049"/>
          </a:xfrm>
          <a:prstGeom prst="roundRect">
            <a:avLst/>
          </a:prstGeom>
          <a:solidFill>
            <a:schemeClr val="tx2"/>
          </a:solidFill>
          <a:ln w="381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b="1" kern="0" dirty="0" err="1">
                <a:solidFill>
                  <a:srgbClr val="000000"/>
                </a:solidFill>
                <a:latin typeface="Calibri" panose="020F0502020204030204" pitchFamily="34" charset="0"/>
                <a:cs typeface="Calibri" panose="020F0502020204030204" pitchFamily="34" charset="0"/>
                <a:sym typeface="Arial"/>
              </a:rPr>
              <a:t>Thứ</a:t>
            </a:r>
            <a:r>
              <a:rPr lang="en-US" sz="3200" b="1" kern="0" dirty="0">
                <a:solidFill>
                  <a:srgbClr val="000000"/>
                </a:solidFill>
                <a:latin typeface="Calibri" panose="020F0502020204030204" pitchFamily="34" charset="0"/>
                <a:cs typeface="Calibri" panose="020F0502020204030204" pitchFamily="34" charset="0"/>
                <a:sym typeface="Arial"/>
              </a:rPr>
              <a:t> … </a:t>
            </a:r>
            <a:r>
              <a:rPr lang="en-US" sz="3200" b="1" kern="0" dirty="0" err="1">
                <a:solidFill>
                  <a:srgbClr val="000000"/>
                </a:solidFill>
                <a:latin typeface="Calibri" panose="020F0502020204030204" pitchFamily="34" charset="0"/>
                <a:cs typeface="Calibri" panose="020F0502020204030204" pitchFamily="34" charset="0"/>
                <a:sym typeface="Arial"/>
              </a:rPr>
              <a:t>ngày</a:t>
            </a:r>
            <a:r>
              <a:rPr lang="en-US" sz="3200" b="1" kern="0" dirty="0">
                <a:solidFill>
                  <a:srgbClr val="000000"/>
                </a:solidFill>
                <a:latin typeface="Calibri" panose="020F0502020204030204" pitchFamily="34" charset="0"/>
                <a:cs typeface="Calibri" panose="020F0502020204030204" pitchFamily="34" charset="0"/>
                <a:sym typeface="Arial"/>
              </a:rPr>
              <a:t> … </a:t>
            </a:r>
            <a:r>
              <a:rPr lang="en-US" sz="3200" b="1" kern="0" dirty="0" err="1">
                <a:solidFill>
                  <a:srgbClr val="000000"/>
                </a:solidFill>
                <a:latin typeface="Calibri" panose="020F0502020204030204" pitchFamily="34" charset="0"/>
                <a:cs typeface="Calibri" panose="020F0502020204030204" pitchFamily="34" charset="0"/>
                <a:sym typeface="Arial"/>
              </a:rPr>
              <a:t>tháng</a:t>
            </a:r>
            <a:r>
              <a:rPr lang="en-US" sz="3200" b="1" kern="0" dirty="0">
                <a:solidFill>
                  <a:srgbClr val="000000"/>
                </a:solidFill>
                <a:latin typeface="Calibri" panose="020F0502020204030204" pitchFamily="34" charset="0"/>
                <a:cs typeface="Calibri" panose="020F0502020204030204" pitchFamily="34" charset="0"/>
                <a:sym typeface="Arial"/>
              </a:rPr>
              <a:t> … </a:t>
            </a:r>
            <a:r>
              <a:rPr lang="en-US" sz="3200" b="1" kern="0" dirty="0" err="1">
                <a:solidFill>
                  <a:srgbClr val="000000"/>
                </a:solidFill>
                <a:latin typeface="Calibri" panose="020F0502020204030204" pitchFamily="34" charset="0"/>
                <a:cs typeface="Calibri" panose="020F0502020204030204" pitchFamily="34" charset="0"/>
                <a:sym typeface="Arial"/>
              </a:rPr>
              <a:t>năm</a:t>
            </a:r>
            <a:r>
              <a:rPr lang="en-US" sz="3200" b="1" kern="0" dirty="0">
                <a:solidFill>
                  <a:srgbClr val="000000"/>
                </a:solidFill>
                <a:latin typeface="Calibri" panose="020F0502020204030204" pitchFamily="34" charset="0"/>
                <a:cs typeface="Calibri" panose="020F0502020204030204" pitchFamily="34" charset="0"/>
                <a:sym typeface="Arial"/>
              </a:rPr>
              <a:t> …</a:t>
            </a:r>
          </a:p>
          <a:p>
            <a:pPr algn="ctr" defTabSz="1219170">
              <a:buClr>
                <a:srgbClr val="000000"/>
              </a:buClr>
            </a:pPr>
            <a:r>
              <a:rPr lang="en-US" sz="3200" b="1" kern="0" dirty="0" err="1">
                <a:solidFill>
                  <a:srgbClr val="000000"/>
                </a:solidFill>
                <a:latin typeface="Calibri" panose="020F0502020204030204" pitchFamily="34" charset="0"/>
                <a:cs typeface="Calibri" panose="020F0502020204030204" pitchFamily="34" charset="0"/>
                <a:sym typeface="Arial"/>
              </a:rPr>
              <a:t>Toán</a:t>
            </a:r>
            <a:endParaRPr lang="en-US" sz="3200" b="1" kern="0" dirty="0">
              <a:solidFill>
                <a:srgbClr val="000000"/>
              </a:solidFill>
              <a:latin typeface="Calibri" panose="020F0502020204030204" pitchFamily="34" charset="0"/>
              <a:cs typeface="Calibri" panose="020F0502020204030204" pitchFamily="34" charset="0"/>
              <a:sym typeface="Arial"/>
            </a:endParaRPr>
          </a:p>
        </p:txBody>
      </p:sp>
      <p:pic>
        <p:nvPicPr>
          <p:cNvPr id="1026" name="Picture 2" descr="Happy Stepping Out Sticker">
            <a:extLst>
              <a:ext uri="{FF2B5EF4-FFF2-40B4-BE49-F238E27FC236}">
                <a16:creationId xmlns:a16="http://schemas.microsoft.com/office/drawing/2014/main" id="{015038B0-1BA0-46DC-AAE9-2353377BA11F}"/>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92329" y="4202760"/>
            <a:ext cx="1617595" cy="23600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Walking Duck Sticker">
            <a:extLst>
              <a:ext uri="{FF2B5EF4-FFF2-40B4-BE49-F238E27FC236}">
                <a16:creationId xmlns:a16="http://schemas.microsoft.com/office/drawing/2014/main" id="{97A7362D-7A5F-4D05-838B-5D7868F167E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11277599" y="3096767"/>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65D8B76-8C8E-443E-A316-D84EADA6E2C9}"/>
              </a:ext>
            </a:extLst>
          </p:cNvPr>
          <p:cNvPicPr>
            <a:picLocks noChangeAspect="1"/>
          </p:cNvPicPr>
          <p:nvPr/>
        </p:nvPicPr>
        <p:blipFill>
          <a:blip r:embed="rId7"/>
          <a:stretch>
            <a:fillRect/>
          </a:stretch>
        </p:blipFill>
        <p:spPr>
          <a:xfrm>
            <a:off x="2446780" y="2466129"/>
            <a:ext cx="8059611" cy="1572904"/>
          </a:xfrm>
          <a:prstGeom prst="rect">
            <a:avLst/>
          </a:prstGeom>
        </p:spPr>
      </p:pic>
      <p:sp>
        <p:nvSpPr>
          <p:cNvPr id="7" name="TextBox 6">
            <a:extLst>
              <a:ext uri="{FF2B5EF4-FFF2-40B4-BE49-F238E27FC236}">
                <a16:creationId xmlns:a16="http://schemas.microsoft.com/office/drawing/2014/main" id="{BFB44E04-7706-456D-9026-83110716773B}"/>
              </a:ext>
            </a:extLst>
          </p:cNvPr>
          <p:cNvSpPr txBox="1"/>
          <p:nvPr/>
        </p:nvSpPr>
        <p:spPr>
          <a:xfrm>
            <a:off x="4949687" y="4075043"/>
            <a:ext cx="3260035" cy="646331"/>
          </a:xfrm>
          <a:prstGeom prst="rect">
            <a:avLst/>
          </a:prstGeom>
          <a:noFill/>
        </p:spPr>
        <p:txBody>
          <a:bodyPr wrap="square" rtlCol="0">
            <a:spAutoFit/>
          </a:bodyPr>
          <a:lstStyle/>
          <a:p>
            <a:pPr algn="ctr"/>
            <a:r>
              <a:rPr lang="en-US" sz="3600" b="1" dirty="0">
                <a:solidFill>
                  <a:srgbClr val="FF0000"/>
                </a:solidFill>
              </a:rPr>
              <a:t>(</a:t>
            </a:r>
            <a:r>
              <a:rPr lang="en-US" sz="3600" b="1" dirty="0" err="1">
                <a:solidFill>
                  <a:srgbClr val="FF0000"/>
                </a:solidFill>
              </a:rPr>
              <a:t>Tiết</a:t>
            </a:r>
            <a:r>
              <a:rPr lang="en-US" sz="3600" b="1" dirty="0">
                <a:solidFill>
                  <a:srgbClr val="FF0000"/>
                </a:solidFill>
              </a:rPr>
              <a:t> 3)</a:t>
            </a:r>
          </a:p>
        </p:txBody>
      </p:sp>
    </p:spTree>
    <p:extLst>
      <p:ext uri="{BB962C8B-B14F-4D97-AF65-F5344CB8AC3E}">
        <p14:creationId xmlns:p14="http://schemas.microsoft.com/office/powerpoint/2010/main" val="4152869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41632 -0.15031 L -4.16667E-6 2.34568E-6 " pathEditMode="relative" rAng="0" ptsTypes="AA">
                                      <p:cBhvr>
                                        <p:cTn id="6" dur="2000" fill="hold"/>
                                        <p:tgtEl>
                                          <p:spTgt spid="2"/>
                                        </p:tgtEl>
                                        <p:attrNameLst>
                                          <p:attrName>ppt_x</p:attrName>
                                          <p:attrName>ppt_y</p:attrName>
                                        </p:attrNameLst>
                                      </p:cBhvr>
                                      <p:rCtr x="-20712" y="7531"/>
                                    </p:animMotion>
                                  </p:childTnLst>
                                </p:cTn>
                              </p:par>
                              <p:par>
                                <p:cTn id="7" presetID="42" presetClass="path" presetSubtype="0" accel="50000" decel="50000" fill="hold" nodeType="withEffect">
                                  <p:stCondLst>
                                    <p:cond delay="0"/>
                                  </p:stCondLst>
                                  <p:childTnLst>
                                    <p:animMotion origin="layout" path="M 0 3.45679E-6 L -0.36302 0.01512 " pathEditMode="relative" rAng="0" ptsTypes="AA">
                                      <p:cBhvr>
                                        <p:cTn id="8" dur="3000" fill="hold"/>
                                        <p:tgtEl>
                                          <p:spTgt spid="4"/>
                                        </p:tgtEl>
                                        <p:attrNameLst>
                                          <p:attrName>ppt_x</p:attrName>
                                          <p:attrName>ppt_y</p:attrName>
                                        </p:attrNameLst>
                                      </p:cBhvr>
                                      <p:rCtr x="-18160" y="741"/>
                                    </p:animMotion>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7"/>
        <p:cNvGrpSpPr/>
        <p:nvPr/>
      </p:nvGrpSpPr>
      <p:grpSpPr>
        <a:xfrm>
          <a:off x="0" y="0"/>
          <a:ext cx="0" cy="0"/>
          <a:chOff x="0" y="0"/>
          <a:chExt cx="0" cy="0"/>
        </a:xfrm>
      </p:grpSpPr>
      <p:sp>
        <p:nvSpPr>
          <p:cNvPr id="134" name="Rounded Rectangle 16">
            <a:extLst>
              <a:ext uri="{FF2B5EF4-FFF2-40B4-BE49-F238E27FC236}">
                <a16:creationId xmlns:a16="http://schemas.microsoft.com/office/drawing/2014/main" id="{7856D5F4-38FD-4EC1-8F42-CE10FEEA4B63}"/>
              </a:ext>
            </a:extLst>
          </p:cNvPr>
          <p:cNvSpPr/>
          <p:nvPr/>
        </p:nvSpPr>
        <p:spPr>
          <a:xfrm>
            <a:off x="143838" y="417259"/>
            <a:ext cx="11904324" cy="6094461"/>
          </a:xfrm>
          <a:prstGeom prst="round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0F1DF"/>
              </a:solidFill>
              <a:latin typeface="Arial"/>
              <a:sym typeface="Arial"/>
            </a:endParaRPr>
          </a:p>
        </p:txBody>
      </p:sp>
      <p:grpSp>
        <p:nvGrpSpPr>
          <p:cNvPr id="1510" name="Google Shape;1510;p42"/>
          <p:cNvGrpSpPr/>
          <p:nvPr/>
        </p:nvGrpSpPr>
        <p:grpSpPr>
          <a:xfrm rot="-263184">
            <a:off x="-257195" y="3836203"/>
            <a:ext cx="1441987" cy="2971005"/>
            <a:chOff x="6239025" y="396475"/>
            <a:chExt cx="480900" cy="990825"/>
          </a:xfrm>
        </p:grpSpPr>
        <p:sp>
          <p:nvSpPr>
            <p:cNvPr id="1511" name="Google Shape;1511;p42"/>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rgbClr val="869D3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2" name="Google Shape;1512;p42"/>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3" name="Google Shape;1513;p42"/>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4" name="Google Shape;1514;p42"/>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5" name="Google Shape;1515;p42"/>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6" name="Google Shape;1516;p42"/>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7" name="Google Shape;1517;p42"/>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8" name="Google Shape;1518;p42"/>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19" name="Google Shape;1519;p42"/>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1520" name="Google Shape;1520;p42"/>
          <p:cNvGrpSpPr/>
          <p:nvPr/>
        </p:nvGrpSpPr>
        <p:grpSpPr>
          <a:xfrm flipH="1">
            <a:off x="10029061" y="1321274"/>
            <a:ext cx="2119588" cy="5190447"/>
            <a:chOff x="6239025" y="396475"/>
            <a:chExt cx="480900" cy="990825"/>
          </a:xfrm>
        </p:grpSpPr>
        <p:sp>
          <p:nvSpPr>
            <p:cNvPr id="1521" name="Google Shape;1521;p42"/>
            <p:cNvSpPr/>
            <p:nvPr/>
          </p:nvSpPr>
          <p:spPr>
            <a:xfrm>
              <a:off x="6239025" y="396475"/>
              <a:ext cx="480900" cy="743850"/>
            </a:xfrm>
            <a:custGeom>
              <a:avLst/>
              <a:gdLst/>
              <a:ahLst/>
              <a:cxnLst/>
              <a:rect l="l" t="t" r="r" b="b"/>
              <a:pathLst>
                <a:path w="19236" h="29754" extrusionOk="0">
                  <a:moveTo>
                    <a:pt x="9996" y="0"/>
                  </a:moveTo>
                  <a:lnTo>
                    <a:pt x="9298" y="58"/>
                  </a:lnTo>
                  <a:lnTo>
                    <a:pt x="8601" y="233"/>
                  </a:lnTo>
                  <a:lnTo>
                    <a:pt x="7962" y="523"/>
                  </a:lnTo>
                  <a:lnTo>
                    <a:pt x="7323" y="872"/>
                  </a:lnTo>
                  <a:lnTo>
                    <a:pt x="6800" y="1337"/>
                  </a:lnTo>
                  <a:lnTo>
                    <a:pt x="6335" y="1918"/>
                  </a:lnTo>
                  <a:lnTo>
                    <a:pt x="5928" y="2557"/>
                  </a:lnTo>
                  <a:lnTo>
                    <a:pt x="5812" y="2906"/>
                  </a:lnTo>
                  <a:lnTo>
                    <a:pt x="5695" y="3313"/>
                  </a:lnTo>
                  <a:lnTo>
                    <a:pt x="5579" y="3719"/>
                  </a:lnTo>
                  <a:lnTo>
                    <a:pt x="5521" y="4126"/>
                  </a:lnTo>
                  <a:lnTo>
                    <a:pt x="5521" y="5346"/>
                  </a:lnTo>
                  <a:lnTo>
                    <a:pt x="5405" y="5928"/>
                  </a:lnTo>
                  <a:lnTo>
                    <a:pt x="5347" y="6218"/>
                  </a:lnTo>
                  <a:lnTo>
                    <a:pt x="5231" y="6451"/>
                  </a:lnTo>
                  <a:lnTo>
                    <a:pt x="4940" y="6799"/>
                  </a:lnTo>
                  <a:lnTo>
                    <a:pt x="4591" y="7148"/>
                  </a:lnTo>
                  <a:lnTo>
                    <a:pt x="3894" y="7671"/>
                  </a:lnTo>
                  <a:lnTo>
                    <a:pt x="3487" y="8078"/>
                  </a:lnTo>
                  <a:lnTo>
                    <a:pt x="3139" y="8543"/>
                  </a:lnTo>
                  <a:lnTo>
                    <a:pt x="2906" y="9007"/>
                  </a:lnTo>
                  <a:lnTo>
                    <a:pt x="2732" y="9472"/>
                  </a:lnTo>
                  <a:lnTo>
                    <a:pt x="2616" y="9937"/>
                  </a:lnTo>
                  <a:lnTo>
                    <a:pt x="2557" y="10402"/>
                  </a:lnTo>
                  <a:lnTo>
                    <a:pt x="2557" y="10867"/>
                  </a:lnTo>
                  <a:lnTo>
                    <a:pt x="2557" y="11390"/>
                  </a:lnTo>
                  <a:lnTo>
                    <a:pt x="2674" y="12378"/>
                  </a:lnTo>
                  <a:lnTo>
                    <a:pt x="2790" y="13424"/>
                  </a:lnTo>
                  <a:lnTo>
                    <a:pt x="2848" y="14412"/>
                  </a:lnTo>
                  <a:lnTo>
                    <a:pt x="2848" y="14935"/>
                  </a:lnTo>
                  <a:lnTo>
                    <a:pt x="2790" y="15458"/>
                  </a:lnTo>
                  <a:lnTo>
                    <a:pt x="2557" y="16852"/>
                  </a:lnTo>
                  <a:lnTo>
                    <a:pt x="2267" y="18073"/>
                  </a:lnTo>
                  <a:lnTo>
                    <a:pt x="2151" y="18596"/>
                  </a:lnTo>
                  <a:lnTo>
                    <a:pt x="1918" y="19119"/>
                  </a:lnTo>
                  <a:lnTo>
                    <a:pt x="1628" y="19584"/>
                  </a:lnTo>
                  <a:lnTo>
                    <a:pt x="1337" y="20049"/>
                  </a:lnTo>
                  <a:lnTo>
                    <a:pt x="756" y="20920"/>
                  </a:lnTo>
                  <a:lnTo>
                    <a:pt x="465" y="21443"/>
                  </a:lnTo>
                  <a:lnTo>
                    <a:pt x="233" y="21908"/>
                  </a:lnTo>
                  <a:lnTo>
                    <a:pt x="117" y="22315"/>
                  </a:lnTo>
                  <a:lnTo>
                    <a:pt x="59" y="22780"/>
                  </a:lnTo>
                  <a:lnTo>
                    <a:pt x="1" y="23187"/>
                  </a:lnTo>
                  <a:lnTo>
                    <a:pt x="1" y="23652"/>
                  </a:lnTo>
                  <a:lnTo>
                    <a:pt x="59" y="24116"/>
                  </a:lnTo>
                  <a:lnTo>
                    <a:pt x="175" y="24523"/>
                  </a:lnTo>
                  <a:lnTo>
                    <a:pt x="291" y="24930"/>
                  </a:lnTo>
                  <a:lnTo>
                    <a:pt x="465" y="25395"/>
                  </a:lnTo>
                  <a:lnTo>
                    <a:pt x="930" y="26150"/>
                  </a:lnTo>
                  <a:lnTo>
                    <a:pt x="1453" y="26906"/>
                  </a:lnTo>
                  <a:lnTo>
                    <a:pt x="2093" y="27545"/>
                  </a:lnTo>
                  <a:lnTo>
                    <a:pt x="2848" y="28068"/>
                  </a:lnTo>
                  <a:lnTo>
                    <a:pt x="3603" y="28533"/>
                  </a:lnTo>
                  <a:lnTo>
                    <a:pt x="4475" y="28882"/>
                  </a:lnTo>
                  <a:lnTo>
                    <a:pt x="5289" y="29172"/>
                  </a:lnTo>
                  <a:lnTo>
                    <a:pt x="6160" y="29346"/>
                  </a:lnTo>
                  <a:lnTo>
                    <a:pt x="7090" y="29521"/>
                  </a:lnTo>
                  <a:lnTo>
                    <a:pt x="8020" y="29637"/>
                  </a:lnTo>
                  <a:lnTo>
                    <a:pt x="9821" y="29695"/>
                  </a:lnTo>
                  <a:lnTo>
                    <a:pt x="11390" y="29753"/>
                  </a:lnTo>
                  <a:lnTo>
                    <a:pt x="12204" y="29695"/>
                  </a:lnTo>
                  <a:lnTo>
                    <a:pt x="13018" y="29637"/>
                  </a:lnTo>
                  <a:lnTo>
                    <a:pt x="13831" y="29521"/>
                  </a:lnTo>
                  <a:lnTo>
                    <a:pt x="14587" y="29346"/>
                  </a:lnTo>
                  <a:lnTo>
                    <a:pt x="15342" y="29114"/>
                  </a:lnTo>
                  <a:lnTo>
                    <a:pt x="16039" y="28823"/>
                  </a:lnTo>
                  <a:lnTo>
                    <a:pt x="16737" y="28417"/>
                  </a:lnTo>
                  <a:lnTo>
                    <a:pt x="17376" y="27894"/>
                  </a:lnTo>
                  <a:lnTo>
                    <a:pt x="17957" y="27371"/>
                  </a:lnTo>
                  <a:lnTo>
                    <a:pt x="18480" y="26731"/>
                  </a:lnTo>
                  <a:lnTo>
                    <a:pt x="18829" y="26034"/>
                  </a:lnTo>
                  <a:lnTo>
                    <a:pt x="19119" y="25279"/>
                  </a:lnTo>
                  <a:lnTo>
                    <a:pt x="19177" y="24930"/>
                  </a:lnTo>
                  <a:lnTo>
                    <a:pt x="19235" y="24523"/>
                  </a:lnTo>
                  <a:lnTo>
                    <a:pt x="19235" y="24116"/>
                  </a:lnTo>
                  <a:lnTo>
                    <a:pt x="19235" y="23768"/>
                  </a:lnTo>
                  <a:lnTo>
                    <a:pt x="19061" y="23070"/>
                  </a:lnTo>
                  <a:lnTo>
                    <a:pt x="18887" y="22431"/>
                  </a:lnTo>
                  <a:lnTo>
                    <a:pt x="18596" y="21850"/>
                  </a:lnTo>
                  <a:lnTo>
                    <a:pt x="18248" y="21211"/>
                  </a:lnTo>
                  <a:lnTo>
                    <a:pt x="17550" y="19991"/>
                  </a:lnTo>
                  <a:lnTo>
                    <a:pt x="17260" y="19351"/>
                  </a:lnTo>
                  <a:lnTo>
                    <a:pt x="17027" y="18712"/>
                  </a:lnTo>
                  <a:lnTo>
                    <a:pt x="16969" y="18189"/>
                  </a:lnTo>
                  <a:lnTo>
                    <a:pt x="16853" y="17724"/>
                  </a:lnTo>
                  <a:lnTo>
                    <a:pt x="16853" y="16678"/>
                  </a:lnTo>
                  <a:lnTo>
                    <a:pt x="16911" y="15690"/>
                  </a:lnTo>
                  <a:lnTo>
                    <a:pt x="17027" y="14702"/>
                  </a:lnTo>
                  <a:lnTo>
                    <a:pt x="17202" y="13714"/>
                  </a:lnTo>
                  <a:lnTo>
                    <a:pt x="17318" y="12727"/>
                  </a:lnTo>
                  <a:lnTo>
                    <a:pt x="17376" y="11681"/>
                  </a:lnTo>
                  <a:lnTo>
                    <a:pt x="17318" y="10693"/>
                  </a:lnTo>
                  <a:lnTo>
                    <a:pt x="17202" y="10053"/>
                  </a:lnTo>
                  <a:lnTo>
                    <a:pt x="16969" y="9414"/>
                  </a:lnTo>
                  <a:lnTo>
                    <a:pt x="16737" y="8891"/>
                  </a:lnTo>
                  <a:lnTo>
                    <a:pt x="16388" y="8368"/>
                  </a:lnTo>
                  <a:lnTo>
                    <a:pt x="15691" y="7322"/>
                  </a:lnTo>
                  <a:lnTo>
                    <a:pt x="15400" y="6799"/>
                  </a:lnTo>
                  <a:lnTo>
                    <a:pt x="15110" y="6218"/>
                  </a:lnTo>
                  <a:lnTo>
                    <a:pt x="14935" y="5753"/>
                  </a:lnTo>
                  <a:lnTo>
                    <a:pt x="14877" y="5288"/>
                  </a:lnTo>
                  <a:lnTo>
                    <a:pt x="14703" y="4359"/>
                  </a:lnTo>
                  <a:lnTo>
                    <a:pt x="14528" y="3429"/>
                  </a:lnTo>
                  <a:lnTo>
                    <a:pt x="14412" y="2964"/>
                  </a:lnTo>
                  <a:lnTo>
                    <a:pt x="14238" y="2499"/>
                  </a:lnTo>
                  <a:lnTo>
                    <a:pt x="14005" y="2092"/>
                  </a:lnTo>
                  <a:lnTo>
                    <a:pt x="13773" y="1802"/>
                  </a:lnTo>
                  <a:lnTo>
                    <a:pt x="13308" y="1220"/>
                  </a:lnTo>
                  <a:lnTo>
                    <a:pt x="12727" y="756"/>
                  </a:lnTo>
                  <a:lnTo>
                    <a:pt x="12088" y="407"/>
                  </a:lnTo>
                  <a:lnTo>
                    <a:pt x="11390" y="174"/>
                  </a:lnTo>
                  <a:lnTo>
                    <a:pt x="10693" y="0"/>
                  </a:lnTo>
                  <a:close/>
                </a:path>
              </a:pathLst>
            </a:custGeom>
            <a:solidFill>
              <a:srgbClr val="869D39"/>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2" name="Google Shape;1522;p42"/>
            <p:cNvSpPr/>
            <p:nvPr/>
          </p:nvSpPr>
          <p:spPr>
            <a:xfrm>
              <a:off x="6471475" y="734975"/>
              <a:ext cx="24725" cy="652325"/>
            </a:xfrm>
            <a:custGeom>
              <a:avLst/>
              <a:gdLst/>
              <a:ahLst/>
              <a:cxnLst/>
              <a:rect l="l" t="t" r="r" b="b"/>
              <a:pathLst>
                <a:path w="989" h="26093" extrusionOk="0">
                  <a:moveTo>
                    <a:pt x="233" y="0"/>
                  </a:moveTo>
                  <a:lnTo>
                    <a:pt x="117" y="58"/>
                  </a:lnTo>
                  <a:lnTo>
                    <a:pt x="58" y="116"/>
                  </a:lnTo>
                  <a:lnTo>
                    <a:pt x="0" y="174"/>
                  </a:lnTo>
                  <a:lnTo>
                    <a:pt x="0" y="233"/>
                  </a:lnTo>
                  <a:lnTo>
                    <a:pt x="523" y="25860"/>
                  </a:lnTo>
                  <a:lnTo>
                    <a:pt x="523" y="25976"/>
                  </a:lnTo>
                  <a:lnTo>
                    <a:pt x="581" y="26034"/>
                  </a:lnTo>
                  <a:lnTo>
                    <a:pt x="640" y="26092"/>
                  </a:lnTo>
                  <a:lnTo>
                    <a:pt x="814" y="26092"/>
                  </a:lnTo>
                  <a:lnTo>
                    <a:pt x="872" y="26034"/>
                  </a:lnTo>
                  <a:lnTo>
                    <a:pt x="930" y="25976"/>
                  </a:lnTo>
                  <a:lnTo>
                    <a:pt x="988" y="25860"/>
                  </a:lnTo>
                  <a:lnTo>
                    <a:pt x="465" y="233"/>
                  </a:lnTo>
                  <a:lnTo>
                    <a:pt x="465" y="174"/>
                  </a:lnTo>
                  <a:lnTo>
                    <a:pt x="407" y="58"/>
                  </a:lnTo>
                  <a:lnTo>
                    <a:pt x="349" y="58"/>
                  </a:lnTo>
                  <a:lnTo>
                    <a:pt x="233"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3" name="Google Shape;1523;p42"/>
            <p:cNvSpPr/>
            <p:nvPr/>
          </p:nvSpPr>
          <p:spPr>
            <a:xfrm>
              <a:off x="6456950" y="559175"/>
              <a:ext cx="46500" cy="42150"/>
            </a:xfrm>
            <a:custGeom>
              <a:avLst/>
              <a:gdLst/>
              <a:ahLst/>
              <a:cxnLst/>
              <a:rect l="l" t="t" r="r" b="b"/>
              <a:pathLst>
                <a:path w="1860" h="1686" extrusionOk="0">
                  <a:moveTo>
                    <a:pt x="872" y="1"/>
                  </a:moveTo>
                  <a:lnTo>
                    <a:pt x="523" y="59"/>
                  </a:lnTo>
                  <a:lnTo>
                    <a:pt x="291" y="233"/>
                  </a:lnTo>
                  <a:lnTo>
                    <a:pt x="58" y="524"/>
                  </a:lnTo>
                  <a:lnTo>
                    <a:pt x="0" y="698"/>
                  </a:lnTo>
                  <a:lnTo>
                    <a:pt x="0" y="814"/>
                  </a:lnTo>
                  <a:lnTo>
                    <a:pt x="116" y="1163"/>
                  </a:lnTo>
                  <a:lnTo>
                    <a:pt x="291" y="1453"/>
                  </a:lnTo>
                  <a:lnTo>
                    <a:pt x="523" y="1628"/>
                  </a:lnTo>
                  <a:lnTo>
                    <a:pt x="698" y="1686"/>
                  </a:lnTo>
                  <a:lnTo>
                    <a:pt x="1046" y="1686"/>
                  </a:lnTo>
                  <a:lnTo>
                    <a:pt x="1337" y="1628"/>
                  </a:lnTo>
                  <a:lnTo>
                    <a:pt x="1627" y="1453"/>
                  </a:lnTo>
                  <a:lnTo>
                    <a:pt x="1802" y="1163"/>
                  </a:lnTo>
                  <a:lnTo>
                    <a:pt x="1860" y="989"/>
                  </a:lnTo>
                  <a:lnTo>
                    <a:pt x="1860" y="814"/>
                  </a:lnTo>
                  <a:lnTo>
                    <a:pt x="1802" y="524"/>
                  </a:lnTo>
                  <a:lnTo>
                    <a:pt x="1627" y="233"/>
                  </a:lnTo>
                  <a:lnTo>
                    <a:pt x="1337" y="59"/>
                  </a:lnTo>
                  <a:lnTo>
                    <a:pt x="1162"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4" name="Google Shape;1524;p42"/>
            <p:cNvSpPr/>
            <p:nvPr/>
          </p:nvSpPr>
          <p:spPr>
            <a:xfrm>
              <a:off x="6577525" y="761125"/>
              <a:ext cx="42150" cy="42150"/>
            </a:xfrm>
            <a:custGeom>
              <a:avLst/>
              <a:gdLst/>
              <a:ahLst/>
              <a:cxnLst/>
              <a:rect l="l" t="t" r="r" b="b"/>
              <a:pathLst>
                <a:path w="1686" h="1686" extrusionOk="0">
                  <a:moveTo>
                    <a:pt x="640" y="0"/>
                  </a:moveTo>
                  <a:lnTo>
                    <a:pt x="465" y="58"/>
                  </a:lnTo>
                  <a:lnTo>
                    <a:pt x="349" y="174"/>
                  </a:lnTo>
                  <a:lnTo>
                    <a:pt x="233" y="291"/>
                  </a:lnTo>
                  <a:lnTo>
                    <a:pt x="59" y="523"/>
                  </a:lnTo>
                  <a:lnTo>
                    <a:pt x="1" y="872"/>
                  </a:lnTo>
                  <a:lnTo>
                    <a:pt x="59" y="1162"/>
                  </a:lnTo>
                  <a:lnTo>
                    <a:pt x="233" y="1453"/>
                  </a:lnTo>
                  <a:lnTo>
                    <a:pt x="349" y="1569"/>
                  </a:lnTo>
                  <a:lnTo>
                    <a:pt x="465" y="1627"/>
                  </a:lnTo>
                  <a:lnTo>
                    <a:pt x="640" y="1685"/>
                  </a:lnTo>
                  <a:lnTo>
                    <a:pt x="1047" y="1685"/>
                  </a:lnTo>
                  <a:lnTo>
                    <a:pt x="1221" y="1627"/>
                  </a:lnTo>
                  <a:lnTo>
                    <a:pt x="1337" y="1569"/>
                  </a:lnTo>
                  <a:lnTo>
                    <a:pt x="1453" y="1453"/>
                  </a:lnTo>
                  <a:lnTo>
                    <a:pt x="1628" y="1162"/>
                  </a:lnTo>
                  <a:lnTo>
                    <a:pt x="1686" y="872"/>
                  </a:lnTo>
                  <a:lnTo>
                    <a:pt x="1628" y="523"/>
                  </a:lnTo>
                  <a:lnTo>
                    <a:pt x="1453" y="291"/>
                  </a:lnTo>
                  <a:lnTo>
                    <a:pt x="1337" y="174"/>
                  </a:lnTo>
                  <a:lnTo>
                    <a:pt x="1221" y="58"/>
                  </a:lnTo>
                  <a:lnTo>
                    <a:pt x="1047" y="0"/>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5" name="Google Shape;1525;p42"/>
            <p:cNvSpPr/>
            <p:nvPr/>
          </p:nvSpPr>
          <p:spPr>
            <a:xfrm>
              <a:off x="6326200" y="979025"/>
              <a:ext cx="46500" cy="45075"/>
            </a:xfrm>
            <a:custGeom>
              <a:avLst/>
              <a:gdLst/>
              <a:ahLst/>
              <a:cxnLst/>
              <a:rect l="l" t="t" r="r" b="b"/>
              <a:pathLst>
                <a:path w="1860" h="1803" extrusionOk="0">
                  <a:moveTo>
                    <a:pt x="872" y="1"/>
                  </a:moveTo>
                  <a:lnTo>
                    <a:pt x="523" y="59"/>
                  </a:lnTo>
                  <a:lnTo>
                    <a:pt x="407" y="117"/>
                  </a:lnTo>
                  <a:lnTo>
                    <a:pt x="233" y="233"/>
                  </a:lnTo>
                  <a:lnTo>
                    <a:pt x="175" y="350"/>
                  </a:lnTo>
                  <a:lnTo>
                    <a:pt x="58" y="524"/>
                  </a:lnTo>
                  <a:lnTo>
                    <a:pt x="0" y="814"/>
                  </a:lnTo>
                  <a:lnTo>
                    <a:pt x="58" y="1163"/>
                  </a:lnTo>
                  <a:lnTo>
                    <a:pt x="175" y="1279"/>
                  </a:lnTo>
                  <a:lnTo>
                    <a:pt x="233" y="1454"/>
                  </a:lnTo>
                  <a:lnTo>
                    <a:pt x="407" y="1570"/>
                  </a:lnTo>
                  <a:lnTo>
                    <a:pt x="523" y="1686"/>
                  </a:lnTo>
                  <a:lnTo>
                    <a:pt x="698" y="1744"/>
                  </a:lnTo>
                  <a:lnTo>
                    <a:pt x="988" y="1802"/>
                  </a:lnTo>
                  <a:lnTo>
                    <a:pt x="1337" y="1744"/>
                  </a:lnTo>
                  <a:lnTo>
                    <a:pt x="1453" y="1686"/>
                  </a:lnTo>
                  <a:lnTo>
                    <a:pt x="1627" y="1570"/>
                  </a:lnTo>
                  <a:lnTo>
                    <a:pt x="1744" y="1454"/>
                  </a:lnTo>
                  <a:lnTo>
                    <a:pt x="1802" y="1279"/>
                  </a:lnTo>
                  <a:lnTo>
                    <a:pt x="1860" y="989"/>
                  </a:lnTo>
                  <a:lnTo>
                    <a:pt x="1802" y="640"/>
                  </a:lnTo>
                  <a:lnTo>
                    <a:pt x="1744" y="524"/>
                  </a:lnTo>
                  <a:lnTo>
                    <a:pt x="1627" y="350"/>
                  </a:lnTo>
                  <a:lnTo>
                    <a:pt x="1453" y="233"/>
                  </a:lnTo>
                  <a:lnTo>
                    <a:pt x="1337" y="117"/>
                  </a:lnTo>
                  <a:lnTo>
                    <a:pt x="1162" y="59"/>
                  </a:lnTo>
                  <a:lnTo>
                    <a:pt x="872"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6" name="Google Shape;1526;p42"/>
            <p:cNvSpPr/>
            <p:nvPr/>
          </p:nvSpPr>
          <p:spPr>
            <a:xfrm>
              <a:off x="6385750" y="862800"/>
              <a:ext cx="46525" cy="42175"/>
            </a:xfrm>
            <a:custGeom>
              <a:avLst/>
              <a:gdLst/>
              <a:ahLst/>
              <a:cxnLst/>
              <a:rect l="l" t="t" r="r" b="b"/>
              <a:pathLst>
                <a:path w="1861" h="1687" extrusionOk="0">
                  <a:moveTo>
                    <a:pt x="872" y="1"/>
                  </a:moveTo>
                  <a:lnTo>
                    <a:pt x="524" y="59"/>
                  </a:lnTo>
                  <a:lnTo>
                    <a:pt x="291" y="233"/>
                  </a:lnTo>
                  <a:lnTo>
                    <a:pt x="59" y="524"/>
                  </a:lnTo>
                  <a:lnTo>
                    <a:pt x="59" y="640"/>
                  </a:lnTo>
                  <a:lnTo>
                    <a:pt x="1" y="814"/>
                  </a:lnTo>
                  <a:lnTo>
                    <a:pt x="117" y="1163"/>
                  </a:lnTo>
                  <a:lnTo>
                    <a:pt x="291" y="1454"/>
                  </a:lnTo>
                  <a:lnTo>
                    <a:pt x="524" y="1628"/>
                  </a:lnTo>
                  <a:lnTo>
                    <a:pt x="698" y="1686"/>
                  </a:lnTo>
                  <a:lnTo>
                    <a:pt x="1047" y="1686"/>
                  </a:lnTo>
                  <a:lnTo>
                    <a:pt x="1337" y="1628"/>
                  </a:lnTo>
                  <a:lnTo>
                    <a:pt x="1628" y="1454"/>
                  </a:lnTo>
                  <a:lnTo>
                    <a:pt x="1802" y="1163"/>
                  </a:lnTo>
                  <a:lnTo>
                    <a:pt x="1860" y="989"/>
                  </a:lnTo>
                  <a:lnTo>
                    <a:pt x="1860" y="814"/>
                  </a:lnTo>
                  <a:lnTo>
                    <a:pt x="1802" y="524"/>
                  </a:lnTo>
                  <a:lnTo>
                    <a:pt x="1628" y="233"/>
                  </a:lnTo>
                  <a:lnTo>
                    <a:pt x="1337" y="59"/>
                  </a:lnTo>
                  <a:lnTo>
                    <a:pt x="1221"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7" name="Google Shape;1527;p42"/>
            <p:cNvSpPr/>
            <p:nvPr/>
          </p:nvSpPr>
          <p:spPr>
            <a:xfrm>
              <a:off x="6577525" y="967400"/>
              <a:ext cx="46525" cy="46525"/>
            </a:xfrm>
            <a:custGeom>
              <a:avLst/>
              <a:gdLst/>
              <a:ahLst/>
              <a:cxnLst/>
              <a:rect l="l" t="t" r="r" b="b"/>
              <a:pathLst>
                <a:path w="1861" h="1861" extrusionOk="0">
                  <a:moveTo>
                    <a:pt x="814" y="1"/>
                  </a:moveTo>
                  <a:lnTo>
                    <a:pt x="524" y="59"/>
                  </a:lnTo>
                  <a:lnTo>
                    <a:pt x="349" y="117"/>
                  </a:lnTo>
                  <a:lnTo>
                    <a:pt x="233" y="233"/>
                  </a:lnTo>
                  <a:lnTo>
                    <a:pt x="117" y="350"/>
                  </a:lnTo>
                  <a:lnTo>
                    <a:pt x="59" y="524"/>
                  </a:lnTo>
                  <a:lnTo>
                    <a:pt x="1" y="815"/>
                  </a:lnTo>
                  <a:lnTo>
                    <a:pt x="59" y="1163"/>
                  </a:lnTo>
                  <a:lnTo>
                    <a:pt x="117" y="1338"/>
                  </a:lnTo>
                  <a:lnTo>
                    <a:pt x="233" y="1454"/>
                  </a:lnTo>
                  <a:lnTo>
                    <a:pt x="407" y="1570"/>
                  </a:lnTo>
                  <a:lnTo>
                    <a:pt x="524" y="1686"/>
                  </a:lnTo>
                  <a:lnTo>
                    <a:pt x="640" y="1802"/>
                  </a:lnTo>
                  <a:lnTo>
                    <a:pt x="988" y="1861"/>
                  </a:lnTo>
                  <a:lnTo>
                    <a:pt x="1337" y="1802"/>
                  </a:lnTo>
                  <a:lnTo>
                    <a:pt x="1453" y="1686"/>
                  </a:lnTo>
                  <a:lnTo>
                    <a:pt x="1570" y="1570"/>
                  </a:lnTo>
                  <a:lnTo>
                    <a:pt x="1686" y="1454"/>
                  </a:lnTo>
                  <a:lnTo>
                    <a:pt x="1802" y="1338"/>
                  </a:lnTo>
                  <a:lnTo>
                    <a:pt x="1860" y="989"/>
                  </a:lnTo>
                  <a:lnTo>
                    <a:pt x="1802" y="640"/>
                  </a:lnTo>
                  <a:lnTo>
                    <a:pt x="1686" y="524"/>
                  </a:lnTo>
                  <a:lnTo>
                    <a:pt x="1570" y="408"/>
                  </a:lnTo>
                  <a:lnTo>
                    <a:pt x="1453" y="233"/>
                  </a:lnTo>
                  <a:lnTo>
                    <a:pt x="1337" y="117"/>
                  </a:lnTo>
                  <a:lnTo>
                    <a:pt x="1163" y="59"/>
                  </a:lnTo>
                  <a:lnTo>
                    <a:pt x="814" y="1"/>
                  </a:lnTo>
                  <a:close/>
                </a:path>
              </a:pathLst>
            </a:custGeom>
            <a:solidFill>
              <a:srgbClr val="EE532A"/>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8" name="Google Shape;1528;p42"/>
            <p:cNvSpPr/>
            <p:nvPr/>
          </p:nvSpPr>
          <p:spPr>
            <a:xfrm>
              <a:off x="6472925" y="888950"/>
              <a:ext cx="94450" cy="164200"/>
            </a:xfrm>
            <a:custGeom>
              <a:avLst/>
              <a:gdLst/>
              <a:ahLst/>
              <a:cxnLst/>
              <a:rect l="l" t="t" r="r" b="b"/>
              <a:pathLst>
                <a:path w="3778" h="6568" extrusionOk="0">
                  <a:moveTo>
                    <a:pt x="3487" y="1"/>
                  </a:moveTo>
                  <a:lnTo>
                    <a:pt x="3371" y="59"/>
                  </a:lnTo>
                  <a:lnTo>
                    <a:pt x="3313" y="117"/>
                  </a:lnTo>
                  <a:lnTo>
                    <a:pt x="59" y="6219"/>
                  </a:lnTo>
                  <a:lnTo>
                    <a:pt x="0" y="6277"/>
                  </a:lnTo>
                  <a:lnTo>
                    <a:pt x="59" y="6393"/>
                  </a:lnTo>
                  <a:lnTo>
                    <a:pt x="59" y="6451"/>
                  </a:lnTo>
                  <a:lnTo>
                    <a:pt x="175" y="6509"/>
                  </a:lnTo>
                  <a:lnTo>
                    <a:pt x="233" y="6568"/>
                  </a:lnTo>
                  <a:lnTo>
                    <a:pt x="349" y="6509"/>
                  </a:lnTo>
                  <a:lnTo>
                    <a:pt x="465" y="6393"/>
                  </a:lnTo>
                  <a:lnTo>
                    <a:pt x="3720" y="350"/>
                  </a:lnTo>
                  <a:lnTo>
                    <a:pt x="3778" y="233"/>
                  </a:lnTo>
                  <a:lnTo>
                    <a:pt x="3720" y="175"/>
                  </a:lnTo>
                  <a:lnTo>
                    <a:pt x="3720" y="59"/>
                  </a:lnTo>
                  <a:lnTo>
                    <a:pt x="3662"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1529" name="Google Shape;1529;p42"/>
            <p:cNvSpPr/>
            <p:nvPr/>
          </p:nvSpPr>
          <p:spPr>
            <a:xfrm>
              <a:off x="6378500" y="774200"/>
              <a:ext cx="106075" cy="52325"/>
            </a:xfrm>
            <a:custGeom>
              <a:avLst/>
              <a:gdLst/>
              <a:ahLst/>
              <a:cxnLst/>
              <a:rect l="l" t="t" r="r" b="b"/>
              <a:pathLst>
                <a:path w="4243" h="2093" extrusionOk="0">
                  <a:moveTo>
                    <a:pt x="175" y="0"/>
                  </a:moveTo>
                  <a:lnTo>
                    <a:pt x="116" y="58"/>
                  </a:lnTo>
                  <a:lnTo>
                    <a:pt x="0" y="116"/>
                  </a:lnTo>
                  <a:lnTo>
                    <a:pt x="0" y="233"/>
                  </a:lnTo>
                  <a:lnTo>
                    <a:pt x="0" y="291"/>
                  </a:lnTo>
                  <a:lnTo>
                    <a:pt x="58" y="349"/>
                  </a:lnTo>
                  <a:lnTo>
                    <a:pt x="116" y="465"/>
                  </a:lnTo>
                  <a:lnTo>
                    <a:pt x="1046" y="930"/>
                  </a:lnTo>
                  <a:lnTo>
                    <a:pt x="1976" y="1395"/>
                  </a:lnTo>
                  <a:lnTo>
                    <a:pt x="2964" y="1743"/>
                  </a:lnTo>
                  <a:lnTo>
                    <a:pt x="3952" y="2034"/>
                  </a:lnTo>
                  <a:lnTo>
                    <a:pt x="4010" y="2092"/>
                  </a:lnTo>
                  <a:lnTo>
                    <a:pt x="4126" y="2034"/>
                  </a:lnTo>
                  <a:lnTo>
                    <a:pt x="4242" y="1918"/>
                  </a:lnTo>
                  <a:lnTo>
                    <a:pt x="4242" y="1802"/>
                  </a:lnTo>
                  <a:lnTo>
                    <a:pt x="4184" y="1743"/>
                  </a:lnTo>
                  <a:lnTo>
                    <a:pt x="4126" y="1627"/>
                  </a:lnTo>
                  <a:lnTo>
                    <a:pt x="4068" y="1627"/>
                  </a:lnTo>
                  <a:lnTo>
                    <a:pt x="3080" y="1337"/>
                  </a:lnTo>
                  <a:lnTo>
                    <a:pt x="2150" y="930"/>
                  </a:lnTo>
                  <a:lnTo>
                    <a:pt x="1221" y="523"/>
                  </a:lnTo>
                  <a:lnTo>
                    <a:pt x="349" y="58"/>
                  </a:lnTo>
                  <a:lnTo>
                    <a:pt x="233"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sp>
        <p:nvSpPr>
          <p:cNvPr id="41" name="Google Shape;3538;p41">
            <a:extLst>
              <a:ext uri="{FF2B5EF4-FFF2-40B4-BE49-F238E27FC236}">
                <a16:creationId xmlns:a16="http://schemas.microsoft.com/office/drawing/2014/main" id="{E1454F0E-FFDD-43C5-901F-0B7D20514EB1}"/>
              </a:ext>
            </a:extLst>
          </p:cNvPr>
          <p:cNvSpPr txBox="1">
            <a:spLocks/>
          </p:cNvSpPr>
          <p:nvPr/>
        </p:nvSpPr>
        <p:spPr>
          <a:xfrm>
            <a:off x="1687043" y="1316218"/>
            <a:ext cx="8085607" cy="271253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unito"/>
              <a:buNone/>
              <a:defRPr sz="1600" b="0" i="0" u="none" strike="noStrike" cap="none">
                <a:solidFill>
                  <a:schemeClr val="dk1"/>
                </a:solidFill>
                <a:latin typeface="Nunito"/>
                <a:ea typeface="Nunito"/>
                <a:cs typeface="Nunito"/>
                <a:sym typeface="Nunito"/>
              </a:defRPr>
            </a:lvl1pPr>
            <a:lvl2pPr marL="914400" marR="0" lvl="1" indent="-317500" algn="l"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2pPr>
            <a:lvl3pPr marL="1371600" marR="0" lvl="2" indent="-317500" algn="l"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3pPr>
            <a:lvl4pPr marL="1828800" marR="0" lvl="3" indent="-317500" algn="l"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4pPr>
            <a:lvl5pPr marL="2286000" marR="0" lvl="4" indent="-317500" algn="l"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5pPr>
            <a:lvl6pPr marL="2743200" marR="0" lvl="5" indent="-317500" algn="l"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6pPr>
            <a:lvl7pPr marL="3200400" marR="0" lvl="6" indent="-317500" algn="l"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7pPr>
            <a:lvl8pPr marL="3657600" marR="0" lvl="7" indent="-317500" algn="l" rtl="0">
              <a:lnSpc>
                <a:spcPct val="100000"/>
              </a:lnSpc>
              <a:spcBef>
                <a:spcPts val="1600"/>
              </a:spcBef>
              <a:spcAft>
                <a:spcPts val="0"/>
              </a:spcAft>
              <a:buClr>
                <a:schemeClr val="dk1"/>
              </a:buClr>
              <a:buSzPts val="1400"/>
              <a:buFont typeface="Nunito"/>
              <a:buNone/>
              <a:defRPr sz="1400" b="0" i="0" u="none" strike="noStrike" cap="none">
                <a:solidFill>
                  <a:schemeClr val="dk1"/>
                </a:solidFill>
                <a:latin typeface="Nunito"/>
                <a:ea typeface="Nunito"/>
                <a:cs typeface="Nunito"/>
                <a:sym typeface="Nunito"/>
              </a:defRPr>
            </a:lvl8pPr>
            <a:lvl9pPr marL="4114800" marR="0" lvl="8" indent="-317500" algn="l" rtl="0">
              <a:lnSpc>
                <a:spcPct val="100000"/>
              </a:lnSpc>
              <a:spcBef>
                <a:spcPts val="1600"/>
              </a:spcBef>
              <a:spcAft>
                <a:spcPts val="1600"/>
              </a:spcAft>
              <a:buClr>
                <a:schemeClr val="dk1"/>
              </a:buClr>
              <a:buSzPts val="1400"/>
              <a:buFont typeface="Nunito"/>
              <a:buNone/>
              <a:defRPr sz="1400" b="0" i="0" u="none" strike="noStrike" cap="none">
                <a:solidFill>
                  <a:schemeClr val="dk1"/>
                </a:solidFill>
                <a:latin typeface="Nunito"/>
                <a:ea typeface="Nunito"/>
                <a:cs typeface="Nunito"/>
                <a:sym typeface="Nunito"/>
              </a:defRPr>
            </a:lvl9pPr>
          </a:lstStyle>
          <a:p>
            <a:pPr marL="0" indent="0" algn="just" defTabSz="1219170">
              <a:buClr>
                <a:srgbClr val="000000"/>
              </a:buClr>
              <a:defRPr/>
            </a:pPr>
            <a:r>
              <a:rPr lang="vi-VN" sz="3200" b="1" kern="0" dirty="0">
                <a:solidFill>
                  <a:sysClr val="windowText" lastClr="000000"/>
                </a:solidFill>
                <a:latin typeface="Cambria" panose="02040503050406030204" pitchFamily="18" charset="0"/>
                <a:ea typeface="Cambria" panose="02040503050406030204" pitchFamily="18" charset="0"/>
                <a:cs typeface="Times New Roman" panose="02020603050405020304" pitchFamily="18" charset="0"/>
              </a:rPr>
              <a:t> - Biết cách phân tích cấu tạo số, cách đọc và cách viết các số có năm chữ số và số 100 000.</a:t>
            </a:r>
          </a:p>
          <a:p>
            <a:pPr marL="0" indent="0" algn="just" defTabSz="1219170">
              <a:buClr>
                <a:srgbClr val="000000"/>
              </a:buClr>
              <a:defRPr/>
            </a:pPr>
            <a:r>
              <a:rPr lang="en-US" sz="3200" b="1" kern="0" dirty="0">
                <a:solidFill>
                  <a:sysClr val="windowText" lastClr="000000"/>
                </a:solidFill>
                <a:latin typeface="Cambria" panose="02040503050406030204" pitchFamily="18" charset="0"/>
                <a:ea typeface="Cambria" panose="02040503050406030204" pitchFamily="18" charset="0"/>
                <a:cs typeface="Times New Roman" panose="02020603050405020304" pitchFamily="18" charset="0"/>
              </a:rPr>
              <a:t>- </a:t>
            </a:r>
            <a:r>
              <a:rPr lang="vi-VN" sz="3200" b="1" kern="0" dirty="0">
                <a:solidFill>
                  <a:sysClr val="windowText" lastClr="000000"/>
                </a:solidFill>
                <a:latin typeface="Cambria" panose="02040503050406030204" pitchFamily="18" charset="0"/>
                <a:ea typeface="Cambria" panose="02040503050406030204" pitchFamily="18" charset="0"/>
                <a:cs typeface="Times New Roman" panose="02020603050405020304" pitchFamily="18" charset="0"/>
              </a:rPr>
              <a:t>Làm quen với cách làm tròn số và làm tròn được một số đến hàng nghìn và hàng chục nghìn.</a:t>
            </a:r>
            <a:endParaRPr lang="vi-VN" sz="3200" kern="0" dirty="0">
              <a:solidFill>
                <a:sysClr val="windowText" lastClr="000000"/>
              </a:solidFill>
              <a:latin typeface="Cambria" panose="02040503050406030204" pitchFamily="18" charset="0"/>
              <a:ea typeface="Cambria" panose="02040503050406030204" pitchFamily="18" charset="0"/>
            </a:endParaRPr>
          </a:p>
        </p:txBody>
      </p:sp>
      <p:grpSp>
        <p:nvGrpSpPr>
          <p:cNvPr id="42" name="Group 41">
            <a:extLst>
              <a:ext uri="{FF2B5EF4-FFF2-40B4-BE49-F238E27FC236}">
                <a16:creationId xmlns:a16="http://schemas.microsoft.com/office/drawing/2014/main" id="{827728BF-E774-4C4F-978A-8C97A3F5C338}"/>
              </a:ext>
            </a:extLst>
          </p:cNvPr>
          <p:cNvGrpSpPr/>
          <p:nvPr/>
        </p:nvGrpSpPr>
        <p:grpSpPr>
          <a:xfrm>
            <a:off x="421599" y="1165958"/>
            <a:ext cx="1464000" cy="1356265"/>
            <a:chOff x="311152" y="743043"/>
            <a:chExt cx="767840" cy="751670"/>
          </a:xfrm>
        </p:grpSpPr>
        <p:sp>
          <p:nvSpPr>
            <p:cNvPr id="43" name="Google Shape;4265;p49">
              <a:extLst>
                <a:ext uri="{FF2B5EF4-FFF2-40B4-BE49-F238E27FC236}">
                  <a16:creationId xmlns:a16="http://schemas.microsoft.com/office/drawing/2014/main" id="{2AADDBB1-1208-4406-9456-688CD8E1F3EC}"/>
                </a:ext>
              </a:extLst>
            </p:cNvPr>
            <p:cNvSpPr/>
            <p:nvPr/>
          </p:nvSpPr>
          <p:spPr>
            <a:xfrm>
              <a:off x="311152" y="743043"/>
              <a:ext cx="767840" cy="751670"/>
            </a:xfrm>
            <a:custGeom>
              <a:avLst/>
              <a:gdLst/>
              <a:ahLst/>
              <a:cxnLst/>
              <a:rect l="l" t="t" r="r" b="b"/>
              <a:pathLst>
                <a:path w="21965" h="21023" extrusionOk="0">
                  <a:moveTo>
                    <a:pt x="11860" y="1370"/>
                  </a:moveTo>
                  <a:lnTo>
                    <a:pt x="12074" y="1413"/>
                  </a:lnTo>
                  <a:lnTo>
                    <a:pt x="12288" y="1499"/>
                  </a:lnTo>
                  <a:lnTo>
                    <a:pt x="12331" y="1542"/>
                  </a:lnTo>
                  <a:lnTo>
                    <a:pt x="12417" y="1584"/>
                  </a:lnTo>
                  <a:lnTo>
                    <a:pt x="12631" y="1713"/>
                  </a:lnTo>
                  <a:lnTo>
                    <a:pt x="12845" y="1884"/>
                  </a:lnTo>
                  <a:lnTo>
                    <a:pt x="13059" y="2098"/>
                  </a:lnTo>
                  <a:lnTo>
                    <a:pt x="13230" y="2355"/>
                  </a:lnTo>
                  <a:lnTo>
                    <a:pt x="13573" y="2869"/>
                  </a:lnTo>
                  <a:lnTo>
                    <a:pt x="13830" y="3468"/>
                  </a:lnTo>
                  <a:lnTo>
                    <a:pt x="13958" y="3811"/>
                  </a:lnTo>
                  <a:lnTo>
                    <a:pt x="14215" y="4710"/>
                  </a:lnTo>
                  <a:lnTo>
                    <a:pt x="14386" y="5523"/>
                  </a:lnTo>
                  <a:lnTo>
                    <a:pt x="14515" y="6251"/>
                  </a:lnTo>
                  <a:lnTo>
                    <a:pt x="14558" y="6765"/>
                  </a:lnTo>
                  <a:lnTo>
                    <a:pt x="14558" y="6894"/>
                  </a:lnTo>
                  <a:lnTo>
                    <a:pt x="14558" y="6979"/>
                  </a:lnTo>
                  <a:lnTo>
                    <a:pt x="15414" y="7022"/>
                  </a:lnTo>
                  <a:lnTo>
                    <a:pt x="16313" y="7150"/>
                  </a:lnTo>
                  <a:lnTo>
                    <a:pt x="17341" y="7365"/>
                  </a:lnTo>
                  <a:lnTo>
                    <a:pt x="17469" y="7365"/>
                  </a:lnTo>
                  <a:lnTo>
                    <a:pt x="17940" y="7493"/>
                  </a:lnTo>
                  <a:lnTo>
                    <a:pt x="18026" y="7536"/>
                  </a:lnTo>
                  <a:lnTo>
                    <a:pt x="18668" y="7707"/>
                  </a:lnTo>
                  <a:lnTo>
                    <a:pt x="19224" y="7921"/>
                  </a:lnTo>
                  <a:lnTo>
                    <a:pt x="19396" y="8050"/>
                  </a:lnTo>
                  <a:lnTo>
                    <a:pt x="19824" y="8264"/>
                  </a:lnTo>
                  <a:lnTo>
                    <a:pt x="19995" y="8392"/>
                  </a:lnTo>
                  <a:lnTo>
                    <a:pt x="20124" y="8478"/>
                  </a:lnTo>
                  <a:lnTo>
                    <a:pt x="20295" y="8649"/>
                  </a:lnTo>
                  <a:lnTo>
                    <a:pt x="20423" y="8820"/>
                  </a:lnTo>
                  <a:lnTo>
                    <a:pt x="20509" y="9034"/>
                  </a:lnTo>
                  <a:lnTo>
                    <a:pt x="20595" y="9206"/>
                  </a:lnTo>
                  <a:lnTo>
                    <a:pt x="20595" y="9377"/>
                  </a:lnTo>
                  <a:lnTo>
                    <a:pt x="20595" y="9591"/>
                  </a:lnTo>
                  <a:lnTo>
                    <a:pt x="20552" y="9762"/>
                  </a:lnTo>
                  <a:lnTo>
                    <a:pt x="20509" y="9933"/>
                  </a:lnTo>
                  <a:lnTo>
                    <a:pt x="20295" y="10319"/>
                  </a:lnTo>
                  <a:lnTo>
                    <a:pt x="20038" y="10661"/>
                  </a:lnTo>
                  <a:lnTo>
                    <a:pt x="19695" y="11004"/>
                  </a:lnTo>
                  <a:lnTo>
                    <a:pt x="19310" y="11346"/>
                  </a:lnTo>
                  <a:lnTo>
                    <a:pt x="18839" y="11689"/>
                  </a:lnTo>
                  <a:lnTo>
                    <a:pt x="18411" y="11989"/>
                  </a:lnTo>
                  <a:lnTo>
                    <a:pt x="17512" y="12545"/>
                  </a:lnTo>
                  <a:lnTo>
                    <a:pt x="16698" y="12973"/>
                  </a:lnTo>
                  <a:lnTo>
                    <a:pt x="15885" y="13359"/>
                  </a:lnTo>
                  <a:lnTo>
                    <a:pt x="16099" y="14129"/>
                  </a:lnTo>
                  <a:lnTo>
                    <a:pt x="16270" y="14943"/>
                  </a:lnTo>
                  <a:lnTo>
                    <a:pt x="16399" y="15970"/>
                  </a:lnTo>
                  <a:lnTo>
                    <a:pt x="16441" y="16484"/>
                  </a:lnTo>
                  <a:lnTo>
                    <a:pt x="16441" y="16998"/>
                  </a:lnTo>
                  <a:lnTo>
                    <a:pt x="16441" y="17512"/>
                  </a:lnTo>
                  <a:lnTo>
                    <a:pt x="16356" y="17983"/>
                  </a:lnTo>
                  <a:lnTo>
                    <a:pt x="16270" y="18454"/>
                  </a:lnTo>
                  <a:lnTo>
                    <a:pt x="16099" y="18839"/>
                  </a:lnTo>
                  <a:lnTo>
                    <a:pt x="15885" y="19182"/>
                  </a:lnTo>
                  <a:lnTo>
                    <a:pt x="15714" y="19310"/>
                  </a:lnTo>
                  <a:lnTo>
                    <a:pt x="15585" y="19438"/>
                  </a:lnTo>
                  <a:lnTo>
                    <a:pt x="15414" y="19524"/>
                  </a:lnTo>
                  <a:lnTo>
                    <a:pt x="15243" y="19610"/>
                  </a:lnTo>
                  <a:lnTo>
                    <a:pt x="15029" y="19652"/>
                  </a:lnTo>
                  <a:lnTo>
                    <a:pt x="14857" y="19652"/>
                  </a:lnTo>
                  <a:lnTo>
                    <a:pt x="14515" y="19610"/>
                  </a:lnTo>
                  <a:lnTo>
                    <a:pt x="14215" y="19567"/>
                  </a:lnTo>
                  <a:lnTo>
                    <a:pt x="14087" y="19524"/>
                  </a:lnTo>
                  <a:lnTo>
                    <a:pt x="13873" y="19438"/>
                  </a:lnTo>
                  <a:lnTo>
                    <a:pt x="13744" y="19396"/>
                  </a:lnTo>
                  <a:lnTo>
                    <a:pt x="13573" y="19310"/>
                  </a:lnTo>
                  <a:lnTo>
                    <a:pt x="13487" y="19267"/>
                  </a:lnTo>
                  <a:lnTo>
                    <a:pt x="13145" y="19096"/>
                  </a:lnTo>
                  <a:lnTo>
                    <a:pt x="12759" y="18839"/>
                  </a:lnTo>
                  <a:lnTo>
                    <a:pt x="12031" y="18325"/>
                  </a:lnTo>
                  <a:lnTo>
                    <a:pt x="11903" y="18240"/>
                  </a:lnTo>
                  <a:lnTo>
                    <a:pt x="11817" y="18154"/>
                  </a:lnTo>
                  <a:lnTo>
                    <a:pt x="11689" y="18068"/>
                  </a:lnTo>
                  <a:lnTo>
                    <a:pt x="11603" y="17983"/>
                  </a:lnTo>
                  <a:lnTo>
                    <a:pt x="10961" y="17426"/>
                  </a:lnTo>
                  <a:lnTo>
                    <a:pt x="10404" y="16912"/>
                  </a:lnTo>
                  <a:lnTo>
                    <a:pt x="9933" y="16441"/>
                  </a:lnTo>
                  <a:lnTo>
                    <a:pt x="9848" y="16484"/>
                  </a:lnTo>
                  <a:lnTo>
                    <a:pt x="9762" y="16527"/>
                  </a:lnTo>
                  <a:lnTo>
                    <a:pt x="8906" y="16955"/>
                  </a:lnTo>
                  <a:lnTo>
                    <a:pt x="8306" y="17212"/>
                  </a:lnTo>
                  <a:lnTo>
                    <a:pt x="7621" y="17512"/>
                  </a:lnTo>
                  <a:lnTo>
                    <a:pt x="6851" y="17811"/>
                  </a:lnTo>
                  <a:lnTo>
                    <a:pt x="6123" y="18026"/>
                  </a:lnTo>
                  <a:lnTo>
                    <a:pt x="5395" y="18197"/>
                  </a:lnTo>
                  <a:lnTo>
                    <a:pt x="5053" y="18240"/>
                  </a:lnTo>
                  <a:lnTo>
                    <a:pt x="4453" y="18240"/>
                  </a:lnTo>
                  <a:lnTo>
                    <a:pt x="4196" y="18197"/>
                  </a:lnTo>
                  <a:lnTo>
                    <a:pt x="3982" y="18111"/>
                  </a:lnTo>
                  <a:lnTo>
                    <a:pt x="3811" y="17983"/>
                  </a:lnTo>
                  <a:lnTo>
                    <a:pt x="3725" y="17940"/>
                  </a:lnTo>
                  <a:lnTo>
                    <a:pt x="3597" y="17811"/>
                  </a:lnTo>
                  <a:lnTo>
                    <a:pt x="3511" y="17597"/>
                  </a:lnTo>
                  <a:lnTo>
                    <a:pt x="3468" y="17555"/>
                  </a:lnTo>
                  <a:lnTo>
                    <a:pt x="3426" y="17426"/>
                  </a:lnTo>
                  <a:lnTo>
                    <a:pt x="3426" y="17340"/>
                  </a:lnTo>
                  <a:lnTo>
                    <a:pt x="3383" y="17255"/>
                  </a:lnTo>
                  <a:lnTo>
                    <a:pt x="3383" y="17212"/>
                  </a:lnTo>
                  <a:lnTo>
                    <a:pt x="3383" y="17126"/>
                  </a:lnTo>
                  <a:lnTo>
                    <a:pt x="3383" y="16955"/>
                  </a:lnTo>
                  <a:lnTo>
                    <a:pt x="3383" y="16655"/>
                  </a:lnTo>
                  <a:lnTo>
                    <a:pt x="3383" y="16270"/>
                  </a:lnTo>
                  <a:lnTo>
                    <a:pt x="3554" y="15499"/>
                  </a:lnTo>
                  <a:lnTo>
                    <a:pt x="3768" y="14686"/>
                  </a:lnTo>
                  <a:lnTo>
                    <a:pt x="4068" y="13915"/>
                  </a:lnTo>
                  <a:lnTo>
                    <a:pt x="4367" y="13230"/>
                  </a:lnTo>
                  <a:lnTo>
                    <a:pt x="4624" y="12631"/>
                  </a:lnTo>
                  <a:lnTo>
                    <a:pt x="4967" y="11989"/>
                  </a:lnTo>
                  <a:lnTo>
                    <a:pt x="4967" y="11946"/>
                  </a:lnTo>
                  <a:lnTo>
                    <a:pt x="4325" y="11389"/>
                  </a:lnTo>
                  <a:lnTo>
                    <a:pt x="3682" y="10790"/>
                  </a:lnTo>
                  <a:lnTo>
                    <a:pt x="2955" y="10062"/>
                  </a:lnTo>
                  <a:lnTo>
                    <a:pt x="2612" y="9634"/>
                  </a:lnTo>
                  <a:lnTo>
                    <a:pt x="2270" y="9206"/>
                  </a:lnTo>
                  <a:lnTo>
                    <a:pt x="2013" y="8777"/>
                  </a:lnTo>
                  <a:lnTo>
                    <a:pt x="1756" y="8349"/>
                  </a:lnTo>
                  <a:lnTo>
                    <a:pt x="1542" y="7921"/>
                  </a:lnTo>
                  <a:lnTo>
                    <a:pt x="1413" y="7536"/>
                  </a:lnTo>
                  <a:lnTo>
                    <a:pt x="1370" y="7150"/>
                  </a:lnTo>
                  <a:lnTo>
                    <a:pt x="1413" y="6979"/>
                  </a:lnTo>
                  <a:lnTo>
                    <a:pt x="1456" y="6808"/>
                  </a:lnTo>
                  <a:lnTo>
                    <a:pt x="1456" y="6722"/>
                  </a:lnTo>
                  <a:lnTo>
                    <a:pt x="1627" y="6465"/>
                  </a:lnTo>
                  <a:lnTo>
                    <a:pt x="1884" y="6251"/>
                  </a:lnTo>
                  <a:lnTo>
                    <a:pt x="2184" y="6080"/>
                  </a:lnTo>
                  <a:lnTo>
                    <a:pt x="2569" y="5952"/>
                  </a:lnTo>
                  <a:lnTo>
                    <a:pt x="2955" y="5866"/>
                  </a:lnTo>
                  <a:lnTo>
                    <a:pt x="3426" y="5823"/>
                  </a:lnTo>
                  <a:lnTo>
                    <a:pt x="4367" y="5780"/>
                  </a:lnTo>
                  <a:lnTo>
                    <a:pt x="5010" y="5780"/>
                  </a:lnTo>
                  <a:lnTo>
                    <a:pt x="5609" y="5823"/>
                  </a:lnTo>
                  <a:lnTo>
                    <a:pt x="6722" y="5952"/>
                  </a:lnTo>
                  <a:lnTo>
                    <a:pt x="7836" y="6123"/>
                  </a:lnTo>
                  <a:lnTo>
                    <a:pt x="8050" y="5523"/>
                  </a:lnTo>
                  <a:lnTo>
                    <a:pt x="8306" y="4881"/>
                  </a:lnTo>
                  <a:lnTo>
                    <a:pt x="8649" y="4153"/>
                  </a:lnTo>
                  <a:lnTo>
                    <a:pt x="9120" y="3383"/>
                  </a:lnTo>
                  <a:lnTo>
                    <a:pt x="9377" y="2997"/>
                  </a:lnTo>
                  <a:lnTo>
                    <a:pt x="9634" y="2612"/>
                  </a:lnTo>
                  <a:lnTo>
                    <a:pt x="9933" y="2270"/>
                  </a:lnTo>
                  <a:lnTo>
                    <a:pt x="10233" y="2013"/>
                  </a:lnTo>
                  <a:lnTo>
                    <a:pt x="10576" y="1756"/>
                  </a:lnTo>
                  <a:lnTo>
                    <a:pt x="10918" y="1542"/>
                  </a:lnTo>
                  <a:lnTo>
                    <a:pt x="11261" y="1413"/>
                  </a:lnTo>
                  <a:lnTo>
                    <a:pt x="11389" y="1413"/>
                  </a:lnTo>
                  <a:lnTo>
                    <a:pt x="11432" y="1370"/>
                  </a:lnTo>
                  <a:close/>
                  <a:moveTo>
                    <a:pt x="11304" y="0"/>
                  </a:moveTo>
                  <a:lnTo>
                    <a:pt x="11132" y="43"/>
                  </a:lnTo>
                  <a:lnTo>
                    <a:pt x="11089" y="43"/>
                  </a:lnTo>
                  <a:lnTo>
                    <a:pt x="10961" y="86"/>
                  </a:lnTo>
                  <a:lnTo>
                    <a:pt x="10619" y="172"/>
                  </a:lnTo>
                  <a:lnTo>
                    <a:pt x="10319" y="300"/>
                  </a:lnTo>
                  <a:lnTo>
                    <a:pt x="9933" y="514"/>
                  </a:lnTo>
                  <a:lnTo>
                    <a:pt x="9548" y="771"/>
                  </a:lnTo>
                  <a:lnTo>
                    <a:pt x="9163" y="1114"/>
                  </a:lnTo>
                  <a:lnTo>
                    <a:pt x="8820" y="1456"/>
                  </a:lnTo>
                  <a:lnTo>
                    <a:pt x="8478" y="1884"/>
                  </a:lnTo>
                  <a:lnTo>
                    <a:pt x="8092" y="2398"/>
                  </a:lnTo>
                  <a:lnTo>
                    <a:pt x="7793" y="2912"/>
                  </a:lnTo>
                  <a:lnTo>
                    <a:pt x="7450" y="3511"/>
                  </a:lnTo>
                  <a:lnTo>
                    <a:pt x="6936" y="4582"/>
                  </a:lnTo>
                  <a:lnTo>
                    <a:pt x="5738" y="4453"/>
                  </a:lnTo>
                  <a:lnTo>
                    <a:pt x="5053" y="4410"/>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129" y="6337"/>
                  </a:lnTo>
                  <a:lnTo>
                    <a:pt x="43" y="6851"/>
                  </a:lnTo>
                  <a:lnTo>
                    <a:pt x="0" y="7365"/>
                  </a:lnTo>
                  <a:lnTo>
                    <a:pt x="86" y="7878"/>
                  </a:lnTo>
                  <a:lnTo>
                    <a:pt x="257" y="8435"/>
                  </a:lnTo>
                  <a:lnTo>
                    <a:pt x="557" y="9034"/>
                  </a:lnTo>
                  <a:lnTo>
                    <a:pt x="899" y="9634"/>
                  </a:lnTo>
                  <a:lnTo>
                    <a:pt x="1370" y="10276"/>
                  </a:lnTo>
                  <a:lnTo>
                    <a:pt x="1970" y="10961"/>
                  </a:lnTo>
                  <a:lnTo>
                    <a:pt x="2612" y="11689"/>
                  </a:lnTo>
                  <a:lnTo>
                    <a:pt x="3254" y="12288"/>
                  </a:lnTo>
                  <a:lnTo>
                    <a:pt x="2826" y="13359"/>
                  </a:lnTo>
                  <a:lnTo>
                    <a:pt x="2569" y="13958"/>
                  </a:lnTo>
                  <a:lnTo>
                    <a:pt x="2398" y="14557"/>
                  </a:lnTo>
                  <a:lnTo>
                    <a:pt x="2227" y="15200"/>
                  </a:lnTo>
                  <a:lnTo>
                    <a:pt x="2098" y="15842"/>
                  </a:lnTo>
                  <a:lnTo>
                    <a:pt x="2013" y="16441"/>
                  </a:lnTo>
                  <a:lnTo>
                    <a:pt x="1970" y="17041"/>
                  </a:lnTo>
                  <a:lnTo>
                    <a:pt x="2013" y="17255"/>
                  </a:lnTo>
                  <a:lnTo>
                    <a:pt x="2013" y="17298"/>
                  </a:lnTo>
                  <a:lnTo>
                    <a:pt x="2013" y="17340"/>
                  </a:lnTo>
                  <a:lnTo>
                    <a:pt x="2013" y="17383"/>
                  </a:lnTo>
                  <a:lnTo>
                    <a:pt x="2055" y="17512"/>
                  </a:lnTo>
                  <a:lnTo>
                    <a:pt x="2055" y="17683"/>
                  </a:lnTo>
                  <a:lnTo>
                    <a:pt x="2098" y="17769"/>
                  </a:lnTo>
                  <a:lnTo>
                    <a:pt x="2184" y="18026"/>
                  </a:lnTo>
                  <a:lnTo>
                    <a:pt x="2227" y="18111"/>
                  </a:lnTo>
                  <a:lnTo>
                    <a:pt x="2227" y="18154"/>
                  </a:lnTo>
                  <a:lnTo>
                    <a:pt x="2355" y="18411"/>
                  </a:lnTo>
                  <a:lnTo>
                    <a:pt x="2484" y="18625"/>
                  </a:lnTo>
                  <a:lnTo>
                    <a:pt x="2655" y="18796"/>
                  </a:lnTo>
                  <a:lnTo>
                    <a:pt x="2826" y="18967"/>
                  </a:lnTo>
                  <a:lnTo>
                    <a:pt x="2869" y="19010"/>
                  </a:lnTo>
                  <a:lnTo>
                    <a:pt x="2955" y="19096"/>
                  </a:lnTo>
                  <a:lnTo>
                    <a:pt x="3340" y="19310"/>
                  </a:lnTo>
                  <a:lnTo>
                    <a:pt x="3768" y="19481"/>
                  </a:lnTo>
                  <a:lnTo>
                    <a:pt x="4239" y="19567"/>
                  </a:lnTo>
                  <a:lnTo>
                    <a:pt x="4753" y="19610"/>
                  </a:lnTo>
                  <a:lnTo>
                    <a:pt x="5352" y="19567"/>
                  </a:lnTo>
                  <a:lnTo>
                    <a:pt x="5994" y="19481"/>
                  </a:lnTo>
                  <a:lnTo>
                    <a:pt x="6637" y="19310"/>
                  </a:lnTo>
                  <a:lnTo>
                    <a:pt x="7322" y="19096"/>
                  </a:lnTo>
                  <a:lnTo>
                    <a:pt x="7964" y="18882"/>
                  </a:lnTo>
                  <a:lnTo>
                    <a:pt x="8563" y="18625"/>
                  </a:lnTo>
                  <a:lnTo>
                    <a:pt x="9677" y="18111"/>
                  </a:lnTo>
                  <a:lnTo>
                    <a:pt x="10148" y="18539"/>
                  </a:lnTo>
                  <a:lnTo>
                    <a:pt x="10704" y="19053"/>
                  </a:lnTo>
                  <a:lnTo>
                    <a:pt x="10918" y="19224"/>
                  </a:lnTo>
                  <a:lnTo>
                    <a:pt x="10961" y="19224"/>
                  </a:lnTo>
                  <a:lnTo>
                    <a:pt x="11047" y="19310"/>
                  </a:lnTo>
                  <a:lnTo>
                    <a:pt x="11218" y="19438"/>
                  </a:lnTo>
                  <a:lnTo>
                    <a:pt x="12074" y="20038"/>
                  </a:lnTo>
                  <a:lnTo>
                    <a:pt x="12502" y="20295"/>
                  </a:lnTo>
                  <a:lnTo>
                    <a:pt x="12888" y="20509"/>
                  </a:lnTo>
                  <a:lnTo>
                    <a:pt x="12931" y="20509"/>
                  </a:lnTo>
                  <a:lnTo>
                    <a:pt x="12973" y="20552"/>
                  </a:lnTo>
                  <a:lnTo>
                    <a:pt x="13230" y="20680"/>
                  </a:lnTo>
                  <a:lnTo>
                    <a:pt x="13359" y="20723"/>
                  </a:lnTo>
                  <a:lnTo>
                    <a:pt x="13616" y="20809"/>
                  </a:lnTo>
                  <a:lnTo>
                    <a:pt x="13830" y="20894"/>
                  </a:lnTo>
                  <a:lnTo>
                    <a:pt x="14343" y="20980"/>
                  </a:lnTo>
                  <a:lnTo>
                    <a:pt x="14857" y="21023"/>
                  </a:lnTo>
                  <a:lnTo>
                    <a:pt x="15243" y="21023"/>
                  </a:lnTo>
                  <a:lnTo>
                    <a:pt x="15628" y="20937"/>
                  </a:lnTo>
                  <a:lnTo>
                    <a:pt x="16013" y="20766"/>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8282" y="13658"/>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793" y="8521"/>
                  </a:lnTo>
                  <a:lnTo>
                    <a:pt x="21622" y="8135"/>
                  </a:lnTo>
                  <a:lnTo>
                    <a:pt x="21365" y="7793"/>
                  </a:lnTo>
                  <a:lnTo>
                    <a:pt x="21023" y="7450"/>
                  </a:lnTo>
                  <a:lnTo>
                    <a:pt x="20851" y="7322"/>
                  </a:lnTo>
                  <a:lnTo>
                    <a:pt x="20595" y="7150"/>
                  </a:lnTo>
                  <a:lnTo>
                    <a:pt x="20038" y="6808"/>
                  </a:lnTo>
                  <a:lnTo>
                    <a:pt x="19781" y="6679"/>
                  </a:lnTo>
                  <a:lnTo>
                    <a:pt x="19139" y="6423"/>
                  </a:lnTo>
                  <a:lnTo>
                    <a:pt x="18411" y="6209"/>
                  </a:lnTo>
                  <a:lnTo>
                    <a:pt x="18325" y="6166"/>
                  </a:lnTo>
                  <a:lnTo>
                    <a:pt x="17812" y="6037"/>
                  </a:lnTo>
                  <a:lnTo>
                    <a:pt x="17683" y="6037"/>
                  </a:lnTo>
                  <a:lnTo>
                    <a:pt x="17640" y="5994"/>
                  </a:lnTo>
                  <a:lnTo>
                    <a:pt x="16656" y="5823"/>
                  </a:lnTo>
                  <a:lnTo>
                    <a:pt x="15799" y="5695"/>
                  </a:lnTo>
                  <a:lnTo>
                    <a:pt x="15585" y="4624"/>
                  </a:lnTo>
                  <a:lnTo>
                    <a:pt x="15457" y="3982"/>
                  </a:lnTo>
                  <a:lnTo>
                    <a:pt x="15243" y="3383"/>
                  </a:lnTo>
                  <a:lnTo>
                    <a:pt x="15114" y="2955"/>
                  </a:lnTo>
                  <a:lnTo>
                    <a:pt x="14900" y="2526"/>
                  </a:lnTo>
                  <a:lnTo>
                    <a:pt x="14686" y="2098"/>
                  </a:lnTo>
                  <a:lnTo>
                    <a:pt x="14472" y="1713"/>
                  </a:lnTo>
                  <a:lnTo>
                    <a:pt x="14215" y="1370"/>
                  </a:lnTo>
                  <a:lnTo>
                    <a:pt x="13958" y="1028"/>
                  </a:lnTo>
                  <a:lnTo>
                    <a:pt x="13658" y="771"/>
                  </a:lnTo>
                  <a:lnTo>
                    <a:pt x="13359" y="557"/>
                  </a:lnTo>
                  <a:lnTo>
                    <a:pt x="13059" y="343"/>
                  </a:lnTo>
                  <a:lnTo>
                    <a:pt x="13016" y="343"/>
                  </a:lnTo>
                  <a:lnTo>
                    <a:pt x="12973" y="300"/>
                  </a:lnTo>
                  <a:lnTo>
                    <a:pt x="12931" y="300"/>
                  </a:lnTo>
                  <a:lnTo>
                    <a:pt x="12845" y="257"/>
                  </a:lnTo>
                  <a:lnTo>
                    <a:pt x="12802" y="214"/>
                  </a:lnTo>
                  <a:lnTo>
                    <a:pt x="12417" y="86"/>
                  </a:lnTo>
                  <a:lnTo>
                    <a:pt x="12031" y="43"/>
                  </a:lnTo>
                  <a:lnTo>
                    <a:pt x="11646" y="0"/>
                  </a:lnTo>
                  <a:close/>
                </a:path>
              </a:pathLst>
            </a:custGeom>
            <a:solidFill>
              <a:srgbClr val="FCFFF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44" name="Google Shape;4266;p49">
              <a:extLst>
                <a:ext uri="{FF2B5EF4-FFF2-40B4-BE49-F238E27FC236}">
                  <a16:creationId xmlns:a16="http://schemas.microsoft.com/office/drawing/2014/main" id="{BE9FBB21-1796-470B-BF31-8441954445B0}"/>
                </a:ext>
              </a:extLst>
            </p:cNvPr>
            <p:cNvSpPr/>
            <p:nvPr/>
          </p:nvSpPr>
          <p:spPr>
            <a:xfrm>
              <a:off x="359044" y="792027"/>
              <a:ext cx="672057" cy="653702"/>
            </a:xfrm>
            <a:custGeom>
              <a:avLst/>
              <a:gdLst/>
              <a:ahLst/>
              <a:cxnLst/>
              <a:rect l="l" t="t" r="r" b="b"/>
              <a:pathLst>
                <a:path w="19225" h="18283" fill="none" extrusionOk="0">
                  <a:moveTo>
                    <a:pt x="10276" y="0"/>
                  </a:moveTo>
                  <a:lnTo>
                    <a:pt x="10276"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4044" y="18154"/>
                  </a:lnTo>
                  <a:lnTo>
                    <a:pt x="13873" y="18240"/>
                  </a:lnTo>
                  <a:lnTo>
                    <a:pt x="13659" y="18282"/>
                  </a:lnTo>
                  <a:lnTo>
                    <a:pt x="13487" y="18282"/>
                  </a:lnTo>
                  <a:lnTo>
                    <a:pt x="13487" y="18282"/>
                  </a:lnTo>
                  <a:lnTo>
                    <a:pt x="13145" y="18240"/>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536" y="15585"/>
                  </a:lnTo>
                  <a:lnTo>
                    <a:pt x="6936" y="15842"/>
                  </a:lnTo>
                  <a:lnTo>
                    <a:pt x="6251" y="16142"/>
                  </a:lnTo>
                  <a:lnTo>
                    <a:pt x="5481" y="16441"/>
                  </a:lnTo>
                  <a:lnTo>
                    <a:pt x="4753" y="16656"/>
                  </a:lnTo>
                  <a:lnTo>
                    <a:pt x="4025" y="16827"/>
                  </a:lnTo>
                  <a:lnTo>
                    <a:pt x="3683" y="16870"/>
                  </a:lnTo>
                  <a:lnTo>
                    <a:pt x="3383" y="16870"/>
                  </a:lnTo>
                  <a:lnTo>
                    <a:pt x="3383" y="16870"/>
                  </a:lnTo>
                  <a:lnTo>
                    <a:pt x="3083" y="16870"/>
                  </a:lnTo>
                  <a:lnTo>
                    <a:pt x="2826" y="16827"/>
                  </a:lnTo>
                  <a:lnTo>
                    <a:pt x="2612"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00"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257" y="5095"/>
                  </a:lnTo>
                  <a:lnTo>
                    <a:pt x="514" y="4881"/>
                  </a:lnTo>
                  <a:lnTo>
                    <a:pt x="814" y="4710"/>
                  </a:lnTo>
                  <a:lnTo>
                    <a:pt x="1199" y="4582"/>
                  </a:lnTo>
                  <a:lnTo>
                    <a:pt x="1585" y="4496"/>
                  </a:lnTo>
                  <a:lnTo>
                    <a:pt x="2056" y="4453"/>
                  </a:lnTo>
                  <a:lnTo>
                    <a:pt x="2997" y="4410"/>
                  </a:lnTo>
                  <a:lnTo>
                    <a:pt x="2997" y="4410"/>
                  </a:lnTo>
                  <a:lnTo>
                    <a:pt x="3640" y="4410"/>
                  </a:lnTo>
                  <a:lnTo>
                    <a:pt x="4239" y="4453"/>
                  </a:lnTo>
                  <a:lnTo>
                    <a:pt x="5352"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90" y="0"/>
                  </a:lnTo>
                  <a:lnTo>
                    <a:pt x="10190" y="0"/>
                  </a:lnTo>
                  <a:lnTo>
                    <a:pt x="10190" y="0"/>
                  </a:lnTo>
                  <a:lnTo>
                    <a:pt x="10233" y="0"/>
                  </a:lnTo>
                  <a:lnTo>
                    <a:pt x="10233" y="0"/>
                  </a:lnTo>
                  <a:lnTo>
                    <a:pt x="1027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45" name="Google Shape;4267;p49">
              <a:extLst>
                <a:ext uri="{FF2B5EF4-FFF2-40B4-BE49-F238E27FC236}">
                  <a16:creationId xmlns:a16="http://schemas.microsoft.com/office/drawing/2014/main" id="{DE27A435-1604-4A8D-A3D7-F66F91A0EF59}"/>
                </a:ext>
              </a:extLst>
            </p:cNvPr>
            <p:cNvSpPr/>
            <p:nvPr/>
          </p:nvSpPr>
          <p:spPr>
            <a:xfrm>
              <a:off x="311152" y="743043"/>
              <a:ext cx="767840" cy="751670"/>
            </a:xfrm>
            <a:custGeom>
              <a:avLst/>
              <a:gdLst/>
              <a:ahLst/>
              <a:cxnLst/>
              <a:rect l="l" t="t" r="r" b="b"/>
              <a:pathLst>
                <a:path w="21965" h="21023" fill="none" extrusionOk="0">
                  <a:moveTo>
                    <a:pt x="11646" y="0"/>
                  </a:moveTo>
                  <a:lnTo>
                    <a:pt x="11646" y="0"/>
                  </a:lnTo>
                  <a:lnTo>
                    <a:pt x="11603" y="0"/>
                  </a:lnTo>
                  <a:lnTo>
                    <a:pt x="11603" y="0"/>
                  </a:lnTo>
                  <a:lnTo>
                    <a:pt x="11603" y="0"/>
                  </a:lnTo>
                  <a:lnTo>
                    <a:pt x="11518" y="0"/>
                  </a:lnTo>
                  <a:lnTo>
                    <a:pt x="11518" y="0"/>
                  </a:lnTo>
                  <a:lnTo>
                    <a:pt x="11389" y="0"/>
                  </a:lnTo>
                  <a:lnTo>
                    <a:pt x="11389" y="0"/>
                  </a:lnTo>
                  <a:lnTo>
                    <a:pt x="11304" y="0"/>
                  </a:lnTo>
                  <a:lnTo>
                    <a:pt x="11304" y="0"/>
                  </a:lnTo>
                  <a:lnTo>
                    <a:pt x="11132" y="43"/>
                  </a:lnTo>
                  <a:lnTo>
                    <a:pt x="11132" y="43"/>
                  </a:lnTo>
                  <a:lnTo>
                    <a:pt x="11089" y="43"/>
                  </a:lnTo>
                  <a:lnTo>
                    <a:pt x="11089" y="43"/>
                  </a:lnTo>
                  <a:lnTo>
                    <a:pt x="10961" y="86"/>
                  </a:lnTo>
                  <a:lnTo>
                    <a:pt x="10961" y="86"/>
                  </a:lnTo>
                  <a:lnTo>
                    <a:pt x="10619" y="172"/>
                  </a:lnTo>
                  <a:lnTo>
                    <a:pt x="10319" y="300"/>
                  </a:lnTo>
                  <a:lnTo>
                    <a:pt x="10319" y="300"/>
                  </a:lnTo>
                  <a:lnTo>
                    <a:pt x="9933" y="514"/>
                  </a:lnTo>
                  <a:lnTo>
                    <a:pt x="9548" y="771"/>
                  </a:lnTo>
                  <a:lnTo>
                    <a:pt x="9163" y="1114"/>
                  </a:lnTo>
                  <a:lnTo>
                    <a:pt x="8820" y="1456"/>
                  </a:lnTo>
                  <a:lnTo>
                    <a:pt x="8478" y="1884"/>
                  </a:lnTo>
                  <a:lnTo>
                    <a:pt x="8092" y="2398"/>
                  </a:lnTo>
                  <a:lnTo>
                    <a:pt x="7793" y="2912"/>
                  </a:lnTo>
                  <a:lnTo>
                    <a:pt x="7450" y="3511"/>
                  </a:lnTo>
                  <a:lnTo>
                    <a:pt x="7450" y="3511"/>
                  </a:lnTo>
                  <a:lnTo>
                    <a:pt x="6936" y="4582"/>
                  </a:lnTo>
                  <a:lnTo>
                    <a:pt x="6936" y="4582"/>
                  </a:lnTo>
                  <a:lnTo>
                    <a:pt x="5738" y="4453"/>
                  </a:lnTo>
                  <a:lnTo>
                    <a:pt x="5053" y="4410"/>
                  </a:lnTo>
                  <a:lnTo>
                    <a:pt x="4367" y="4367"/>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214" y="6123"/>
                  </a:lnTo>
                  <a:lnTo>
                    <a:pt x="129" y="6337"/>
                  </a:lnTo>
                  <a:lnTo>
                    <a:pt x="129" y="6337"/>
                  </a:lnTo>
                  <a:lnTo>
                    <a:pt x="43" y="6851"/>
                  </a:lnTo>
                  <a:lnTo>
                    <a:pt x="0" y="7365"/>
                  </a:lnTo>
                  <a:lnTo>
                    <a:pt x="86" y="7878"/>
                  </a:lnTo>
                  <a:lnTo>
                    <a:pt x="257" y="8435"/>
                  </a:lnTo>
                  <a:lnTo>
                    <a:pt x="557" y="9034"/>
                  </a:lnTo>
                  <a:lnTo>
                    <a:pt x="899" y="9634"/>
                  </a:lnTo>
                  <a:lnTo>
                    <a:pt x="1370" y="10276"/>
                  </a:lnTo>
                  <a:lnTo>
                    <a:pt x="1970" y="10961"/>
                  </a:lnTo>
                  <a:lnTo>
                    <a:pt x="1970" y="10961"/>
                  </a:lnTo>
                  <a:lnTo>
                    <a:pt x="2612" y="11689"/>
                  </a:lnTo>
                  <a:lnTo>
                    <a:pt x="3254" y="12288"/>
                  </a:lnTo>
                  <a:lnTo>
                    <a:pt x="3254" y="12288"/>
                  </a:lnTo>
                  <a:lnTo>
                    <a:pt x="2826" y="13359"/>
                  </a:lnTo>
                  <a:lnTo>
                    <a:pt x="2569" y="13958"/>
                  </a:lnTo>
                  <a:lnTo>
                    <a:pt x="2398" y="14557"/>
                  </a:lnTo>
                  <a:lnTo>
                    <a:pt x="2227" y="15200"/>
                  </a:lnTo>
                  <a:lnTo>
                    <a:pt x="2098" y="15842"/>
                  </a:lnTo>
                  <a:lnTo>
                    <a:pt x="2013" y="16441"/>
                  </a:lnTo>
                  <a:lnTo>
                    <a:pt x="1970" y="17041"/>
                  </a:lnTo>
                  <a:lnTo>
                    <a:pt x="1970" y="17041"/>
                  </a:lnTo>
                  <a:lnTo>
                    <a:pt x="2013" y="17255"/>
                  </a:lnTo>
                  <a:lnTo>
                    <a:pt x="2013" y="17298"/>
                  </a:lnTo>
                  <a:lnTo>
                    <a:pt x="2013" y="17340"/>
                  </a:lnTo>
                  <a:lnTo>
                    <a:pt x="2013" y="17340"/>
                  </a:lnTo>
                  <a:lnTo>
                    <a:pt x="2013" y="17383"/>
                  </a:lnTo>
                  <a:lnTo>
                    <a:pt x="2013" y="17383"/>
                  </a:lnTo>
                  <a:lnTo>
                    <a:pt x="2055" y="17512"/>
                  </a:lnTo>
                  <a:lnTo>
                    <a:pt x="2055" y="17512"/>
                  </a:lnTo>
                  <a:lnTo>
                    <a:pt x="2055" y="17683"/>
                  </a:lnTo>
                  <a:lnTo>
                    <a:pt x="2055" y="17683"/>
                  </a:lnTo>
                  <a:lnTo>
                    <a:pt x="2098" y="17769"/>
                  </a:lnTo>
                  <a:lnTo>
                    <a:pt x="2098" y="17769"/>
                  </a:lnTo>
                  <a:lnTo>
                    <a:pt x="2184" y="18026"/>
                  </a:lnTo>
                  <a:lnTo>
                    <a:pt x="2184" y="18026"/>
                  </a:lnTo>
                  <a:lnTo>
                    <a:pt x="2227" y="18111"/>
                  </a:lnTo>
                  <a:lnTo>
                    <a:pt x="2227" y="18154"/>
                  </a:lnTo>
                  <a:lnTo>
                    <a:pt x="2227" y="18154"/>
                  </a:lnTo>
                  <a:lnTo>
                    <a:pt x="2227" y="18154"/>
                  </a:lnTo>
                  <a:lnTo>
                    <a:pt x="2355" y="18411"/>
                  </a:lnTo>
                  <a:lnTo>
                    <a:pt x="2484" y="18625"/>
                  </a:lnTo>
                  <a:lnTo>
                    <a:pt x="2655" y="18796"/>
                  </a:lnTo>
                  <a:lnTo>
                    <a:pt x="2826" y="18967"/>
                  </a:lnTo>
                  <a:lnTo>
                    <a:pt x="2869" y="19010"/>
                  </a:lnTo>
                  <a:lnTo>
                    <a:pt x="2869" y="19010"/>
                  </a:lnTo>
                  <a:lnTo>
                    <a:pt x="2869" y="19010"/>
                  </a:lnTo>
                  <a:lnTo>
                    <a:pt x="2955" y="19096"/>
                  </a:lnTo>
                  <a:lnTo>
                    <a:pt x="2955" y="19096"/>
                  </a:lnTo>
                  <a:lnTo>
                    <a:pt x="3340" y="19310"/>
                  </a:lnTo>
                  <a:lnTo>
                    <a:pt x="3768" y="19481"/>
                  </a:lnTo>
                  <a:lnTo>
                    <a:pt x="4239" y="19567"/>
                  </a:lnTo>
                  <a:lnTo>
                    <a:pt x="4753" y="19610"/>
                  </a:lnTo>
                  <a:lnTo>
                    <a:pt x="4753" y="19610"/>
                  </a:lnTo>
                  <a:lnTo>
                    <a:pt x="5352" y="19567"/>
                  </a:lnTo>
                  <a:lnTo>
                    <a:pt x="5994" y="19481"/>
                  </a:lnTo>
                  <a:lnTo>
                    <a:pt x="6637" y="19310"/>
                  </a:lnTo>
                  <a:lnTo>
                    <a:pt x="7322" y="19096"/>
                  </a:lnTo>
                  <a:lnTo>
                    <a:pt x="7964" y="18882"/>
                  </a:lnTo>
                  <a:lnTo>
                    <a:pt x="8563" y="18625"/>
                  </a:lnTo>
                  <a:lnTo>
                    <a:pt x="9677" y="18111"/>
                  </a:lnTo>
                  <a:lnTo>
                    <a:pt x="9677" y="18111"/>
                  </a:lnTo>
                  <a:lnTo>
                    <a:pt x="10148" y="18539"/>
                  </a:lnTo>
                  <a:lnTo>
                    <a:pt x="10704" y="19053"/>
                  </a:lnTo>
                  <a:lnTo>
                    <a:pt x="10918" y="19224"/>
                  </a:lnTo>
                  <a:lnTo>
                    <a:pt x="10918" y="19224"/>
                  </a:lnTo>
                  <a:lnTo>
                    <a:pt x="10961" y="19224"/>
                  </a:lnTo>
                  <a:lnTo>
                    <a:pt x="10961" y="19224"/>
                  </a:lnTo>
                  <a:lnTo>
                    <a:pt x="11047" y="19310"/>
                  </a:lnTo>
                  <a:lnTo>
                    <a:pt x="11047" y="19310"/>
                  </a:lnTo>
                  <a:lnTo>
                    <a:pt x="11218" y="19438"/>
                  </a:lnTo>
                  <a:lnTo>
                    <a:pt x="11218" y="19438"/>
                  </a:lnTo>
                  <a:lnTo>
                    <a:pt x="12074" y="20038"/>
                  </a:lnTo>
                  <a:lnTo>
                    <a:pt x="12502" y="20295"/>
                  </a:lnTo>
                  <a:lnTo>
                    <a:pt x="12888" y="20509"/>
                  </a:lnTo>
                  <a:lnTo>
                    <a:pt x="12888" y="20509"/>
                  </a:lnTo>
                  <a:lnTo>
                    <a:pt x="12931" y="20509"/>
                  </a:lnTo>
                  <a:lnTo>
                    <a:pt x="12973" y="20552"/>
                  </a:lnTo>
                  <a:lnTo>
                    <a:pt x="12973" y="20552"/>
                  </a:lnTo>
                  <a:lnTo>
                    <a:pt x="13230" y="20680"/>
                  </a:lnTo>
                  <a:lnTo>
                    <a:pt x="13230" y="20680"/>
                  </a:lnTo>
                  <a:lnTo>
                    <a:pt x="13359" y="20723"/>
                  </a:lnTo>
                  <a:lnTo>
                    <a:pt x="13359" y="20723"/>
                  </a:lnTo>
                  <a:lnTo>
                    <a:pt x="13616" y="20809"/>
                  </a:lnTo>
                  <a:lnTo>
                    <a:pt x="13616" y="20809"/>
                  </a:lnTo>
                  <a:lnTo>
                    <a:pt x="13830" y="20894"/>
                  </a:lnTo>
                  <a:lnTo>
                    <a:pt x="13830" y="20894"/>
                  </a:lnTo>
                  <a:lnTo>
                    <a:pt x="14343" y="20980"/>
                  </a:lnTo>
                  <a:lnTo>
                    <a:pt x="14857" y="21023"/>
                  </a:lnTo>
                  <a:lnTo>
                    <a:pt x="14857" y="21023"/>
                  </a:lnTo>
                  <a:lnTo>
                    <a:pt x="15243" y="21023"/>
                  </a:lnTo>
                  <a:lnTo>
                    <a:pt x="15628" y="20937"/>
                  </a:lnTo>
                  <a:lnTo>
                    <a:pt x="16013" y="20766"/>
                  </a:lnTo>
                  <a:lnTo>
                    <a:pt x="16356" y="20594"/>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7512" y="14087"/>
                  </a:lnTo>
                  <a:lnTo>
                    <a:pt x="18282" y="13658"/>
                  </a:lnTo>
                  <a:lnTo>
                    <a:pt x="19139" y="13145"/>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922" y="8906"/>
                  </a:lnTo>
                  <a:lnTo>
                    <a:pt x="21793" y="8521"/>
                  </a:lnTo>
                  <a:lnTo>
                    <a:pt x="21622" y="8135"/>
                  </a:lnTo>
                  <a:lnTo>
                    <a:pt x="21365" y="7793"/>
                  </a:lnTo>
                  <a:lnTo>
                    <a:pt x="21023" y="7450"/>
                  </a:lnTo>
                  <a:lnTo>
                    <a:pt x="21023" y="7450"/>
                  </a:lnTo>
                  <a:lnTo>
                    <a:pt x="20851" y="7322"/>
                  </a:lnTo>
                  <a:lnTo>
                    <a:pt x="20851" y="7322"/>
                  </a:lnTo>
                  <a:lnTo>
                    <a:pt x="20595" y="7150"/>
                  </a:lnTo>
                  <a:lnTo>
                    <a:pt x="20595" y="7150"/>
                  </a:lnTo>
                  <a:lnTo>
                    <a:pt x="20038" y="6808"/>
                  </a:lnTo>
                  <a:lnTo>
                    <a:pt x="20038" y="6808"/>
                  </a:lnTo>
                  <a:lnTo>
                    <a:pt x="19781" y="6679"/>
                  </a:lnTo>
                  <a:lnTo>
                    <a:pt x="19781" y="6679"/>
                  </a:lnTo>
                  <a:lnTo>
                    <a:pt x="19139" y="6423"/>
                  </a:lnTo>
                  <a:lnTo>
                    <a:pt x="18411" y="6209"/>
                  </a:lnTo>
                  <a:lnTo>
                    <a:pt x="18411" y="6209"/>
                  </a:lnTo>
                  <a:lnTo>
                    <a:pt x="18325" y="6166"/>
                  </a:lnTo>
                  <a:lnTo>
                    <a:pt x="18325" y="6166"/>
                  </a:lnTo>
                  <a:lnTo>
                    <a:pt x="18325" y="6166"/>
                  </a:lnTo>
                  <a:lnTo>
                    <a:pt x="18325" y="6166"/>
                  </a:lnTo>
                  <a:lnTo>
                    <a:pt x="17812" y="6037"/>
                  </a:lnTo>
                  <a:lnTo>
                    <a:pt x="17726" y="6037"/>
                  </a:lnTo>
                  <a:lnTo>
                    <a:pt x="17683" y="6037"/>
                  </a:lnTo>
                  <a:lnTo>
                    <a:pt x="17683" y="6037"/>
                  </a:lnTo>
                  <a:lnTo>
                    <a:pt x="17640" y="5994"/>
                  </a:lnTo>
                  <a:lnTo>
                    <a:pt x="17640" y="5994"/>
                  </a:lnTo>
                  <a:lnTo>
                    <a:pt x="16656" y="5823"/>
                  </a:lnTo>
                  <a:lnTo>
                    <a:pt x="15799" y="5695"/>
                  </a:lnTo>
                  <a:lnTo>
                    <a:pt x="15799" y="5695"/>
                  </a:lnTo>
                  <a:lnTo>
                    <a:pt x="15585" y="4624"/>
                  </a:lnTo>
                  <a:lnTo>
                    <a:pt x="15457" y="3982"/>
                  </a:lnTo>
                  <a:lnTo>
                    <a:pt x="15243" y="3383"/>
                  </a:lnTo>
                  <a:lnTo>
                    <a:pt x="15243" y="3383"/>
                  </a:lnTo>
                  <a:lnTo>
                    <a:pt x="15114" y="2955"/>
                  </a:lnTo>
                  <a:lnTo>
                    <a:pt x="15114" y="2955"/>
                  </a:lnTo>
                  <a:lnTo>
                    <a:pt x="14900" y="2526"/>
                  </a:lnTo>
                  <a:lnTo>
                    <a:pt x="14686" y="2098"/>
                  </a:lnTo>
                  <a:lnTo>
                    <a:pt x="14472" y="1713"/>
                  </a:lnTo>
                  <a:lnTo>
                    <a:pt x="14215" y="1370"/>
                  </a:lnTo>
                  <a:lnTo>
                    <a:pt x="13958" y="1028"/>
                  </a:lnTo>
                  <a:lnTo>
                    <a:pt x="13658" y="771"/>
                  </a:lnTo>
                  <a:lnTo>
                    <a:pt x="13359" y="557"/>
                  </a:lnTo>
                  <a:lnTo>
                    <a:pt x="13059" y="343"/>
                  </a:lnTo>
                  <a:lnTo>
                    <a:pt x="13059" y="343"/>
                  </a:lnTo>
                  <a:lnTo>
                    <a:pt x="13016" y="343"/>
                  </a:lnTo>
                  <a:lnTo>
                    <a:pt x="12973" y="300"/>
                  </a:lnTo>
                  <a:lnTo>
                    <a:pt x="12931" y="300"/>
                  </a:lnTo>
                  <a:lnTo>
                    <a:pt x="12931" y="300"/>
                  </a:lnTo>
                  <a:lnTo>
                    <a:pt x="12931" y="300"/>
                  </a:lnTo>
                  <a:lnTo>
                    <a:pt x="12845" y="257"/>
                  </a:lnTo>
                  <a:lnTo>
                    <a:pt x="12845" y="257"/>
                  </a:lnTo>
                  <a:lnTo>
                    <a:pt x="12802" y="214"/>
                  </a:lnTo>
                  <a:lnTo>
                    <a:pt x="12802" y="214"/>
                  </a:lnTo>
                  <a:lnTo>
                    <a:pt x="12417" y="86"/>
                  </a:lnTo>
                  <a:lnTo>
                    <a:pt x="12031" y="43"/>
                  </a:lnTo>
                  <a:lnTo>
                    <a:pt x="12031" y="43"/>
                  </a:lnTo>
                  <a:lnTo>
                    <a:pt x="1164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46" name="Google Shape;4268;p49">
              <a:extLst>
                <a:ext uri="{FF2B5EF4-FFF2-40B4-BE49-F238E27FC236}">
                  <a16:creationId xmlns:a16="http://schemas.microsoft.com/office/drawing/2014/main" id="{BC61380F-F891-4D12-8BC4-250331684160}"/>
                </a:ext>
              </a:extLst>
            </p:cNvPr>
            <p:cNvSpPr/>
            <p:nvPr/>
          </p:nvSpPr>
          <p:spPr>
            <a:xfrm>
              <a:off x="359046" y="792027"/>
              <a:ext cx="672057" cy="653702"/>
            </a:xfrm>
            <a:custGeom>
              <a:avLst/>
              <a:gdLst/>
              <a:ahLst/>
              <a:cxnLst/>
              <a:rect l="l" t="t" r="r" b="b"/>
              <a:pathLst>
                <a:path w="19225" h="18283" extrusionOk="0">
                  <a:moveTo>
                    <a:pt x="10062" y="0"/>
                  </a:moveTo>
                  <a:lnTo>
                    <a:pt x="10019" y="43"/>
                  </a:lnTo>
                  <a:lnTo>
                    <a:pt x="9891" y="43"/>
                  </a:lnTo>
                  <a:lnTo>
                    <a:pt x="9548" y="172"/>
                  </a:lnTo>
                  <a:lnTo>
                    <a:pt x="9206" y="386"/>
                  </a:lnTo>
                  <a:lnTo>
                    <a:pt x="8863" y="643"/>
                  </a:lnTo>
                  <a:lnTo>
                    <a:pt x="8563" y="900"/>
                  </a:lnTo>
                  <a:lnTo>
                    <a:pt x="8264" y="1242"/>
                  </a:lnTo>
                  <a:lnTo>
                    <a:pt x="8007" y="1627"/>
                  </a:lnTo>
                  <a:lnTo>
                    <a:pt x="7750" y="2013"/>
                  </a:lnTo>
                  <a:lnTo>
                    <a:pt x="7279" y="2783"/>
                  </a:lnTo>
                  <a:lnTo>
                    <a:pt x="6936" y="3511"/>
                  </a:lnTo>
                  <a:lnTo>
                    <a:pt x="6680" y="4153"/>
                  </a:lnTo>
                  <a:lnTo>
                    <a:pt x="6466" y="4753"/>
                  </a:lnTo>
                  <a:lnTo>
                    <a:pt x="5566" y="4582"/>
                  </a:lnTo>
                  <a:lnTo>
                    <a:pt x="4624" y="4496"/>
                  </a:lnTo>
                  <a:lnTo>
                    <a:pt x="3554" y="4410"/>
                  </a:lnTo>
                  <a:lnTo>
                    <a:pt x="2441" y="4410"/>
                  </a:lnTo>
                  <a:lnTo>
                    <a:pt x="1927" y="4453"/>
                  </a:lnTo>
                  <a:lnTo>
                    <a:pt x="1413" y="4539"/>
                  </a:lnTo>
                  <a:lnTo>
                    <a:pt x="985" y="4667"/>
                  </a:lnTo>
                  <a:lnTo>
                    <a:pt x="600" y="4839"/>
                  </a:lnTo>
                  <a:lnTo>
                    <a:pt x="300" y="5053"/>
                  </a:lnTo>
                  <a:lnTo>
                    <a:pt x="172" y="5181"/>
                  </a:lnTo>
                  <a:lnTo>
                    <a:pt x="86" y="5352"/>
                  </a:lnTo>
                  <a:lnTo>
                    <a:pt x="86" y="5438"/>
                  </a:lnTo>
                  <a:lnTo>
                    <a:pt x="43" y="5609"/>
                  </a:lnTo>
                  <a:lnTo>
                    <a:pt x="0" y="5780"/>
                  </a:lnTo>
                  <a:lnTo>
                    <a:pt x="43" y="6166"/>
                  </a:lnTo>
                  <a:lnTo>
                    <a:pt x="172" y="6551"/>
                  </a:lnTo>
                  <a:lnTo>
                    <a:pt x="386" y="6979"/>
                  </a:lnTo>
                  <a:lnTo>
                    <a:pt x="643" y="7407"/>
                  </a:lnTo>
                  <a:lnTo>
                    <a:pt x="942" y="7836"/>
                  </a:lnTo>
                  <a:lnTo>
                    <a:pt x="1242" y="8264"/>
                  </a:lnTo>
                  <a:lnTo>
                    <a:pt x="1585" y="8692"/>
                  </a:lnTo>
                  <a:lnTo>
                    <a:pt x="2312" y="9420"/>
                  </a:lnTo>
                  <a:lnTo>
                    <a:pt x="2955" y="10019"/>
                  </a:lnTo>
                  <a:lnTo>
                    <a:pt x="3597" y="10576"/>
                  </a:lnTo>
                  <a:lnTo>
                    <a:pt x="3597" y="10619"/>
                  </a:lnTo>
                  <a:lnTo>
                    <a:pt x="3254" y="11261"/>
                  </a:lnTo>
                  <a:lnTo>
                    <a:pt x="2997" y="11860"/>
                  </a:lnTo>
                  <a:lnTo>
                    <a:pt x="2698" y="12545"/>
                  </a:lnTo>
                  <a:lnTo>
                    <a:pt x="2398" y="13316"/>
                  </a:lnTo>
                  <a:lnTo>
                    <a:pt x="2184" y="14129"/>
                  </a:lnTo>
                  <a:lnTo>
                    <a:pt x="2013" y="14900"/>
                  </a:lnTo>
                  <a:lnTo>
                    <a:pt x="2013" y="15285"/>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98" y="16741"/>
                  </a:lnTo>
                  <a:lnTo>
                    <a:pt x="2997" y="16827"/>
                  </a:lnTo>
                  <a:lnTo>
                    <a:pt x="3340" y="16870"/>
                  </a:lnTo>
                  <a:lnTo>
                    <a:pt x="3768" y="16870"/>
                  </a:lnTo>
                  <a:lnTo>
                    <a:pt x="4153" y="16784"/>
                  </a:lnTo>
                  <a:lnTo>
                    <a:pt x="4624" y="16698"/>
                  </a:lnTo>
                  <a:lnTo>
                    <a:pt x="5524" y="16399"/>
                  </a:lnTo>
                  <a:lnTo>
                    <a:pt x="6423" y="16056"/>
                  </a:lnTo>
                  <a:lnTo>
                    <a:pt x="7279" y="15714"/>
                  </a:lnTo>
                  <a:lnTo>
                    <a:pt x="8392" y="15157"/>
                  </a:lnTo>
                  <a:lnTo>
                    <a:pt x="8478" y="15114"/>
                  </a:lnTo>
                  <a:lnTo>
                    <a:pt x="8563" y="15071"/>
                  </a:lnTo>
                  <a:lnTo>
                    <a:pt x="9034" y="15542"/>
                  </a:lnTo>
                  <a:lnTo>
                    <a:pt x="9591" y="16056"/>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88" y="18282"/>
                  </a:lnTo>
                  <a:lnTo>
                    <a:pt x="13573" y="18282"/>
                  </a:lnTo>
                  <a:lnTo>
                    <a:pt x="13915" y="18240"/>
                  </a:lnTo>
                  <a:lnTo>
                    <a:pt x="14215" y="18068"/>
                  </a:lnTo>
                  <a:lnTo>
                    <a:pt x="14344" y="17940"/>
                  </a:lnTo>
                  <a:lnTo>
                    <a:pt x="14515" y="17812"/>
                  </a:lnTo>
                  <a:lnTo>
                    <a:pt x="14729" y="17469"/>
                  </a:lnTo>
                  <a:lnTo>
                    <a:pt x="14900" y="17084"/>
                  </a:lnTo>
                  <a:lnTo>
                    <a:pt x="14986" y="16613"/>
                  </a:lnTo>
                  <a:lnTo>
                    <a:pt x="15071" y="16142"/>
                  </a:lnTo>
                  <a:lnTo>
                    <a:pt x="15071" y="15628"/>
                  </a:lnTo>
                  <a:lnTo>
                    <a:pt x="15071" y="15114"/>
                  </a:lnTo>
                  <a:lnTo>
                    <a:pt x="15029" y="14600"/>
                  </a:lnTo>
                  <a:lnTo>
                    <a:pt x="14900" y="13573"/>
                  </a:lnTo>
                  <a:lnTo>
                    <a:pt x="14729" y="12759"/>
                  </a:lnTo>
                  <a:lnTo>
                    <a:pt x="14515" y="11989"/>
                  </a:lnTo>
                  <a:lnTo>
                    <a:pt x="15328" y="11603"/>
                  </a:lnTo>
                  <a:lnTo>
                    <a:pt x="16142" y="11175"/>
                  </a:lnTo>
                  <a:lnTo>
                    <a:pt x="17041" y="10619"/>
                  </a:lnTo>
                  <a:lnTo>
                    <a:pt x="17469" y="10319"/>
                  </a:lnTo>
                  <a:lnTo>
                    <a:pt x="17940" y="9976"/>
                  </a:lnTo>
                  <a:lnTo>
                    <a:pt x="18325" y="9634"/>
                  </a:lnTo>
                  <a:lnTo>
                    <a:pt x="18668" y="9291"/>
                  </a:lnTo>
                  <a:lnTo>
                    <a:pt x="18925" y="8949"/>
                  </a:lnTo>
                  <a:lnTo>
                    <a:pt x="19139" y="8563"/>
                  </a:lnTo>
                  <a:lnTo>
                    <a:pt x="19182" y="8392"/>
                  </a:lnTo>
                  <a:lnTo>
                    <a:pt x="19225" y="8221"/>
                  </a:lnTo>
                  <a:lnTo>
                    <a:pt x="19225" y="8007"/>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570" y="6123"/>
                  </a:lnTo>
                  <a:lnTo>
                    <a:pt x="16099" y="5995"/>
                  </a:lnTo>
                  <a:lnTo>
                    <a:pt x="15971" y="5995"/>
                  </a:lnTo>
                  <a:lnTo>
                    <a:pt x="14943" y="5780"/>
                  </a:lnTo>
                  <a:lnTo>
                    <a:pt x="14044" y="5652"/>
                  </a:lnTo>
                  <a:lnTo>
                    <a:pt x="13188" y="5609"/>
                  </a:lnTo>
                  <a:lnTo>
                    <a:pt x="13188" y="5524"/>
                  </a:lnTo>
                  <a:lnTo>
                    <a:pt x="13188" y="5395"/>
                  </a:lnTo>
                  <a:lnTo>
                    <a:pt x="13145" y="4881"/>
                  </a:lnTo>
                  <a:lnTo>
                    <a:pt x="13016" y="4153"/>
                  </a:lnTo>
                  <a:lnTo>
                    <a:pt x="12845" y="3340"/>
                  </a:lnTo>
                  <a:lnTo>
                    <a:pt x="12588" y="2441"/>
                  </a:lnTo>
                  <a:lnTo>
                    <a:pt x="12460" y="2098"/>
                  </a:lnTo>
                  <a:lnTo>
                    <a:pt x="12203" y="1499"/>
                  </a:lnTo>
                  <a:lnTo>
                    <a:pt x="11860" y="985"/>
                  </a:lnTo>
                  <a:lnTo>
                    <a:pt x="11689" y="728"/>
                  </a:lnTo>
                  <a:lnTo>
                    <a:pt x="11475" y="514"/>
                  </a:lnTo>
                  <a:lnTo>
                    <a:pt x="11261" y="343"/>
                  </a:lnTo>
                  <a:lnTo>
                    <a:pt x="11047" y="214"/>
                  </a:lnTo>
                  <a:lnTo>
                    <a:pt x="10961" y="172"/>
                  </a:lnTo>
                  <a:lnTo>
                    <a:pt x="10918" y="129"/>
                  </a:lnTo>
                  <a:lnTo>
                    <a:pt x="10704" y="43"/>
                  </a:lnTo>
                  <a:lnTo>
                    <a:pt x="10490" y="0"/>
                  </a:lnTo>
                  <a:close/>
                </a:path>
              </a:pathLst>
            </a:custGeom>
            <a:solidFill>
              <a:srgbClr val="FFC51C"/>
            </a:solidFill>
            <a:ln>
              <a:noFill/>
            </a:ln>
          </p:spPr>
          <p:txBody>
            <a:bodyPr spcFirstLastPara="1" wrap="square" lIns="121900" tIns="121900" rIns="121900" bIns="121900" anchor="ctr" anchorCtr="0">
              <a:noAutofit/>
            </a:bodyPr>
            <a:lstStyle/>
            <a:p>
              <a:pPr algn="ctr" defTabSz="1219170">
                <a:buClr>
                  <a:srgbClr val="000000"/>
                </a:buClr>
                <a:defRPr/>
              </a:pPr>
              <a:endParaRPr sz="3733" b="1" kern="0" dirty="0">
                <a:solidFill>
                  <a:sysClr val="windowText" lastClr="000000"/>
                </a:solidFill>
                <a:latin typeface="UTM Guanine" panose="02040603050506020204" pitchFamily="18" charset="0"/>
                <a:cs typeface="Arial"/>
                <a:sym typeface="Arial"/>
              </a:endParaRPr>
            </a:p>
          </p:txBody>
        </p:sp>
        <p:sp>
          <p:nvSpPr>
            <p:cNvPr id="47" name="Google Shape;4269;p49">
              <a:extLst>
                <a:ext uri="{FF2B5EF4-FFF2-40B4-BE49-F238E27FC236}">
                  <a16:creationId xmlns:a16="http://schemas.microsoft.com/office/drawing/2014/main" id="{AEBEF3D5-AF66-42FB-B2D0-ABFCC43B7E2F}"/>
                </a:ext>
              </a:extLst>
            </p:cNvPr>
            <p:cNvSpPr/>
            <p:nvPr/>
          </p:nvSpPr>
          <p:spPr>
            <a:xfrm>
              <a:off x="359044" y="792027"/>
              <a:ext cx="672057" cy="653702"/>
            </a:xfrm>
            <a:custGeom>
              <a:avLst/>
              <a:gdLst/>
              <a:ahLst/>
              <a:cxnLst/>
              <a:rect l="l" t="t" r="r" b="b"/>
              <a:pathLst>
                <a:path w="19225" h="18283" fill="none" extrusionOk="0">
                  <a:moveTo>
                    <a:pt x="14515" y="11989"/>
                  </a:move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3915" y="18240"/>
                  </a:lnTo>
                  <a:lnTo>
                    <a:pt x="13573" y="18282"/>
                  </a:lnTo>
                  <a:lnTo>
                    <a:pt x="13188" y="18282"/>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279" y="15714"/>
                  </a:lnTo>
                  <a:lnTo>
                    <a:pt x="6423" y="16056"/>
                  </a:lnTo>
                  <a:lnTo>
                    <a:pt x="5524" y="16399"/>
                  </a:lnTo>
                  <a:lnTo>
                    <a:pt x="4624" y="16698"/>
                  </a:lnTo>
                  <a:lnTo>
                    <a:pt x="4153" y="16784"/>
                  </a:lnTo>
                  <a:lnTo>
                    <a:pt x="3768" y="16870"/>
                  </a:lnTo>
                  <a:lnTo>
                    <a:pt x="3340" y="16870"/>
                  </a:lnTo>
                  <a:lnTo>
                    <a:pt x="2997" y="16827"/>
                  </a:lnTo>
                  <a:lnTo>
                    <a:pt x="2698"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42"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172" y="5181"/>
                  </a:lnTo>
                  <a:lnTo>
                    <a:pt x="300" y="5053"/>
                  </a:lnTo>
                  <a:lnTo>
                    <a:pt x="600" y="4839"/>
                  </a:lnTo>
                  <a:lnTo>
                    <a:pt x="985" y="4667"/>
                  </a:lnTo>
                  <a:lnTo>
                    <a:pt x="1413" y="4539"/>
                  </a:lnTo>
                  <a:lnTo>
                    <a:pt x="1927" y="4453"/>
                  </a:lnTo>
                  <a:lnTo>
                    <a:pt x="2441" y="4410"/>
                  </a:lnTo>
                  <a:lnTo>
                    <a:pt x="2997" y="4410"/>
                  </a:lnTo>
                  <a:lnTo>
                    <a:pt x="3554" y="4410"/>
                  </a:lnTo>
                  <a:lnTo>
                    <a:pt x="4624" y="4496"/>
                  </a:lnTo>
                  <a:lnTo>
                    <a:pt x="5566"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48" y="0"/>
                  </a:lnTo>
                  <a:lnTo>
                    <a:pt x="10190" y="0"/>
                  </a:lnTo>
                  <a:lnTo>
                    <a:pt x="10190" y="0"/>
                  </a:lnTo>
                  <a:lnTo>
                    <a:pt x="10233" y="0"/>
                  </a:lnTo>
                  <a:lnTo>
                    <a:pt x="10233"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48" name="Google Shape;4270;p49">
              <a:extLst>
                <a:ext uri="{FF2B5EF4-FFF2-40B4-BE49-F238E27FC236}">
                  <a16:creationId xmlns:a16="http://schemas.microsoft.com/office/drawing/2014/main" id="{F608CB4D-51F3-4197-B370-7C56591ECEB7}"/>
                </a:ext>
              </a:extLst>
            </p:cNvPr>
            <p:cNvSpPr/>
            <p:nvPr/>
          </p:nvSpPr>
          <p:spPr>
            <a:xfrm>
              <a:off x="716763" y="792027"/>
              <a:ext cx="35" cy="36"/>
            </a:xfrm>
            <a:custGeom>
              <a:avLst/>
              <a:gdLst/>
              <a:ahLst/>
              <a:cxnLst/>
              <a:rect l="l" t="t" r="r" b="b"/>
              <a:pathLst>
                <a:path w="1" h="1" extrusionOk="0">
                  <a:moveTo>
                    <a:pt x="0" y="0"/>
                  </a:moveTo>
                  <a:lnTo>
                    <a:pt x="0" y="0"/>
                  </a:lnTo>
                  <a:lnTo>
                    <a:pt x="0" y="0"/>
                  </a:lnTo>
                  <a:lnTo>
                    <a:pt x="0" y="0"/>
                  </a:lnTo>
                  <a:lnTo>
                    <a:pt x="0" y="0"/>
                  </a:lnTo>
                  <a:lnTo>
                    <a:pt x="0" y="0"/>
                  </a:lnTo>
                  <a:lnTo>
                    <a:pt x="0" y="0"/>
                  </a:lnTo>
                  <a:lnTo>
                    <a:pt x="0"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49" name="Google Shape;4271;p49">
              <a:extLst>
                <a:ext uri="{FF2B5EF4-FFF2-40B4-BE49-F238E27FC236}">
                  <a16:creationId xmlns:a16="http://schemas.microsoft.com/office/drawing/2014/main" id="{A97492D6-E4AF-46EE-B601-FB75B98728F1}"/>
                </a:ext>
              </a:extLst>
            </p:cNvPr>
            <p:cNvSpPr/>
            <p:nvPr/>
          </p:nvSpPr>
          <p:spPr>
            <a:xfrm>
              <a:off x="716763" y="792027"/>
              <a:ext cx="35" cy="36"/>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50" name="Google Shape;4272;p49">
              <a:extLst>
                <a:ext uri="{FF2B5EF4-FFF2-40B4-BE49-F238E27FC236}">
                  <a16:creationId xmlns:a16="http://schemas.microsoft.com/office/drawing/2014/main" id="{F2B70E5C-2DD2-460D-97CD-E3A4D0864BF5}"/>
                </a:ext>
              </a:extLst>
            </p:cNvPr>
            <p:cNvSpPr/>
            <p:nvPr/>
          </p:nvSpPr>
          <p:spPr>
            <a:xfrm>
              <a:off x="715260" y="792027"/>
              <a:ext cx="1538" cy="36"/>
            </a:xfrm>
            <a:custGeom>
              <a:avLst/>
              <a:gdLst/>
              <a:ahLst/>
              <a:cxnLst/>
              <a:rect l="l" t="t" r="r" b="b"/>
              <a:pathLst>
                <a:path w="44" h="1" extrusionOk="0">
                  <a:moveTo>
                    <a:pt x="0" y="0"/>
                  </a:moveTo>
                  <a:lnTo>
                    <a:pt x="0" y="0"/>
                  </a:lnTo>
                  <a:lnTo>
                    <a:pt x="0" y="0"/>
                  </a:lnTo>
                  <a:lnTo>
                    <a:pt x="0" y="0"/>
                  </a:lnTo>
                  <a:lnTo>
                    <a:pt x="0" y="0"/>
                  </a:lnTo>
                  <a:lnTo>
                    <a:pt x="0" y="0"/>
                  </a:lnTo>
                  <a:lnTo>
                    <a:pt x="0" y="0"/>
                  </a:lnTo>
                  <a:lnTo>
                    <a:pt x="0" y="0"/>
                  </a:lnTo>
                  <a:lnTo>
                    <a:pt x="0" y="0"/>
                  </a:lnTo>
                  <a:lnTo>
                    <a:pt x="0" y="0"/>
                  </a:lnTo>
                  <a:close/>
                  <a:moveTo>
                    <a:pt x="43" y="0"/>
                  </a:moveTo>
                  <a:lnTo>
                    <a:pt x="43" y="0"/>
                  </a:lnTo>
                  <a:lnTo>
                    <a:pt x="43" y="0"/>
                  </a:lnTo>
                  <a:lnTo>
                    <a:pt x="43" y="0"/>
                  </a:lnTo>
                  <a:lnTo>
                    <a:pt x="43" y="0"/>
                  </a:lnTo>
                  <a:lnTo>
                    <a:pt x="43"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51" name="Google Shape;4273;p49">
              <a:extLst>
                <a:ext uri="{FF2B5EF4-FFF2-40B4-BE49-F238E27FC236}">
                  <a16:creationId xmlns:a16="http://schemas.microsoft.com/office/drawing/2014/main" id="{5CD073D2-7510-4845-81EF-2B59D3304C0B}"/>
                </a:ext>
              </a:extLst>
            </p:cNvPr>
            <p:cNvSpPr/>
            <p:nvPr/>
          </p:nvSpPr>
          <p:spPr>
            <a:xfrm>
              <a:off x="715260" y="792027"/>
              <a:ext cx="35" cy="36"/>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53" name="Google Shape;4274;p49">
              <a:extLst>
                <a:ext uri="{FF2B5EF4-FFF2-40B4-BE49-F238E27FC236}">
                  <a16:creationId xmlns:a16="http://schemas.microsoft.com/office/drawing/2014/main" id="{EFF9610E-45E5-4287-8777-8470C518487C}"/>
                </a:ext>
              </a:extLst>
            </p:cNvPr>
            <p:cNvSpPr/>
            <p:nvPr/>
          </p:nvSpPr>
          <p:spPr>
            <a:xfrm>
              <a:off x="716763" y="792027"/>
              <a:ext cx="35" cy="36"/>
            </a:xfrm>
            <a:custGeom>
              <a:avLst/>
              <a:gdLst/>
              <a:ahLst/>
              <a:cxnLst/>
              <a:rect l="l" t="t" r="r" b="b"/>
              <a:pathLst>
                <a:path w="1" h="1" fill="none" extrusionOk="0">
                  <a:moveTo>
                    <a:pt x="0" y="0"/>
                  </a:move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2" name="Google Shape;4275;p49">
              <a:extLst>
                <a:ext uri="{FF2B5EF4-FFF2-40B4-BE49-F238E27FC236}">
                  <a16:creationId xmlns:a16="http://schemas.microsoft.com/office/drawing/2014/main" id="{4C2306C1-7687-4D83-8FE9-E7040F2C33EE}"/>
                </a:ext>
              </a:extLst>
            </p:cNvPr>
            <p:cNvSpPr/>
            <p:nvPr/>
          </p:nvSpPr>
          <p:spPr>
            <a:xfrm>
              <a:off x="722741" y="792027"/>
              <a:ext cx="35" cy="36"/>
            </a:xfrm>
            <a:custGeom>
              <a:avLst/>
              <a:gdLst/>
              <a:ahLst/>
              <a:cxnLst/>
              <a:rect l="l" t="t" r="r" b="b"/>
              <a:pathLst>
                <a:path w="1" h="1" extrusionOk="0">
                  <a:moveTo>
                    <a:pt x="1" y="0"/>
                  </a:moveTo>
                  <a:lnTo>
                    <a:pt x="1" y="0"/>
                  </a:lnTo>
                  <a:lnTo>
                    <a:pt x="1" y="0"/>
                  </a:lnTo>
                  <a:lnTo>
                    <a:pt x="1" y="0"/>
                  </a:lnTo>
                  <a:lnTo>
                    <a:pt x="1" y="0"/>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3" name="Google Shape;4276;p49">
              <a:extLst>
                <a:ext uri="{FF2B5EF4-FFF2-40B4-BE49-F238E27FC236}">
                  <a16:creationId xmlns:a16="http://schemas.microsoft.com/office/drawing/2014/main" id="{BFC8F243-EDE6-47BA-AD27-7C411DE681EA}"/>
                </a:ext>
              </a:extLst>
            </p:cNvPr>
            <p:cNvSpPr/>
            <p:nvPr/>
          </p:nvSpPr>
          <p:spPr>
            <a:xfrm>
              <a:off x="722741" y="792027"/>
              <a:ext cx="35" cy="36"/>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4" name="Google Shape;4277;p49">
              <a:extLst>
                <a:ext uri="{FF2B5EF4-FFF2-40B4-BE49-F238E27FC236}">
                  <a16:creationId xmlns:a16="http://schemas.microsoft.com/office/drawing/2014/main" id="{7176C13E-984E-4006-AD2E-CFF5A6D8C978}"/>
                </a:ext>
              </a:extLst>
            </p:cNvPr>
            <p:cNvSpPr/>
            <p:nvPr/>
          </p:nvSpPr>
          <p:spPr>
            <a:xfrm>
              <a:off x="799088" y="882343"/>
              <a:ext cx="20974" cy="102616"/>
            </a:xfrm>
            <a:custGeom>
              <a:avLst/>
              <a:gdLst/>
              <a:ahLst/>
              <a:cxnLst/>
              <a:rect l="l" t="t" r="r" b="b"/>
              <a:pathLst>
                <a:path w="600" h="2870"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5" name="Google Shape;4278;p49">
              <a:extLst>
                <a:ext uri="{FF2B5EF4-FFF2-40B4-BE49-F238E27FC236}">
                  <a16:creationId xmlns:a16="http://schemas.microsoft.com/office/drawing/2014/main" id="{4FA7DA8D-73A4-4D54-9A37-0AA9329D929C}"/>
                </a:ext>
              </a:extLst>
            </p:cNvPr>
            <p:cNvSpPr/>
            <p:nvPr/>
          </p:nvSpPr>
          <p:spPr>
            <a:xfrm>
              <a:off x="799088" y="882343"/>
              <a:ext cx="20974" cy="102616"/>
            </a:xfrm>
            <a:custGeom>
              <a:avLst/>
              <a:gdLst/>
              <a:ahLst/>
              <a:cxnLst/>
              <a:rect l="l" t="t" r="r" b="b"/>
              <a:pathLst>
                <a:path w="600" h="2870" fill="none"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6" name="Google Shape;4279;p49">
              <a:extLst>
                <a:ext uri="{FF2B5EF4-FFF2-40B4-BE49-F238E27FC236}">
                  <a16:creationId xmlns:a16="http://schemas.microsoft.com/office/drawing/2014/main" id="{F663A97C-86AD-44D0-AA9E-7A1B152918FC}"/>
                </a:ext>
              </a:extLst>
            </p:cNvPr>
            <p:cNvSpPr/>
            <p:nvPr/>
          </p:nvSpPr>
          <p:spPr>
            <a:xfrm>
              <a:off x="799088" y="879268"/>
              <a:ext cx="20974" cy="105691"/>
            </a:xfrm>
            <a:custGeom>
              <a:avLst/>
              <a:gdLst/>
              <a:ahLst/>
              <a:cxnLst/>
              <a:rect l="l" t="t" r="r" b="b"/>
              <a:pathLst>
                <a:path w="600" h="2956" extrusionOk="0">
                  <a:moveTo>
                    <a:pt x="0" y="1"/>
                  </a:moveTo>
                  <a:lnTo>
                    <a:pt x="0" y="86"/>
                  </a:lnTo>
                  <a:lnTo>
                    <a:pt x="184" y="698"/>
                  </a:lnTo>
                  <a:lnTo>
                    <a:pt x="0" y="1"/>
                  </a:lnTo>
                  <a:close/>
                  <a:moveTo>
                    <a:pt x="184" y="698"/>
                  </a:moveTo>
                  <a:lnTo>
                    <a:pt x="214" y="814"/>
                  </a:lnTo>
                  <a:lnTo>
                    <a:pt x="279" y="1049"/>
                  </a:lnTo>
                  <a:lnTo>
                    <a:pt x="257" y="943"/>
                  </a:lnTo>
                  <a:lnTo>
                    <a:pt x="184" y="698"/>
                  </a:lnTo>
                  <a:close/>
                  <a:moveTo>
                    <a:pt x="279" y="1049"/>
                  </a:moveTo>
                  <a:lnTo>
                    <a:pt x="428" y="1756"/>
                  </a:lnTo>
                  <a:lnTo>
                    <a:pt x="482" y="2045"/>
                  </a:lnTo>
                  <a:lnTo>
                    <a:pt x="428" y="1585"/>
                  </a:lnTo>
                  <a:lnTo>
                    <a:pt x="279" y="1049"/>
                  </a:lnTo>
                  <a:close/>
                  <a:moveTo>
                    <a:pt x="482" y="2045"/>
                  </a:moveTo>
                  <a:lnTo>
                    <a:pt x="514" y="2313"/>
                  </a:lnTo>
                  <a:lnTo>
                    <a:pt x="600" y="2955"/>
                  </a:lnTo>
                  <a:lnTo>
                    <a:pt x="557" y="2441"/>
                  </a:lnTo>
                  <a:lnTo>
                    <a:pt x="482" y="2045"/>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7" name="Google Shape;4280;p49">
              <a:extLst>
                <a:ext uri="{FF2B5EF4-FFF2-40B4-BE49-F238E27FC236}">
                  <a16:creationId xmlns:a16="http://schemas.microsoft.com/office/drawing/2014/main" id="{8B40CCDB-D377-4979-A11C-2621F353AB14}"/>
                </a:ext>
              </a:extLst>
            </p:cNvPr>
            <p:cNvSpPr/>
            <p:nvPr/>
          </p:nvSpPr>
          <p:spPr>
            <a:xfrm>
              <a:off x="794578" y="867040"/>
              <a:ext cx="25484" cy="122495"/>
            </a:xfrm>
            <a:custGeom>
              <a:avLst/>
              <a:gdLst/>
              <a:ahLst/>
              <a:cxnLst/>
              <a:rect l="l" t="t" r="r" b="b"/>
              <a:pathLst>
                <a:path w="729" h="3426" fill="none" extrusionOk="0">
                  <a:moveTo>
                    <a:pt x="1" y="0"/>
                  </a:moveTo>
                  <a:lnTo>
                    <a:pt x="1" y="0"/>
                  </a:lnTo>
                  <a:lnTo>
                    <a:pt x="1" y="0"/>
                  </a:lnTo>
                  <a:lnTo>
                    <a:pt x="129" y="343"/>
                  </a:lnTo>
                  <a:lnTo>
                    <a:pt x="129" y="343"/>
                  </a:lnTo>
                  <a:lnTo>
                    <a:pt x="129" y="428"/>
                  </a:lnTo>
                  <a:lnTo>
                    <a:pt x="129" y="428"/>
                  </a:lnTo>
                  <a:lnTo>
                    <a:pt x="386" y="1285"/>
                  </a:lnTo>
                  <a:lnTo>
                    <a:pt x="557" y="2098"/>
                  </a:lnTo>
                  <a:lnTo>
                    <a:pt x="686" y="2783"/>
                  </a:lnTo>
                  <a:lnTo>
                    <a:pt x="729" y="3297"/>
                  </a:lnTo>
                  <a:lnTo>
                    <a:pt x="729" y="3297"/>
                  </a:lnTo>
                  <a:lnTo>
                    <a:pt x="729" y="3297"/>
                  </a:lnTo>
                  <a:lnTo>
                    <a:pt x="729" y="3426"/>
                  </a:lnTo>
                  <a:lnTo>
                    <a:pt x="729" y="3426"/>
                  </a:lnTo>
                  <a:lnTo>
                    <a:pt x="729" y="3426"/>
                  </a:lnTo>
                  <a:lnTo>
                    <a:pt x="729" y="3426"/>
                  </a:lnTo>
                  <a:lnTo>
                    <a:pt x="729" y="3297"/>
                  </a:lnTo>
                  <a:lnTo>
                    <a:pt x="729" y="3297"/>
                  </a:lnTo>
                  <a:lnTo>
                    <a:pt x="643" y="2655"/>
                  </a:lnTo>
                  <a:lnTo>
                    <a:pt x="557" y="1927"/>
                  </a:lnTo>
                  <a:lnTo>
                    <a:pt x="343" y="1156"/>
                  </a:lnTo>
                  <a:lnTo>
                    <a:pt x="129" y="343"/>
                  </a:lnTo>
                  <a:lnTo>
                    <a:pt x="129" y="343"/>
                  </a:lnTo>
                  <a:lnTo>
                    <a:pt x="1" y="0"/>
                  </a:lnTo>
                  <a:lnTo>
                    <a:pt x="1"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8" name="Google Shape;4281;p49">
              <a:extLst>
                <a:ext uri="{FF2B5EF4-FFF2-40B4-BE49-F238E27FC236}">
                  <a16:creationId xmlns:a16="http://schemas.microsoft.com/office/drawing/2014/main" id="{543E3CB0-0A8A-4D86-8216-866BB6FF4642}"/>
                </a:ext>
              </a:extLst>
            </p:cNvPr>
            <p:cNvSpPr/>
            <p:nvPr/>
          </p:nvSpPr>
          <p:spPr>
            <a:xfrm>
              <a:off x="989151" y="1030832"/>
              <a:ext cx="14997" cy="7687"/>
            </a:xfrm>
            <a:custGeom>
              <a:avLst/>
              <a:gdLst/>
              <a:ahLst/>
              <a:cxnLst/>
              <a:rect l="l" t="t" r="r" b="b"/>
              <a:pathLst>
                <a:path w="429" h="215" extrusionOk="0">
                  <a:moveTo>
                    <a:pt x="1" y="1"/>
                  </a:moveTo>
                  <a:lnTo>
                    <a:pt x="1" y="1"/>
                  </a:lnTo>
                  <a:lnTo>
                    <a:pt x="429" y="215"/>
                  </a:lnTo>
                  <a:lnTo>
                    <a:pt x="429" y="215"/>
                  </a:lnTo>
                  <a:lnTo>
                    <a:pt x="1" y="1"/>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69" name="Google Shape;4282;p49">
              <a:extLst>
                <a:ext uri="{FF2B5EF4-FFF2-40B4-BE49-F238E27FC236}">
                  <a16:creationId xmlns:a16="http://schemas.microsoft.com/office/drawing/2014/main" id="{9660EDB3-239A-4F1E-BDA6-0A3162EEA0F2}"/>
                </a:ext>
              </a:extLst>
            </p:cNvPr>
            <p:cNvSpPr/>
            <p:nvPr/>
          </p:nvSpPr>
          <p:spPr>
            <a:xfrm>
              <a:off x="989151" y="1030832"/>
              <a:ext cx="14997" cy="7687"/>
            </a:xfrm>
            <a:custGeom>
              <a:avLst/>
              <a:gdLst/>
              <a:ahLst/>
              <a:cxnLst/>
              <a:rect l="l" t="t" r="r" b="b"/>
              <a:pathLst>
                <a:path w="429" h="215" fill="none" extrusionOk="0">
                  <a:moveTo>
                    <a:pt x="1" y="1"/>
                  </a:moveTo>
                  <a:lnTo>
                    <a:pt x="1" y="1"/>
                  </a:lnTo>
                  <a:lnTo>
                    <a:pt x="429" y="215"/>
                  </a:lnTo>
                  <a:lnTo>
                    <a:pt x="429" y="215"/>
                  </a:lnTo>
                  <a:lnTo>
                    <a:pt x="1"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0" name="Google Shape;4283;p49">
              <a:extLst>
                <a:ext uri="{FF2B5EF4-FFF2-40B4-BE49-F238E27FC236}">
                  <a16:creationId xmlns:a16="http://schemas.microsoft.com/office/drawing/2014/main" id="{7AAFFB22-E34E-406E-8D08-C9D4CCCB5DFA}"/>
                </a:ext>
              </a:extLst>
            </p:cNvPr>
            <p:cNvSpPr/>
            <p:nvPr/>
          </p:nvSpPr>
          <p:spPr>
            <a:xfrm>
              <a:off x="917314" y="1006340"/>
              <a:ext cx="113786" cy="75049"/>
            </a:xfrm>
            <a:custGeom>
              <a:avLst/>
              <a:gdLst/>
              <a:ahLst/>
              <a:cxnLst/>
              <a:rect l="l" t="t" r="r" b="b"/>
              <a:pathLst>
                <a:path w="3255" h="2099" extrusionOk="0">
                  <a:moveTo>
                    <a:pt x="2655" y="1028"/>
                  </a:moveTo>
                  <a:lnTo>
                    <a:pt x="2655" y="1028"/>
                  </a:lnTo>
                  <a:lnTo>
                    <a:pt x="2655" y="1028"/>
                  </a:lnTo>
                  <a:lnTo>
                    <a:pt x="2655" y="1028"/>
                  </a:lnTo>
                  <a:lnTo>
                    <a:pt x="2784" y="1114"/>
                  </a:lnTo>
                  <a:lnTo>
                    <a:pt x="2784" y="1114"/>
                  </a:lnTo>
                  <a:lnTo>
                    <a:pt x="2955" y="1285"/>
                  </a:lnTo>
                  <a:lnTo>
                    <a:pt x="3083" y="1456"/>
                  </a:lnTo>
                  <a:lnTo>
                    <a:pt x="3169" y="1670"/>
                  </a:lnTo>
                  <a:lnTo>
                    <a:pt x="3255" y="1842"/>
                  </a:lnTo>
                  <a:lnTo>
                    <a:pt x="3255" y="1842"/>
                  </a:lnTo>
                  <a:lnTo>
                    <a:pt x="3255" y="2098"/>
                  </a:lnTo>
                  <a:lnTo>
                    <a:pt x="3255" y="2098"/>
                  </a:lnTo>
                  <a:lnTo>
                    <a:pt x="3255" y="1842"/>
                  </a:lnTo>
                  <a:lnTo>
                    <a:pt x="3255" y="1842"/>
                  </a:lnTo>
                  <a:lnTo>
                    <a:pt x="3169" y="1670"/>
                  </a:lnTo>
                  <a:lnTo>
                    <a:pt x="3083" y="1456"/>
                  </a:lnTo>
                  <a:lnTo>
                    <a:pt x="2955" y="1285"/>
                  </a:lnTo>
                  <a:lnTo>
                    <a:pt x="2784" y="1114"/>
                  </a:lnTo>
                  <a:lnTo>
                    <a:pt x="2784" y="1114"/>
                  </a:lnTo>
                  <a:lnTo>
                    <a:pt x="2655" y="1028"/>
                  </a:lnTo>
                  <a:lnTo>
                    <a:pt x="2655" y="1028"/>
                  </a:lnTo>
                  <a:close/>
                  <a:moveTo>
                    <a:pt x="686" y="172"/>
                  </a:moveTo>
                  <a:lnTo>
                    <a:pt x="686" y="172"/>
                  </a:lnTo>
                  <a:lnTo>
                    <a:pt x="686" y="172"/>
                  </a:lnTo>
                  <a:lnTo>
                    <a:pt x="686" y="172"/>
                  </a:lnTo>
                  <a:lnTo>
                    <a:pt x="1328" y="343"/>
                  </a:lnTo>
                  <a:lnTo>
                    <a:pt x="1884" y="557"/>
                  </a:lnTo>
                  <a:lnTo>
                    <a:pt x="1884" y="557"/>
                  </a:lnTo>
                  <a:lnTo>
                    <a:pt x="2056" y="686"/>
                  </a:lnTo>
                  <a:lnTo>
                    <a:pt x="2056" y="686"/>
                  </a:lnTo>
                  <a:lnTo>
                    <a:pt x="2056" y="686"/>
                  </a:lnTo>
                  <a:lnTo>
                    <a:pt x="2484" y="900"/>
                  </a:lnTo>
                  <a:lnTo>
                    <a:pt x="2484" y="900"/>
                  </a:lnTo>
                  <a:lnTo>
                    <a:pt x="2484" y="900"/>
                  </a:lnTo>
                  <a:lnTo>
                    <a:pt x="2484" y="900"/>
                  </a:lnTo>
                  <a:lnTo>
                    <a:pt x="2484" y="900"/>
                  </a:lnTo>
                  <a:lnTo>
                    <a:pt x="2484" y="900"/>
                  </a:lnTo>
                  <a:lnTo>
                    <a:pt x="2056" y="686"/>
                  </a:lnTo>
                  <a:lnTo>
                    <a:pt x="2056" y="686"/>
                  </a:lnTo>
                  <a:lnTo>
                    <a:pt x="1884" y="557"/>
                  </a:lnTo>
                  <a:lnTo>
                    <a:pt x="1884" y="557"/>
                  </a:lnTo>
                  <a:lnTo>
                    <a:pt x="1328" y="343"/>
                  </a:lnTo>
                  <a:lnTo>
                    <a:pt x="686" y="172"/>
                  </a:lnTo>
                  <a:lnTo>
                    <a:pt x="686" y="172"/>
                  </a:lnTo>
                  <a:close/>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1" name="Google Shape;4284;p49">
              <a:extLst>
                <a:ext uri="{FF2B5EF4-FFF2-40B4-BE49-F238E27FC236}">
                  <a16:creationId xmlns:a16="http://schemas.microsoft.com/office/drawing/2014/main" id="{5183DDCF-3060-4219-912E-0C70A2DB5D42}"/>
                </a:ext>
              </a:extLst>
            </p:cNvPr>
            <p:cNvSpPr/>
            <p:nvPr/>
          </p:nvSpPr>
          <p:spPr>
            <a:xfrm>
              <a:off x="1010126" y="1043096"/>
              <a:ext cx="20974" cy="38293"/>
            </a:xfrm>
            <a:custGeom>
              <a:avLst/>
              <a:gdLst/>
              <a:ahLst/>
              <a:cxnLst/>
              <a:rect l="l" t="t" r="r" b="b"/>
              <a:pathLst>
                <a:path w="600" h="1071" fill="none" extrusionOk="0">
                  <a:moveTo>
                    <a:pt x="0" y="0"/>
                  </a:moveTo>
                  <a:lnTo>
                    <a:pt x="0" y="0"/>
                  </a:lnTo>
                  <a:lnTo>
                    <a:pt x="0" y="0"/>
                  </a:lnTo>
                  <a:lnTo>
                    <a:pt x="0" y="0"/>
                  </a:lnTo>
                  <a:lnTo>
                    <a:pt x="129" y="86"/>
                  </a:lnTo>
                  <a:lnTo>
                    <a:pt x="129" y="86"/>
                  </a:lnTo>
                  <a:lnTo>
                    <a:pt x="300" y="257"/>
                  </a:lnTo>
                  <a:lnTo>
                    <a:pt x="428" y="428"/>
                  </a:lnTo>
                  <a:lnTo>
                    <a:pt x="514" y="642"/>
                  </a:lnTo>
                  <a:lnTo>
                    <a:pt x="600" y="814"/>
                  </a:lnTo>
                  <a:lnTo>
                    <a:pt x="600" y="814"/>
                  </a:lnTo>
                  <a:lnTo>
                    <a:pt x="600" y="1070"/>
                  </a:lnTo>
                  <a:lnTo>
                    <a:pt x="600" y="1070"/>
                  </a:lnTo>
                  <a:lnTo>
                    <a:pt x="600" y="814"/>
                  </a:lnTo>
                  <a:lnTo>
                    <a:pt x="600" y="814"/>
                  </a:lnTo>
                  <a:lnTo>
                    <a:pt x="514" y="642"/>
                  </a:lnTo>
                  <a:lnTo>
                    <a:pt x="428" y="428"/>
                  </a:lnTo>
                  <a:lnTo>
                    <a:pt x="300" y="257"/>
                  </a:lnTo>
                  <a:lnTo>
                    <a:pt x="129" y="86"/>
                  </a:lnTo>
                  <a:lnTo>
                    <a:pt x="129" y="86"/>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2" name="Google Shape;4285;p49">
              <a:extLst>
                <a:ext uri="{FF2B5EF4-FFF2-40B4-BE49-F238E27FC236}">
                  <a16:creationId xmlns:a16="http://schemas.microsoft.com/office/drawing/2014/main" id="{516E8E1E-08AB-4CFE-AAAD-EB14899B7DB3}"/>
                </a:ext>
              </a:extLst>
            </p:cNvPr>
            <p:cNvSpPr/>
            <p:nvPr/>
          </p:nvSpPr>
          <p:spPr>
            <a:xfrm>
              <a:off x="941260" y="1012454"/>
              <a:ext cx="62888" cy="26065"/>
            </a:xfrm>
            <a:custGeom>
              <a:avLst/>
              <a:gdLst/>
              <a:ahLst/>
              <a:cxnLst/>
              <a:rect l="l" t="t" r="r" b="b"/>
              <a:pathLst>
                <a:path w="1799" h="729" fill="none" extrusionOk="0">
                  <a:moveTo>
                    <a:pt x="1" y="1"/>
                  </a:moveTo>
                  <a:lnTo>
                    <a:pt x="1" y="1"/>
                  </a:lnTo>
                  <a:lnTo>
                    <a:pt x="1" y="1"/>
                  </a:lnTo>
                  <a:lnTo>
                    <a:pt x="1" y="1"/>
                  </a:lnTo>
                  <a:lnTo>
                    <a:pt x="643" y="172"/>
                  </a:lnTo>
                  <a:lnTo>
                    <a:pt x="1199" y="386"/>
                  </a:lnTo>
                  <a:lnTo>
                    <a:pt x="1199" y="386"/>
                  </a:lnTo>
                  <a:lnTo>
                    <a:pt x="1371" y="515"/>
                  </a:lnTo>
                  <a:lnTo>
                    <a:pt x="1371" y="515"/>
                  </a:lnTo>
                  <a:lnTo>
                    <a:pt x="1371" y="515"/>
                  </a:lnTo>
                  <a:lnTo>
                    <a:pt x="1799" y="729"/>
                  </a:lnTo>
                  <a:lnTo>
                    <a:pt x="1799" y="729"/>
                  </a:lnTo>
                  <a:lnTo>
                    <a:pt x="1799" y="729"/>
                  </a:lnTo>
                  <a:lnTo>
                    <a:pt x="1799" y="729"/>
                  </a:lnTo>
                  <a:lnTo>
                    <a:pt x="1799" y="729"/>
                  </a:lnTo>
                  <a:lnTo>
                    <a:pt x="1799" y="729"/>
                  </a:lnTo>
                  <a:lnTo>
                    <a:pt x="1371" y="515"/>
                  </a:lnTo>
                  <a:lnTo>
                    <a:pt x="1371" y="515"/>
                  </a:lnTo>
                  <a:lnTo>
                    <a:pt x="1199" y="386"/>
                  </a:lnTo>
                  <a:lnTo>
                    <a:pt x="1199" y="386"/>
                  </a:lnTo>
                  <a:lnTo>
                    <a:pt x="643" y="172"/>
                  </a:lnTo>
                  <a:lnTo>
                    <a:pt x="1" y="1"/>
                  </a:lnTo>
                  <a:lnTo>
                    <a:pt x="1"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3" name="Google Shape;4286;p49">
              <a:extLst>
                <a:ext uri="{FF2B5EF4-FFF2-40B4-BE49-F238E27FC236}">
                  <a16:creationId xmlns:a16="http://schemas.microsoft.com/office/drawing/2014/main" id="{263E3887-FE2C-4367-8450-2C3D5ED4BEF4}"/>
                </a:ext>
              </a:extLst>
            </p:cNvPr>
            <p:cNvSpPr/>
            <p:nvPr/>
          </p:nvSpPr>
          <p:spPr>
            <a:xfrm>
              <a:off x="917314" y="1006340"/>
              <a:ext cx="22478" cy="4612"/>
            </a:xfrm>
            <a:custGeom>
              <a:avLst/>
              <a:gdLst/>
              <a:ahLst/>
              <a:cxnLst/>
              <a:rect l="l" t="t" r="r" b="b"/>
              <a:pathLst>
                <a:path w="643" h="129" fill="none" extrusionOk="0">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4" name="Google Shape;4287;p49">
              <a:extLst>
                <a:ext uri="{FF2B5EF4-FFF2-40B4-BE49-F238E27FC236}">
                  <a16:creationId xmlns:a16="http://schemas.microsoft.com/office/drawing/2014/main" id="{EBC374B0-3471-41D2-B51C-09A4E980B9AA}"/>
                </a:ext>
              </a:extLst>
            </p:cNvPr>
            <p:cNvSpPr/>
            <p:nvPr/>
          </p:nvSpPr>
          <p:spPr>
            <a:xfrm>
              <a:off x="655378" y="1330885"/>
              <a:ext cx="3041" cy="1573"/>
            </a:xfrm>
            <a:custGeom>
              <a:avLst/>
              <a:gdLst/>
              <a:ahLst/>
              <a:cxnLst/>
              <a:rect l="l" t="t" r="r" b="b"/>
              <a:pathLst>
                <a:path w="87" h="44" extrusionOk="0">
                  <a:moveTo>
                    <a:pt x="86" y="0"/>
                  </a:moveTo>
                  <a:lnTo>
                    <a:pt x="86" y="0"/>
                  </a:lnTo>
                  <a:lnTo>
                    <a:pt x="1" y="43"/>
                  </a:lnTo>
                  <a:lnTo>
                    <a:pt x="1" y="43"/>
                  </a:lnTo>
                  <a:lnTo>
                    <a:pt x="86" y="0"/>
                  </a:lnTo>
                  <a:lnTo>
                    <a:pt x="86" y="0"/>
                  </a:lnTo>
                  <a:lnTo>
                    <a:pt x="86"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5" name="Google Shape;4288;p49">
              <a:extLst>
                <a:ext uri="{FF2B5EF4-FFF2-40B4-BE49-F238E27FC236}">
                  <a16:creationId xmlns:a16="http://schemas.microsoft.com/office/drawing/2014/main" id="{4C05B05E-46B2-4AFF-8498-67E1AA7788F4}"/>
                </a:ext>
              </a:extLst>
            </p:cNvPr>
            <p:cNvSpPr/>
            <p:nvPr/>
          </p:nvSpPr>
          <p:spPr>
            <a:xfrm>
              <a:off x="655378" y="1330885"/>
              <a:ext cx="3041" cy="1573"/>
            </a:xfrm>
            <a:custGeom>
              <a:avLst/>
              <a:gdLst/>
              <a:ahLst/>
              <a:cxnLst/>
              <a:rect l="l" t="t" r="r" b="b"/>
              <a:pathLst>
                <a:path w="87" h="44" fill="none" extrusionOk="0">
                  <a:moveTo>
                    <a:pt x="86" y="0"/>
                  </a:moveTo>
                  <a:lnTo>
                    <a:pt x="86" y="0"/>
                  </a:lnTo>
                  <a:lnTo>
                    <a:pt x="1" y="43"/>
                  </a:lnTo>
                  <a:lnTo>
                    <a:pt x="1" y="43"/>
                  </a:lnTo>
                  <a:lnTo>
                    <a:pt x="86" y="0"/>
                  </a:lnTo>
                  <a:lnTo>
                    <a:pt x="86" y="0"/>
                  </a:lnTo>
                  <a:lnTo>
                    <a:pt x="8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6" name="Google Shape;4289;p49">
              <a:extLst>
                <a:ext uri="{FF2B5EF4-FFF2-40B4-BE49-F238E27FC236}">
                  <a16:creationId xmlns:a16="http://schemas.microsoft.com/office/drawing/2014/main" id="{A9840857-2E59-4029-ACAF-01E38370AFBA}"/>
                </a:ext>
              </a:extLst>
            </p:cNvPr>
            <p:cNvSpPr/>
            <p:nvPr/>
          </p:nvSpPr>
          <p:spPr>
            <a:xfrm>
              <a:off x="854460" y="1438042"/>
              <a:ext cx="35" cy="1573"/>
            </a:xfrm>
            <a:custGeom>
              <a:avLst/>
              <a:gdLst/>
              <a:ahLst/>
              <a:cxnLst/>
              <a:rect l="l" t="t" r="r" b="b"/>
              <a:pathLst>
                <a:path w="1" h="44" extrusionOk="0">
                  <a:moveTo>
                    <a:pt x="0" y="43"/>
                  </a:moveTo>
                  <a:lnTo>
                    <a:pt x="0" y="43"/>
                  </a:lnTo>
                  <a:lnTo>
                    <a:pt x="0" y="43"/>
                  </a:lnTo>
                  <a:lnTo>
                    <a:pt x="0" y="43"/>
                  </a:lnTo>
                  <a:lnTo>
                    <a:pt x="0" y="43"/>
                  </a:lnTo>
                  <a:lnTo>
                    <a:pt x="0" y="43"/>
                  </a:lnTo>
                  <a:lnTo>
                    <a:pt x="0" y="43"/>
                  </a:lnTo>
                  <a:close/>
                  <a:moveTo>
                    <a:pt x="0" y="0"/>
                  </a:moveTo>
                  <a:lnTo>
                    <a:pt x="0" y="0"/>
                  </a:lnTo>
                  <a:lnTo>
                    <a:pt x="0" y="43"/>
                  </a:lnTo>
                  <a:lnTo>
                    <a:pt x="0" y="43"/>
                  </a:lnTo>
                  <a:lnTo>
                    <a:pt x="0" y="0"/>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7" name="Google Shape;4290;p49">
              <a:extLst>
                <a:ext uri="{FF2B5EF4-FFF2-40B4-BE49-F238E27FC236}">
                  <a16:creationId xmlns:a16="http://schemas.microsoft.com/office/drawing/2014/main" id="{0E4020DC-651B-4CE5-AA55-3316921216E1}"/>
                </a:ext>
              </a:extLst>
            </p:cNvPr>
            <p:cNvSpPr/>
            <p:nvPr/>
          </p:nvSpPr>
          <p:spPr>
            <a:xfrm>
              <a:off x="854460" y="1439579"/>
              <a:ext cx="35" cy="36"/>
            </a:xfrm>
            <a:custGeom>
              <a:avLst/>
              <a:gdLst/>
              <a:ahLst/>
              <a:cxnLst/>
              <a:rect l="l" t="t" r="r" b="b"/>
              <a:pathLst>
                <a:path w="1" h="1" fill="none" extrusionOk="0">
                  <a:moveTo>
                    <a:pt x="0" y="0"/>
                  </a:moveTo>
                  <a:lnTo>
                    <a:pt x="0" y="0"/>
                  </a:ln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8" name="Google Shape;4291;p49">
              <a:extLst>
                <a:ext uri="{FF2B5EF4-FFF2-40B4-BE49-F238E27FC236}">
                  <a16:creationId xmlns:a16="http://schemas.microsoft.com/office/drawing/2014/main" id="{9E2962C4-8166-4D8D-A714-C725A48D96AB}"/>
                </a:ext>
              </a:extLst>
            </p:cNvPr>
            <p:cNvSpPr/>
            <p:nvPr/>
          </p:nvSpPr>
          <p:spPr>
            <a:xfrm>
              <a:off x="854460" y="1438042"/>
              <a:ext cx="35" cy="1573"/>
            </a:xfrm>
            <a:custGeom>
              <a:avLst/>
              <a:gdLst/>
              <a:ahLst/>
              <a:cxnLst/>
              <a:rect l="l" t="t" r="r" b="b"/>
              <a:pathLst>
                <a:path w="1" h="44" fill="none" extrusionOk="0">
                  <a:moveTo>
                    <a:pt x="0" y="0"/>
                  </a:moveTo>
                  <a:lnTo>
                    <a:pt x="0" y="0"/>
                  </a:lnTo>
                  <a:lnTo>
                    <a:pt x="0" y="43"/>
                  </a:lnTo>
                  <a:lnTo>
                    <a:pt x="0" y="43"/>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79" name="Google Shape;4292;p49">
              <a:extLst>
                <a:ext uri="{FF2B5EF4-FFF2-40B4-BE49-F238E27FC236}">
                  <a16:creationId xmlns:a16="http://schemas.microsoft.com/office/drawing/2014/main" id="{7AEAB42A-470B-4274-8183-3E5453CBA4D9}"/>
                </a:ext>
              </a:extLst>
            </p:cNvPr>
            <p:cNvSpPr/>
            <p:nvPr/>
          </p:nvSpPr>
          <p:spPr>
            <a:xfrm>
              <a:off x="808072" y="1439579"/>
              <a:ext cx="46423" cy="6150"/>
            </a:xfrm>
            <a:custGeom>
              <a:avLst/>
              <a:gdLst/>
              <a:ahLst/>
              <a:cxnLst/>
              <a:rect l="l" t="t" r="r" b="b"/>
              <a:pathLst>
                <a:path w="1328" h="172" extrusionOk="0">
                  <a:moveTo>
                    <a:pt x="599" y="171"/>
                  </a:moveTo>
                  <a:lnTo>
                    <a:pt x="599" y="171"/>
                  </a:lnTo>
                  <a:lnTo>
                    <a:pt x="642" y="171"/>
                  </a:lnTo>
                  <a:lnTo>
                    <a:pt x="642" y="171"/>
                  </a:lnTo>
                  <a:lnTo>
                    <a:pt x="642" y="171"/>
                  </a:lnTo>
                  <a:lnTo>
                    <a:pt x="599" y="171"/>
                  </a:lnTo>
                  <a:close/>
                  <a:moveTo>
                    <a:pt x="0" y="86"/>
                  </a:moveTo>
                  <a:lnTo>
                    <a:pt x="0" y="86"/>
                  </a:lnTo>
                  <a:lnTo>
                    <a:pt x="0" y="86"/>
                  </a:lnTo>
                  <a:lnTo>
                    <a:pt x="0" y="86"/>
                  </a:lnTo>
                  <a:lnTo>
                    <a:pt x="0" y="86"/>
                  </a:lnTo>
                  <a:close/>
                  <a:moveTo>
                    <a:pt x="1327" y="0"/>
                  </a:moveTo>
                  <a:lnTo>
                    <a:pt x="1327" y="0"/>
                  </a:lnTo>
                  <a:lnTo>
                    <a:pt x="1327" y="0"/>
                  </a:lnTo>
                  <a:lnTo>
                    <a:pt x="1327" y="0"/>
                  </a:lnTo>
                  <a:lnTo>
                    <a:pt x="1156" y="86"/>
                  </a:lnTo>
                  <a:lnTo>
                    <a:pt x="985" y="129"/>
                  </a:lnTo>
                  <a:lnTo>
                    <a:pt x="642" y="171"/>
                  </a:lnTo>
                  <a:lnTo>
                    <a:pt x="642" y="171"/>
                  </a:lnTo>
                  <a:lnTo>
                    <a:pt x="985" y="129"/>
                  </a:lnTo>
                  <a:lnTo>
                    <a:pt x="1156" y="86"/>
                  </a:lnTo>
                  <a:lnTo>
                    <a:pt x="1327"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0" name="Google Shape;4293;p49">
              <a:extLst>
                <a:ext uri="{FF2B5EF4-FFF2-40B4-BE49-F238E27FC236}">
                  <a16:creationId xmlns:a16="http://schemas.microsoft.com/office/drawing/2014/main" id="{F8C9931A-586A-4BA6-BF9E-7B664222DCC6}"/>
                </a:ext>
              </a:extLst>
            </p:cNvPr>
            <p:cNvSpPr/>
            <p:nvPr/>
          </p:nvSpPr>
          <p:spPr>
            <a:xfrm>
              <a:off x="829011" y="1445693"/>
              <a:ext cx="1538" cy="36"/>
            </a:xfrm>
            <a:custGeom>
              <a:avLst/>
              <a:gdLst/>
              <a:ahLst/>
              <a:cxnLst/>
              <a:rect l="l" t="t" r="r" b="b"/>
              <a:pathLst>
                <a:path w="44" h="1" fill="none" extrusionOk="0">
                  <a:moveTo>
                    <a:pt x="0" y="0"/>
                  </a:moveTo>
                  <a:lnTo>
                    <a:pt x="0" y="0"/>
                  </a:lnTo>
                  <a:lnTo>
                    <a:pt x="43" y="0"/>
                  </a:lnTo>
                  <a:lnTo>
                    <a:pt x="43" y="0"/>
                  </a:lnTo>
                  <a:lnTo>
                    <a:pt x="43"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1" name="Google Shape;4294;p49">
              <a:extLst>
                <a:ext uri="{FF2B5EF4-FFF2-40B4-BE49-F238E27FC236}">
                  <a16:creationId xmlns:a16="http://schemas.microsoft.com/office/drawing/2014/main" id="{DE2036FD-D765-4F75-94E6-5B34CA3A0EBA}"/>
                </a:ext>
              </a:extLst>
            </p:cNvPr>
            <p:cNvSpPr/>
            <p:nvPr/>
          </p:nvSpPr>
          <p:spPr>
            <a:xfrm>
              <a:off x="808072" y="1442618"/>
              <a:ext cx="35" cy="36"/>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2" name="Google Shape;4295;p49">
              <a:extLst>
                <a:ext uri="{FF2B5EF4-FFF2-40B4-BE49-F238E27FC236}">
                  <a16:creationId xmlns:a16="http://schemas.microsoft.com/office/drawing/2014/main" id="{30FE0F2A-5338-40DC-95F9-607335BEC12B}"/>
                </a:ext>
              </a:extLst>
            </p:cNvPr>
            <p:cNvSpPr/>
            <p:nvPr/>
          </p:nvSpPr>
          <p:spPr>
            <a:xfrm>
              <a:off x="830515" y="1439579"/>
              <a:ext cx="23981" cy="6150"/>
            </a:xfrm>
            <a:custGeom>
              <a:avLst/>
              <a:gdLst/>
              <a:ahLst/>
              <a:cxnLst/>
              <a:rect l="l" t="t" r="r" b="b"/>
              <a:pathLst>
                <a:path w="686" h="172" fill="none" extrusionOk="0">
                  <a:moveTo>
                    <a:pt x="685" y="0"/>
                  </a:moveTo>
                  <a:lnTo>
                    <a:pt x="685" y="0"/>
                  </a:lnTo>
                  <a:lnTo>
                    <a:pt x="685" y="0"/>
                  </a:lnTo>
                  <a:lnTo>
                    <a:pt x="685" y="0"/>
                  </a:lnTo>
                  <a:lnTo>
                    <a:pt x="514" y="86"/>
                  </a:lnTo>
                  <a:lnTo>
                    <a:pt x="343" y="129"/>
                  </a:lnTo>
                  <a:lnTo>
                    <a:pt x="0" y="171"/>
                  </a:lnTo>
                  <a:lnTo>
                    <a:pt x="0" y="171"/>
                  </a:lnTo>
                  <a:lnTo>
                    <a:pt x="343" y="129"/>
                  </a:lnTo>
                  <a:lnTo>
                    <a:pt x="514" y="86"/>
                  </a:lnTo>
                  <a:lnTo>
                    <a:pt x="685"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3" name="Google Shape;4296;p49">
              <a:extLst>
                <a:ext uri="{FF2B5EF4-FFF2-40B4-BE49-F238E27FC236}">
                  <a16:creationId xmlns:a16="http://schemas.microsoft.com/office/drawing/2014/main" id="{58F34BB7-CD21-4A43-ADCE-F866E199EFDB}"/>
                </a:ext>
              </a:extLst>
            </p:cNvPr>
            <p:cNvSpPr/>
            <p:nvPr/>
          </p:nvSpPr>
          <p:spPr>
            <a:xfrm>
              <a:off x="359044" y="792027"/>
              <a:ext cx="672057" cy="653702"/>
            </a:xfrm>
            <a:custGeom>
              <a:avLst/>
              <a:gdLst/>
              <a:ahLst/>
              <a:cxnLst/>
              <a:rect l="l" t="t" r="r" b="b"/>
              <a:pathLst>
                <a:path w="19225" h="18283" extrusionOk="0">
                  <a:moveTo>
                    <a:pt x="10062" y="0"/>
                  </a:moveTo>
                  <a:lnTo>
                    <a:pt x="10019" y="43"/>
                  </a:lnTo>
                  <a:lnTo>
                    <a:pt x="9891" y="43"/>
                  </a:lnTo>
                  <a:lnTo>
                    <a:pt x="9548" y="172"/>
                  </a:lnTo>
                  <a:lnTo>
                    <a:pt x="9591" y="172"/>
                  </a:lnTo>
                  <a:lnTo>
                    <a:pt x="9848" y="214"/>
                  </a:lnTo>
                  <a:lnTo>
                    <a:pt x="10062" y="257"/>
                  </a:lnTo>
                  <a:lnTo>
                    <a:pt x="10276" y="300"/>
                  </a:lnTo>
                  <a:lnTo>
                    <a:pt x="10490" y="386"/>
                  </a:lnTo>
                  <a:lnTo>
                    <a:pt x="10833" y="685"/>
                  </a:lnTo>
                  <a:lnTo>
                    <a:pt x="11132" y="985"/>
                  </a:lnTo>
                  <a:lnTo>
                    <a:pt x="11432" y="1413"/>
                  </a:lnTo>
                  <a:lnTo>
                    <a:pt x="11646" y="1841"/>
                  </a:lnTo>
                  <a:lnTo>
                    <a:pt x="11860" y="2312"/>
                  </a:lnTo>
                  <a:lnTo>
                    <a:pt x="12032" y="2826"/>
                  </a:lnTo>
                  <a:lnTo>
                    <a:pt x="12331" y="3811"/>
                  </a:lnTo>
                  <a:lnTo>
                    <a:pt x="12588" y="4667"/>
                  </a:lnTo>
                  <a:lnTo>
                    <a:pt x="12717" y="5010"/>
                  </a:lnTo>
                  <a:lnTo>
                    <a:pt x="12888" y="5309"/>
                  </a:lnTo>
                  <a:lnTo>
                    <a:pt x="13016" y="5481"/>
                  </a:lnTo>
                  <a:lnTo>
                    <a:pt x="13102" y="5566"/>
                  </a:lnTo>
                  <a:lnTo>
                    <a:pt x="13188" y="5566"/>
                  </a:lnTo>
                  <a:lnTo>
                    <a:pt x="13188" y="5524"/>
                  </a:lnTo>
                  <a:lnTo>
                    <a:pt x="13188" y="5395"/>
                  </a:lnTo>
                  <a:lnTo>
                    <a:pt x="13145" y="4881"/>
                  </a:lnTo>
                  <a:lnTo>
                    <a:pt x="13016" y="4196"/>
                  </a:lnTo>
                  <a:lnTo>
                    <a:pt x="12845" y="3383"/>
                  </a:lnTo>
                  <a:lnTo>
                    <a:pt x="12588" y="2526"/>
                  </a:lnTo>
                  <a:lnTo>
                    <a:pt x="12588" y="2441"/>
                  </a:lnTo>
                  <a:lnTo>
                    <a:pt x="12460" y="2098"/>
                  </a:lnTo>
                  <a:lnTo>
                    <a:pt x="12160" y="1499"/>
                  </a:lnTo>
                  <a:lnTo>
                    <a:pt x="11860" y="942"/>
                  </a:lnTo>
                  <a:lnTo>
                    <a:pt x="11689" y="728"/>
                  </a:lnTo>
                  <a:lnTo>
                    <a:pt x="11475" y="514"/>
                  </a:lnTo>
                  <a:lnTo>
                    <a:pt x="11261" y="343"/>
                  </a:lnTo>
                  <a:lnTo>
                    <a:pt x="11047" y="214"/>
                  </a:lnTo>
                  <a:lnTo>
                    <a:pt x="10961" y="172"/>
                  </a:lnTo>
                  <a:lnTo>
                    <a:pt x="10918" y="129"/>
                  </a:lnTo>
                  <a:lnTo>
                    <a:pt x="10704" y="43"/>
                  </a:lnTo>
                  <a:lnTo>
                    <a:pt x="10490" y="0"/>
                  </a:lnTo>
                  <a:close/>
                  <a:moveTo>
                    <a:pt x="86" y="5352"/>
                  </a:moveTo>
                  <a:lnTo>
                    <a:pt x="86" y="5438"/>
                  </a:lnTo>
                  <a:lnTo>
                    <a:pt x="43" y="5609"/>
                  </a:lnTo>
                  <a:lnTo>
                    <a:pt x="0" y="5823"/>
                  </a:lnTo>
                  <a:lnTo>
                    <a:pt x="43" y="6166"/>
                  </a:lnTo>
                  <a:lnTo>
                    <a:pt x="172" y="6551"/>
                  </a:lnTo>
                  <a:lnTo>
                    <a:pt x="343" y="6936"/>
                  </a:lnTo>
                  <a:lnTo>
                    <a:pt x="557" y="7322"/>
                  </a:lnTo>
                  <a:lnTo>
                    <a:pt x="857" y="7750"/>
                  </a:lnTo>
                  <a:lnTo>
                    <a:pt x="1156" y="8135"/>
                  </a:lnTo>
                  <a:lnTo>
                    <a:pt x="1799" y="8906"/>
                  </a:lnTo>
                  <a:lnTo>
                    <a:pt x="2441" y="9548"/>
                  </a:lnTo>
                  <a:lnTo>
                    <a:pt x="3040" y="10105"/>
                  </a:lnTo>
                  <a:lnTo>
                    <a:pt x="3597" y="10576"/>
                  </a:lnTo>
                  <a:lnTo>
                    <a:pt x="3597" y="10619"/>
                  </a:lnTo>
                  <a:lnTo>
                    <a:pt x="3683" y="10490"/>
                  </a:lnTo>
                  <a:lnTo>
                    <a:pt x="3768" y="10319"/>
                  </a:lnTo>
                  <a:lnTo>
                    <a:pt x="3768" y="10148"/>
                  </a:lnTo>
                  <a:lnTo>
                    <a:pt x="3683" y="9976"/>
                  </a:lnTo>
                  <a:lnTo>
                    <a:pt x="3426" y="9719"/>
                  </a:lnTo>
                  <a:lnTo>
                    <a:pt x="3083" y="9377"/>
                  </a:lnTo>
                  <a:lnTo>
                    <a:pt x="2612" y="8949"/>
                  </a:lnTo>
                  <a:lnTo>
                    <a:pt x="2098" y="8435"/>
                  </a:lnTo>
                  <a:lnTo>
                    <a:pt x="1585" y="7836"/>
                  </a:lnTo>
                  <a:lnTo>
                    <a:pt x="1071" y="7151"/>
                  </a:lnTo>
                  <a:lnTo>
                    <a:pt x="814" y="6765"/>
                  </a:lnTo>
                  <a:lnTo>
                    <a:pt x="600" y="6380"/>
                  </a:lnTo>
                  <a:lnTo>
                    <a:pt x="386" y="5909"/>
                  </a:lnTo>
                  <a:lnTo>
                    <a:pt x="214" y="5481"/>
                  </a:lnTo>
                  <a:lnTo>
                    <a:pt x="172" y="5395"/>
                  </a:lnTo>
                  <a:lnTo>
                    <a:pt x="86" y="5352"/>
                  </a:lnTo>
                  <a:close/>
                  <a:moveTo>
                    <a:pt x="7493" y="14643"/>
                  </a:moveTo>
                  <a:lnTo>
                    <a:pt x="7236" y="14686"/>
                  </a:lnTo>
                  <a:lnTo>
                    <a:pt x="6680" y="14857"/>
                  </a:lnTo>
                  <a:lnTo>
                    <a:pt x="6080" y="15114"/>
                  </a:lnTo>
                  <a:lnTo>
                    <a:pt x="5438" y="15371"/>
                  </a:lnTo>
                  <a:lnTo>
                    <a:pt x="4796" y="15671"/>
                  </a:lnTo>
                  <a:lnTo>
                    <a:pt x="4153" y="15885"/>
                  </a:lnTo>
                  <a:lnTo>
                    <a:pt x="3554" y="16056"/>
                  </a:lnTo>
                  <a:lnTo>
                    <a:pt x="3254" y="16099"/>
                  </a:lnTo>
                  <a:lnTo>
                    <a:pt x="2997" y="16142"/>
                  </a:lnTo>
                  <a:lnTo>
                    <a:pt x="2698" y="16099"/>
                  </a:lnTo>
                  <a:lnTo>
                    <a:pt x="2441" y="16013"/>
                  </a:lnTo>
                  <a:lnTo>
                    <a:pt x="2184" y="15842"/>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12" y="16741"/>
                  </a:lnTo>
                  <a:lnTo>
                    <a:pt x="2826" y="16784"/>
                  </a:lnTo>
                  <a:lnTo>
                    <a:pt x="3040" y="16827"/>
                  </a:lnTo>
                  <a:lnTo>
                    <a:pt x="3340" y="16870"/>
                  </a:lnTo>
                  <a:lnTo>
                    <a:pt x="3939" y="16784"/>
                  </a:lnTo>
                  <a:lnTo>
                    <a:pt x="4624" y="16656"/>
                  </a:lnTo>
                  <a:lnTo>
                    <a:pt x="5310" y="16441"/>
                  </a:lnTo>
                  <a:lnTo>
                    <a:pt x="6037" y="16185"/>
                  </a:lnTo>
                  <a:lnTo>
                    <a:pt x="7365" y="15628"/>
                  </a:lnTo>
                  <a:lnTo>
                    <a:pt x="8392" y="15157"/>
                  </a:lnTo>
                  <a:lnTo>
                    <a:pt x="8478" y="15114"/>
                  </a:lnTo>
                  <a:lnTo>
                    <a:pt x="8563" y="15071"/>
                  </a:lnTo>
                  <a:lnTo>
                    <a:pt x="8435" y="14857"/>
                  </a:lnTo>
                  <a:lnTo>
                    <a:pt x="8221" y="14729"/>
                  </a:lnTo>
                  <a:lnTo>
                    <a:pt x="8007" y="14643"/>
                  </a:lnTo>
                  <a:close/>
                  <a:moveTo>
                    <a:pt x="15971" y="5995"/>
                  </a:moveTo>
                  <a:lnTo>
                    <a:pt x="16570" y="6251"/>
                  </a:lnTo>
                  <a:lnTo>
                    <a:pt x="17212" y="6637"/>
                  </a:lnTo>
                  <a:lnTo>
                    <a:pt x="17512" y="6851"/>
                  </a:lnTo>
                  <a:lnTo>
                    <a:pt x="17769" y="7065"/>
                  </a:lnTo>
                  <a:lnTo>
                    <a:pt x="17940" y="7236"/>
                  </a:lnTo>
                  <a:lnTo>
                    <a:pt x="18026" y="7450"/>
                  </a:lnTo>
                  <a:lnTo>
                    <a:pt x="18111" y="7878"/>
                  </a:lnTo>
                  <a:lnTo>
                    <a:pt x="18069" y="8221"/>
                  </a:lnTo>
                  <a:lnTo>
                    <a:pt x="17983" y="8563"/>
                  </a:lnTo>
                  <a:lnTo>
                    <a:pt x="17812" y="8820"/>
                  </a:lnTo>
                  <a:lnTo>
                    <a:pt x="17555" y="9077"/>
                  </a:lnTo>
                  <a:lnTo>
                    <a:pt x="17255" y="9291"/>
                  </a:lnTo>
                  <a:lnTo>
                    <a:pt x="16955" y="9463"/>
                  </a:lnTo>
                  <a:lnTo>
                    <a:pt x="16570" y="9634"/>
                  </a:lnTo>
                  <a:lnTo>
                    <a:pt x="15799" y="9976"/>
                  </a:lnTo>
                  <a:lnTo>
                    <a:pt x="15071" y="10362"/>
                  </a:lnTo>
                  <a:lnTo>
                    <a:pt x="14729" y="10576"/>
                  </a:lnTo>
                  <a:lnTo>
                    <a:pt x="14429" y="10833"/>
                  </a:lnTo>
                  <a:lnTo>
                    <a:pt x="14172" y="11090"/>
                  </a:lnTo>
                  <a:lnTo>
                    <a:pt x="13958" y="11432"/>
                  </a:lnTo>
                  <a:lnTo>
                    <a:pt x="13830" y="11817"/>
                  </a:lnTo>
                  <a:lnTo>
                    <a:pt x="13744" y="12203"/>
                  </a:lnTo>
                  <a:lnTo>
                    <a:pt x="13744" y="12588"/>
                  </a:lnTo>
                  <a:lnTo>
                    <a:pt x="13744" y="13016"/>
                  </a:lnTo>
                  <a:lnTo>
                    <a:pt x="13787" y="13830"/>
                  </a:lnTo>
                  <a:lnTo>
                    <a:pt x="13915" y="14686"/>
                  </a:lnTo>
                  <a:lnTo>
                    <a:pt x="14001" y="15500"/>
                  </a:lnTo>
                  <a:lnTo>
                    <a:pt x="14001" y="15885"/>
                  </a:lnTo>
                  <a:lnTo>
                    <a:pt x="13958" y="16227"/>
                  </a:lnTo>
                  <a:lnTo>
                    <a:pt x="13873" y="16570"/>
                  </a:lnTo>
                  <a:lnTo>
                    <a:pt x="13701" y="16870"/>
                  </a:lnTo>
                  <a:lnTo>
                    <a:pt x="13487" y="17126"/>
                  </a:lnTo>
                  <a:lnTo>
                    <a:pt x="13230" y="17341"/>
                  </a:lnTo>
                  <a:lnTo>
                    <a:pt x="13016" y="17426"/>
                  </a:lnTo>
                  <a:lnTo>
                    <a:pt x="12802" y="17469"/>
                  </a:lnTo>
                  <a:lnTo>
                    <a:pt x="12503" y="17426"/>
                  </a:lnTo>
                  <a:lnTo>
                    <a:pt x="12160" y="17383"/>
                  </a:lnTo>
                  <a:lnTo>
                    <a:pt x="11475" y="17169"/>
                  </a:lnTo>
                  <a:lnTo>
                    <a:pt x="10790" y="16870"/>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45" y="18282"/>
                  </a:lnTo>
                  <a:lnTo>
                    <a:pt x="13487" y="18282"/>
                  </a:lnTo>
                  <a:lnTo>
                    <a:pt x="13830" y="18240"/>
                  </a:lnTo>
                  <a:lnTo>
                    <a:pt x="14001" y="18197"/>
                  </a:lnTo>
                  <a:lnTo>
                    <a:pt x="14172" y="18111"/>
                  </a:lnTo>
                  <a:lnTo>
                    <a:pt x="14172" y="18068"/>
                  </a:lnTo>
                  <a:lnTo>
                    <a:pt x="14215" y="18068"/>
                  </a:lnTo>
                  <a:lnTo>
                    <a:pt x="14429" y="17897"/>
                  </a:lnTo>
                  <a:lnTo>
                    <a:pt x="14600" y="17640"/>
                  </a:lnTo>
                  <a:lnTo>
                    <a:pt x="14772" y="17383"/>
                  </a:lnTo>
                  <a:lnTo>
                    <a:pt x="14900" y="17041"/>
                  </a:lnTo>
                  <a:lnTo>
                    <a:pt x="14986" y="16741"/>
                  </a:lnTo>
                  <a:lnTo>
                    <a:pt x="15029" y="16356"/>
                  </a:lnTo>
                  <a:lnTo>
                    <a:pt x="15071" y="15585"/>
                  </a:lnTo>
                  <a:lnTo>
                    <a:pt x="15071" y="14943"/>
                  </a:lnTo>
                  <a:lnTo>
                    <a:pt x="14986" y="14301"/>
                  </a:lnTo>
                  <a:lnTo>
                    <a:pt x="14815" y="13145"/>
                  </a:lnTo>
                  <a:lnTo>
                    <a:pt x="14600" y="12288"/>
                  </a:lnTo>
                  <a:lnTo>
                    <a:pt x="14515" y="11989"/>
                  </a:lnTo>
                  <a:lnTo>
                    <a:pt x="15243" y="11603"/>
                  </a:lnTo>
                  <a:lnTo>
                    <a:pt x="16013" y="11218"/>
                  </a:lnTo>
                  <a:lnTo>
                    <a:pt x="16870" y="10704"/>
                  </a:lnTo>
                  <a:lnTo>
                    <a:pt x="17726" y="10148"/>
                  </a:lnTo>
                  <a:lnTo>
                    <a:pt x="18154" y="9805"/>
                  </a:lnTo>
                  <a:lnTo>
                    <a:pt x="18497" y="9463"/>
                  </a:lnTo>
                  <a:lnTo>
                    <a:pt x="18796" y="9120"/>
                  </a:lnTo>
                  <a:lnTo>
                    <a:pt x="19053" y="8778"/>
                  </a:lnTo>
                  <a:lnTo>
                    <a:pt x="19182" y="8435"/>
                  </a:lnTo>
                  <a:lnTo>
                    <a:pt x="19225" y="8264"/>
                  </a:lnTo>
                  <a:lnTo>
                    <a:pt x="19225" y="8092"/>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613" y="6123"/>
                  </a:lnTo>
                  <a:lnTo>
                    <a:pt x="16570" y="6123"/>
                  </a:lnTo>
                  <a:lnTo>
                    <a:pt x="16099" y="5995"/>
                  </a:lnTo>
                  <a:close/>
                </a:path>
              </a:pathLst>
            </a:custGeom>
            <a:solidFill>
              <a:srgbClr val="FF980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4" name="Google Shape;4297;p49">
              <a:extLst>
                <a:ext uri="{FF2B5EF4-FFF2-40B4-BE49-F238E27FC236}">
                  <a16:creationId xmlns:a16="http://schemas.microsoft.com/office/drawing/2014/main" id="{506AD7DE-93C3-4F9B-8CCF-F1478DB8AF8E}"/>
                </a:ext>
              </a:extLst>
            </p:cNvPr>
            <p:cNvSpPr/>
            <p:nvPr/>
          </p:nvSpPr>
          <p:spPr>
            <a:xfrm>
              <a:off x="429378" y="1315582"/>
              <a:ext cx="229041" cy="79626"/>
            </a:xfrm>
            <a:custGeom>
              <a:avLst/>
              <a:gdLst/>
              <a:ahLst/>
              <a:cxnLst/>
              <a:rect l="l" t="t" r="r" b="b"/>
              <a:pathLst>
                <a:path w="6552" h="2227" fill="none" extrusionOk="0">
                  <a:moveTo>
                    <a:pt x="5738" y="0"/>
                  </a:moveTo>
                  <a:lnTo>
                    <a:pt x="5738" y="0"/>
                  </a:lnTo>
                  <a:lnTo>
                    <a:pt x="5481" y="0"/>
                  </a:lnTo>
                  <a:lnTo>
                    <a:pt x="5224" y="43"/>
                  </a:lnTo>
                  <a:lnTo>
                    <a:pt x="4668" y="214"/>
                  </a:lnTo>
                  <a:lnTo>
                    <a:pt x="4068" y="471"/>
                  </a:lnTo>
                  <a:lnTo>
                    <a:pt x="3426" y="728"/>
                  </a:lnTo>
                  <a:lnTo>
                    <a:pt x="3426" y="728"/>
                  </a:lnTo>
                  <a:lnTo>
                    <a:pt x="2784" y="1028"/>
                  </a:lnTo>
                  <a:lnTo>
                    <a:pt x="2141" y="1242"/>
                  </a:lnTo>
                  <a:lnTo>
                    <a:pt x="1542" y="1413"/>
                  </a:lnTo>
                  <a:lnTo>
                    <a:pt x="1242" y="1456"/>
                  </a:lnTo>
                  <a:lnTo>
                    <a:pt x="985" y="1499"/>
                  </a:lnTo>
                  <a:lnTo>
                    <a:pt x="985" y="1499"/>
                  </a:lnTo>
                  <a:lnTo>
                    <a:pt x="686" y="1456"/>
                  </a:lnTo>
                  <a:lnTo>
                    <a:pt x="429" y="1370"/>
                  </a:lnTo>
                  <a:lnTo>
                    <a:pt x="172" y="1199"/>
                  </a:lnTo>
                  <a:lnTo>
                    <a:pt x="1" y="942"/>
                  </a:lnTo>
                  <a:lnTo>
                    <a:pt x="1" y="942"/>
                  </a:lnTo>
                  <a:lnTo>
                    <a:pt x="1" y="1113"/>
                  </a:lnTo>
                  <a:lnTo>
                    <a:pt x="1" y="1113"/>
                  </a:lnTo>
                  <a:lnTo>
                    <a:pt x="1" y="1199"/>
                  </a:lnTo>
                  <a:lnTo>
                    <a:pt x="1" y="1199"/>
                  </a:lnTo>
                  <a:lnTo>
                    <a:pt x="1" y="1242"/>
                  </a:lnTo>
                  <a:lnTo>
                    <a:pt x="1" y="1242"/>
                  </a:lnTo>
                  <a:lnTo>
                    <a:pt x="44" y="1327"/>
                  </a:lnTo>
                  <a:lnTo>
                    <a:pt x="44" y="1327"/>
                  </a:lnTo>
                  <a:lnTo>
                    <a:pt x="44" y="1413"/>
                  </a:lnTo>
                  <a:lnTo>
                    <a:pt x="44" y="1413"/>
                  </a:lnTo>
                  <a:lnTo>
                    <a:pt x="86" y="1542"/>
                  </a:lnTo>
                  <a:lnTo>
                    <a:pt x="86" y="1542"/>
                  </a:lnTo>
                  <a:lnTo>
                    <a:pt x="129" y="1584"/>
                  </a:lnTo>
                  <a:lnTo>
                    <a:pt x="129" y="1584"/>
                  </a:lnTo>
                  <a:lnTo>
                    <a:pt x="215" y="1798"/>
                  </a:lnTo>
                  <a:lnTo>
                    <a:pt x="343" y="1927"/>
                  </a:lnTo>
                  <a:lnTo>
                    <a:pt x="343" y="1927"/>
                  </a:lnTo>
                  <a:lnTo>
                    <a:pt x="429" y="1970"/>
                  </a:lnTo>
                  <a:lnTo>
                    <a:pt x="429" y="1970"/>
                  </a:lnTo>
                  <a:lnTo>
                    <a:pt x="600" y="2098"/>
                  </a:lnTo>
                  <a:lnTo>
                    <a:pt x="814" y="2141"/>
                  </a:lnTo>
                  <a:lnTo>
                    <a:pt x="1028" y="2184"/>
                  </a:lnTo>
                  <a:lnTo>
                    <a:pt x="1328" y="2227"/>
                  </a:lnTo>
                  <a:lnTo>
                    <a:pt x="1328" y="2227"/>
                  </a:lnTo>
                  <a:lnTo>
                    <a:pt x="1927" y="2141"/>
                  </a:lnTo>
                  <a:lnTo>
                    <a:pt x="2612" y="2013"/>
                  </a:lnTo>
                  <a:lnTo>
                    <a:pt x="3298" y="1798"/>
                  </a:lnTo>
                  <a:lnTo>
                    <a:pt x="4025" y="1542"/>
                  </a:lnTo>
                  <a:lnTo>
                    <a:pt x="5353" y="985"/>
                  </a:lnTo>
                  <a:lnTo>
                    <a:pt x="6380" y="514"/>
                  </a:lnTo>
                  <a:lnTo>
                    <a:pt x="6380" y="514"/>
                  </a:lnTo>
                  <a:lnTo>
                    <a:pt x="6466" y="471"/>
                  </a:lnTo>
                  <a:lnTo>
                    <a:pt x="6466" y="471"/>
                  </a:lnTo>
                  <a:lnTo>
                    <a:pt x="6466" y="471"/>
                  </a:lnTo>
                  <a:lnTo>
                    <a:pt x="6551" y="428"/>
                  </a:lnTo>
                  <a:lnTo>
                    <a:pt x="6551" y="428"/>
                  </a:lnTo>
                  <a:lnTo>
                    <a:pt x="6551" y="428"/>
                  </a:lnTo>
                  <a:lnTo>
                    <a:pt x="6423" y="214"/>
                  </a:lnTo>
                  <a:lnTo>
                    <a:pt x="6209" y="86"/>
                  </a:lnTo>
                  <a:lnTo>
                    <a:pt x="5995" y="0"/>
                  </a:lnTo>
                  <a:lnTo>
                    <a:pt x="5738"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5" name="Google Shape;4298;p49">
              <a:extLst>
                <a:ext uri="{FF2B5EF4-FFF2-40B4-BE49-F238E27FC236}">
                  <a16:creationId xmlns:a16="http://schemas.microsoft.com/office/drawing/2014/main" id="{D3113D21-F571-40AB-ADBA-53535C479088}"/>
                </a:ext>
              </a:extLst>
            </p:cNvPr>
            <p:cNvSpPr/>
            <p:nvPr/>
          </p:nvSpPr>
          <p:spPr>
            <a:xfrm>
              <a:off x="716763" y="1006340"/>
              <a:ext cx="314337" cy="439389"/>
            </a:xfrm>
            <a:custGeom>
              <a:avLst/>
              <a:gdLst/>
              <a:ahLst/>
              <a:cxnLst/>
              <a:rect l="l" t="t" r="r" b="b"/>
              <a:pathLst>
                <a:path w="8992" h="12289" fill="none" extrusionOk="0">
                  <a:moveTo>
                    <a:pt x="5738" y="1"/>
                  </a:moveTo>
                  <a:lnTo>
                    <a:pt x="5738" y="1"/>
                  </a:lnTo>
                  <a:lnTo>
                    <a:pt x="6337" y="257"/>
                  </a:lnTo>
                  <a:lnTo>
                    <a:pt x="6979" y="643"/>
                  </a:lnTo>
                  <a:lnTo>
                    <a:pt x="7279" y="857"/>
                  </a:lnTo>
                  <a:lnTo>
                    <a:pt x="7536" y="1071"/>
                  </a:lnTo>
                  <a:lnTo>
                    <a:pt x="7707" y="1242"/>
                  </a:lnTo>
                  <a:lnTo>
                    <a:pt x="7793" y="1456"/>
                  </a:lnTo>
                  <a:lnTo>
                    <a:pt x="7793" y="1456"/>
                  </a:lnTo>
                  <a:lnTo>
                    <a:pt x="7878" y="1884"/>
                  </a:lnTo>
                  <a:lnTo>
                    <a:pt x="7836" y="2227"/>
                  </a:lnTo>
                  <a:lnTo>
                    <a:pt x="7750" y="2569"/>
                  </a:lnTo>
                  <a:lnTo>
                    <a:pt x="7579" y="2826"/>
                  </a:lnTo>
                  <a:lnTo>
                    <a:pt x="7322" y="3083"/>
                  </a:lnTo>
                  <a:lnTo>
                    <a:pt x="7022" y="3297"/>
                  </a:lnTo>
                  <a:lnTo>
                    <a:pt x="6722" y="3469"/>
                  </a:lnTo>
                  <a:lnTo>
                    <a:pt x="6337" y="3640"/>
                  </a:lnTo>
                  <a:lnTo>
                    <a:pt x="5566" y="3982"/>
                  </a:lnTo>
                  <a:lnTo>
                    <a:pt x="4838" y="4368"/>
                  </a:lnTo>
                  <a:lnTo>
                    <a:pt x="4496" y="4582"/>
                  </a:lnTo>
                  <a:lnTo>
                    <a:pt x="4196" y="4839"/>
                  </a:lnTo>
                  <a:lnTo>
                    <a:pt x="3939" y="5096"/>
                  </a:lnTo>
                  <a:lnTo>
                    <a:pt x="3725" y="5438"/>
                  </a:lnTo>
                  <a:lnTo>
                    <a:pt x="3725" y="5438"/>
                  </a:lnTo>
                  <a:lnTo>
                    <a:pt x="3597" y="5823"/>
                  </a:lnTo>
                  <a:lnTo>
                    <a:pt x="3511" y="6209"/>
                  </a:lnTo>
                  <a:lnTo>
                    <a:pt x="3511" y="6594"/>
                  </a:lnTo>
                  <a:lnTo>
                    <a:pt x="3511" y="7022"/>
                  </a:lnTo>
                  <a:lnTo>
                    <a:pt x="3554" y="7836"/>
                  </a:lnTo>
                  <a:lnTo>
                    <a:pt x="3682" y="8692"/>
                  </a:lnTo>
                  <a:lnTo>
                    <a:pt x="3768" y="9506"/>
                  </a:lnTo>
                  <a:lnTo>
                    <a:pt x="3768" y="9891"/>
                  </a:lnTo>
                  <a:lnTo>
                    <a:pt x="3725" y="10233"/>
                  </a:lnTo>
                  <a:lnTo>
                    <a:pt x="3640" y="10576"/>
                  </a:lnTo>
                  <a:lnTo>
                    <a:pt x="3468" y="10876"/>
                  </a:lnTo>
                  <a:lnTo>
                    <a:pt x="3254" y="11132"/>
                  </a:lnTo>
                  <a:lnTo>
                    <a:pt x="2997" y="11347"/>
                  </a:lnTo>
                  <a:lnTo>
                    <a:pt x="2997" y="11347"/>
                  </a:lnTo>
                  <a:lnTo>
                    <a:pt x="2783" y="11432"/>
                  </a:lnTo>
                  <a:lnTo>
                    <a:pt x="2569" y="11475"/>
                  </a:lnTo>
                  <a:lnTo>
                    <a:pt x="2569" y="11475"/>
                  </a:lnTo>
                  <a:lnTo>
                    <a:pt x="2270" y="11432"/>
                  </a:lnTo>
                  <a:lnTo>
                    <a:pt x="1927" y="11389"/>
                  </a:lnTo>
                  <a:lnTo>
                    <a:pt x="1242" y="11175"/>
                  </a:lnTo>
                  <a:lnTo>
                    <a:pt x="557" y="10876"/>
                  </a:lnTo>
                  <a:lnTo>
                    <a:pt x="0" y="10619"/>
                  </a:lnTo>
                  <a:lnTo>
                    <a:pt x="0" y="10619"/>
                  </a:lnTo>
                  <a:lnTo>
                    <a:pt x="86" y="10704"/>
                  </a:lnTo>
                  <a:lnTo>
                    <a:pt x="86" y="10704"/>
                  </a:lnTo>
                  <a:lnTo>
                    <a:pt x="214" y="10790"/>
                  </a:lnTo>
                  <a:lnTo>
                    <a:pt x="214" y="10790"/>
                  </a:lnTo>
                  <a:lnTo>
                    <a:pt x="300" y="10876"/>
                  </a:lnTo>
                  <a:lnTo>
                    <a:pt x="300" y="10876"/>
                  </a:lnTo>
                  <a:lnTo>
                    <a:pt x="428" y="10961"/>
                  </a:lnTo>
                  <a:lnTo>
                    <a:pt x="428" y="10961"/>
                  </a:lnTo>
                  <a:lnTo>
                    <a:pt x="1156" y="11475"/>
                  </a:lnTo>
                  <a:lnTo>
                    <a:pt x="1542" y="11732"/>
                  </a:lnTo>
                  <a:lnTo>
                    <a:pt x="1884" y="11903"/>
                  </a:lnTo>
                  <a:lnTo>
                    <a:pt x="1884" y="11903"/>
                  </a:lnTo>
                  <a:lnTo>
                    <a:pt x="1970" y="11946"/>
                  </a:lnTo>
                  <a:lnTo>
                    <a:pt x="1970" y="11946"/>
                  </a:lnTo>
                  <a:lnTo>
                    <a:pt x="2141" y="12032"/>
                  </a:lnTo>
                  <a:lnTo>
                    <a:pt x="2141" y="12032"/>
                  </a:lnTo>
                  <a:lnTo>
                    <a:pt x="2270" y="12074"/>
                  </a:lnTo>
                  <a:lnTo>
                    <a:pt x="2270" y="12074"/>
                  </a:lnTo>
                  <a:lnTo>
                    <a:pt x="2484" y="12160"/>
                  </a:lnTo>
                  <a:lnTo>
                    <a:pt x="2484" y="12160"/>
                  </a:lnTo>
                  <a:lnTo>
                    <a:pt x="2612" y="12203"/>
                  </a:lnTo>
                  <a:lnTo>
                    <a:pt x="2612" y="12203"/>
                  </a:lnTo>
                  <a:lnTo>
                    <a:pt x="2612" y="12203"/>
                  </a:lnTo>
                  <a:lnTo>
                    <a:pt x="2612" y="12203"/>
                  </a:lnTo>
                  <a:lnTo>
                    <a:pt x="2612" y="12203"/>
                  </a:lnTo>
                  <a:lnTo>
                    <a:pt x="2912" y="12288"/>
                  </a:lnTo>
                  <a:lnTo>
                    <a:pt x="3211" y="12288"/>
                  </a:lnTo>
                  <a:lnTo>
                    <a:pt x="3211" y="12288"/>
                  </a:lnTo>
                  <a:lnTo>
                    <a:pt x="3254" y="12288"/>
                  </a:lnTo>
                  <a:lnTo>
                    <a:pt x="3254" y="12288"/>
                  </a:lnTo>
                  <a:lnTo>
                    <a:pt x="3254" y="12288"/>
                  </a:lnTo>
                  <a:lnTo>
                    <a:pt x="3254" y="12288"/>
                  </a:lnTo>
                  <a:lnTo>
                    <a:pt x="3597" y="12246"/>
                  </a:lnTo>
                  <a:lnTo>
                    <a:pt x="3768" y="12203"/>
                  </a:lnTo>
                  <a:lnTo>
                    <a:pt x="3939" y="12117"/>
                  </a:lnTo>
                  <a:lnTo>
                    <a:pt x="3939" y="12117"/>
                  </a:lnTo>
                  <a:lnTo>
                    <a:pt x="3939" y="12117"/>
                  </a:lnTo>
                  <a:lnTo>
                    <a:pt x="3939" y="12117"/>
                  </a:lnTo>
                  <a:lnTo>
                    <a:pt x="3939" y="12117"/>
                  </a:lnTo>
                  <a:lnTo>
                    <a:pt x="3939" y="12117"/>
                  </a:lnTo>
                  <a:lnTo>
                    <a:pt x="3939" y="12074"/>
                  </a:lnTo>
                  <a:lnTo>
                    <a:pt x="3939" y="12074"/>
                  </a:lnTo>
                  <a:lnTo>
                    <a:pt x="3982" y="12074"/>
                  </a:lnTo>
                  <a:lnTo>
                    <a:pt x="3982" y="12074"/>
                  </a:lnTo>
                  <a:lnTo>
                    <a:pt x="4196" y="11903"/>
                  </a:lnTo>
                  <a:lnTo>
                    <a:pt x="4367" y="11646"/>
                  </a:lnTo>
                  <a:lnTo>
                    <a:pt x="4539" y="11389"/>
                  </a:lnTo>
                  <a:lnTo>
                    <a:pt x="4667" y="11047"/>
                  </a:lnTo>
                  <a:lnTo>
                    <a:pt x="4753" y="10747"/>
                  </a:lnTo>
                  <a:lnTo>
                    <a:pt x="4796" y="10362"/>
                  </a:lnTo>
                  <a:lnTo>
                    <a:pt x="4838" y="9591"/>
                  </a:lnTo>
                  <a:lnTo>
                    <a:pt x="4838" y="9591"/>
                  </a:lnTo>
                  <a:lnTo>
                    <a:pt x="4838" y="8949"/>
                  </a:lnTo>
                  <a:lnTo>
                    <a:pt x="4753" y="8307"/>
                  </a:lnTo>
                  <a:lnTo>
                    <a:pt x="4582" y="7151"/>
                  </a:lnTo>
                  <a:lnTo>
                    <a:pt x="4367" y="6294"/>
                  </a:lnTo>
                  <a:lnTo>
                    <a:pt x="4282" y="5995"/>
                  </a:lnTo>
                  <a:lnTo>
                    <a:pt x="4282" y="5995"/>
                  </a:lnTo>
                  <a:lnTo>
                    <a:pt x="4282" y="5995"/>
                  </a:lnTo>
                  <a:lnTo>
                    <a:pt x="4282" y="5995"/>
                  </a:lnTo>
                  <a:lnTo>
                    <a:pt x="4282" y="5995"/>
                  </a:lnTo>
                  <a:lnTo>
                    <a:pt x="5010" y="5609"/>
                  </a:lnTo>
                  <a:lnTo>
                    <a:pt x="5780" y="5224"/>
                  </a:lnTo>
                  <a:lnTo>
                    <a:pt x="6637" y="4710"/>
                  </a:lnTo>
                  <a:lnTo>
                    <a:pt x="7493" y="4154"/>
                  </a:lnTo>
                  <a:lnTo>
                    <a:pt x="7921" y="3811"/>
                  </a:lnTo>
                  <a:lnTo>
                    <a:pt x="8264" y="3469"/>
                  </a:lnTo>
                  <a:lnTo>
                    <a:pt x="8563" y="3126"/>
                  </a:lnTo>
                  <a:lnTo>
                    <a:pt x="8820" y="2784"/>
                  </a:lnTo>
                  <a:lnTo>
                    <a:pt x="8949" y="2441"/>
                  </a:lnTo>
                  <a:lnTo>
                    <a:pt x="8992" y="2270"/>
                  </a:lnTo>
                  <a:lnTo>
                    <a:pt x="8992" y="2098"/>
                  </a:lnTo>
                  <a:lnTo>
                    <a:pt x="8992" y="2098"/>
                  </a:lnTo>
                  <a:lnTo>
                    <a:pt x="8992" y="1842"/>
                  </a:lnTo>
                  <a:lnTo>
                    <a:pt x="8992" y="1842"/>
                  </a:lnTo>
                  <a:lnTo>
                    <a:pt x="8906" y="1670"/>
                  </a:lnTo>
                  <a:lnTo>
                    <a:pt x="8820" y="1456"/>
                  </a:lnTo>
                  <a:lnTo>
                    <a:pt x="8692" y="1285"/>
                  </a:lnTo>
                  <a:lnTo>
                    <a:pt x="8521" y="1114"/>
                  </a:lnTo>
                  <a:lnTo>
                    <a:pt x="8521" y="1114"/>
                  </a:lnTo>
                  <a:lnTo>
                    <a:pt x="8392" y="1028"/>
                  </a:lnTo>
                  <a:lnTo>
                    <a:pt x="8392" y="1028"/>
                  </a:lnTo>
                  <a:lnTo>
                    <a:pt x="8392" y="1028"/>
                  </a:lnTo>
                  <a:lnTo>
                    <a:pt x="8221" y="900"/>
                  </a:lnTo>
                  <a:lnTo>
                    <a:pt x="8221" y="900"/>
                  </a:lnTo>
                  <a:lnTo>
                    <a:pt x="8221" y="900"/>
                  </a:lnTo>
                  <a:lnTo>
                    <a:pt x="8221" y="900"/>
                  </a:lnTo>
                  <a:lnTo>
                    <a:pt x="7793" y="686"/>
                  </a:lnTo>
                  <a:lnTo>
                    <a:pt x="7793" y="686"/>
                  </a:lnTo>
                  <a:lnTo>
                    <a:pt x="7793" y="686"/>
                  </a:lnTo>
                  <a:lnTo>
                    <a:pt x="7621" y="557"/>
                  </a:lnTo>
                  <a:lnTo>
                    <a:pt x="7621" y="557"/>
                  </a:lnTo>
                  <a:lnTo>
                    <a:pt x="7065" y="343"/>
                  </a:lnTo>
                  <a:lnTo>
                    <a:pt x="6423" y="172"/>
                  </a:lnTo>
                  <a:lnTo>
                    <a:pt x="6423" y="172"/>
                  </a:lnTo>
                  <a:lnTo>
                    <a:pt x="6423" y="172"/>
                  </a:lnTo>
                  <a:lnTo>
                    <a:pt x="6380" y="129"/>
                  </a:lnTo>
                  <a:lnTo>
                    <a:pt x="6380" y="129"/>
                  </a:lnTo>
                  <a:lnTo>
                    <a:pt x="6337" y="129"/>
                  </a:lnTo>
                  <a:lnTo>
                    <a:pt x="6337" y="129"/>
                  </a:lnTo>
                  <a:lnTo>
                    <a:pt x="5866" y="1"/>
                  </a:lnTo>
                  <a:lnTo>
                    <a:pt x="5866" y="1"/>
                  </a:lnTo>
                  <a:lnTo>
                    <a:pt x="5738"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6" name="Google Shape;4299;p49">
              <a:extLst>
                <a:ext uri="{FF2B5EF4-FFF2-40B4-BE49-F238E27FC236}">
                  <a16:creationId xmlns:a16="http://schemas.microsoft.com/office/drawing/2014/main" id="{54A78C30-7932-480E-90D2-517EA5FE17CF}"/>
                </a:ext>
              </a:extLst>
            </p:cNvPr>
            <p:cNvSpPr/>
            <p:nvPr/>
          </p:nvSpPr>
          <p:spPr>
            <a:xfrm>
              <a:off x="359044" y="983386"/>
              <a:ext cx="131755" cy="188320"/>
            </a:xfrm>
            <a:custGeom>
              <a:avLst/>
              <a:gdLst/>
              <a:ahLst/>
              <a:cxnLst/>
              <a:rect l="l" t="t" r="r" b="b"/>
              <a:pathLst>
                <a:path w="3769" h="5267" fill="none" extrusionOk="0">
                  <a:moveTo>
                    <a:pt x="86" y="0"/>
                  </a:moveTo>
                  <a:lnTo>
                    <a:pt x="86" y="0"/>
                  </a:lnTo>
                  <a:lnTo>
                    <a:pt x="86" y="0"/>
                  </a:lnTo>
                  <a:lnTo>
                    <a:pt x="86" y="86"/>
                  </a:lnTo>
                  <a:lnTo>
                    <a:pt x="86" y="86"/>
                  </a:lnTo>
                  <a:lnTo>
                    <a:pt x="43" y="257"/>
                  </a:lnTo>
                  <a:lnTo>
                    <a:pt x="0" y="471"/>
                  </a:lnTo>
                  <a:lnTo>
                    <a:pt x="0" y="471"/>
                  </a:lnTo>
                  <a:lnTo>
                    <a:pt x="43" y="814"/>
                  </a:lnTo>
                  <a:lnTo>
                    <a:pt x="172" y="1199"/>
                  </a:lnTo>
                  <a:lnTo>
                    <a:pt x="343" y="1584"/>
                  </a:lnTo>
                  <a:lnTo>
                    <a:pt x="557" y="1970"/>
                  </a:lnTo>
                  <a:lnTo>
                    <a:pt x="857" y="2398"/>
                  </a:lnTo>
                  <a:lnTo>
                    <a:pt x="1156" y="2783"/>
                  </a:lnTo>
                  <a:lnTo>
                    <a:pt x="1799" y="3554"/>
                  </a:lnTo>
                  <a:lnTo>
                    <a:pt x="2441" y="4196"/>
                  </a:lnTo>
                  <a:lnTo>
                    <a:pt x="3040" y="4753"/>
                  </a:lnTo>
                  <a:lnTo>
                    <a:pt x="3597" y="5224"/>
                  </a:lnTo>
                  <a:lnTo>
                    <a:pt x="3597" y="5224"/>
                  </a:lnTo>
                  <a:lnTo>
                    <a:pt x="3597" y="5224"/>
                  </a:lnTo>
                  <a:lnTo>
                    <a:pt x="3597" y="5267"/>
                  </a:lnTo>
                  <a:lnTo>
                    <a:pt x="3597" y="5267"/>
                  </a:lnTo>
                  <a:lnTo>
                    <a:pt x="3683" y="5138"/>
                  </a:lnTo>
                  <a:lnTo>
                    <a:pt x="3768" y="4967"/>
                  </a:lnTo>
                  <a:lnTo>
                    <a:pt x="3768" y="4796"/>
                  </a:lnTo>
                  <a:lnTo>
                    <a:pt x="3683" y="4624"/>
                  </a:lnTo>
                  <a:lnTo>
                    <a:pt x="3683" y="4624"/>
                  </a:lnTo>
                  <a:lnTo>
                    <a:pt x="3426" y="4367"/>
                  </a:lnTo>
                  <a:lnTo>
                    <a:pt x="3083" y="4025"/>
                  </a:lnTo>
                  <a:lnTo>
                    <a:pt x="2612" y="3597"/>
                  </a:lnTo>
                  <a:lnTo>
                    <a:pt x="2098" y="3083"/>
                  </a:lnTo>
                  <a:lnTo>
                    <a:pt x="1585" y="2484"/>
                  </a:lnTo>
                  <a:lnTo>
                    <a:pt x="1071" y="1799"/>
                  </a:lnTo>
                  <a:lnTo>
                    <a:pt x="814" y="1413"/>
                  </a:lnTo>
                  <a:lnTo>
                    <a:pt x="600" y="1028"/>
                  </a:lnTo>
                  <a:lnTo>
                    <a:pt x="386" y="557"/>
                  </a:lnTo>
                  <a:lnTo>
                    <a:pt x="214" y="129"/>
                  </a:lnTo>
                  <a:lnTo>
                    <a:pt x="214" y="129"/>
                  </a:lnTo>
                  <a:lnTo>
                    <a:pt x="172" y="43"/>
                  </a:lnTo>
                  <a:lnTo>
                    <a:pt x="8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7" name="Google Shape;4300;p49">
              <a:extLst>
                <a:ext uri="{FF2B5EF4-FFF2-40B4-BE49-F238E27FC236}">
                  <a16:creationId xmlns:a16="http://schemas.microsoft.com/office/drawing/2014/main" id="{ECD81AEC-14E4-4500-A9FE-F7CB374BDD42}"/>
                </a:ext>
              </a:extLst>
            </p:cNvPr>
            <p:cNvSpPr/>
            <p:nvPr/>
          </p:nvSpPr>
          <p:spPr>
            <a:xfrm>
              <a:off x="692817" y="792027"/>
              <a:ext cx="127245" cy="199046"/>
            </a:xfrm>
            <a:custGeom>
              <a:avLst/>
              <a:gdLst/>
              <a:ahLst/>
              <a:cxnLst/>
              <a:rect l="l" t="t" r="r" b="b"/>
              <a:pathLst>
                <a:path w="3640" h="5567" fill="none" extrusionOk="0">
                  <a:moveTo>
                    <a:pt x="728" y="0"/>
                  </a:moveTo>
                  <a:lnTo>
                    <a:pt x="728" y="0"/>
                  </a:lnTo>
                  <a:lnTo>
                    <a:pt x="728" y="0"/>
                  </a:lnTo>
                  <a:lnTo>
                    <a:pt x="728" y="0"/>
                  </a:lnTo>
                  <a:lnTo>
                    <a:pt x="728" y="0"/>
                  </a:lnTo>
                  <a:lnTo>
                    <a:pt x="728"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42" y="0"/>
                  </a:lnTo>
                  <a:lnTo>
                    <a:pt x="642" y="0"/>
                  </a:lnTo>
                  <a:lnTo>
                    <a:pt x="642" y="0"/>
                  </a:lnTo>
                  <a:lnTo>
                    <a:pt x="642" y="0"/>
                  </a:lnTo>
                  <a:lnTo>
                    <a:pt x="642" y="0"/>
                  </a:lnTo>
                  <a:lnTo>
                    <a:pt x="642" y="0"/>
                  </a:lnTo>
                  <a:lnTo>
                    <a:pt x="642" y="0"/>
                  </a:lnTo>
                  <a:lnTo>
                    <a:pt x="642" y="0"/>
                  </a:lnTo>
                  <a:lnTo>
                    <a:pt x="642" y="0"/>
                  </a:lnTo>
                  <a:lnTo>
                    <a:pt x="642" y="0"/>
                  </a:lnTo>
                  <a:lnTo>
                    <a:pt x="600" y="0"/>
                  </a:lnTo>
                  <a:lnTo>
                    <a:pt x="600" y="0"/>
                  </a:lnTo>
                  <a:lnTo>
                    <a:pt x="600" y="0"/>
                  </a:lnTo>
                  <a:lnTo>
                    <a:pt x="514" y="0"/>
                  </a:lnTo>
                  <a:lnTo>
                    <a:pt x="514" y="0"/>
                  </a:lnTo>
                  <a:lnTo>
                    <a:pt x="471" y="43"/>
                  </a:lnTo>
                  <a:lnTo>
                    <a:pt x="428" y="43"/>
                  </a:lnTo>
                  <a:lnTo>
                    <a:pt x="428" y="43"/>
                  </a:lnTo>
                  <a:lnTo>
                    <a:pt x="343" y="43"/>
                  </a:lnTo>
                  <a:lnTo>
                    <a:pt x="343" y="43"/>
                  </a:lnTo>
                  <a:lnTo>
                    <a:pt x="343" y="43"/>
                  </a:lnTo>
                  <a:lnTo>
                    <a:pt x="343" y="43"/>
                  </a:lnTo>
                  <a:lnTo>
                    <a:pt x="0" y="172"/>
                  </a:lnTo>
                  <a:lnTo>
                    <a:pt x="0" y="172"/>
                  </a:lnTo>
                  <a:lnTo>
                    <a:pt x="43" y="172"/>
                  </a:lnTo>
                  <a:lnTo>
                    <a:pt x="43" y="172"/>
                  </a:lnTo>
                  <a:lnTo>
                    <a:pt x="300" y="214"/>
                  </a:lnTo>
                  <a:lnTo>
                    <a:pt x="514" y="257"/>
                  </a:lnTo>
                  <a:lnTo>
                    <a:pt x="728" y="300"/>
                  </a:lnTo>
                  <a:lnTo>
                    <a:pt x="942" y="386"/>
                  </a:lnTo>
                  <a:lnTo>
                    <a:pt x="1285" y="685"/>
                  </a:lnTo>
                  <a:lnTo>
                    <a:pt x="1584" y="985"/>
                  </a:lnTo>
                  <a:lnTo>
                    <a:pt x="1884" y="1413"/>
                  </a:lnTo>
                  <a:lnTo>
                    <a:pt x="2098" y="1841"/>
                  </a:lnTo>
                  <a:lnTo>
                    <a:pt x="2312" y="2312"/>
                  </a:lnTo>
                  <a:lnTo>
                    <a:pt x="2484" y="2826"/>
                  </a:lnTo>
                  <a:lnTo>
                    <a:pt x="2783" y="3811"/>
                  </a:lnTo>
                  <a:lnTo>
                    <a:pt x="3040" y="4667"/>
                  </a:lnTo>
                  <a:lnTo>
                    <a:pt x="3169" y="5010"/>
                  </a:lnTo>
                  <a:lnTo>
                    <a:pt x="3340" y="5309"/>
                  </a:lnTo>
                  <a:lnTo>
                    <a:pt x="3468" y="5481"/>
                  </a:lnTo>
                  <a:lnTo>
                    <a:pt x="3554" y="5566"/>
                  </a:lnTo>
                  <a:lnTo>
                    <a:pt x="3640" y="5566"/>
                  </a:lnTo>
                  <a:lnTo>
                    <a:pt x="3640" y="5566"/>
                  </a:lnTo>
                  <a:lnTo>
                    <a:pt x="3640" y="5524"/>
                  </a:lnTo>
                  <a:lnTo>
                    <a:pt x="3640" y="5524"/>
                  </a:lnTo>
                  <a:lnTo>
                    <a:pt x="3640" y="5524"/>
                  </a:lnTo>
                  <a:lnTo>
                    <a:pt x="3640" y="5395"/>
                  </a:lnTo>
                  <a:lnTo>
                    <a:pt x="3640" y="5395"/>
                  </a:lnTo>
                  <a:lnTo>
                    <a:pt x="3640" y="5395"/>
                  </a:lnTo>
                  <a:lnTo>
                    <a:pt x="3597" y="4881"/>
                  </a:lnTo>
                  <a:lnTo>
                    <a:pt x="3468" y="4196"/>
                  </a:lnTo>
                  <a:lnTo>
                    <a:pt x="3297" y="3383"/>
                  </a:lnTo>
                  <a:lnTo>
                    <a:pt x="3040" y="2526"/>
                  </a:lnTo>
                  <a:lnTo>
                    <a:pt x="3040" y="2526"/>
                  </a:lnTo>
                  <a:lnTo>
                    <a:pt x="3040" y="2441"/>
                  </a:lnTo>
                  <a:lnTo>
                    <a:pt x="3040" y="2441"/>
                  </a:lnTo>
                  <a:lnTo>
                    <a:pt x="2912" y="2098"/>
                  </a:lnTo>
                  <a:lnTo>
                    <a:pt x="2912" y="2098"/>
                  </a:lnTo>
                  <a:lnTo>
                    <a:pt x="2912" y="2098"/>
                  </a:lnTo>
                  <a:lnTo>
                    <a:pt x="2612" y="1499"/>
                  </a:lnTo>
                  <a:lnTo>
                    <a:pt x="2312" y="942"/>
                  </a:lnTo>
                  <a:lnTo>
                    <a:pt x="2141" y="728"/>
                  </a:lnTo>
                  <a:lnTo>
                    <a:pt x="1927" y="514"/>
                  </a:lnTo>
                  <a:lnTo>
                    <a:pt x="1713" y="343"/>
                  </a:lnTo>
                  <a:lnTo>
                    <a:pt x="1499" y="214"/>
                  </a:lnTo>
                  <a:lnTo>
                    <a:pt x="1499" y="214"/>
                  </a:lnTo>
                  <a:lnTo>
                    <a:pt x="1499" y="214"/>
                  </a:lnTo>
                  <a:lnTo>
                    <a:pt x="1413" y="172"/>
                  </a:lnTo>
                  <a:lnTo>
                    <a:pt x="1413" y="172"/>
                  </a:lnTo>
                  <a:lnTo>
                    <a:pt x="1370" y="129"/>
                  </a:lnTo>
                  <a:lnTo>
                    <a:pt x="1370" y="129"/>
                  </a:lnTo>
                  <a:lnTo>
                    <a:pt x="1370" y="129"/>
                  </a:lnTo>
                  <a:lnTo>
                    <a:pt x="1156" y="43"/>
                  </a:lnTo>
                  <a:lnTo>
                    <a:pt x="1156" y="43"/>
                  </a:lnTo>
                  <a:lnTo>
                    <a:pt x="942" y="0"/>
                  </a:lnTo>
                  <a:lnTo>
                    <a:pt x="942" y="0"/>
                  </a:lnTo>
                  <a:lnTo>
                    <a:pt x="942" y="0"/>
                  </a:lnTo>
                  <a:lnTo>
                    <a:pt x="899" y="0"/>
                  </a:lnTo>
                  <a:lnTo>
                    <a:pt x="899" y="0"/>
                  </a:lnTo>
                  <a:lnTo>
                    <a:pt x="857" y="0"/>
                  </a:lnTo>
                  <a:lnTo>
                    <a:pt x="857" y="0"/>
                  </a:lnTo>
                  <a:lnTo>
                    <a:pt x="857" y="0"/>
                  </a:lnTo>
                  <a:lnTo>
                    <a:pt x="857" y="0"/>
                  </a:lnTo>
                  <a:lnTo>
                    <a:pt x="728" y="0"/>
                  </a:lnTo>
                  <a:lnTo>
                    <a:pt x="728" y="0"/>
                  </a:lnTo>
                  <a:lnTo>
                    <a:pt x="728"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8" name="Google Shape;4301;p49">
              <a:extLst>
                <a:ext uri="{FF2B5EF4-FFF2-40B4-BE49-F238E27FC236}">
                  <a16:creationId xmlns:a16="http://schemas.microsoft.com/office/drawing/2014/main" id="{8AB45DC7-8637-4C30-B6CF-C5C41F157554}"/>
                </a:ext>
              </a:extLst>
            </p:cNvPr>
            <p:cNvSpPr/>
            <p:nvPr/>
          </p:nvSpPr>
          <p:spPr>
            <a:xfrm>
              <a:off x="387464" y="819594"/>
              <a:ext cx="312869" cy="454692"/>
            </a:xfrm>
            <a:custGeom>
              <a:avLst/>
              <a:gdLst/>
              <a:ahLst/>
              <a:cxnLst/>
              <a:rect l="l" t="t" r="r" b="b"/>
              <a:pathLst>
                <a:path w="8950" h="12717" extrusionOk="0">
                  <a:moveTo>
                    <a:pt x="8564" y="0"/>
                  </a:moveTo>
                  <a:lnTo>
                    <a:pt x="8393" y="86"/>
                  </a:lnTo>
                  <a:lnTo>
                    <a:pt x="8136" y="214"/>
                  </a:lnTo>
                  <a:lnTo>
                    <a:pt x="7965" y="385"/>
                  </a:lnTo>
                  <a:lnTo>
                    <a:pt x="7750" y="557"/>
                  </a:lnTo>
                  <a:lnTo>
                    <a:pt x="7579" y="814"/>
                  </a:lnTo>
                  <a:lnTo>
                    <a:pt x="7280" y="1285"/>
                  </a:lnTo>
                  <a:lnTo>
                    <a:pt x="7023" y="1755"/>
                  </a:lnTo>
                  <a:lnTo>
                    <a:pt x="6809" y="2184"/>
                  </a:lnTo>
                  <a:lnTo>
                    <a:pt x="6680" y="2655"/>
                  </a:lnTo>
                  <a:lnTo>
                    <a:pt x="6680" y="2869"/>
                  </a:lnTo>
                  <a:lnTo>
                    <a:pt x="6680" y="3083"/>
                  </a:lnTo>
                  <a:lnTo>
                    <a:pt x="6723" y="3340"/>
                  </a:lnTo>
                  <a:lnTo>
                    <a:pt x="6809" y="3554"/>
                  </a:lnTo>
                  <a:lnTo>
                    <a:pt x="6894" y="3639"/>
                  </a:lnTo>
                  <a:lnTo>
                    <a:pt x="6980" y="3682"/>
                  </a:lnTo>
                  <a:lnTo>
                    <a:pt x="7108" y="3639"/>
                  </a:lnTo>
                  <a:lnTo>
                    <a:pt x="7194" y="3597"/>
                  </a:lnTo>
                  <a:lnTo>
                    <a:pt x="7194" y="3511"/>
                  </a:lnTo>
                  <a:lnTo>
                    <a:pt x="7322" y="3126"/>
                  </a:lnTo>
                  <a:lnTo>
                    <a:pt x="7451" y="2740"/>
                  </a:lnTo>
                  <a:lnTo>
                    <a:pt x="7622" y="2355"/>
                  </a:lnTo>
                  <a:lnTo>
                    <a:pt x="7793" y="2012"/>
                  </a:lnTo>
                  <a:lnTo>
                    <a:pt x="8093" y="1670"/>
                  </a:lnTo>
                  <a:lnTo>
                    <a:pt x="8393" y="1327"/>
                  </a:lnTo>
                  <a:lnTo>
                    <a:pt x="8650" y="985"/>
                  </a:lnTo>
                  <a:lnTo>
                    <a:pt x="8906" y="599"/>
                  </a:lnTo>
                  <a:lnTo>
                    <a:pt x="8949" y="514"/>
                  </a:lnTo>
                  <a:lnTo>
                    <a:pt x="8949" y="385"/>
                  </a:lnTo>
                  <a:lnTo>
                    <a:pt x="8906" y="214"/>
                  </a:lnTo>
                  <a:lnTo>
                    <a:pt x="8735" y="86"/>
                  </a:lnTo>
                  <a:lnTo>
                    <a:pt x="8650" y="43"/>
                  </a:lnTo>
                  <a:lnTo>
                    <a:pt x="8564" y="0"/>
                  </a:lnTo>
                  <a:close/>
                  <a:moveTo>
                    <a:pt x="1243" y="3853"/>
                  </a:moveTo>
                  <a:lnTo>
                    <a:pt x="857" y="3896"/>
                  </a:lnTo>
                  <a:lnTo>
                    <a:pt x="515" y="4025"/>
                  </a:lnTo>
                  <a:lnTo>
                    <a:pt x="172" y="4196"/>
                  </a:lnTo>
                  <a:lnTo>
                    <a:pt x="87" y="4282"/>
                  </a:lnTo>
                  <a:lnTo>
                    <a:pt x="44" y="4367"/>
                  </a:lnTo>
                  <a:lnTo>
                    <a:pt x="1" y="4538"/>
                  </a:lnTo>
                  <a:lnTo>
                    <a:pt x="44" y="4624"/>
                  </a:lnTo>
                  <a:lnTo>
                    <a:pt x="87" y="4710"/>
                  </a:lnTo>
                  <a:lnTo>
                    <a:pt x="129" y="4795"/>
                  </a:lnTo>
                  <a:lnTo>
                    <a:pt x="258" y="4838"/>
                  </a:lnTo>
                  <a:lnTo>
                    <a:pt x="686" y="4924"/>
                  </a:lnTo>
                  <a:lnTo>
                    <a:pt x="2227" y="4924"/>
                  </a:lnTo>
                  <a:lnTo>
                    <a:pt x="2741" y="5009"/>
                  </a:lnTo>
                  <a:lnTo>
                    <a:pt x="3298" y="5138"/>
                  </a:lnTo>
                  <a:lnTo>
                    <a:pt x="3811" y="5224"/>
                  </a:lnTo>
                  <a:lnTo>
                    <a:pt x="4325" y="5352"/>
                  </a:lnTo>
                  <a:lnTo>
                    <a:pt x="4368" y="5352"/>
                  </a:lnTo>
                  <a:lnTo>
                    <a:pt x="4497" y="5309"/>
                  </a:lnTo>
                  <a:lnTo>
                    <a:pt x="4625" y="5266"/>
                  </a:lnTo>
                  <a:lnTo>
                    <a:pt x="4711" y="5181"/>
                  </a:lnTo>
                  <a:lnTo>
                    <a:pt x="4796" y="5095"/>
                  </a:lnTo>
                  <a:lnTo>
                    <a:pt x="4839" y="5009"/>
                  </a:lnTo>
                  <a:lnTo>
                    <a:pt x="4882" y="4924"/>
                  </a:lnTo>
                  <a:lnTo>
                    <a:pt x="4925" y="4795"/>
                  </a:lnTo>
                  <a:lnTo>
                    <a:pt x="4925" y="4710"/>
                  </a:lnTo>
                  <a:lnTo>
                    <a:pt x="4882" y="4624"/>
                  </a:lnTo>
                  <a:lnTo>
                    <a:pt x="4711" y="4410"/>
                  </a:lnTo>
                  <a:lnTo>
                    <a:pt x="4539" y="4324"/>
                  </a:lnTo>
                  <a:lnTo>
                    <a:pt x="4325" y="4239"/>
                  </a:lnTo>
                  <a:lnTo>
                    <a:pt x="4111" y="4196"/>
                  </a:lnTo>
                  <a:lnTo>
                    <a:pt x="3469" y="4068"/>
                  </a:lnTo>
                  <a:lnTo>
                    <a:pt x="2827" y="3939"/>
                  </a:lnTo>
                  <a:lnTo>
                    <a:pt x="2270" y="3853"/>
                  </a:lnTo>
                  <a:close/>
                  <a:moveTo>
                    <a:pt x="3255" y="10490"/>
                  </a:moveTo>
                  <a:lnTo>
                    <a:pt x="3169" y="10533"/>
                  </a:lnTo>
                  <a:lnTo>
                    <a:pt x="2955" y="10618"/>
                  </a:lnTo>
                  <a:lnTo>
                    <a:pt x="2698" y="10790"/>
                  </a:lnTo>
                  <a:lnTo>
                    <a:pt x="2484" y="11046"/>
                  </a:lnTo>
                  <a:lnTo>
                    <a:pt x="2313" y="11303"/>
                  </a:lnTo>
                  <a:lnTo>
                    <a:pt x="2184" y="11646"/>
                  </a:lnTo>
                  <a:lnTo>
                    <a:pt x="2099" y="11946"/>
                  </a:lnTo>
                  <a:lnTo>
                    <a:pt x="2099" y="12245"/>
                  </a:lnTo>
                  <a:lnTo>
                    <a:pt x="2099" y="12502"/>
                  </a:lnTo>
                  <a:lnTo>
                    <a:pt x="2142" y="12588"/>
                  </a:lnTo>
                  <a:lnTo>
                    <a:pt x="2227" y="12673"/>
                  </a:lnTo>
                  <a:lnTo>
                    <a:pt x="2313" y="12716"/>
                  </a:lnTo>
                  <a:lnTo>
                    <a:pt x="2527" y="12716"/>
                  </a:lnTo>
                  <a:lnTo>
                    <a:pt x="2613" y="12631"/>
                  </a:lnTo>
                  <a:lnTo>
                    <a:pt x="2784" y="12459"/>
                  </a:lnTo>
                  <a:lnTo>
                    <a:pt x="2870" y="12202"/>
                  </a:lnTo>
                  <a:lnTo>
                    <a:pt x="3084" y="11731"/>
                  </a:lnTo>
                  <a:lnTo>
                    <a:pt x="3298" y="11303"/>
                  </a:lnTo>
                  <a:lnTo>
                    <a:pt x="3426" y="11089"/>
                  </a:lnTo>
                  <a:lnTo>
                    <a:pt x="3512" y="10832"/>
                  </a:lnTo>
                  <a:lnTo>
                    <a:pt x="3512" y="10704"/>
                  </a:lnTo>
                  <a:lnTo>
                    <a:pt x="3469" y="10618"/>
                  </a:lnTo>
                  <a:lnTo>
                    <a:pt x="3383" y="10533"/>
                  </a:lnTo>
                  <a:lnTo>
                    <a:pt x="3255" y="10490"/>
                  </a:lnTo>
                  <a:close/>
                </a:path>
              </a:pathLst>
            </a:custGeom>
            <a:solidFill>
              <a:srgbClr val="FFF23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89" name="Google Shape;4302;p49">
              <a:extLst>
                <a:ext uri="{FF2B5EF4-FFF2-40B4-BE49-F238E27FC236}">
                  <a16:creationId xmlns:a16="http://schemas.microsoft.com/office/drawing/2014/main" id="{AF88429A-83CB-4A48-BF0C-74DEB49FB56E}"/>
                </a:ext>
              </a:extLst>
            </p:cNvPr>
            <p:cNvSpPr/>
            <p:nvPr/>
          </p:nvSpPr>
          <p:spPr>
            <a:xfrm>
              <a:off x="460805" y="1194624"/>
              <a:ext cx="49430" cy="79661"/>
            </a:xfrm>
            <a:custGeom>
              <a:avLst/>
              <a:gdLst/>
              <a:ahLst/>
              <a:cxnLst/>
              <a:rect l="l" t="t" r="r" b="b"/>
              <a:pathLst>
                <a:path w="1414" h="2228" fill="none" extrusionOk="0">
                  <a:moveTo>
                    <a:pt x="1157" y="1"/>
                  </a:moveTo>
                  <a:lnTo>
                    <a:pt x="1157" y="1"/>
                  </a:lnTo>
                  <a:lnTo>
                    <a:pt x="1071" y="44"/>
                  </a:lnTo>
                  <a:lnTo>
                    <a:pt x="1071" y="44"/>
                  </a:lnTo>
                  <a:lnTo>
                    <a:pt x="857" y="129"/>
                  </a:lnTo>
                  <a:lnTo>
                    <a:pt x="600" y="301"/>
                  </a:lnTo>
                  <a:lnTo>
                    <a:pt x="386" y="557"/>
                  </a:lnTo>
                  <a:lnTo>
                    <a:pt x="215" y="814"/>
                  </a:lnTo>
                  <a:lnTo>
                    <a:pt x="86" y="1157"/>
                  </a:lnTo>
                  <a:lnTo>
                    <a:pt x="1" y="1457"/>
                  </a:lnTo>
                  <a:lnTo>
                    <a:pt x="1" y="1756"/>
                  </a:lnTo>
                  <a:lnTo>
                    <a:pt x="1" y="2013"/>
                  </a:lnTo>
                  <a:lnTo>
                    <a:pt x="1" y="2013"/>
                  </a:lnTo>
                  <a:lnTo>
                    <a:pt x="44" y="2099"/>
                  </a:lnTo>
                  <a:lnTo>
                    <a:pt x="129" y="2184"/>
                  </a:lnTo>
                  <a:lnTo>
                    <a:pt x="215" y="2227"/>
                  </a:lnTo>
                  <a:lnTo>
                    <a:pt x="301" y="2227"/>
                  </a:lnTo>
                  <a:lnTo>
                    <a:pt x="301" y="2227"/>
                  </a:lnTo>
                  <a:lnTo>
                    <a:pt x="429" y="2227"/>
                  </a:lnTo>
                  <a:lnTo>
                    <a:pt x="515" y="2142"/>
                  </a:lnTo>
                  <a:lnTo>
                    <a:pt x="515" y="2142"/>
                  </a:lnTo>
                  <a:lnTo>
                    <a:pt x="686" y="1970"/>
                  </a:lnTo>
                  <a:lnTo>
                    <a:pt x="772" y="1713"/>
                  </a:lnTo>
                  <a:lnTo>
                    <a:pt x="986" y="1242"/>
                  </a:lnTo>
                  <a:lnTo>
                    <a:pt x="986" y="1242"/>
                  </a:lnTo>
                  <a:lnTo>
                    <a:pt x="1200" y="814"/>
                  </a:lnTo>
                  <a:lnTo>
                    <a:pt x="1328" y="600"/>
                  </a:lnTo>
                  <a:lnTo>
                    <a:pt x="1414" y="343"/>
                  </a:lnTo>
                  <a:lnTo>
                    <a:pt x="1414" y="343"/>
                  </a:lnTo>
                  <a:lnTo>
                    <a:pt x="1414" y="215"/>
                  </a:lnTo>
                  <a:lnTo>
                    <a:pt x="1371" y="129"/>
                  </a:lnTo>
                  <a:lnTo>
                    <a:pt x="1285" y="44"/>
                  </a:lnTo>
                  <a:lnTo>
                    <a:pt x="1157"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90" name="Google Shape;4303;p49">
              <a:extLst>
                <a:ext uri="{FF2B5EF4-FFF2-40B4-BE49-F238E27FC236}">
                  <a16:creationId xmlns:a16="http://schemas.microsoft.com/office/drawing/2014/main" id="{8FA8DF50-7E73-4529-8126-98AFB360C811}"/>
                </a:ext>
              </a:extLst>
            </p:cNvPr>
            <p:cNvSpPr/>
            <p:nvPr/>
          </p:nvSpPr>
          <p:spPr>
            <a:xfrm>
              <a:off x="387464" y="957356"/>
              <a:ext cx="172165" cy="53596"/>
            </a:xfrm>
            <a:custGeom>
              <a:avLst/>
              <a:gdLst/>
              <a:ahLst/>
              <a:cxnLst/>
              <a:rect l="l" t="t" r="r" b="b"/>
              <a:pathLst>
                <a:path w="4925" h="1499" fill="none" extrusionOk="0">
                  <a:moveTo>
                    <a:pt x="1671" y="0"/>
                  </a:moveTo>
                  <a:lnTo>
                    <a:pt x="1671" y="0"/>
                  </a:lnTo>
                  <a:lnTo>
                    <a:pt x="1243" y="0"/>
                  </a:lnTo>
                  <a:lnTo>
                    <a:pt x="857" y="43"/>
                  </a:lnTo>
                  <a:lnTo>
                    <a:pt x="515" y="172"/>
                  </a:lnTo>
                  <a:lnTo>
                    <a:pt x="172" y="343"/>
                  </a:lnTo>
                  <a:lnTo>
                    <a:pt x="172" y="343"/>
                  </a:lnTo>
                  <a:lnTo>
                    <a:pt x="87" y="429"/>
                  </a:lnTo>
                  <a:lnTo>
                    <a:pt x="44" y="514"/>
                  </a:lnTo>
                  <a:lnTo>
                    <a:pt x="1" y="685"/>
                  </a:lnTo>
                  <a:lnTo>
                    <a:pt x="44" y="771"/>
                  </a:lnTo>
                  <a:lnTo>
                    <a:pt x="87" y="857"/>
                  </a:lnTo>
                  <a:lnTo>
                    <a:pt x="129" y="942"/>
                  </a:lnTo>
                  <a:lnTo>
                    <a:pt x="258" y="985"/>
                  </a:lnTo>
                  <a:lnTo>
                    <a:pt x="258" y="985"/>
                  </a:lnTo>
                  <a:lnTo>
                    <a:pt x="686" y="1071"/>
                  </a:lnTo>
                  <a:lnTo>
                    <a:pt x="1157" y="1071"/>
                  </a:lnTo>
                  <a:lnTo>
                    <a:pt x="1157" y="1071"/>
                  </a:lnTo>
                  <a:lnTo>
                    <a:pt x="1499" y="1071"/>
                  </a:lnTo>
                  <a:lnTo>
                    <a:pt x="1499" y="1071"/>
                  </a:lnTo>
                  <a:lnTo>
                    <a:pt x="1842" y="1071"/>
                  </a:lnTo>
                  <a:lnTo>
                    <a:pt x="1842" y="1071"/>
                  </a:lnTo>
                  <a:lnTo>
                    <a:pt x="2227" y="1071"/>
                  </a:lnTo>
                  <a:lnTo>
                    <a:pt x="2227" y="1071"/>
                  </a:lnTo>
                  <a:lnTo>
                    <a:pt x="2741" y="1156"/>
                  </a:lnTo>
                  <a:lnTo>
                    <a:pt x="3298" y="1285"/>
                  </a:lnTo>
                  <a:lnTo>
                    <a:pt x="3811" y="1371"/>
                  </a:lnTo>
                  <a:lnTo>
                    <a:pt x="4325" y="1499"/>
                  </a:lnTo>
                  <a:lnTo>
                    <a:pt x="4325" y="1499"/>
                  </a:lnTo>
                  <a:lnTo>
                    <a:pt x="4368" y="1499"/>
                  </a:lnTo>
                  <a:lnTo>
                    <a:pt x="4368" y="1499"/>
                  </a:lnTo>
                  <a:lnTo>
                    <a:pt x="4497" y="1456"/>
                  </a:lnTo>
                  <a:lnTo>
                    <a:pt x="4625" y="1413"/>
                  </a:lnTo>
                  <a:lnTo>
                    <a:pt x="4711" y="1328"/>
                  </a:lnTo>
                  <a:lnTo>
                    <a:pt x="4796" y="1242"/>
                  </a:lnTo>
                  <a:lnTo>
                    <a:pt x="4796" y="1242"/>
                  </a:lnTo>
                  <a:lnTo>
                    <a:pt x="4839" y="1156"/>
                  </a:lnTo>
                  <a:lnTo>
                    <a:pt x="4839" y="1156"/>
                  </a:lnTo>
                  <a:lnTo>
                    <a:pt x="4882" y="1071"/>
                  </a:lnTo>
                  <a:lnTo>
                    <a:pt x="4925" y="942"/>
                  </a:lnTo>
                  <a:lnTo>
                    <a:pt x="4925" y="857"/>
                  </a:lnTo>
                  <a:lnTo>
                    <a:pt x="4882" y="771"/>
                  </a:lnTo>
                  <a:lnTo>
                    <a:pt x="4882" y="771"/>
                  </a:lnTo>
                  <a:lnTo>
                    <a:pt x="4711" y="557"/>
                  </a:lnTo>
                  <a:lnTo>
                    <a:pt x="4539" y="471"/>
                  </a:lnTo>
                  <a:lnTo>
                    <a:pt x="4325" y="386"/>
                  </a:lnTo>
                  <a:lnTo>
                    <a:pt x="4111" y="343"/>
                  </a:lnTo>
                  <a:lnTo>
                    <a:pt x="4111" y="343"/>
                  </a:lnTo>
                  <a:lnTo>
                    <a:pt x="3469" y="215"/>
                  </a:lnTo>
                  <a:lnTo>
                    <a:pt x="2827" y="86"/>
                  </a:lnTo>
                  <a:lnTo>
                    <a:pt x="2827" y="86"/>
                  </a:lnTo>
                  <a:lnTo>
                    <a:pt x="2270" y="0"/>
                  </a:lnTo>
                  <a:lnTo>
                    <a:pt x="1671"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91" name="Google Shape;4304;p49">
              <a:extLst>
                <a:ext uri="{FF2B5EF4-FFF2-40B4-BE49-F238E27FC236}">
                  <a16:creationId xmlns:a16="http://schemas.microsoft.com/office/drawing/2014/main" id="{74ED425E-962A-4CE6-8988-182032EE85F4}"/>
                </a:ext>
              </a:extLst>
            </p:cNvPr>
            <p:cNvSpPr/>
            <p:nvPr/>
          </p:nvSpPr>
          <p:spPr>
            <a:xfrm>
              <a:off x="620980" y="819594"/>
              <a:ext cx="79353" cy="131684"/>
            </a:xfrm>
            <a:custGeom>
              <a:avLst/>
              <a:gdLst/>
              <a:ahLst/>
              <a:cxnLst/>
              <a:rect l="l" t="t" r="r" b="b"/>
              <a:pathLst>
                <a:path w="2270" h="3683" fill="none" extrusionOk="0">
                  <a:moveTo>
                    <a:pt x="1884" y="0"/>
                  </a:moveTo>
                  <a:lnTo>
                    <a:pt x="1884" y="0"/>
                  </a:lnTo>
                  <a:lnTo>
                    <a:pt x="1713" y="86"/>
                  </a:lnTo>
                  <a:lnTo>
                    <a:pt x="1713" y="86"/>
                  </a:lnTo>
                  <a:lnTo>
                    <a:pt x="1456" y="214"/>
                  </a:lnTo>
                  <a:lnTo>
                    <a:pt x="1285" y="385"/>
                  </a:lnTo>
                  <a:lnTo>
                    <a:pt x="1070" y="557"/>
                  </a:lnTo>
                  <a:lnTo>
                    <a:pt x="899" y="814"/>
                  </a:lnTo>
                  <a:lnTo>
                    <a:pt x="600" y="1285"/>
                  </a:lnTo>
                  <a:lnTo>
                    <a:pt x="343" y="1755"/>
                  </a:lnTo>
                  <a:lnTo>
                    <a:pt x="343" y="1755"/>
                  </a:lnTo>
                  <a:lnTo>
                    <a:pt x="129" y="2184"/>
                  </a:lnTo>
                  <a:lnTo>
                    <a:pt x="0" y="2655"/>
                  </a:lnTo>
                  <a:lnTo>
                    <a:pt x="0" y="2869"/>
                  </a:lnTo>
                  <a:lnTo>
                    <a:pt x="0" y="3083"/>
                  </a:lnTo>
                  <a:lnTo>
                    <a:pt x="43" y="3340"/>
                  </a:lnTo>
                  <a:lnTo>
                    <a:pt x="129" y="3554"/>
                  </a:lnTo>
                  <a:lnTo>
                    <a:pt x="129" y="3554"/>
                  </a:lnTo>
                  <a:lnTo>
                    <a:pt x="214" y="3639"/>
                  </a:lnTo>
                  <a:lnTo>
                    <a:pt x="300" y="3682"/>
                  </a:lnTo>
                  <a:lnTo>
                    <a:pt x="300" y="3682"/>
                  </a:lnTo>
                  <a:lnTo>
                    <a:pt x="428" y="3639"/>
                  </a:lnTo>
                  <a:lnTo>
                    <a:pt x="514" y="3597"/>
                  </a:lnTo>
                  <a:lnTo>
                    <a:pt x="514" y="3511"/>
                  </a:lnTo>
                  <a:lnTo>
                    <a:pt x="514" y="3511"/>
                  </a:lnTo>
                  <a:lnTo>
                    <a:pt x="642" y="3126"/>
                  </a:lnTo>
                  <a:lnTo>
                    <a:pt x="771" y="2740"/>
                  </a:lnTo>
                  <a:lnTo>
                    <a:pt x="942" y="2355"/>
                  </a:lnTo>
                  <a:lnTo>
                    <a:pt x="1113" y="2012"/>
                  </a:lnTo>
                  <a:lnTo>
                    <a:pt x="1113" y="2012"/>
                  </a:lnTo>
                  <a:lnTo>
                    <a:pt x="1413" y="1670"/>
                  </a:lnTo>
                  <a:lnTo>
                    <a:pt x="1713" y="1327"/>
                  </a:lnTo>
                  <a:lnTo>
                    <a:pt x="1970" y="985"/>
                  </a:lnTo>
                  <a:lnTo>
                    <a:pt x="2226" y="599"/>
                  </a:lnTo>
                  <a:lnTo>
                    <a:pt x="2226" y="599"/>
                  </a:lnTo>
                  <a:lnTo>
                    <a:pt x="2269" y="514"/>
                  </a:lnTo>
                  <a:lnTo>
                    <a:pt x="2269" y="385"/>
                  </a:lnTo>
                  <a:lnTo>
                    <a:pt x="2226" y="214"/>
                  </a:lnTo>
                  <a:lnTo>
                    <a:pt x="2055" y="86"/>
                  </a:lnTo>
                  <a:lnTo>
                    <a:pt x="1970" y="43"/>
                  </a:lnTo>
                  <a:lnTo>
                    <a:pt x="1884"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grpSp>
      <p:grpSp>
        <p:nvGrpSpPr>
          <p:cNvPr id="92" name="Google Shape;4264;p49">
            <a:extLst>
              <a:ext uri="{FF2B5EF4-FFF2-40B4-BE49-F238E27FC236}">
                <a16:creationId xmlns:a16="http://schemas.microsoft.com/office/drawing/2014/main" id="{7438B5A9-F70E-4098-B54E-9C8694D56814}"/>
              </a:ext>
            </a:extLst>
          </p:cNvPr>
          <p:cNvGrpSpPr/>
          <p:nvPr/>
        </p:nvGrpSpPr>
        <p:grpSpPr>
          <a:xfrm>
            <a:off x="10324855" y="4255126"/>
            <a:ext cx="1480051" cy="1656748"/>
            <a:chOff x="4359100" y="1077450"/>
            <a:chExt cx="549125" cy="525575"/>
          </a:xfrm>
        </p:grpSpPr>
        <p:sp>
          <p:nvSpPr>
            <p:cNvPr id="93" name="Google Shape;4265;p49">
              <a:extLst>
                <a:ext uri="{FF2B5EF4-FFF2-40B4-BE49-F238E27FC236}">
                  <a16:creationId xmlns:a16="http://schemas.microsoft.com/office/drawing/2014/main" id="{82573308-AF71-4D0E-940E-170BDA3F24B0}"/>
                </a:ext>
              </a:extLst>
            </p:cNvPr>
            <p:cNvSpPr/>
            <p:nvPr/>
          </p:nvSpPr>
          <p:spPr>
            <a:xfrm>
              <a:off x="4359100" y="1077450"/>
              <a:ext cx="549125" cy="525575"/>
            </a:xfrm>
            <a:custGeom>
              <a:avLst/>
              <a:gdLst/>
              <a:ahLst/>
              <a:cxnLst/>
              <a:rect l="l" t="t" r="r" b="b"/>
              <a:pathLst>
                <a:path w="21965" h="21023" extrusionOk="0">
                  <a:moveTo>
                    <a:pt x="11860" y="1370"/>
                  </a:moveTo>
                  <a:lnTo>
                    <a:pt x="12074" y="1413"/>
                  </a:lnTo>
                  <a:lnTo>
                    <a:pt x="12288" y="1499"/>
                  </a:lnTo>
                  <a:lnTo>
                    <a:pt x="12331" y="1542"/>
                  </a:lnTo>
                  <a:lnTo>
                    <a:pt x="12417" y="1584"/>
                  </a:lnTo>
                  <a:lnTo>
                    <a:pt x="12631" y="1713"/>
                  </a:lnTo>
                  <a:lnTo>
                    <a:pt x="12845" y="1884"/>
                  </a:lnTo>
                  <a:lnTo>
                    <a:pt x="13059" y="2098"/>
                  </a:lnTo>
                  <a:lnTo>
                    <a:pt x="13230" y="2355"/>
                  </a:lnTo>
                  <a:lnTo>
                    <a:pt x="13573" y="2869"/>
                  </a:lnTo>
                  <a:lnTo>
                    <a:pt x="13830" y="3468"/>
                  </a:lnTo>
                  <a:lnTo>
                    <a:pt x="13958" y="3811"/>
                  </a:lnTo>
                  <a:lnTo>
                    <a:pt x="14215" y="4710"/>
                  </a:lnTo>
                  <a:lnTo>
                    <a:pt x="14386" y="5523"/>
                  </a:lnTo>
                  <a:lnTo>
                    <a:pt x="14515" y="6251"/>
                  </a:lnTo>
                  <a:lnTo>
                    <a:pt x="14558" y="6765"/>
                  </a:lnTo>
                  <a:lnTo>
                    <a:pt x="14558" y="6894"/>
                  </a:lnTo>
                  <a:lnTo>
                    <a:pt x="14558" y="6979"/>
                  </a:lnTo>
                  <a:lnTo>
                    <a:pt x="15414" y="7022"/>
                  </a:lnTo>
                  <a:lnTo>
                    <a:pt x="16313" y="7150"/>
                  </a:lnTo>
                  <a:lnTo>
                    <a:pt x="17341" y="7365"/>
                  </a:lnTo>
                  <a:lnTo>
                    <a:pt x="17469" y="7365"/>
                  </a:lnTo>
                  <a:lnTo>
                    <a:pt x="17940" y="7493"/>
                  </a:lnTo>
                  <a:lnTo>
                    <a:pt x="18026" y="7536"/>
                  </a:lnTo>
                  <a:lnTo>
                    <a:pt x="18668" y="7707"/>
                  </a:lnTo>
                  <a:lnTo>
                    <a:pt x="19224" y="7921"/>
                  </a:lnTo>
                  <a:lnTo>
                    <a:pt x="19396" y="8050"/>
                  </a:lnTo>
                  <a:lnTo>
                    <a:pt x="19824" y="8264"/>
                  </a:lnTo>
                  <a:lnTo>
                    <a:pt x="19995" y="8392"/>
                  </a:lnTo>
                  <a:lnTo>
                    <a:pt x="20124" y="8478"/>
                  </a:lnTo>
                  <a:lnTo>
                    <a:pt x="20295" y="8649"/>
                  </a:lnTo>
                  <a:lnTo>
                    <a:pt x="20423" y="8820"/>
                  </a:lnTo>
                  <a:lnTo>
                    <a:pt x="20509" y="9034"/>
                  </a:lnTo>
                  <a:lnTo>
                    <a:pt x="20595" y="9206"/>
                  </a:lnTo>
                  <a:lnTo>
                    <a:pt x="20595" y="9377"/>
                  </a:lnTo>
                  <a:lnTo>
                    <a:pt x="20595" y="9591"/>
                  </a:lnTo>
                  <a:lnTo>
                    <a:pt x="20552" y="9762"/>
                  </a:lnTo>
                  <a:lnTo>
                    <a:pt x="20509" y="9933"/>
                  </a:lnTo>
                  <a:lnTo>
                    <a:pt x="20295" y="10319"/>
                  </a:lnTo>
                  <a:lnTo>
                    <a:pt x="20038" y="10661"/>
                  </a:lnTo>
                  <a:lnTo>
                    <a:pt x="19695" y="11004"/>
                  </a:lnTo>
                  <a:lnTo>
                    <a:pt x="19310" y="11346"/>
                  </a:lnTo>
                  <a:lnTo>
                    <a:pt x="18839" y="11689"/>
                  </a:lnTo>
                  <a:lnTo>
                    <a:pt x="18411" y="11989"/>
                  </a:lnTo>
                  <a:lnTo>
                    <a:pt x="17512" y="12545"/>
                  </a:lnTo>
                  <a:lnTo>
                    <a:pt x="16698" y="12973"/>
                  </a:lnTo>
                  <a:lnTo>
                    <a:pt x="15885" y="13359"/>
                  </a:lnTo>
                  <a:lnTo>
                    <a:pt x="16099" y="14129"/>
                  </a:lnTo>
                  <a:lnTo>
                    <a:pt x="16270" y="14943"/>
                  </a:lnTo>
                  <a:lnTo>
                    <a:pt x="16399" y="15970"/>
                  </a:lnTo>
                  <a:lnTo>
                    <a:pt x="16441" y="16484"/>
                  </a:lnTo>
                  <a:lnTo>
                    <a:pt x="16441" y="16998"/>
                  </a:lnTo>
                  <a:lnTo>
                    <a:pt x="16441" y="17512"/>
                  </a:lnTo>
                  <a:lnTo>
                    <a:pt x="16356" y="17983"/>
                  </a:lnTo>
                  <a:lnTo>
                    <a:pt x="16270" y="18454"/>
                  </a:lnTo>
                  <a:lnTo>
                    <a:pt x="16099" y="18839"/>
                  </a:lnTo>
                  <a:lnTo>
                    <a:pt x="15885" y="19182"/>
                  </a:lnTo>
                  <a:lnTo>
                    <a:pt x="15714" y="19310"/>
                  </a:lnTo>
                  <a:lnTo>
                    <a:pt x="15585" y="19438"/>
                  </a:lnTo>
                  <a:lnTo>
                    <a:pt x="15414" y="19524"/>
                  </a:lnTo>
                  <a:lnTo>
                    <a:pt x="15243" y="19610"/>
                  </a:lnTo>
                  <a:lnTo>
                    <a:pt x="15029" y="19652"/>
                  </a:lnTo>
                  <a:lnTo>
                    <a:pt x="14857" y="19652"/>
                  </a:lnTo>
                  <a:lnTo>
                    <a:pt x="14515" y="19610"/>
                  </a:lnTo>
                  <a:lnTo>
                    <a:pt x="14215" y="19567"/>
                  </a:lnTo>
                  <a:lnTo>
                    <a:pt x="14087" y="19524"/>
                  </a:lnTo>
                  <a:lnTo>
                    <a:pt x="13873" y="19438"/>
                  </a:lnTo>
                  <a:lnTo>
                    <a:pt x="13744" y="19396"/>
                  </a:lnTo>
                  <a:lnTo>
                    <a:pt x="13573" y="19310"/>
                  </a:lnTo>
                  <a:lnTo>
                    <a:pt x="13487" y="19267"/>
                  </a:lnTo>
                  <a:lnTo>
                    <a:pt x="13145" y="19096"/>
                  </a:lnTo>
                  <a:lnTo>
                    <a:pt x="12759" y="18839"/>
                  </a:lnTo>
                  <a:lnTo>
                    <a:pt x="12031" y="18325"/>
                  </a:lnTo>
                  <a:lnTo>
                    <a:pt x="11903" y="18240"/>
                  </a:lnTo>
                  <a:lnTo>
                    <a:pt x="11817" y="18154"/>
                  </a:lnTo>
                  <a:lnTo>
                    <a:pt x="11689" y="18068"/>
                  </a:lnTo>
                  <a:lnTo>
                    <a:pt x="11603" y="17983"/>
                  </a:lnTo>
                  <a:lnTo>
                    <a:pt x="10961" y="17426"/>
                  </a:lnTo>
                  <a:lnTo>
                    <a:pt x="10404" y="16912"/>
                  </a:lnTo>
                  <a:lnTo>
                    <a:pt x="9933" y="16441"/>
                  </a:lnTo>
                  <a:lnTo>
                    <a:pt x="9848" y="16484"/>
                  </a:lnTo>
                  <a:lnTo>
                    <a:pt x="9762" y="16527"/>
                  </a:lnTo>
                  <a:lnTo>
                    <a:pt x="8906" y="16955"/>
                  </a:lnTo>
                  <a:lnTo>
                    <a:pt x="8306" y="17212"/>
                  </a:lnTo>
                  <a:lnTo>
                    <a:pt x="7621" y="17512"/>
                  </a:lnTo>
                  <a:lnTo>
                    <a:pt x="6851" y="17811"/>
                  </a:lnTo>
                  <a:lnTo>
                    <a:pt x="6123" y="18026"/>
                  </a:lnTo>
                  <a:lnTo>
                    <a:pt x="5395" y="18197"/>
                  </a:lnTo>
                  <a:lnTo>
                    <a:pt x="5053" y="18240"/>
                  </a:lnTo>
                  <a:lnTo>
                    <a:pt x="4453" y="18240"/>
                  </a:lnTo>
                  <a:lnTo>
                    <a:pt x="4196" y="18197"/>
                  </a:lnTo>
                  <a:lnTo>
                    <a:pt x="3982" y="18111"/>
                  </a:lnTo>
                  <a:lnTo>
                    <a:pt x="3811" y="17983"/>
                  </a:lnTo>
                  <a:lnTo>
                    <a:pt x="3725" y="17940"/>
                  </a:lnTo>
                  <a:lnTo>
                    <a:pt x="3597" y="17811"/>
                  </a:lnTo>
                  <a:lnTo>
                    <a:pt x="3511" y="17597"/>
                  </a:lnTo>
                  <a:lnTo>
                    <a:pt x="3468" y="17555"/>
                  </a:lnTo>
                  <a:lnTo>
                    <a:pt x="3426" y="17426"/>
                  </a:lnTo>
                  <a:lnTo>
                    <a:pt x="3426" y="17340"/>
                  </a:lnTo>
                  <a:lnTo>
                    <a:pt x="3383" y="17255"/>
                  </a:lnTo>
                  <a:lnTo>
                    <a:pt x="3383" y="17212"/>
                  </a:lnTo>
                  <a:lnTo>
                    <a:pt x="3383" y="17126"/>
                  </a:lnTo>
                  <a:lnTo>
                    <a:pt x="3383" y="16955"/>
                  </a:lnTo>
                  <a:lnTo>
                    <a:pt x="3383" y="16655"/>
                  </a:lnTo>
                  <a:lnTo>
                    <a:pt x="3383" y="16270"/>
                  </a:lnTo>
                  <a:lnTo>
                    <a:pt x="3554" y="15499"/>
                  </a:lnTo>
                  <a:lnTo>
                    <a:pt x="3768" y="14686"/>
                  </a:lnTo>
                  <a:lnTo>
                    <a:pt x="4068" y="13915"/>
                  </a:lnTo>
                  <a:lnTo>
                    <a:pt x="4367" y="13230"/>
                  </a:lnTo>
                  <a:lnTo>
                    <a:pt x="4624" y="12631"/>
                  </a:lnTo>
                  <a:lnTo>
                    <a:pt x="4967" y="11989"/>
                  </a:lnTo>
                  <a:lnTo>
                    <a:pt x="4967" y="11946"/>
                  </a:lnTo>
                  <a:lnTo>
                    <a:pt x="4325" y="11389"/>
                  </a:lnTo>
                  <a:lnTo>
                    <a:pt x="3682" y="10790"/>
                  </a:lnTo>
                  <a:lnTo>
                    <a:pt x="2955" y="10062"/>
                  </a:lnTo>
                  <a:lnTo>
                    <a:pt x="2612" y="9634"/>
                  </a:lnTo>
                  <a:lnTo>
                    <a:pt x="2270" y="9206"/>
                  </a:lnTo>
                  <a:lnTo>
                    <a:pt x="2013" y="8777"/>
                  </a:lnTo>
                  <a:lnTo>
                    <a:pt x="1756" y="8349"/>
                  </a:lnTo>
                  <a:lnTo>
                    <a:pt x="1542" y="7921"/>
                  </a:lnTo>
                  <a:lnTo>
                    <a:pt x="1413" y="7536"/>
                  </a:lnTo>
                  <a:lnTo>
                    <a:pt x="1370" y="7150"/>
                  </a:lnTo>
                  <a:lnTo>
                    <a:pt x="1413" y="6979"/>
                  </a:lnTo>
                  <a:lnTo>
                    <a:pt x="1456" y="6808"/>
                  </a:lnTo>
                  <a:lnTo>
                    <a:pt x="1456" y="6722"/>
                  </a:lnTo>
                  <a:lnTo>
                    <a:pt x="1627" y="6465"/>
                  </a:lnTo>
                  <a:lnTo>
                    <a:pt x="1884" y="6251"/>
                  </a:lnTo>
                  <a:lnTo>
                    <a:pt x="2184" y="6080"/>
                  </a:lnTo>
                  <a:lnTo>
                    <a:pt x="2569" y="5952"/>
                  </a:lnTo>
                  <a:lnTo>
                    <a:pt x="2955" y="5866"/>
                  </a:lnTo>
                  <a:lnTo>
                    <a:pt x="3426" y="5823"/>
                  </a:lnTo>
                  <a:lnTo>
                    <a:pt x="4367" y="5780"/>
                  </a:lnTo>
                  <a:lnTo>
                    <a:pt x="5010" y="5780"/>
                  </a:lnTo>
                  <a:lnTo>
                    <a:pt x="5609" y="5823"/>
                  </a:lnTo>
                  <a:lnTo>
                    <a:pt x="6722" y="5952"/>
                  </a:lnTo>
                  <a:lnTo>
                    <a:pt x="7836" y="6123"/>
                  </a:lnTo>
                  <a:lnTo>
                    <a:pt x="8050" y="5523"/>
                  </a:lnTo>
                  <a:lnTo>
                    <a:pt x="8306" y="4881"/>
                  </a:lnTo>
                  <a:lnTo>
                    <a:pt x="8649" y="4153"/>
                  </a:lnTo>
                  <a:lnTo>
                    <a:pt x="9120" y="3383"/>
                  </a:lnTo>
                  <a:lnTo>
                    <a:pt x="9377" y="2997"/>
                  </a:lnTo>
                  <a:lnTo>
                    <a:pt x="9634" y="2612"/>
                  </a:lnTo>
                  <a:lnTo>
                    <a:pt x="9933" y="2270"/>
                  </a:lnTo>
                  <a:lnTo>
                    <a:pt x="10233" y="2013"/>
                  </a:lnTo>
                  <a:lnTo>
                    <a:pt x="10576" y="1756"/>
                  </a:lnTo>
                  <a:lnTo>
                    <a:pt x="10918" y="1542"/>
                  </a:lnTo>
                  <a:lnTo>
                    <a:pt x="11261" y="1413"/>
                  </a:lnTo>
                  <a:lnTo>
                    <a:pt x="11389" y="1413"/>
                  </a:lnTo>
                  <a:lnTo>
                    <a:pt x="11432" y="1370"/>
                  </a:lnTo>
                  <a:close/>
                  <a:moveTo>
                    <a:pt x="11304" y="0"/>
                  </a:moveTo>
                  <a:lnTo>
                    <a:pt x="11132" y="43"/>
                  </a:lnTo>
                  <a:lnTo>
                    <a:pt x="11089" y="43"/>
                  </a:lnTo>
                  <a:lnTo>
                    <a:pt x="10961" y="86"/>
                  </a:lnTo>
                  <a:lnTo>
                    <a:pt x="10619" y="172"/>
                  </a:lnTo>
                  <a:lnTo>
                    <a:pt x="10319" y="300"/>
                  </a:lnTo>
                  <a:lnTo>
                    <a:pt x="9933" y="514"/>
                  </a:lnTo>
                  <a:lnTo>
                    <a:pt x="9548" y="771"/>
                  </a:lnTo>
                  <a:lnTo>
                    <a:pt x="9163" y="1114"/>
                  </a:lnTo>
                  <a:lnTo>
                    <a:pt x="8820" y="1456"/>
                  </a:lnTo>
                  <a:lnTo>
                    <a:pt x="8478" y="1884"/>
                  </a:lnTo>
                  <a:lnTo>
                    <a:pt x="8092" y="2398"/>
                  </a:lnTo>
                  <a:lnTo>
                    <a:pt x="7793" y="2912"/>
                  </a:lnTo>
                  <a:lnTo>
                    <a:pt x="7450" y="3511"/>
                  </a:lnTo>
                  <a:lnTo>
                    <a:pt x="6936" y="4582"/>
                  </a:lnTo>
                  <a:lnTo>
                    <a:pt x="5738" y="4453"/>
                  </a:lnTo>
                  <a:lnTo>
                    <a:pt x="5053" y="4410"/>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129" y="6337"/>
                  </a:lnTo>
                  <a:lnTo>
                    <a:pt x="43" y="6851"/>
                  </a:lnTo>
                  <a:lnTo>
                    <a:pt x="0" y="7365"/>
                  </a:lnTo>
                  <a:lnTo>
                    <a:pt x="86" y="7878"/>
                  </a:lnTo>
                  <a:lnTo>
                    <a:pt x="257" y="8435"/>
                  </a:lnTo>
                  <a:lnTo>
                    <a:pt x="557" y="9034"/>
                  </a:lnTo>
                  <a:lnTo>
                    <a:pt x="899" y="9634"/>
                  </a:lnTo>
                  <a:lnTo>
                    <a:pt x="1370" y="10276"/>
                  </a:lnTo>
                  <a:lnTo>
                    <a:pt x="1970" y="10961"/>
                  </a:lnTo>
                  <a:lnTo>
                    <a:pt x="2612" y="11689"/>
                  </a:lnTo>
                  <a:lnTo>
                    <a:pt x="3254" y="12288"/>
                  </a:lnTo>
                  <a:lnTo>
                    <a:pt x="2826" y="13359"/>
                  </a:lnTo>
                  <a:lnTo>
                    <a:pt x="2569" y="13958"/>
                  </a:lnTo>
                  <a:lnTo>
                    <a:pt x="2398" y="14557"/>
                  </a:lnTo>
                  <a:lnTo>
                    <a:pt x="2227" y="15200"/>
                  </a:lnTo>
                  <a:lnTo>
                    <a:pt x="2098" y="15842"/>
                  </a:lnTo>
                  <a:lnTo>
                    <a:pt x="2013" y="16441"/>
                  </a:lnTo>
                  <a:lnTo>
                    <a:pt x="1970" y="17041"/>
                  </a:lnTo>
                  <a:lnTo>
                    <a:pt x="2013" y="17255"/>
                  </a:lnTo>
                  <a:lnTo>
                    <a:pt x="2013" y="17298"/>
                  </a:lnTo>
                  <a:lnTo>
                    <a:pt x="2013" y="17340"/>
                  </a:lnTo>
                  <a:lnTo>
                    <a:pt x="2013" y="17383"/>
                  </a:lnTo>
                  <a:lnTo>
                    <a:pt x="2055" y="17512"/>
                  </a:lnTo>
                  <a:lnTo>
                    <a:pt x="2055" y="17683"/>
                  </a:lnTo>
                  <a:lnTo>
                    <a:pt x="2098" y="17769"/>
                  </a:lnTo>
                  <a:lnTo>
                    <a:pt x="2184" y="18026"/>
                  </a:lnTo>
                  <a:lnTo>
                    <a:pt x="2227" y="18111"/>
                  </a:lnTo>
                  <a:lnTo>
                    <a:pt x="2227" y="18154"/>
                  </a:lnTo>
                  <a:lnTo>
                    <a:pt x="2355" y="18411"/>
                  </a:lnTo>
                  <a:lnTo>
                    <a:pt x="2484" y="18625"/>
                  </a:lnTo>
                  <a:lnTo>
                    <a:pt x="2655" y="18796"/>
                  </a:lnTo>
                  <a:lnTo>
                    <a:pt x="2826" y="18967"/>
                  </a:lnTo>
                  <a:lnTo>
                    <a:pt x="2869" y="19010"/>
                  </a:lnTo>
                  <a:lnTo>
                    <a:pt x="2955" y="19096"/>
                  </a:lnTo>
                  <a:lnTo>
                    <a:pt x="3340" y="19310"/>
                  </a:lnTo>
                  <a:lnTo>
                    <a:pt x="3768" y="19481"/>
                  </a:lnTo>
                  <a:lnTo>
                    <a:pt x="4239" y="19567"/>
                  </a:lnTo>
                  <a:lnTo>
                    <a:pt x="4753" y="19610"/>
                  </a:lnTo>
                  <a:lnTo>
                    <a:pt x="5352" y="19567"/>
                  </a:lnTo>
                  <a:lnTo>
                    <a:pt x="5994" y="19481"/>
                  </a:lnTo>
                  <a:lnTo>
                    <a:pt x="6637" y="19310"/>
                  </a:lnTo>
                  <a:lnTo>
                    <a:pt x="7322" y="19096"/>
                  </a:lnTo>
                  <a:lnTo>
                    <a:pt x="7964" y="18882"/>
                  </a:lnTo>
                  <a:lnTo>
                    <a:pt x="8563" y="18625"/>
                  </a:lnTo>
                  <a:lnTo>
                    <a:pt x="9677" y="18111"/>
                  </a:lnTo>
                  <a:lnTo>
                    <a:pt x="10148" y="18539"/>
                  </a:lnTo>
                  <a:lnTo>
                    <a:pt x="10704" y="19053"/>
                  </a:lnTo>
                  <a:lnTo>
                    <a:pt x="10918" y="19224"/>
                  </a:lnTo>
                  <a:lnTo>
                    <a:pt x="10961" y="19224"/>
                  </a:lnTo>
                  <a:lnTo>
                    <a:pt x="11047" y="19310"/>
                  </a:lnTo>
                  <a:lnTo>
                    <a:pt x="11218" y="19438"/>
                  </a:lnTo>
                  <a:lnTo>
                    <a:pt x="12074" y="20038"/>
                  </a:lnTo>
                  <a:lnTo>
                    <a:pt x="12502" y="20295"/>
                  </a:lnTo>
                  <a:lnTo>
                    <a:pt x="12888" y="20509"/>
                  </a:lnTo>
                  <a:lnTo>
                    <a:pt x="12931" y="20509"/>
                  </a:lnTo>
                  <a:lnTo>
                    <a:pt x="12973" y="20552"/>
                  </a:lnTo>
                  <a:lnTo>
                    <a:pt x="13230" y="20680"/>
                  </a:lnTo>
                  <a:lnTo>
                    <a:pt x="13359" y="20723"/>
                  </a:lnTo>
                  <a:lnTo>
                    <a:pt x="13616" y="20809"/>
                  </a:lnTo>
                  <a:lnTo>
                    <a:pt x="13830" y="20894"/>
                  </a:lnTo>
                  <a:lnTo>
                    <a:pt x="14343" y="20980"/>
                  </a:lnTo>
                  <a:lnTo>
                    <a:pt x="14857" y="21023"/>
                  </a:lnTo>
                  <a:lnTo>
                    <a:pt x="15243" y="21023"/>
                  </a:lnTo>
                  <a:lnTo>
                    <a:pt x="15628" y="20937"/>
                  </a:lnTo>
                  <a:lnTo>
                    <a:pt x="16013" y="20766"/>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8282" y="13658"/>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793" y="8521"/>
                  </a:lnTo>
                  <a:lnTo>
                    <a:pt x="21622" y="8135"/>
                  </a:lnTo>
                  <a:lnTo>
                    <a:pt x="21365" y="7793"/>
                  </a:lnTo>
                  <a:lnTo>
                    <a:pt x="21023" y="7450"/>
                  </a:lnTo>
                  <a:lnTo>
                    <a:pt x="20851" y="7322"/>
                  </a:lnTo>
                  <a:lnTo>
                    <a:pt x="20595" y="7150"/>
                  </a:lnTo>
                  <a:lnTo>
                    <a:pt x="20038" y="6808"/>
                  </a:lnTo>
                  <a:lnTo>
                    <a:pt x="19781" y="6679"/>
                  </a:lnTo>
                  <a:lnTo>
                    <a:pt x="19139" y="6423"/>
                  </a:lnTo>
                  <a:lnTo>
                    <a:pt x="18411" y="6209"/>
                  </a:lnTo>
                  <a:lnTo>
                    <a:pt x="18325" y="6166"/>
                  </a:lnTo>
                  <a:lnTo>
                    <a:pt x="17812" y="6037"/>
                  </a:lnTo>
                  <a:lnTo>
                    <a:pt x="17683" y="6037"/>
                  </a:lnTo>
                  <a:lnTo>
                    <a:pt x="17640" y="5994"/>
                  </a:lnTo>
                  <a:lnTo>
                    <a:pt x="16656" y="5823"/>
                  </a:lnTo>
                  <a:lnTo>
                    <a:pt x="15799" y="5695"/>
                  </a:lnTo>
                  <a:lnTo>
                    <a:pt x="15585" y="4624"/>
                  </a:lnTo>
                  <a:lnTo>
                    <a:pt x="15457" y="3982"/>
                  </a:lnTo>
                  <a:lnTo>
                    <a:pt x="15243" y="3383"/>
                  </a:lnTo>
                  <a:lnTo>
                    <a:pt x="15114" y="2955"/>
                  </a:lnTo>
                  <a:lnTo>
                    <a:pt x="14900" y="2526"/>
                  </a:lnTo>
                  <a:lnTo>
                    <a:pt x="14686" y="2098"/>
                  </a:lnTo>
                  <a:lnTo>
                    <a:pt x="14472" y="1713"/>
                  </a:lnTo>
                  <a:lnTo>
                    <a:pt x="14215" y="1370"/>
                  </a:lnTo>
                  <a:lnTo>
                    <a:pt x="13958" y="1028"/>
                  </a:lnTo>
                  <a:lnTo>
                    <a:pt x="13658" y="771"/>
                  </a:lnTo>
                  <a:lnTo>
                    <a:pt x="13359" y="557"/>
                  </a:lnTo>
                  <a:lnTo>
                    <a:pt x="13059" y="343"/>
                  </a:lnTo>
                  <a:lnTo>
                    <a:pt x="13016" y="343"/>
                  </a:lnTo>
                  <a:lnTo>
                    <a:pt x="12973" y="300"/>
                  </a:lnTo>
                  <a:lnTo>
                    <a:pt x="12931" y="300"/>
                  </a:lnTo>
                  <a:lnTo>
                    <a:pt x="12845" y="257"/>
                  </a:lnTo>
                  <a:lnTo>
                    <a:pt x="12802" y="214"/>
                  </a:lnTo>
                  <a:lnTo>
                    <a:pt x="12417" y="86"/>
                  </a:lnTo>
                  <a:lnTo>
                    <a:pt x="12031" y="43"/>
                  </a:lnTo>
                  <a:lnTo>
                    <a:pt x="11646" y="0"/>
                  </a:lnTo>
                  <a:close/>
                </a:path>
              </a:pathLst>
            </a:custGeom>
            <a:solidFill>
              <a:srgbClr val="FCFFF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94" name="Google Shape;4266;p49">
              <a:extLst>
                <a:ext uri="{FF2B5EF4-FFF2-40B4-BE49-F238E27FC236}">
                  <a16:creationId xmlns:a16="http://schemas.microsoft.com/office/drawing/2014/main" id="{A1513BE0-02FA-4308-9203-DC953C433229}"/>
                </a:ext>
              </a:extLst>
            </p:cNvPr>
            <p:cNvSpPr/>
            <p:nvPr/>
          </p:nvSpPr>
          <p:spPr>
            <a:xfrm>
              <a:off x="4393350" y="1111700"/>
              <a:ext cx="480625" cy="457075"/>
            </a:xfrm>
            <a:custGeom>
              <a:avLst/>
              <a:gdLst/>
              <a:ahLst/>
              <a:cxnLst/>
              <a:rect l="l" t="t" r="r" b="b"/>
              <a:pathLst>
                <a:path w="19225" h="18283" fill="none" extrusionOk="0">
                  <a:moveTo>
                    <a:pt x="10276" y="0"/>
                  </a:moveTo>
                  <a:lnTo>
                    <a:pt x="10276"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4044" y="18154"/>
                  </a:lnTo>
                  <a:lnTo>
                    <a:pt x="13873" y="18240"/>
                  </a:lnTo>
                  <a:lnTo>
                    <a:pt x="13659" y="18282"/>
                  </a:lnTo>
                  <a:lnTo>
                    <a:pt x="13487" y="18282"/>
                  </a:lnTo>
                  <a:lnTo>
                    <a:pt x="13487" y="18282"/>
                  </a:lnTo>
                  <a:lnTo>
                    <a:pt x="13145" y="18240"/>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536" y="15585"/>
                  </a:lnTo>
                  <a:lnTo>
                    <a:pt x="6936" y="15842"/>
                  </a:lnTo>
                  <a:lnTo>
                    <a:pt x="6251" y="16142"/>
                  </a:lnTo>
                  <a:lnTo>
                    <a:pt x="5481" y="16441"/>
                  </a:lnTo>
                  <a:lnTo>
                    <a:pt x="4753" y="16656"/>
                  </a:lnTo>
                  <a:lnTo>
                    <a:pt x="4025" y="16827"/>
                  </a:lnTo>
                  <a:lnTo>
                    <a:pt x="3683" y="16870"/>
                  </a:lnTo>
                  <a:lnTo>
                    <a:pt x="3383" y="16870"/>
                  </a:lnTo>
                  <a:lnTo>
                    <a:pt x="3383" y="16870"/>
                  </a:lnTo>
                  <a:lnTo>
                    <a:pt x="3083" y="16870"/>
                  </a:lnTo>
                  <a:lnTo>
                    <a:pt x="2826" y="16827"/>
                  </a:lnTo>
                  <a:lnTo>
                    <a:pt x="2612"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00"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257" y="5095"/>
                  </a:lnTo>
                  <a:lnTo>
                    <a:pt x="514" y="4881"/>
                  </a:lnTo>
                  <a:lnTo>
                    <a:pt x="814" y="4710"/>
                  </a:lnTo>
                  <a:lnTo>
                    <a:pt x="1199" y="4582"/>
                  </a:lnTo>
                  <a:lnTo>
                    <a:pt x="1585" y="4496"/>
                  </a:lnTo>
                  <a:lnTo>
                    <a:pt x="2056" y="4453"/>
                  </a:lnTo>
                  <a:lnTo>
                    <a:pt x="2997" y="4410"/>
                  </a:lnTo>
                  <a:lnTo>
                    <a:pt x="2997" y="4410"/>
                  </a:lnTo>
                  <a:lnTo>
                    <a:pt x="3640" y="4410"/>
                  </a:lnTo>
                  <a:lnTo>
                    <a:pt x="4239" y="4453"/>
                  </a:lnTo>
                  <a:lnTo>
                    <a:pt x="5352"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90" y="0"/>
                  </a:lnTo>
                  <a:lnTo>
                    <a:pt x="10190" y="0"/>
                  </a:lnTo>
                  <a:lnTo>
                    <a:pt x="10190" y="0"/>
                  </a:lnTo>
                  <a:lnTo>
                    <a:pt x="10233" y="0"/>
                  </a:lnTo>
                  <a:lnTo>
                    <a:pt x="10233" y="0"/>
                  </a:lnTo>
                  <a:lnTo>
                    <a:pt x="1027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95" name="Google Shape;4267;p49">
              <a:extLst>
                <a:ext uri="{FF2B5EF4-FFF2-40B4-BE49-F238E27FC236}">
                  <a16:creationId xmlns:a16="http://schemas.microsoft.com/office/drawing/2014/main" id="{DEE71279-D18B-4B89-8F05-979ECFC5A704}"/>
                </a:ext>
              </a:extLst>
            </p:cNvPr>
            <p:cNvSpPr/>
            <p:nvPr/>
          </p:nvSpPr>
          <p:spPr>
            <a:xfrm>
              <a:off x="4359100" y="1077450"/>
              <a:ext cx="549125" cy="525575"/>
            </a:xfrm>
            <a:custGeom>
              <a:avLst/>
              <a:gdLst/>
              <a:ahLst/>
              <a:cxnLst/>
              <a:rect l="l" t="t" r="r" b="b"/>
              <a:pathLst>
                <a:path w="21965" h="21023" fill="none" extrusionOk="0">
                  <a:moveTo>
                    <a:pt x="11646" y="0"/>
                  </a:moveTo>
                  <a:lnTo>
                    <a:pt x="11646" y="0"/>
                  </a:lnTo>
                  <a:lnTo>
                    <a:pt x="11603" y="0"/>
                  </a:lnTo>
                  <a:lnTo>
                    <a:pt x="11603" y="0"/>
                  </a:lnTo>
                  <a:lnTo>
                    <a:pt x="11603" y="0"/>
                  </a:lnTo>
                  <a:lnTo>
                    <a:pt x="11518" y="0"/>
                  </a:lnTo>
                  <a:lnTo>
                    <a:pt x="11518" y="0"/>
                  </a:lnTo>
                  <a:lnTo>
                    <a:pt x="11389" y="0"/>
                  </a:lnTo>
                  <a:lnTo>
                    <a:pt x="11389" y="0"/>
                  </a:lnTo>
                  <a:lnTo>
                    <a:pt x="11304" y="0"/>
                  </a:lnTo>
                  <a:lnTo>
                    <a:pt x="11304" y="0"/>
                  </a:lnTo>
                  <a:lnTo>
                    <a:pt x="11132" y="43"/>
                  </a:lnTo>
                  <a:lnTo>
                    <a:pt x="11132" y="43"/>
                  </a:lnTo>
                  <a:lnTo>
                    <a:pt x="11089" y="43"/>
                  </a:lnTo>
                  <a:lnTo>
                    <a:pt x="11089" y="43"/>
                  </a:lnTo>
                  <a:lnTo>
                    <a:pt x="10961" y="86"/>
                  </a:lnTo>
                  <a:lnTo>
                    <a:pt x="10961" y="86"/>
                  </a:lnTo>
                  <a:lnTo>
                    <a:pt x="10619" y="172"/>
                  </a:lnTo>
                  <a:lnTo>
                    <a:pt x="10319" y="300"/>
                  </a:lnTo>
                  <a:lnTo>
                    <a:pt x="10319" y="300"/>
                  </a:lnTo>
                  <a:lnTo>
                    <a:pt x="9933" y="514"/>
                  </a:lnTo>
                  <a:lnTo>
                    <a:pt x="9548" y="771"/>
                  </a:lnTo>
                  <a:lnTo>
                    <a:pt x="9163" y="1114"/>
                  </a:lnTo>
                  <a:lnTo>
                    <a:pt x="8820" y="1456"/>
                  </a:lnTo>
                  <a:lnTo>
                    <a:pt x="8478" y="1884"/>
                  </a:lnTo>
                  <a:lnTo>
                    <a:pt x="8092" y="2398"/>
                  </a:lnTo>
                  <a:lnTo>
                    <a:pt x="7793" y="2912"/>
                  </a:lnTo>
                  <a:lnTo>
                    <a:pt x="7450" y="3511"/>
                  </a:lnTo>
                  <a:lnTo>
                    <a:pt x="7450" y="3511"/>
                  </a:lnTo>
                  <a:lnTo>
                    <a:pt x="6936" y="4582"/>
                  </a:lnTo>
                  <a:lnTo>
                    <a:pt x="6936" y="4582"/>
                  </a:lnTo>
                  <a:lnTo>
                    <a:pt x="5738" y="4453"/>
                  </a:lnTo>
                  <a:lnTo>
                    <a:pt x="5053" y="4410"/>
                  </a:lnTo>
                  <a:lnTo>
                    <a:pt x="4367" y="4367"/>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214" y="6123"/>
                  </a:lnTo>
                  <a:lnTo>
                    <a:pt x="129" y="6337"/>
                  </a:lnTo>
                  <a:lnTo>
                    <a:pt x="129" y="6337"/>
                  </a:lnTo>
                  <a:lnTo>
                    <a:pt x="43" y="6851"/>
                  </a:lnTo>
                  <a:lnTo>
                    <a:pt x="0" y="7365"/>
                  </a:lnTo>
                  <a:lnTo>
                    <a:pt x="86" y="7878"/>
                  </a:lnTo>
                  <a:lnTo>
                    <a:pt x="257" y="8435"/>
                  </a:lnTo>
                  <a:lnTo>
                    <a:pt x="557" y="9034"/>
                  </a:lnTo>
                  <a:lnTo>
                    <a:pt x="899" y="9634"/>
                  </a:lnTo>
                  <a:lnTo>
                    <a:pt x="1370" y="10276"/>
                  </a:lnTo>
                  <a:lnTo>
                    <a:pt x="1970" y="10961"/>
                  </a:lnTo>
                  <a:lnTo>
                    <a:pt x="1970" y="10961"/>
                  </a:lnTo>
                  <a:lnTo>
                    <a:pt x="2612" y="11689"/>
                  </a:lnTo>
                  <a:lnTo>
                    <a:pt x="3254" y="12288"/>
                  </a:lnTo>
                  <a:lnTo>
                    <a:pt x="3254" y="12288"/>
                  </a:lnTo>
                  <a:lnTo>
                    <a:pt x="2826" y="13359"/>
                  </a:lnTo>
                  <a:lnTo>
                    <a:pt x="2569" y="13958"/>
                  </a:lnTo>
                  <a:lnTo>
                    <a:pt x="2398" y="14557"/>
                  </a:lnTo>
                  <a:lnTo>
                    <a:pt x="2227" y="15200"/>
                  </a:lnTo>
                  <a:lnTo>
                    <a:pt x="2098" y="15842"/>
                  </a:lnTo>
                  <a:lnTo>
                    <a:pt x="2013" y="16441"/>
                  </a:lnTo>
                  <a:lnTo>
                    <a:pt x="1970" y="17041"/>
                  </a:lnTo>
                  <a:lnTo>
                    <a:pt x="1970" y="17041"/>
                  </a:lnTo>
                  <a:lnTo>
                    <a:pt x="2013" y="17255"/>
                  </a:lnTo>
                  <a:lnTo>
                    <a:pt x="2013" y="17298"/>
                  </a:lnTo>
                  <a:lnTo>
                    <a:pt x="2013" y="17340"/>
                  </a:lnTo>
                  <a:lnTo>
                    <a:pt x="2013" y="17340"/>
                  </a:lnTo>
                  <a:lnTo>
                    <a:pt x="2013" y="17383"/>
                  </a:lnTo>
                  <a:lnTo>
                    <a:pt x="2013" y="17383"/>
                  </a:lnTo>
                  <a:lnTo>
                    <a:pt x="2055" y="17512"/>
                  </a:lnTo>
                  <a:lnTo>
                    <a:pt x="2055" y="17512"/>
                  </a:lnTo>
                  <a:lnTo>
                    <a:pt x="2055" y="17683"/>
                  </a:lnTo>
                  <a:lnTo>
                    <a:pt x="2055" y="17683"/>
                  </a:lnTo>
                  <a:lnTo>
                    <a:pt x="2098" y="17769"/>
                  </a:lnTo>
                  <a:lnTo>
                    <a:pt x="2098" y="17769"/>
                  </a:lnTo>
                  <a:lnTo>
                    <a:pt x="2184" y="18026"/>
                  </a:lnTo>
                  <a:lnTo>
                    <a:pt x="2184" y="18026"/>
                  </a:lnTo>
                  <a:lnTo>
                    <a:pt x="2227" y="18111"/>
                  </a:lnTo>
                  <a:lnTo>
                    <a:pt x="2227" y="18154"/>
                  </a:lnTo>
                  <a:lnTo>
                    <a:pt x="2227" y="18154"/>
                  </a:lnTo>
                  <a:lnTo>
                    <a:pt x="2227" y="18154"/>
                  </a:lnTo>
                  <a:lnTo>
                    <a:pt x="2355" y="18411"/>
                  </a:lnTo>
                  <a:lnTo>
                    <a:pt x="2484" y="18625"/>
                  </a:lnTo>
                  <a:lnTo>
                    <a:pt x="2655" y="18796"/>
                  </a:lnTo>
                  <a:lnTo>
                    <a:pt x="2826" y="18967"/>
                  </a:lnTo>
                  <a:lnTo>
                    <a:pt x="2869" y="19010"/>
                  </a:lnTo>
                  <a:lnTo>
                    <a:pt x="2869" y="19010"/>
                  </a:lnTo>
                  <a:lnTo>
                    <a:pt x="2869" y="19010"/>
                  </a:lnTo>
                  <a:lnTo>
                    <a:pt x="2955" y="19096"/>
                  </a:lnTo>
                  <a:lnTo>
                    <a:pt x="2955" y="19096"/>
                  </a:lnTo>
                  <a:lnTo>
                    <a:pt x="3340" y="19310"/>
                  </a:lnTo>
                  <a:lnTo>
                    <a:pt x="3768" y="19481"/>
                  </a:lnTo>
                  <a:lnTo>
                    <a:pt x="4239" y="19567"/>
                  </a:lnTo>
                  <a:lnTo>
                    <a:pt x="4753" y="19610"/>
                  </a:lnTo>
                  <a:lnTo>
                    <a:pt x="4753" y="19610"/>
                  </a:lnTo>
                  <a:lnTo>
                    <a:pt x="5352" y="19567"/>
                  </a:lnTo>
                  <a:lnTo>
                    <a:pt x="5994" y="19481"/>
                  </a:lnTo>
                  <a:lnTo>
                    <a:pt x="6637" y="19310"/>
                  </a:lnTo>
                  <a:lnTo>
                    <a:pt x="7322" y="19096"/>
                  </a:lnTo>
                  <a:lnTo>
                    <a:pt x="7964" y="18882"/>
                  </a:lnTo>
                  <a:lnTo>
                    <a:pt x="8563" y="18625"/>
                  </a:lnTo>
                  <a:lnTo>
                    <a:pt x="9677" y="18111"/>
                  </a:lnTo>
                  <a:lnTo>
                    <a:pt x="9677" y="18111"/>
                  </a:lnTo>
                  <a:lnTo>
                    <a:pt x="10148" y="18539"/>
                  </a:lnTo>
                  <a:lnTo>
                    <a:pt x="10704" y="19053"/>
                  </a:lnTo>
                  <a:lnTo>
                    <a:pt x="10918" y="19224"/>
                  </a:lnTo>
                  <a:lnTo>
                    <a:pt x="10918" y="19224"/>
                  </a:lnTo>
                  <a:lnTo>
                    <a:pt x="10961" y="19224"/>
                  </a:lnTo>
                  <a:lnTo>
                    <a:pt x="10961" y="19224"/>
                  </a:lnTo>
                  <a:lnTo>
                    <a:pt x="11047" y="19310"/>
                  </a:lnTo>
                  <a:lnTo>
                    <a:pt x="11047" y="19310"/>
                  </a:lnTo>
                  <a:lnTo>
                    <a:pt x="11218" y="19438"/>
                  </a:lnTo>
                  <a:lnTo>
                    <a:pt x="11218" y="19438"/>
                  </a:lnTo>
                  <a:lnTo>
                    <a:pt x="12074" y="20038"/>
                  </a:lnTo>
                  <a:lnTo>
                    <a:pt x="12502" y="20295"/>
                  </a:lnTo>
                  <a:lnTo>
                    <a:pt x="12888" y="20509"/>
                  </a:lnTo>
                  <a:lnTo>
                    <a:pt x="12888" y="20509"/>
                  </a:lnTo>
                  <a:lnTo>
                    <a:pt x="12931" y="20509"/>
                  </a:lnTo>
                  <a:lnTo>
                    <a:pt x="12973" y="20552"/>
                  </a:lnTo>
                  <a:lnTo>
                    <a:pt x="12973" y="20552"/>
                  </a:lnTo>
                  <a:lnTo>
                    <a:pt x="13230" y="20680"/>
                  </a:lnTo>
                  <a:lnTo>
                    <a:pt x="13230" y="20680"/>
                  </a:lnTo>
                  <a:lnTo>
                    <a:pt x="13359" y="20723"/>
                  </a:lnTo>
                  <a:lnTo>
                    <a:pt x="13359" y="20723"/>
                  </a:lnTo>
                  <a:lnTo>
                    <a:pt x="13616" y="20809"/>
                  </a:lnTo>
                  <a:lnTo>
                    <a:pt x="13616" y="20809"/>
                  </a:lnTo>
                  <a:lnTo>
                    <a:pt x="13830" y="20894"/>
                  </a:lnTo>
                  <a:lnTo>
                    <a:pt x="13830" y="20894"/>
                  </a:lnTo>
                  <a:lnTo>
                    <a:pt x="14343" y="20980"/>
                  </a:lnTo>
                  <a:lnTo>
                    <a:pt x="14857" y="21023"/>
                  </a:lnTo>
                  <a:lnTo>
                    <a:pt x="14857" y="21023"/>
                  </a:lnTo>
                  <a:lnTo>
                    <a:pt x="15243" y="21023"/>
                  </a:lnTo>
                  <a:lnTo>
                    <a:pt x="15628" y="20937"/>
                  </a:lnTo>
                  <a:lnTo>
                    <a:pt x="16013" y="20766"/>
                  </a:lnTo>
                  <a:lnTo>
                    <a:pt x="16356" y="20594"/>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7512" y="14087"/>
                  </a:lnTo>
                  <a:lnTo>
                    <a:pt x="18282" y="13658"/>
                  </a:lnTo>
                  <a:lnTo>
                    <a:pt x="19139" y="13145"/>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922" y="8906"/>
                  </a:lnTo>
                  <a:lnTo>
                    <a:pt x="21793" y="8521"/>
                  </a:lnTo>
                  <a:lnTo>
                    <a:pt x="21622" y="8135"/>
                  </a:lnTo>
                  <a:lnTo>
                    <a:pt x="21365" y="7793"/>
                  </a:lnTo>
                  <a:lnTo>
                    <a:pt x="21023" y="7450"/>
                  </a:lnTo>
                  <a:lnTo>
                    <a:pt x="21023" y="7450"/>
                  </a:lnTo>
                  <a:lnTo>
                    <a:pt x="20851" y="7322"/>
                  </a:lnTo>
                  <a:lnTo>
                    <a:pt x="20851" y="7322"/>
                  </a:lnTo>
                  <a:lnTo>
                    <a:pt x="20595" y="7150"/>
                  </a:lnTo>
                  <a:lnTo>
                    <a:pt x="20595" y="7150"/>
                  </a:lnTo>
                  <a:lnTo>
                    <a:pt x="20038" y="6808"/>
                  </a:lnTo>
                  <a:lnTo>
                    <a:pt x="20038" y="6808"/>
                  </a:lnTo>
                  <a:lnTo>
                    <a:pt x="19781" y="6679"/>
                  </a:lnTo>
                  <a:lnTo>
                    <a:pt x="19781" y="6679"/>
                  </a:lnTo>
                  <a:lnTo>
                    <a:pt x="19139" y="6423"/>
                  </a:lnTo>
                  <a:lnTo>
                    <a:pt x="18411" y="6209"/>
                  </a:lnTo>
                  <a:lnTo>
                    <a:pt x="18411" y="6209"/>
                  </a:lnTo>
                  <a:lnTo>
                    <a:pt x="18325" y="6166"/>
                  </a:lnTo>
                  <a:lnTo>
                    <a:pt x="18325" y="6166"/>
                  </a:lnTo>
                  <a:lnTo>
                    <a:pt x="18325" y="6166"/>
                  </a:lnTo>
                  <a:lnTo>
                    <a:pt x="18325" y="6166"/>
                  </a:lnTo>
                  <a:lnTo>
                    <a:pt x="17812" y="6037"/>
                  </a:lnTo>
                  <a:lnTo>
                    <a:pt x="17726" y="6037"/>
                  </a:lnTo>
                  <a:lnTo>
                    <a:pt x="17683" y="6037"/>
                  </a:lnTo>
                  <a:lnTo>
                    <a:pt x="17683" y="6037"/>
                  </a:lnTo>
                  <a:lnTo>
                    <a:pt x="17640" y="5994"/>
                  </a:lnTo>
                  <a:lnTo>
                    <a:pt x="17640" y="5994"/>
                  </a:lnTo>
                  <a:lnTo>
                    <a:pt x="16656" y="5823"/>
                  </a:lnTo>
                  <a:lnTo>
                    <a:pt x="15799" y="5695"/>
                  </a:lnTo>
                  <a:lnTo>
                    <a:pt x="15799" y="5695"/>
                  </a:lnTo>
                  <a:lnTo>
                    <a:pt x="15585" y="4624"/>
                  </a:lnTo>
                  <a:lnTo>
                    <a:pt x="15457" y="3982"/>
                  </a:lnTo>
                  <a:lnTo>
                    <a:pt x="15243" y="3383"/>
                  </a:lnTo>
                  <a:lnTo>
                    <a:pt x="15243" y="3383"/>
                  </a:lnTo>
                  <a:lnTo>
                    <a:pt x="15114" y="2955"/>
                  </a:lnTo>
                  <a:lnTo>
                    <a:pt x="15114" y="2955"/>
                  </a:lnTo>
                  <a:lnTo>
                    <a:pt x="14900" y="2526"/>
                  </a:lnTo>
                  <a:lnTo>
                    <a:pt x="14686" y="2098"/>
                  </a:lnTo>
                  <a:lnTo>
                    <a:pt x="14472" y="1713"/>
                  </a:lnTo>
                  <a:lnTo>
                    <a:pt x="14215" y="1370"/>
                  </a:lnTo>
                  <a:lnTo>
                    <a:pt x="13958" y="1028"/>
                  </a:lnTo>
                  <a:lnTo>
                    <a:pt x="13658" y="771"/>
                  </a:lnTo>
                  <a:lnTo>
                    <a:pt x="13359" y="557"/>
                  </a:lnTo>
                  <a:lnTo>
                    <a:pt x="13059" y="343"/>
                  </a:lnTo>
                  <a:lnTo>
                    <a:pt x="13059" y="343"/>
                  </a:lnTo>
                  <a:lnTo>
                    <a:pt x="13016" y="343"/>
                  </a:lnTo>
                  <a:lnTo>
                    <a:pt x="12973" y="300"/>
                  </a:lnTo>
                  <a:lnTo>
                    <a:pt x="12931" y="300"/>
                  </a:lnTo>
                  <a:lnTo>
                    <a:pt x="12931" y="300"/>
                  </a:lnTo>
                  <a:lnTo>
                    <a:pt x="12931" y="300"/>
                  </a:lnTo>
                  <a:lnTo>
                    <a:pt x="12845" y="257"/>
                  </a:lnTo>
                  <a:lnTo>
                    <a:pt x="12845" y="257"/>
                  </a:lnTo>
                  <a:lnTo>
                    <a:pt x="12802" y="214"/>
                  </a:lnTo>
                  <a:lnTo>
                    <a:pt x="12802" y="214"/>
                  </a:lnTo>
                  <a:lnTo>
                    <a:pt x="12417" y="86"/>
                  </a:lnTo>
                  <a:lnTo>
                    <a:pt x="12031" y="43"/>
                  </a:lnTo>
                  <a:lnTo>
                    <a:pt x="12031" y="43"/>
                  </a:lnTo>
                  <a:lnTo>
                    <a:pt x="1164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96" name="Google Shape;4268;p49">
              <a:extLst>
                <a:ext uri="{FF2B5EF4-FFF2-40B4-BE49-F238E27FC236}">
                  <a16:creationId xmlns:a16="http://schemas.microsoft.com/office/drawing/2014/main" id="{7C3FD06B-751D-4E2D-9186-43E49D873C51}"/>
                </a:ext>
              </a:extLst>
            </p:cNvPr>
            <p:cNvSpPr/>
            <p:nvPr/>
          </p:nvSpPr>
          <p:spPr>
            <a:xfrm>
              <a:off x="4393352" y="1111700"/>
              <a:ext cx="480625" cy="457075"/>
            </a:xfrm>
            <a:custGeom>
              <a:avLst/>
              <a:gdLst/>
              <a:ahLst/>
              <a:cxnLst/>
              <a:rect l="l" t="t" r="r" b="b"/>
              <a:pathLst>
                <a:path w="19225" h="18283" extrusionOk="0">
                  <a:moveTo>
                    <a:pt x="10062" y="0"/>
                  </a:moveTo>
                  <a:lnTo>
                    <a:pt x="10019" y="43"/>
                  </a:lnTo>
                  <a:lnTo>
                    <a:pt x="9891" y="43"/>
                  </a:lnTo>
                  <a:lnTo>
                    <a:pt x="9548" y="172"/>
                  </a:lnTo>
                  <a:lnTo>
                    <a:pt x="9206" y="386"/>
                  </a:lnTo>
                  <a:lnTo>
                    <a:pt x="8863" y="643"/>
                  </a:lnTo>
                  <a:lnTo>
                    <a:pt x="8563" y="900"/>
                  </a:lnTo>
                  <a:lnTo>
                    <a:pt x="8264" y="1242"/>
                  </a:lnTo>
                  <a:lnTo>
                    <a:pt x="8007" y="1627"/>
                  </a:lnTo>
                  <a:lnTo>
                    <a:pt x="7750" y="2013"/>
                  </a:lnTo>
                  <a:lnTo>
                    <a:pt x="7279" y="2783"/>
                  </a:lnTo>
                  <a:lnTo>
                    <a:pt x="6936" y="3511"/>
                  </a:lnTo>
                  <a:lnTo>
                    <a:pt x="6680" y="4153"/>
                  </a:lnTo>
                  <a:lnTo>
                    <a:pt x="6466" y="4753"/>
                  </a:lnTo>
                  <a:lnTo>
                    <a:pt x="5566" y="4582"/>
                  </a:lnTo>
                  <a:lnTo>
                    <a:pt x="4624" y="4496"/>
                  </a:lnTo>
                  <a:lnTo>
                    <a:pt x="3554" y="4410"/>
                  </a:lnTo>
                  <a:lnTo>
                    <a:pt x="2441" y="4410"/>
                  </a:lnTo>
                  <a:lnTo>
                    <a:pt x="1927" y="4453"/>
                  </a:lnTo>
                  <a:lnTo>
                    <a:pt x="1413" y="4539"/>
                  </a:lnTo>
                  <a:lnTo>
                    <a:pt x="985" y="4667"/>
                  </a:lnTo>
                  <a:lnTo>
                    <a:pt x="600" y="4839"/>
                  </a:lnTo>
                  <a:lnTo>
                    <a:pt x="300" y="5053"/>
                  </a:lnTo>
                  <a:lnTo>
                    <a:pt x="172" y="5181"/>
                  </a:lnTo>
                  <a:lnTo>
                    <a:pt x="86" y="5352"/>
                  </a:lnTo>
                  <a:lnTo>
                    <a:pt x="86" y="5438"/>
                  </a:lnTo>
                  <a:lnTo>
                    <a:pt x="43" y="5609"/>
                  </a:lnTo>
                  <a:lnTo>
                    <a:pt x="0" y="5780"/>
                  </a:lnTo>
                  <a:lnTo>
                    <a:pt x="43" y="6166"/>
                  </a:lnTo>
                  <a:lnTo>
                    <a:pt x="172" y="6551"/>
                  </a:lnTo>
                  <a:lnTo>
                    <a:pt x="386" y="6979"/>
                  </a:lnTo>
                  <a:lnTo>
                    <a:pt x="643" y="7407"/>
                  </a:lnTo>
                  <a:lnTo>
                    <a:pt x="942" y="7836"/>
                  </a:lnTo>
                  <a:lnTo>
                    <a:pt x="1242" y="8264"/>
                  </a:lnTo>
                  <a:lnTo>
                    <a:pt x="1585" y="8692"/>
                  </a:lnTo>
                  <a:lnTo>
                    <a:pt x="2312" y="9420"/>
                  </a:lnTo>
                  <a:lnTo>
                    <a:pt x="2955" y="10019"/>
                  </a:lnTo>
                  <a:lnTo>
                    <a:pt x="3597" y="10576"/>
                  </a:lnTo>
                  <a:lnTo>
                    <a:pt x="3597" y="10619"/>
                  </a:lnTo>
                  <a:lnTo>
                    <a:pt x="3254" y="11261"/>
                  </a:lnTo>
                  <a:lnTo>
                    <a:pt x="2997" y="11860"/>
                  </a:lnTo>
                  <a:lnTo>
                    <a:pt x="2698" y="12545"/>
                  </a:lnTo>
                  <a:lnTo>
                    <a:pt x="2398" y="13316"/>
                  </a:lnTo>
                  <a:lnTo>
                    <a:pt x="2184" y="14129"/>
                  </a:lnTo>
                  <a:lnTo>
                    <a:pt x="2013" y="14900"/>
                  </a:lnTo>
                  <a:lnTo>
                    <a:pt x="2013" y="15285"/>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98" y="16741"/>
                  </a:lnTo>
                  <a:lnTo>
                    <a:pt x="2997" y="16827"/>
                  </a:lnTo>
                  <a:lnTo>
                    <a:pt x="3340" y="16870"/>
                  </a:lnTo>
                  <a:lnTo>
                    <a:pt x="3768" y="16870"/>
                  </a:lnTo>
                  <a:lnTo>
                    <a:pt x="4153" y="16784"/>
                  </a:lnTo>
                  <a:lnTo>
                    <a:pt x="4624" y="16698"/>
                  </a:lnTo>
                  <a:lnTo>
                    <a:pt x="5524" y="16399"/>
                  </a:lnTo>
                  <a:lnTo>
                    <a:pt x="6423" y="16056"/>
                  </a:lnTo>
                  <a:lnTo>
                    <a:pt x="7279" y="15714"/>
                  </a:lnTo>
                  <a:lnTo>
                    <a:pt x="8392" y="15157"/>
                  </a:lnTo>
                  <a:lnTo>
                    <a:pt x="8478" y="15114"/>
                  </a:lnTo>
                  <a:lnTo>
                    <a:pt x="8563" y="15071"/>
                  </a:lnTo>
                  <a:lnTo>
                    <a:pt x="9034" y="15542"/>
                  </a:lnTo>
                  <a:lnTo>
                    <a:pt x="9591" y="16056"/>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88" y="18282"/>
                  </a:lnTo>
                  <a:lnTo>
                    <a:pt x="13573" y="18282"/>
                  </a:lnTo>
                  <a:lnTo>
                    <a:pt x="13915" y="18240"/>
                  </a:lnTo>
                  <a:lnTo>
                    <a:pt x="14215" y="18068"/>
                  </a:lnTo>
                  <a:lnTo>
                    <a:pt x="14344" y="17940"/>
                  </a:lnTo>
                  <a:lnTo>
                    <a:pt x="14515" y="17812"/>
                  </a:lnTo>
                  <a:lnTo>
                    <a:pt x="14729" y="17469"/>
                  </a:lnTo>
                  <a:lnTo>
                    <a:pt x="14900" y="17084"/>
                  </a:lnTo>
                  <a:lnTo>
                    <a:pt x="14986" y="16613"/>
                  </a:lnTo>
                  <a:lnTo>
                    <a:pt x="15071" y="16142"/>
                  </a:lnTo>
                  <a:lnTo>
                    <a:pt x="15071" y="15628"/>
                  </a:lnTo>
                  <a:lnTo>
                    <a:pt x="15071" y="15114"/>
                  </a:lnTo>
                  <a:lnTo>
                    <a:pt x="15029" y="14600"/>
                  </a:lnTo>
                  <a:lnTo>
                    <a:pt x="14900" y="13573"/>
                  </a:lnTo>
                  <a:lnTo>
                    <a:pt x="14729" y="12759"/>
                  </a:lnTo>
                  <a:lnTo>
                    <a:pt x="14515" y="11989"/>
                  </a:lnTo>
                  <a:lnTo>
                    <a:pt x="15328" y="11603"/>
                  </a:lnTo>
                  <a:lnTo>
                    <a:pt x="16142" y="11175"/>
                  </a:lnTo>
                  <a:lnTo>
                    <a:pt x="17041" y="10619"/>
                  </a:lnTo>
                  <a:lnTo>
                    <a:pt x="17469" y="10319"/>
                  </a:lnTo>
                  <a:lnTo>
                    <a:pt x="17940" y="9976"/>
                  </a:lnTo>
                  <a:lnTo>
                    <a:pt x="18325" y="9634"/>
                  </a:lnTo>
                  <a:lnTo>
                    <a:pt x="18668" y="9291"/>
                  </a:lnTo>
                  <a:lnTo>
                    <a:pt x="18925" y="8949"/>
                  </a:lnTo>
                  <a:lnTo>
                    <a:pt x="19139" y="8563"/>
                  </a:lnTo>
                  <a:lnTo>
                    <a:pt x="19182" y="8392"/>
                  </a:lnTo>
                  <a:lnTo>
                    <a:pt x="19225" y="8221"/>
                  </a:lnTo>
                  <a:lnTo>
                    <a:pt x="19225" y="8007"/>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570" y="6123"/>
                  </a:lnTo>
                  <a:lnTo>
                    <a:pt x="16099" y="5995"/>
                  </a:lnTo>
                  <a:lnTo>
                    <a:pt x="15971" y="5995"/>
                  </a:lnTo>
                  <a:lnTo>
                    <a:pt x="14943" y="5780"/>
                  </a:lnTo>
                  <a:lnTo>
                    <a:pt x="14044" y="5652"/>
                  </a:lnTo>
                  <a:lnTo>
                    <a:pt x="13188" y="5609"/>
                  </a:lnTo>
                  <a:lnTo>
                    <a:pt x="13188" y="5524"/>
                  </a:lnTo>
                  <a:lnTo>
                    <a:pt x="13188" y="5395"/>
                  </a:lnTo>
                  <a:lnTo>
                    <a:pt x="13145" y="4881"/>
                  </a:lnTo>
                  <a:lnTo>
                    <a:pt x="13016" y="4153"/>
                  </a:lnTo>
                  <a:lnTo>
                    <a:pt x="12845" y="3340"/>
                  </a:lnTo>
                  <a:lnTo>
                    <a:pt x="12588" y="2441"/>
                  </a:lnTo>
                  <a:lnTo>
                    <a:pt x="12460" y="2098"/>
                  </a:lnTo>
                  <a:lnTo>
                    <a:pt x="12203" y="1499"/>
                  </a:lnTo>
                  <a:lnTo>
                    <a:pt x="11860" y="985"/>
                  </a:lnTo>
                  <a:lnTo>
                    <a:pt x="11689" y="728"/>
                  </a:lnTo>
                  <a:lnTo>
                    <a:pt x="11475" y="514"/>
                  </a:lnTo>
                  <a:lnTo>
                    <a:pt x="11261" y="343"/>
                  </a:lnTo>
                  <a:lnTo>
                    <a:pt x="11047" y="214"/>
                  </a:lnTo>
                  <a:lnTo>
                    <a:pt x="10961" y="172"/>
                  </a:lnTo>
                  <a:lnTo>
                    <a:pt x="10918" y="129"/>
                  </a:lnTo>
                  <a:lnTo>
                    <a:pt x="10704" y="43"/>
                  </a:lnTo>
                  <a:lnTo>
                    <a:pt x="10490" y="0"/>
                  </a:lnTo>
                  <a:close/>
                </a:path>
              </a:pathLst>
            </a:custGeom>
            <a:solidFill>
              <a:srgbClr val="FFC51C"/>
            </a:solidFill>
            <a:ln>
              <a:noFill/>
            </a:ln>
          </p:spPr>
          <p:txBody>
            <a:bodyPr spcFirstLastPara="1" wrap="square" lIns="121900" tIns="121900" rIns="121900" bIns="121900" anchor="ctr" anchorCtr="0">
              <a:noAutofit/>
            </a:bodyPr>
            <a:lstStyle/>
            <a:p>
              <a:pPr algn="ctr" defTabSz="1219170">
                <a:buClr>
                  <a:srgbClr val="000000"/>
                </a:buClr>
                <a:defRPr/>
              </a:pPr>
              <a:endParaRPr sz="3733" b="1" kern="0" dirty="0">
                <a:solidFill>
                  <a:sysClr val="windowText" lastClr="000000"/>
                </a:solidFill>
                <a:latin typeface="UTM Guanine" panose="02040603050506020204" pitchFamily="18" charset="0"/>
                <a:cs typeface="Arial"/>
                <a:sym typeface="Arial"/>
              </a:endParaRPr>
            </a:p>
          </p:txBody>
        </p:sp>
        <p:sp>
          <p:nvSpPr>
            <p:cNvPr id="97" name="Google Shape;4269;p49">
              <a:extLst>
                <a:ext uri="{FF2B5EF4-FFF2-40B4-BE49-F238E27FC236}">
                  <a16:creationId xmlns:a16="http://schemas.microsoft.com/office/drawing/2014/main" id="{3AE8C186-C594-45D0-8088-C1AFD0E72E4C}"/>
                </a:ext>
              </a:extLst>
            </p:cNvPr>
            <p:cNvSpPr/>
            <p:nvPr/>
          </p:nvSpPr>
          <p:spPr>
            <a:xfrm>
              <a:off x="4393350" y="1111700"/>
              <a:ext cx="480625" cy="457075"/>
            </a:xfrm>
            <a:custGeom>
              <a:avLst/>
              <a:gdLst/>
              <a:ahLst/>
              <a:cxnLst/>
              <a:rect l="l" t="t" r="r" b="b"/>
              <a:pathLst>
                <a:path w="19225" h="18283" fill="none" extrusionOk="0">
                  <a:moveTo>
                    <a:pt x="14515" y="11989"/>
                  </a:move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3915" y="18240"/>
                  </a:lnTo>
                  <a:lnTo>
                    <a:pt x="13573" y="18282"/>
                  </a:lnTo>
                  <a:lnTo>
                    <a:pt x="13188" y="18282"/>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279" y="15714"/>
                  </a:lnTo>
                  <a:lnTo>
                    <a:pt x="6423" y="16056"/>
                  </a:lnTo>
                  <a:lnTo>
                    <a:pt x="5524" y="16399"/>
                  </a:lnTo>
                  <a:lnTo>
                    <a:pt x="4624" y="16698"/>
                  </a:lnTo>
                  <a:lnTo>
                    <a:pt x="4153" y="16784"/>
                  </a:lnTo>
                  <a:lnTo>
                    <a:pt x="3768" y="16870"/>
                  </a:lnTo>
                  <a:lnTo>
                    <a:pt x="3340" y="16870"/>
                  </a:lnTo>
                  <a:lnTo>
                    <a:pt x="2997" y="16827"/>
                  </a:lnTo>
                  <a:lnTo>
                    <a:pt x="2698"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42"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172" y="5181"/>
                  </a:lnTo>
                  <a:lnTo>
                    <a:pt x="300" y="5053"/>
                  </a:lnTo>
                  <a:lnTo>
                    <a:pt x="600" y="4839"/>
                  </a:lnTo>
                  <a:lnTo>
                    <a:pt x="985" y="4667"/>
                  </a:lnTo>
                  <a:lnTo>
                    <a:pt x="1413" y="4539"/>
                  </a:lnTo>
                  <a:lnTo>
                    <a:pt x="1927" y="4453"/>
                  </a:lnTo>
                  <a:lnTo>
                    <a:pt x="2441" y="4410"/>
                  </a:lnTo>
                  <a:lnTo>
                    <a:pt x="2997" y="4410"/>
                  </a:lnTo>
                  <a:lnTo>
                    <a:pt x="3554" y="4410"/>
                  </a:lnTo>
                  <a:lnTo>
                    <a:pt x="4624" y="4496"/>
                  </a:lnTo>
                  <a:lnTo>
                    <a:pt x="5566"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48" y="0"/>
                  </a:lnTo>
                  <a:lnTo>
                    <a:pt x="10190" y="0"/>
                  </a:lnTo>
                  <a:lnTo>
                    <a:pt x="10190" y="0"/>
                  </a:lnTo>
                  <a:lnTo>
                    <a:pt x="10233" y="0"/>
                  </a:lnTo>
                  <a:lnTo>
                    <a:pt x="10233"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98" name="Google Shape;4270;p49">
              <a:extLst>
                <a:ext uri="{FF2B5EF4-FFF2-40B4-BE49-F238E27FC236}">
                  <a16:creationId xmlns:a16="http://schemas.microsoft.com/office/drawing/2014/main" id="{E4852405-C8AD-4BB3-908B-29E09EDF4CE4}"/>
                </a:ext>
              </a:extLst>
            </p:cNvPr>
            <p:cNvSpPr/>
            <p:nvPr/>
          </p:nvSpPr>
          <p:spPr>
            <a:xfrm>
              <a:off x="4649175" y="1111700"/>
              <a:ext cx="25" cy="25"/>
            </a:xfrm>
            <a:custGeom>
              <a:avLst/>
              <a:gdLst/>
              <a:ahLst/>
              <a:cxnLst/>
              <a:rect l="l" t="t" r="r" b="b"/>
              <a:pathLst>
                <a:path w="1" h="1" extrusionOk="0">
                  <a:moveTo>
                    <a:pt x="0" y="0"/>
                  </a:moveTo>
                  <a:lnTo>
                    <a:pt x="0" y="0"/>
                  </a:lnTo>
                  <a:lnTo>
                    <a:pt x="0" y="0"/>
                  </a:lnTo>
                  <a:lnTo>
                    <a:pt x="0" y="0"/>
                  </a:lnTo>
                  <a:lnTo>
                    <a:pt x="0" y="0"/>
                  </a:lnTo>
                  <a:lnTo>
                    <a:pt x="0" y="0"/>
                  </a:lnTo>
                  <a:lnTo>
                    <a:pt x="0" y="0"/>
                  </a:lnTo>
                  <a:lnTo>
                    <a:pt x="0"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99" name="Google Shape;4271;p49">
              <a:extLst>
                <a:ext uri="{FF2B5EF4-FFF2-40B4-BE49-F238E27FC236}">
                  <a16:creationId xmlns:a16="http://schemas.microsoft.com/office/drawing/2014/main" id="{E9EFB4FF-11FF-4286-8B06-0ACE40166DF7}"/>
                </a:ext>
              </a:extLst>
            </p:cNvPr>
            <p:cNvSpPr/>
            <p:nvPr/>
          </p:nvSpPr>
          <p:spPr>
            <a:xfrm>
              <a:off x="4649175" y="11117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0" name="Google Shape;4272;p49">
              <a:extLst>
                <a:ext uri="{FF2B5EF4-FFF2-40B4-BE49-F238E27FC236}">
                  <a16:creationId xmlns:a16="http://schemas.microsoft.com/office/drawing/2014/main" id="{385CCCE0-792E-458D-8A4A-3B3EF7BA5B55}"/>
                </a:ext>
              </a:extLst>
            </p:cNvPr>
            <p:cNvSpPr/>
            <p:nvPr/>
          </p:nvSpPr>
          <p:spPr>
            <a:xfrm>
              <a:off x="4648100" y="1111700"/>
              <a:ext cx="1100" cy="25"/>
            </a:xfrm>
            <a:custGeom>
              <a:avLst/>
              <a:gdLst/>
              <a:ahLst/>
              <a:cxnLst/>
              <a:rect l="l" t="t" r="r" b="b"/>
              <a:pathLst>
                <a:path w="44" h="1" extrusionOk="0">
                  <a:moveTo>
                    <a:pt x="0" y="0"/>
                  </a:moveTo>
                  <a:lnTo>
                    <a:pt x="0" y="0"/>
                  </a:lnTo>
                  <a:lnTo>
                    <a:pt x="0" y="0"/>
                  </a:lnTo>
                  <a:lnTo>
                    <a:pt x="0" y="0"/>
                  </a:lnTo>
                  <a:lnTo>
                    <a:pt x="0" y="0"/>
                  </a:lnTo>
                  <a:lnTo>
                    <a:pt x="0" y="0"/>
                  </a:lnTo>
                  <a:lnTo>
                    <a:pt x="0" y="0"/>
                  </a:lnTo>
                  <a:lnTo>
                    <a:pt x="0" y="0"/>
                  </a:lnTo>
                  <a:lnTo>
                    <a:pt x="0" y="0"/>
                  </a:lnTo>
                  <a:lnTo>
                    <a:pt x="0" y="0"/>
                  </a:lnTo>
                  <a:close/>
                  <a:moveTo>
                    <a:pt x="43" y="0"/>
                  </a:moveTo>
                  <a:lnTo>
                    <a:pt x="43" y="0"/>
                  </a:lnTo>
                  <a:lnTo>
                    <a:pt x="43" y="0"/>
                  </a:lnTo>
                  <a:lnTo>
                    <a:pt x="43" y="0"/>
                  </a:lnTo>
                  <a:lnTo>
                    <a:pt x="43" y="0"/>
                  </a:lnTo>
                  <a:lnTo>
                    <a:pt x="43"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1" name="Google Shape;4273;p49">
              <a:extLst>
                <a:ext uri="{FF2B5EF4-FFF2-40B4-BE49-F238E27FC236}">
                  <a16:creationId xmlns:a16="http://schemas.microsoft.com/office/drawing/2014/main" id="{CD8785BA-D776-41B5-92C9-D9A9310C926B}"/>
                </a:ext>
              </a:extLst>
            </p:cNvPr>
            <p:cNvSpPr/>
            <p:nvPr/>
          </p:nvSpPr>
          <p:spPr>
            <a:xfrm>
              <a:off x="4648100" y="11117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2" name="Google Shape;4274;p49">
              <a:extLst>
                <a:ext uri="{FF2B5EF4-FFF2-40B4-BE49-F238E27FC236}">
                  <a16:creationId xmlns:a16="http://schemas.microsoft.com/office/drawing/2014/main" id="{E5B0A450-B5E3-4536-96D2-1DC1594F825E}"/>
                </a:ext>
              </a:extLst>
            </p:cNvPr>
            <p:cNvSpPr/>
            <p:nvPr/>
          </p:nvSpPr>
          <p:spPr>
            <a:xfrm>
              <a:off x="4649175" y="1111700"/>
              <a:ext cx="25" cy="25"/>
            </a:xfrm>
            <a:custGeom>
              <a:avLst/>
              <a:gdLst/>
              <a:ahLst/>
              <a:cxnLst/>
              <a:rect l="l" t="t" r="r" b="b"/>
              <a:pathLst>
                <a:path w="1" h="1" fill="none" extrusionOk="0">
                  <a:moveTo>
                    <a:pt x="0" y="0"/>
                  </a:move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3" name="Google Shape;4275;p49">
              <a:extLst>
                <a:ext uri="{FF2B5EF4-FFF2-40B4-BE49-F238E27FC236}">
                  <a16:creationId xmlns:a16="http://schemas.microsoft.com/office/drawing/2014/main" id="{A371CF6B-F4AC-4573-A5B9-7CF8AB1E4E39}"/>
                </a:ext>
              </a:extLst>
            </p:cNvPr>
            <p:cNvSpPr/>
            <p:nvPr/>
          </p:nvSpPr>
          <p:spPr>
            <a:xfrm>
              <a:off x="4653450" y="1111700"/>
              <a:ext cx="25" cy="25"/>
            </a:xfrm>
            <a:custGeom>
              <a:avLst/>
              <a:gdLst/>
              <a:ahLst/>
              <a:cxnLst/>
              <a:rect l="l" t="t" r="r" b="b"/>
              <a:pathLst>
                <a:path w="1" h="1" extrusionOk="0">
                  <a:moveTo>
                    <a:pt x="1" y="0"/>
                  </a:moveTo>
                  <a:lnTo>
                    <a:pt x="1" y="0"/>
                  </a:lnTo>
                  <a:lnTo>
                    <a:pt x="1" y="0"/>
                  </a:lnTo>
                  <a:lnTo>
                    <a:pt x="1" y="0"/>
                  </a:lnTo>
                  <a:lnTo>
                    <a:pt x="1" y="0"/>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4" name="Google Shape;4276;p49">
              <a:extLst>
                <a:ext uri="{FF2B5EF4-FFF2-40B4-BE49-F238E27FC236}">
                  <a16:creationId xmlns:a16="http://schemas.microsoft.com/office/drawing/2014/main" id="{A2D6E812-0A00-4DA6-A72B-3ABE0B0B4549}"/>
                </a:ext>
              </a:extLst>
            </p:cNvPr>
            <p:cNvSpPr/>
            <p:nvPr/>
          </p:nvSpPr>
          <p:spPr>
            <a:xfrm>
              <a:off x="4653450" y="11117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5" name="Google Shape;4277;p49">
              <a:extLst>
                <a:ext uri="{FF2B5EF4-FFF2-40B4-BE49-F238E27FC236}">
                  <a16:creationId xmlns:a16="http://schemas.microsoft.com/office/drawing/2014/main" id="{383AA598-193B-4382-8A02-A8C5BF3AD45B}"/>
                </a:ext>
              </a:extLst>
            </p:cNvPr>
            <p:cNvSpPr/>
            <p:nvPr/>
          </p:nvSpPr>
          <p:spPr>
            <a:xfrm>
              <a:off x="4708050" y="1174850"/>
              <a:ext cx="15000" cy="71750"/>
            </a:xfrm>
            <a:custGeom>
              <a:avLst/>
              <a:gdLst/>
              <a:ahLst/>
              <a:cxnLst/>
              <a:rect l="l" t="t" r="r" b="b"/>
              <a:pathLst>
                <a:path w="600" h="2870"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6" name="Google Shape;4278;p49">
              <a:extLst>
                <a:ext uri="{FF2B5EF4-FFF2-40B4-BE49-F238E27FC236}">
                  <a16:creationId xmlns:a16="http://schemas.microsoft.com/office/drawing/2014/main" id="{06C1A677-7E11-4FF1-A80F-A2E78983E2B2}"/>
                </a:ext>
              </a:extLst>
            </p:cNvPr>
            <p:cNvSpPr/>
            <p:nvPr/>
          </p:nvSpPr>
          <p:spPr>
            <a:xfrm>
              <a:off x="4708050" y="1174850"/>
              <a:ext cx="15000" cy="71750"/>
            </a:xfrm>
            <a:custGeom>
              <a:avLst/>
              <a:gdLst/>
              <a:ahLst/>
              <a:cxnLst/>
              <a:rect l="l" t="t" r="r" b="b"/>
              <a:pathLst>
                <a:path w="600" h="2870" fill="none"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7" name="Google Shape;4279;p49">
              <a:extLst>
                <a:ext uri="{FF2B5EF4-FFF2-40B4-BE49-F238E27FC236}">
                  <a16:creationId xmlns:a16="http://schemas.microsoft.com/office/drawing/2014/main" id="{C1778E87-0BF7-4355-A7BA-E975604C7FB1}"/>
                </a:ext>
              </a:extLst>
            </p:cNvPr>
            <p:cNvSpPr/>
            <p:nvPr/>
          </p:nvSpPr>
          <p:spPr>
            <a:xfrm>
              <a:off x="4708050" y="1172700"/>
              <a:ext cx="15000" cy="73900"/>
            </a:xfrm>
            <a:custGeom>
              <a:avLst/>
              <a:gdLst/>
              <a:ahLst/>
              <a:cxnLst/>
              <a:rect l="l" t="t" r="r" b="b"/>
              <a:pathLst>
                <a:path w="600" h="2956" extrusionOk="0">
                  <a:moveTo>
                    <a:pt x="0" y="1"/>
                  </a:moveTo>
                  <a:lnTo>
                    <a:pt x="0" y="86"/>
                  </a:lnTo>
                  <a:lnTo>
                    <a:pt x="184" y="698"/>
                  </a:lnTo>
                  <a:lnTo>
                    <a:pt x="0" y="1"/>
                  </a:lnTo>
                  <a:close/>
                  <a:moveTo>
                    <a:pt x="184" y="698"/>
                  </a:moveTo>
                  <a:lnTo>
                    <a:pt x="214" y="814"/>
                  </a:lnTo>
                  <a:lnTo>
                    <a:pt x="279" y="1049"/>
                  </a:lnTo>
                  <a:lnTo>
                    <a:pt x="257" y="943"/>
                  </a:lnTo>
                  <a:lnTo>
                    <a:pt x="184" y="698"/>
                  </a:lnTo>
                  <a:close/>
                  <a:moveTo>
                    <a:pt x="279" y="1049"/>
                  </a:moveTo>
                  <a:lnTo>
                    <a:pt x="428" y="1756"/>
                  </a:lnTo>
                  <a:lnTo>
                    <a:pt x="482" y="2045"/>
                  </a:lnTo>
                  <a:lnTo>
                    <a:pt x="428" y="1585"/>
                  </a:lnTo>
                  <a:lnTo>
                    <a:pt x="279" y="1049"/>
                  </a:lnTo>
                  <a:close/>
                  <a:moveTo>
                    <a:pt x="482" y="2045"/>
                  </a:moveTo>
                  <a:lnTo>
                    <a:pt x="514" y="2313"/>
                  </a:lnTo>
                  <a:lnTo>
                    <a:pt x="600" y="2955"/>
                  </a:lnTo>
                  <a:lnTo>
                    <a:pt x="557" y="2441"/>
                  </a:lnTo>
                  <a:lnTo>
                    <a:pt x="482" y="2045"/>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8" name="Google Shape;4280;p49">
              <a:extLst>
                <a:ext uri="{FF2B5EF4-FFF2-40B4-BE49-F238E27FC236}">
                  <a16:creationId xmlns:a16="http://schemas.microsoft.com/office/drawing/2014/main" id="{A0C2C001-D922-4A4F-ABE0-6881C3A1F52B}"/>
                </a:ext>
              </a:extLst>
            </p:cNvPr>
            <p:cNvSpPr/>
            <p:nvPr/>
          </p:nvSpPr>
          <p:spPr>
            <a:xfrm>
              <a:off x="4704825" y="1164150"/>
              <a:ext cx="18225" cy="85650"/>
            </a:xfrm>
            <a:custGeom>
              <a:avLst/>
              <a:gdLst/>
              <a:ahLst/>
              <a:cxnLst/>
              <a:rect l="l" t="t" r="r" b="b"/>
              <a:pathLst>
                <a:path w="729" h="3426" fill="none" extrusionOk="0">
                  <a:moveTo>
                    <a:pt x="1" y="0"/>
                  </a:moveTo>
                  <a:lnTo>
                    <a:pt x="1" y="0"/>
                  </a:lnTo>
                  <a:lnTo>
                    <a:pt x="1" y="0"/>
                  </a:lnTo>
                  <a:lnTo>
                    <a:pt x="129" y="343"/>
                  </a:lnTo>
                  <a:lnTo>
                    <a:pt x="129" y="343"/>
                  </a:lnTo>
                  <a:lnTo>
                    <a:pt x="129" y="428"/>
                  </a:lnTo>
                  <a:lnTo>
                    <a:pt x="129" y="428"/>
                  </a:lnTo>
                  <a:lnTo>
                    <a:pt x="386" y="1285"/>
                  </a:lnTo>
                  <a:lnTo>
                    <a:pt x="557" y="2098"/>
                  </a:lnTo>
                  <a:lnTo>
                    <a:pt x="686" y="2783"/>
                  </a:lnTo>
                  <a:lnTo>
                    <a:pt x="729" y="3297"/>
                  </a:lnTo>
                  <a:lnTo>
                    <a:pt x="729" y="3297"/>
                  </a:lnTo>
                  <a:lnTo>
                    <a:pt x="729" y="3297"/>
                  </a:lnTo>
                  <a:lnTo>
                    <a:pt x="729" y="3426"/>
                  </a:lnTo>
                  <a:lnTo>
                    <a:pt x="729" y="3426"/>
                  </a:lnTo>
                  <a:lnTo>
                    <a:pt x="729" y="3426"/>
                  </a:lnTo>
                  <a:lnTo>
                    <a:pt x="729" y="3426"/>
                  </a:lnTo>
                  <a:lnTo>
                    <a:pt x="729" y="3297"/>
                  </a:lnTo>
                  <a:lnTo>
                    <a:pt x="729" y="3297"/>
                  </a:lnTo>
                  <a:lnTo>
                    <a:pt x="643" y="2655"/>
                  </a:lnTo>
                  <a:lnTo>
                    <a:pt x="557" y="1927"/>
                  </a:lnTo>
                  <a:lnTo>
                    <a:pt x="343" y="1156"/>
                  </a:lnTo>
                  <a:lnTo>
                    <a:pt x="129" y="343"/>
                  </a:lnTo>
                  <a:lnTo>
                    <a:pt x="129" y="343"/>
                  </a:lnTo>
                  <a:lnTo>
                    <a:pt x="1" y="0"/>
                  </a:lnTo>
                  <a:lnTo>
                    <a:pt x="1"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09" name="Google Shape;4281;p49">
              <a:extLst>
                <a:ext uri="{FF2B5EF4-FFF2-40B4-BE49-F238E27FC236}">
                  <a16:creationId xmlns:a16="http://schemas.microsoft.com/office/drawing/2014/main" id="{2E3579DD-29D7-4F29-967F-DF19A3A017D7}"/>
                </a:ext>
              </a:extLst>
            </p:cNvPr>
            <p:cNvSpPr/>
            <p:nvPr/>
          </p:nvSpPr>
          <p:spPr>
            <a:xfrm>
              <a:off x="4843975" y="1278675"/>
              <a:ext cx="10725" cy="5375"/>
            </a:xfrm>
            <a:custGeom>
              <a:avLst/>
              <a:gdLst/>
              <a:ahLst/>
              <a:cxnLst/>
              <a:rect l="l" t="t" r="r" b="b"/>
              <a:pathLst>
                <a:path w="429" h="215" extrusionOk="0">
                  <a:moveTo>
                    <a:pt x="1" y="1"/>
                  </a:moveTo>
                  <a:lnTo>
                    <a:pt x="1" y="1"/>
                  </a:lnTo>
                  <a:lnTo>
                    <a:pt x="429" y="215"/>
                  </a:lnTo>
                  <a:lnTo>
                    <a:pt x="429" y="215"/>
                  </a:lnTo>
                  <a:lnTo>
                    <a:pt x="1" y="1"/>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0" name="Google Shape;4282;p49">
              <a:extLst>
                <a:ext uri="{FF2B5EF4-FFF2-40B4-BE49-F238E27FC236}">
                  <a16:creationId xmlns:a16="http://schemas.microsoft.com/office/drawing/2014/main" id="{A7BCAA2E-E628-449E-A8B9-278F69856FE3}"/>
                </a:ext>
              </a:extLst>
            </p:cNvPr>
            <p:cNvSpPr/>
            <p:nvPr/>
          </p:nvSpPr>
          <p:spPr>
            <a:xfrm>
              <a:off x="4843975" y="1278675"/>
              <a:ext cx="10725" cy="5375"/>
            </a:xfrm>
            <a:custGeom>
              <a:avLst/>
              <a:gdLst/>
              <a:ahLst/>
              <a:cxnLst/>
              <a:rect l="l" t="t" r="r" b="b"/>
              <a:pathLst>
                <a:path w="429" h="215" fill="none" extrusionOk="0">
                  <a:moveTo>
                    <a:pt x="1" y="1"/>
                  </a:moveTo>
                  <a:lnTo>
                    <a:pt x="1" y="1"/>
                  </a:lnTo>
                  <a:lnTo>
                    <a:pt x="429" y="215"/>
                  </a:lnTo>
                  <a:lnTo>
                    <a:pt x="429" y="215"/>
                  </a:lnTo>
                  <a:lnTo>
                    <a:pt x="1"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1" name="Google Shape;4283;p49">
              <a:extLst>
                <a:ext uri="{FF2B5EF4-FFF2-40B4-BE49-F238E27FC236}">
                  <a16:creationId xmlns:a16="http://schemas.microsoft.com/office/drawing/2014/main" id="{316D9BC2-7936-4E6D-9C7E-0045A9B3D40F}"/>
                </a:ext>
              </a:extLst>
            </p:cNvPr>
            <p:cNvSpPr/>
            <p:nvPr/>
          </p:nvSpPr>
          <p:spPr>
            <a:xfrm>
              <a:off x="4792600" y="1261550"/>
              <a:ext cx="81375" cy="52475"/>
            </a:xfrm>
            <a:custGeom>
              <a:avLst/>
              <a:gdLst/>
              <a:ahLst/>
              <a:cxnLst/>
              <a:rect l="l" t="t" r="r" b="b"/>
              <a:pathLst>
                <a:path w="3255" h="2099" extrusionOk="0">
                  <a:moveTo>
                    <a:pt x="2655" y="1028"/>
                  </a:moveTo>
                  <a:lnTo>
                    <a:pt x="2655" y="1028"/>
                  </a:lnTo>
                  <a:lnTo>
                    <a:pt x="2655" y="1028"/>
                  </a:lnTo>
                  <a:lnTo>
                    <a:pt x="2655" y="1028"/>
                  </a:lnTo>
                  <a:lnTo>
                    <a:pt x="2784" y="1114"/>
                  </a:lnTo>
                  <a:lnTo>
                    <a:pt x="2784" y="1114"/>
                  </a:lnTo>
                  <a:lnTo>
                    <a:pt x="2955" y="1285"/>
                  </a:lnTo>
                  <a:lnTo>
                    <a:pt x="3083" y="1456"/>
                  </a:lnTo>
                  <a:lnTo>
                    <a:pt x="3169" y="1670"/>
                  </a:lnTo>
                  <a:lnTo>
                    <a:pt x="3255" y="1842"/>
                  </a:lnTo>
                  <a:lnTo>
                    <a:pt x="3255" y="1842"/>
                  </a:lnTo>
                  <a:lnTo>
                    <a:pt x="3255" y="2098"/>
                  </a:lnTo>
                  <a:lnTo>
                    <a:pt x="3255" y="2098"/>
                  </a:lnTo>
                  <a:lnTo>
                    <a:pt x="3255" y="1842"/>
                  </a:lnTo>
                  <a:lnTo>
                    <a:pt x="3255" y="1842"/>
                  </a:lnTo>
                  <a:lnTo>
                    <a:pt x="3169" y="1670"/>
                  </a:lnTo>
                  <a:lnTo>
                    <a:pt x="3083" y="1456"/>
                  </a:lnTo>
                  <a:lnTo>
                    <a:pt x="2955" y="1285"/>
                  </a:lnTo>
                  <a:lnTo>
                    <a:pt x="2784" y="1114"/>
                  </a:lnTo>
                  <a:lnTo>
                    <a:pt x="2784" y="1114"/>
                  </a:lnTo>
                  <a:lnTo>
                    <a:pt x="2655" y="1028"/>
                  </a:lnTo>
                  <a:lnTo>
                    <a:pt x="2655" y="1028"/>
                  </a:lnTo>
                  <a:close/>
                  <a:moveTo>
                    <a:pt x="686" y="172"/>
                  </a:moveTo>
                  <a:lnTo>
                    <a:pt x="686" y="172"/>
                  </a:lnTo>
                  <a:lnTo>
                    <a:pt x="686" y="172"/>
                  </a:lnTo>
                  <a:lnTo>
                    <a:pt x="686" y="172"/>
                  </a:lnTo>
                  <a:lnTo>
                    <a:pt x="1328" y="343"/>
                  </a:lnTo>
                  <a:lnTo>
                    <a:pt x="1884" y="557"/>
                  </a:lnTo>
                  <a:lnTo>
                    <a:pt x="1884" y="557"/>
                  </a:lnTo>
                  <a:lnTo>
                    <a:pt x="2056" y="686"/>
                  </a:lnTo>
                  <a:lnTo>
                    <a:pt x="2056" y="686"/>
                  </a:lnTo>
                  <a:lnTo>
                    <a:pt x="2056" y="686"/>
                  </a:lnTo>
                  <a:lnTo>
                    <a:pt x="2484" y="900"/>
                  </a:lnTo>
                  <a:lnTo>
                    <a:pt x="2484" y="900"/>
                  </a:lnTo>
                  <a:lnTo>
                    <a:pt x="2484" y="900"/>
                  </a:lnTo>
                  <a:lnTo>
                    <a:pt x="2484" y="900"/>
                  </a:lnTo>
                  <a:lnTo>
                    <a:pt x="2484" y="900"/>
                  </a:lnTo>
                  <a:lnTo>
                    <a:pt x="2484" y="900"/>
                  </a:lnTo>
                  <a:lnTo>
                    <a:pt x="2056" y="686"/>
                  </a:lnTo>
                  <a:lnTo>
                    <a:pt x="2056" y="686"/>
                  </a:lnTo>
                  <a:lnTo>
                    <a:pt x="1884" y="557"/>
                  </a:lnTo>
                  <a:lnTo>
                    <a:pt x="1884" y="557"/>
                  </a:lnTo>
                  <a:lnTo>
                    <a:pt x="1328" y="343"/>
                  </a:lnTo>
                  <a:lnTo>
                    <a:pt x="686" y="172"/>
                  </a:lnTo>
                  <a:lnTo>
                    <a:pt x="686" y="172"/>
                  </a:lnTo>
                  <a:close/>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2" name="Google Shape;4284;p49">
              <a:extLst>
                <a:ext uri="{FF2B5EF4-FFF2-40B4-BE49-F238E27FC236}">
                  <a16:creationId xmlns:a16="http://schemas.microsoft.com/office/drawing/2014/main" id="{E1E48D55-BCAC-41E2-85ED-1EABB85798AD}"/>
                </a:ext>
              </a:extLst>
            </p:cNvPr>
            <p:cNvSpPr/>
            <p:nvPr/>
          </p:nvSpPr>
          <p:spPr>
            <a:xfrm>
              <a:off x="4858975" y="1287250"/>
              <a:ext cx="15000" cy="26775"/>
            </a:xfrm>
            <a:custGeom>
              <a:avLst/>
              <a:gdLst/>
              <a:ahLst/>
              <a:cxnLst/>
              <a:rect l="l" t="t" r="r" b="b"/>
              <a:pathLst>
                <a:path w="600" h="1071" fill="none" extrusionOk="0">
                  <a:moveTo>
                    <a:pt x="0" y="0"/>
                  </a:moveTo>
                  <a:lnTo>
                    <a:pt x="0" y="0"/>
                  </a:lnTo>
                  <a:lnTo>
                    <a:pt x="0" y="0"/>
                  </a:lnTo>
                  <a:lnTo>
                    <a:pt x="0" y="0"/>
                  </a:lnTo>
                  <a:lnTo>
                    <a:pt x="129" y="86"/>
                  </a:lnTo>
                  <a:lnTo>
                    <a:pt x="129" y="86"/>
                  </a:lnTo>
                  <a:lnTo>
                    <a:pt x="300" y="257"/>
                  </a:lnTo>
                  <a:lnTo>
                    <a:pt x="428" y="428"/>
                  </a:lnTo>
                  <a:lnTo>
                    <a:pt x="514" y="642"/>
                  </a:lnTo>
                  <a:lnTo>
                    <a:pt x="600" y="814"/>
                  </a:lnTo>
                  <a:lnTo>
                    <a:pt x="600" y="814"/>
                  </a:lnTo>
                  <a:lnTo>
                    <a:pt x="600" y="1070"/>
                  </a:lnTo>
                  <a:lnTo>
                    <a:pt x="600" y="1070"/>
                  </a:lnTo>
                  <a:lnTo>
                    <a:pt x="600" y="814"/>
                  </a:lnTo>
                  <a:lnTo>
                    <a:pt x="600" y="814"/>
                  </a:lnTo>
                  <a:lnTo>
                    <a:pt x="514" y="642"/>
                  </a:lnTo>
                  <a:lnTo>
                    <a:pt x="428" y="428"/>
                  </a:lnTo>
                  <a:lnTo>
                    <a:pt x="300" y="257"/>
                  </a:lnTo>
                  <a:lnTo>
                    <a:pt x="129" y="86"/>
                  </a:lnTo>
                  <a:lnTo>
                    <a:pt x="129" y="86"/>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3" name="Google Shape;4285;p49">
              <a:extLst>
                <a:ext uri="{FF2B5EF4-FFF2-40B4-BE49-F238E27FC236}">
                  <a16:creationId xmlns:a16="http://schemas.microsoft.com/office/drawing/2014/main" id="{66883AA7-1F85-4892-9178-4E9031720604}"/>
                </a:ext>
              </a:extLst>
            </p:cNvPr>
            <p:cNvSpPr/>
            <p:nvPr/>
          </p:nvSpPr>
          <p:spPr>
            <a:xfrm>
              <a:off x="4809725" y="1265825"/>
              <a:ext cx="44975" cy="18225"/>
            </a:xfrm>
            <a:custGeom>
              <a:avLst/>
              <a:gdLst/>
              <a:ahLst/>
              <a:cxnLst/>
              <a:rect l="l" t="t" r="r" b="b"/>
              <a:pathLst>
                <a:path w="1799" h="729" fill="none" extrusionOk="0">
                  <a:moveTo>
                    <a:pt x="1" y="1"/>
                  </a:moveTo>
                  <a:lnTo>
                    <a:pt x="1" y="1"/>
                  </a:lnTo>
                  <a:lnTo>
                    <a:pt x="1" y="1"/>
                  </a:lnTo>
                  <a:lnTo>
                    <a:pt x="1" y="1"/>
                  </a:lnTo>
                  <a:lnTo>
                    <a:pt x="643" y="172"/>
                  </a:lnTo>
                  <a:lnTo>
                    <a:pt x="1199" y="386"/>
                  </a:lnTo>
                  <a:lnTo>
                    <a:pt x="1199" y="386"/>
                  </a:lnTo>
                  <a:lnTo>
                    <a:pt x="1371" y="515"/>
                  </a:lnTo>
                  <a:lnTo>
                    <a:pt x="1371" y="515"/>
                  </a:lnTo>
                  <a:lnTo>
                    <a:pt x="1371" y="515"/>
                  </a:lnTo>
                  <a:lnTo>
                    <a:pt x="1799" y="729"/>
                  </a:lnTo>
                  <a:lnTo>
                    <a:pt x="1799" y="729"/>
                  </a:lnTo>
                  <a:lnTo>
                    <a:pt x="1799" y="729"/>
                  </a:lnTo>
                  <a:lnTo>
                    <a:pt x="1799" y="729"/>
                  </a:lnTo>
                  <a:lnTo>
                    <a:pt x="1799" y="729"/>
                  </a:lnTo>
                  <a:lnTo>
                    <a:pt x="1799" y="729"/>
                  </a:lnTo>
                  <a:lnTo>
                    <a:pt x="1371" y="515"/>
                  </a:lnTo>
                  <a:lnTo>
                    <a:pt x="1371" y="515"/>
                  </a:lnTo>
                  <a:lnTo>
                    <a:pt x="1199" y="386"/>
                  </a:lnTo>
                  <a:lnTo>
                    <a:pt x="1199" y="386"/>
                  </a:lnTo>
                  <a:lnTo>
                    <a:pt x="643" y="172"/>
                  </a:lnTo>
                  <a:lnTo>
                    <a:pt x="1" y="1"/>
                  </a:lnTo>
                  <a:lnTo>
                    <a:pt x="1"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4" name="Google Shape;4286;p49">
              <a:extLst>
                <a:ext uri="{FF2B5EF4-FFF2-40B4-BE49-F238E27FC236}">
                  <a16:creationId xmlns:a16="http://schemas.microsoft.com/office/drawing/2014/main" id="{913019C4-2752-4082-BBBB-C80BC8C479B2}"/>
                </a:ext>
              </a:extLst>
            </p:cNvPr>
            <p:cNvSpPr/>
            <p:nvPr/>
          </p:nvSpPr>
          <p:spPr>
            <a:xfrm>
              <a:off x="4792600" y="1261550"/>
              <a:ext cx="16075" cy="3225"/>
            </a:xfrm>
            <a:custGeom>
              <a:avLst/>
              <a:gdLst/>
              <a:ahLst/>
              <a:cxnLst/>
              <a:rect l="l" t="t" r="r" b="b"/>
              <a:pathLst>
                <a:path w="643" h="129" fill="none" extrusionOk="0">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5" name="Google Shape;4287;p49">
              <a:extLst>
                <a:ext uri="{FF2B5EF4-FFF2-40B4-BE49-F238E27FC236}">
                  <a16:creationId xmlns:a16="http://schemas.microsoft.com/office/drawing/2014/main" id="{4A61F0DB-84DB-4867-898B-C2ABA6418FC1}"/>
                </a:ext>
              </a:extLst>
            </p:cNvPr>
            <p:cNvSpPr/>
            <p:nvPr/>
          </p:nvSpPr>
          <p:spPr>
            <a:xfrm>
              <a:off x="4605275" y="1488475"/>
              <a:ext cx="2175" cy="1100"/>
            </a:xfrm>
            <a:custGeom>
              <a:avLst/>
              <a:gdLst/>
              <a:ahLst/>
              <a:cxnLst/>
              <a:rect l="l" t="t" r="r" b="b"/>
              <a:pathLst>
                <a:path w="87" h="44" extrusionOk="0">
                  <a:moveTo>
                    <a:pt x="86" y="0"/>
                  </a:moveTo>
                  <a:lnTo>
                    <a:pt x="86" y="0"/>
                  </a:lnTo>
                  <a:lnTo>
                    <a:pt x="1" y="43"/>
                  </a:lnTo>
                  <a:lnTo>
                    <a:pt x="1" y="43"/>
                  </a:lnTo>
                  <a:lnTo>
                    <a:pt x="86" y="0"/>
                  </a:lnTo>
                  <a:lnTo>
                    <a:pt x="86" y="0"/>
                  </a:lnTo>
                  <a:lnTo>
                    <a:pt x="86"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6" name="Google Shape;4288;p49">
              <a:extLst>
                <a:ext uri="{FF2B5EF4-FFF2-40B4-BE49-F238E27FC236}">
                  <a16:creationId xmlns:a16="http://schemas.microsoft.com/office/drawing/2014/main" id="{9D837F50-429D-442A-A7DC-74DA3865A021}"/>
                </a:ext>
              </a:extLst>
            </p:cNvPr>
            <p:cNvSpPr/>
            <p:nvPr/>
          </p:nvSpPr>
          <p:spPr>
            <a:xfrm>
              <a:off x="4605275" y="1488475"/>
              <a:ext cx="2175" cy="1100"/>
            </a:xfrm>
            <a:custGeom>
              <a:avLst/>
              <a:gdLst/>
              <a:ahLst/>
              <a:cxnLst/>
              <a:rect l="l" t="t" r="r" b="b"/>
              <a:pathLst>
                <a:path w="87" h="44" fill="none" extrusionOk="0">
                  <a:moveTo>
                    <a:pt x="86" y="0"/>
                  </a:moveTo>
                  <a:lnTo>
                    <a:pt x="86" y="0"/>
                  </a:lnTo>
                  <a:lnTo>
                    <a:pt x="1" y="43"/>
                  </a:lnTo>
                  <a:lnTo>
                    <a:pt x="1" y="43"/>
                  </a:lnTo>
                  <a:lnTo>
                    <a:pt x="86" y="0"/>
                  </a:lnTo>
                  <a:lnTo>
                    <a:pt x="86" y="0"/>
                  </a:lnTo>
                  <a:lnTo>
                    <a:pt x="8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7" name="Google Shape;4289;p49">
              <a:extLst>
                <a:ext uri="{FF2B5EF4-FFF2-40B4-BE49-F238E27FC236}">
                  <a16:creationId xmlns:a16="http://schemas.microsoft.com/office/drawing/2014/main" id="{DF7AB3F1-353A-4DC5-8686-8CF76898F5E5}"/>
                </a:ext>
              </a:extLst>
            </p:cNvPr>
            <p:cNvSpPr/>
            <p:nvPr/>
          </p:nvSpPr>
          <p:spPr>
            <a:xfrm>
              <a:off x="4747650" y="1563400"/>
              <a:ext cx="25" cy="1100"/>
            </a:xfrm>
            <a:custGeom>
              <a:avLst/>
              <a:gdLst/>
              <a:ahLst/>
              <a:cxnLst/>
              <a:rect l="l" t="t" r="r" b="b"/>
              <a:pathLst>
                <a:path w="1" h="44" extrusionOk="0">
                  <a:moveTo>
                    <a:pt x="0" y="43"/>
                  </a:moveTo>
                  <a:lnTo>
                    <a:pt x="0" y="43"/>
                  </a:lnTo>
                  <a:lnTo>
                    <a:pt x="0" y="43"/>
                  </a:lnTo>
                  <a:lnTo>
                    <a:pt x="0" y="43"/>
                  </a:lnTo>
                  <a:lnTo>
                    <a:pt x="0" y="43"/>
                  </a:lnTo>
                  <a:lnTo>
                    <a:pt x="0" y="43"/>
                  </a:lnTo>
                  <a:lnTo>
                    <a:pt x="0" y="43"/>
                  </a:lnTo>
                  <a:close/>
                  <a:moveTo>
                    <a:pt x="0" y="0"/>
                  </a:moveTo>
                  <a:lnTo>
                    <a:pt x="0" y="0"/>
                  </a:lnTo>
                  <a:lnTo>
                    <a:pt x="0" y="43"/>
                  </a:lnTo>
                  <a:lnTo>
                    <a:pt x="0" y="43"/>
                  </a:lnTo>
                  <a:lnTo>
                    <a:pt x="0" y="0"/>
                  </a:lnTo>
                  <a:close/>
                </a:path>
              </a:pathLst>
            </a:custGeom>
            <a:solidFill>
              <a:srgbClr val="FF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8" name="Google Shape;4290;p49">
              <a:extLst>
                <a:ext uri="{FF2B5EF4-FFF2-40B4-BE49-F238E27FC236}">
                  <a16:creationId xmlns:a16="http://schemas.microsoft.com/office/drawing/2014/main" id="{C9FDA66D-4F82-44F3-ACB0-051CD1244F3D}"/>
                </a:ext>
              </a:extLst>
            </p:cNvPr>
            <p:cNvSpPr/>
            <p:nvPr/>
          </p:nvSpPr>
          <p:spPr>
            <a:xfrm>
              <a:off x="4747650" y="1564475"/>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19" name="Google Shape;4291;p49">
              <a:extLst>
                <a:ext uri="{FF2B5EF4-FFF2-40B4-BE49-F238E27FC236}">
                  <a16:creationId xmlns:a16="http://schemas.microsoft.com/office/drawing/2014/main" id="{9D52204B-40AB-4680-854C-AE1CEA2ACFEF}"/>
                </a:ext>
              </a:extLst>
            </p:cNvPr>
            <p:cNvSpPr/>
            <p:nvPr/>
          </p:nvSpPr>
          <p:spPr>
            <a:xfrm>
              <a:off x="4747650" y="1563400"/>
              <a:ext cx="25" cy="1100"/>
            </a:xfrm>
            <a:custGeom>
              <a:avLst/>
              <a:gdLst/>
              <a:ahLst/>
              <a:cxnLst/>
              <a:rect l="l" t="t" r="r" b="b"/>
              <a:pathLst>
                <a:path w="1" h="44" fill="none" extrusionOk="0">
                  <a:moveTo>
                    <a:pt x="0" y="0"/>
                  </a:moveTo>
                  <a:lnTo>
                    <a:pt x="0" y="0"/>
                  </a:lnTo>
                  <a:lnTo>
                    <a:pt x="0" y="43"/>
                  </a:lnTo>
                  <a:lnTo>
                    <a:pt x="0" y="43"/>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0" name="Google Shape;4292;p49">
              <a:extLst>
                <a:ext uri="{FF2B5EF4-FFF2-40B4-BE49-F238E27FC236}">
                  <a16:creationId xmlns:a16="http://schemas.microsoft.com/office/drawing/2014/main" id="{BE1E234C-66F5-4CB3-AC49-34D75988DCC9}"/>
                </a:ext>
              </a:extLst>
            </p:cNvPr>
            <p:cNvSpPr/>
            <p:nvPr/>
          </p:nvSpPr>
          <p:spPr>
            <a:xfrm>
              <a:off x="4714475" y="1564475"/>
              <a:ext cx="33200" cy="4300"/>
            </a:xfrm>
            <a:custGeom>
              <a:avLst/>
              <a:gdLst/>
              <a:ahLst/>
              <a:cxnLst/>
              <a:rect l="l" t="t" r="r" b="b"/>
              <a:pathLst>
                <a:path w="1328" h="172" extrusionOk="0">
                  <a:moveTo>
                    <a:pt x="599" y="171"/>
                  </a:moveTo>
                  <a:lnTo>
                    <a:pt x="599" y="171"/>
                  </a:lnTo>
                  <a:lnTo>
                    <a:pt x="642" y="171"/>
                  </a:lnTo>
                  <a:lnTo>
                    <a:pt x="642" y="171"/>
                  </a:lnTo>
                  <a:lnTo>
                    <a:pt x="642" y="171"/>
                  </a:lnTo>
                  <a:lnTo>
                    <a:pt x="599" y="171"/>
                  </a:lnTo>
                  <a:close/>
                  <a:moveTo>
                    <a:pt x="0" y="86"/>
                  </a:moveTo>
                  <a:lnTo>
                    <a:pt x="0" y="86"/>
                  </a:lnTo>
                  <a:lnTo>
                    <a:pt x="0" y="86"/>
                  </a:lnTo>
                  <a:lnTo>
                    <a:pt x="0" y="86"/>
                  </a:lnTo>
                  <a:lnTo>
                    <a:pt x="0" y="86"/>
                  </a:lnTo>
                  <a:close/>
                  <a:moveTo>
                    <a:pt x="1327" y="0"/>
                  </a:moveTo>
                  <a:lnTo>
                    <a:pt x="1327" y="0"/>
                  </a:lnTo>
                  <a:lnTo>
                    <a:pt x="1327" y="0"/>
                  </a:lnTo>
                  <a:lnTo>
                    <a:pt x="1327" y="0"/>
                  </a:lnTo>
                  <a:lnTo>
                    <a:pt x="1156" y="86"/>
                  </a:lnTo>
                  <a:lnTo>
                    <a:pt x="985" y="129"/>
                  </a:lnTo>
                  <a:lnTo>
                    <a:pt x="642" y="171"/>
                  </a:lnTo>
                  <a:lnTo>
                    <a:pt x="642" y="171"/>
                  </a:lnTo>
                  <a:lnTo>
                    <a:pt x="985" y="129"/>
                  </a:lnTo>
                  <a:lnTo>
                    <a:pt x="1156" y="86"/>
                  </a:lnTo>
                  <a:lnTo>
                    <a:pt x="1327" y="0"/>
                  </a:lnTo>
                  <a:close/>
                </a:path>
              </a:pathLst>
            </a:custGeom>
            <a:solidFill>
              <a:srgbClr val="FCC51C"/>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1" name="Google Shape;4293;p49">
              <a:extLst>
                <a:ext uri="{FF2B5EF4-FFF2-40B4-BE49-F238E27FC236}">
                  <a16:creationId xmlns:a16="http://schemas.microsoft.com/office/drawing/2014/main" id="{022FDED5-1D56-489C-A323-14369E049CCF}"/>
                </a:ext>
              </a:extLst>
            </p:cNvPr>
            <p:cNvSpPr/>
            <p:nvPr/>
          </p:nvSpPr>
          <p:spPr>
            <a:xfrm>
              <a:off x="4729450" y="1568750"/>
              <a:ext cx="1100" cy="25"/>
            </a:xfrm>
            <a:custGeom>
              <a:avLst/>
              <a:gdLst/>
              <a:ahLst/>
              <a:cxnLst/>
              <a:rect l="l" t="t" r="r" b="b"/>
              <a:pathLst>
                <a:path w="44" h="1" fill="none" extrusionOk="0">
                  <a:moveTo>
                    <a:pt x="0" y="0"/>
                  </a:moveTo>
                  <a:lnTo>
                    <a:pt x="0" y="0"/>
                  </a:lnTo>
                  <a:lnTo>
                    <a:pt x="43" y="0"/>
                  </a:lnTo>
                  <a:lnTo>
                    <a:pt x="43" y="0"/>
                  </a:lnTo>
                  <a:lnTo>
                    <a:pt x="43" y="0"/>
                  </a:lnTo>
                  <a:lnTo>
                    <a:pt x="0"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2" name="Google Shape;4294;p49">
              <a:extLst>
                <a:ext uri="{FF2B5EF4-FFF2-40B4-BE49-F238E27FC236}">
                  <a16:creationId xmlns:a16="http://schemas.microsoft.com/office/drawing/2014/main" id="{A74F8098-1ABF-4C58-9466-04553A85BC44}"/>
                </a:ext>
              </a:extLst>
            </p:cNvPr>
            <p:cNvSpPr/>
            <p:nvPr/>
          </p:nvSpPr>
          <p:spPr>
            <a:xfrm>
              <a:off x="4714475" y="15666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3" name="Google Shape;4295;p49">
              <a:extLst>
                <a:ext uri="{FF2B5EF4-FFF2-40B4-BE49-F238E27FC236}">
                  <a16:creationId xmlns:a16="http://schemas.microsoft.com/office/drawing/2014/main" id="{87A499D3-42F9-4245-B82F-D883F1F1DABE}"/>
                </a:ext>
              </a:extLst>
            </p:cNvPr>
            <p:cNvSpPr/>
            <p:nvPr/>
          </p:nvSpPr>
          <p:spPr>
            <a:xfrm>
              <a:off x="4730525" y="1564475"/>
              <a:ext cx="17150" cy="4300"/>
            </a:xfrm>
            <a:custGeom>
              <a:avLst/>
              <a:gdLst/>
              <a:ahLst/>
              <a:cxnLst/>
              <a:rect l="l" t="t" r="r" b="b"/>
              <a:pathLst>
                <a:path w="686" h="172" fill="none" extrusionOk="0">
                  <a:moveTo>
                    <a:pt x="685" y="0"/>
                  </a:moveTo>
                  <a:lnTo>
                    <a:pt x="685" y="0"/>
                  </a:lnTo>
                  <a:lnTo>
                    <a:pt x="685" y="0"/>
                  </a:lnTo>
                  <a:lnTo>
                    <a:pt x="685" y="0"/>
                  </a:lnTo>
                  <a:lnTo>
                    <a:pt x="514" y="86"/>
                  </a:lnTo>
                  <a:lnTo>
                    <a:pt x="343" y="129"/>
                  </a:lnTo>
                  <a:lnTo>
                    <a:pt x="0" y="171"/>
                  </a:lnTo>
                  <a:lnTo>
                    <a:pt x="0" y="171"/>
                  </a:lnTo>
                  <a:lnTo>
                    <a:pt x="343" y="129"/>
                  </a:lnTo>
                  <a:lnTo>
                    <a:pt x="514" y="86"/>
                  </a:lnTo>
                  <a:lnTo>
                    <a:pt x="685"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4" name="Google Shape;4296;p49">
              <a:extLst>
                <a:ext uri="{FF2B5EF4-FFF2-40B4-BE49-F238E27FC236}">
                  <a16:creationId xmlns:a16="http://schemas.microsoft.com/office/drawing/2014/main" id="{7BB6166B-BA5F-4601-8BEB-6D9E1FEE38C7}"/>
                </a:ext>
              </a:extLst>
            </p:cNvPr>
            <p:cNvSpPr/>
            <p:nvPr/>
          </p:nvSpPr>
          <p:spPr>
            <a:xfrm>
              <a:off x="4393350" y="1111700"/>
              <a:ext cx="480625" cy="457075"/>
            </a:xfrm>
            <a:custGeom>
              <a:avLst/>
              <a:gdLst/>
              <a:ahLst/>
              <a:cxnLst/>
              <a:rect l="l" t="t" r="r" b="b"/>
              <a:pathLst>
                <a:path w="19225" h="18283" extrusionOk="0">
                  <a:moveTo>
                    <a:pt x="10062" y="0"/>
                  </a:moveTo>
                  <a:lnTo>
                    <a:pt x="10019" y="43"/>
                  </a:lnTo>
                  <a:lnTo>
                    <a:pt x="9891" y="43"/>
                  </a:lnTo>
                  <a:lnTo>
                    <a:pt x="9548" y="172"/>
                  </a:lnTo>
                  <a:lnTo>
                    <a:pt x="9591" y="172"/>
                  </a:lnTo>
                  <a:lnTo>
                    <a:pt x="9848" y="214"/>
                  </a:lnTo>
                  <a:lnTo>
                    <a:pt x="10062" y="257"/>
                  </a:lnTo>
                  <a:lnTo>
                    <a:pt x="10276" y="300"/>
                  </a:lnTo>
                  <a:lnTo>
                    <a:pt x="10490" y="386"/>
                  </a:lnTo>
                  <a:lnTo>
                    <a:pt x="10833" y="685"/>
                  </a:lnTo>
                  <a:lnTo>
                    <a:pt x="11132" y="985"/>
                  </a:lnTo>
                  <a:lnTo>
                    <a:pt x="11432" y="1413"/>
                  </a:lnTo>
                  <a:lnTo>
                    <a:pt x="11646" y="1841"/>
                  </a:lnTo>
                  <a:lnTo>
                    <a:pt x="11860" y="2312"/>
                  </a:lnTo>
                  <a:lnTo>
                    <a:pt x="12032" y="2826"/>
                  </a:lnTo>
                  <a:lnTo>
                    <a:pt x="12331" y="3811"/>
                  </a:lnTo>
                  <a:lnTo>
                    <a:pt x="12588" y="4667"/>
                  </a:lnTo>
                  <a:lnTo>
                    <a:pt x="12717" y="5010"/>
                  </a:lnTo>
                  <a:lnTo>
                    <a:pt x="12888" y="5309"/>
                  </a:lnTo>
                  <a:lnTo>
                    <a:pt x="13016" y="5481"/>
                  </a:lnTo>
                  <a:lnTo>
                    <a:pt x="13102" y="5566"/>
                  </a:lnTo>
                  <a:lnTo>
                    <a:pt x="13188" y="5566"/>
                  </a:lnTo>
                  <a:lnTo>
                    <a:pt x="13188" y="5524"/>
                  </a:lnTo>
                  <a:lnTo>
                    <a:pt x="13188" y="5395"/>
                  </a:lnTo>
                  <a:lnTo>
                    <a:pt x="13145" y="4881"/>
                  </a:lnTo>
                  <a:lnTo>
                    <a:pt x="13016" y="4196"/>
                  </a:lnTo>
                  <a:lnTo>
                    <a:pt x="12845" y="3383"/>
                  </a:lnTo>
                  <a:lnTo>
                    <a:pt x="12588" y="2526"/>
                  </a:lnTo>
                  <a:lnTo>
                    <a:pt x="12588" y="2441"/>
                  </a:lnTo>
                  <a:lnTo>
                    <a:pt x="12460" y="2098"/>
                  </a:lnTo>
                  <a:lnTo>
                    <a:pt x="12160" y="1499"/>
                  </a:lnTo>
                  <a:lnTo>
                    <a:pt x="11860" y="942"/>
                  </a:lnTo>
                  <a:lnTo>
                    <a:pt x="11689" y="728"/>
                  </a:lnTo>
                  <a:lnTo>
                    <a:pt x="11475" y="514"/>
                  </a:lnTo>
                  <a:lnTo>
                    <a:pt x="11261" y="343"/>
                  </a:lnTo>
                  <a:lnTo>
                    <a:pt x="11047" y="214"/>
                  </a:lnTo>
                  <a:lnTo>
                    <a:pt x="10961" y="172"/>
                  </a:lnTo>
                  <a:lnTo>
                    <a:pt x="10918" y="129"/>
                  </a:lnTo>
                  <a:lnTo>
                    <a:pt x="10704" y="43"/>
                  </a:lnTo>
                  <a:lnTo>
                    <a:pt x="10490" y="0"/>
                  </a:lnTo>
                  <a:close/>
                  <a:moveTo>
                    <a:pt x="86" y="5352"/>
                  </a:moveTo>
                  <a:lnTo>
                    <a:pt x="86" y="5438"/>
                  </a:lnTo>
                  <a:lnTo>
                    <a:pt x="43" y="5609"/>
                  </a:lnTo>
                  <a:lnTo>
                    <a:pt x="0" y="5823"/>
                  </a:lnTo>
                  <a:lnTo>
                    <a:pt x="43" y="6166"/>
                  </a:lnTo>
                  <a:lnTo>
                    <a:pt x="172" y="6551"/>
                  </a:lnTo>
                  <a:lnTo>
                    <a:pt x="343" y="6936"/>
                  </a:lnTo>
                  <a:lnTo>
                    <a:pt x="557" y="7322"/>
                  </a:lnTo>
                  <a:lnTo>
                    <a:pt x="857" y="7750"/>
                  </a:lnTo>
                  <a:lnTo>
                    <a:pt x="1156" y="8135"/>
                  </a:lnTo>
                  <a:lnTo>
                    <a:pt x="1799" y="8906"/>
                  </a:lnTo>
                  <a:lnTo>
                    <a:pt x="2441" y="9548"/>
                  </a:lnTo>
                  <a:lnTo>
                    <a:pt x="3040" y="10105"/>
                  </a:lnTo>
                  <a:lnTo>
                    <a:pt x="3597" y="10576"/>
                  </a:lnTo>
                  <a:lnTo>
                    <a:pt x="3597" y="10619"/>
                  </a:lnTo>
                  <a:lnTo>
                    <a:pt x="3683" y="10490"/>
                  </a:lnTo>
                  <a:lnTo>
                    <a:pt x="3768" y="10319"/>
                  </a:lnTo>
                  <a:lnTo>
                    <a:pt x="3768" y="10148"/>
                  </a:lnTo>
                  <a:lnTo>
                    <a:pt x="3683" y="9976"/>
                  </a:lnTo>
                  <a:lnTo>
                    <a:pt x="3426" y="9719"/>
                  </a:lnTo>
                  <a:lnTo>
                    <a:pt x="3083" y="9377"/>
                  </a:lnTo>
                  <a:lnTo>
                    <a:pt x="2612" y="8949"/>
                  </a:lnTo>
                  <a:lnTo>
                    <a:pt x="2098" y="8435"/>
                  </a:lnTo>
                  <a:lnTo>
                    <a:pt x="1585" y="7836"/>
                  </a:lnTo>
                  <a:lnTo>
                    <a:pt x="1071" y="7151"/>
                  </a:lnTo>
                  <a:lnTo>
                    <a:pt x="814" y="6765"/>
                  </a:lnTo>
                  <a:lnTo>
                    <a:pt x="600" y="6380"/>
                  </a:lnTo>
                  <a:lnTo>
                    <a:pt x="386" y="5909"/>
                  </a:lnTo>
                  <a:lnTo>
                    <a:pt x="214" y="5481"/>
                  </a:lnTo>
                  <a:lnTo>
                    <a:pt x="172" y="5395"/>
                  </a:lnTo>
                  <a:lnTo>
                    <a:pt x="86" y="5352"/>
                  </a:lnTo>
                  <a:close/>
                  <a:moveTo>
                    <a:pt x="7493" y="14643"/>
                  </a:moveTo>
                  <a:lnTo>
                    <a:pt x="7236" y="14686"/>
                  </a:lnTo>
                  <a:lnTo>
                    <a:pt x="6680" y="14857"/>
                  </a:lnTo>
                  <a:lnTo>
                    <a:pt x="6080" y="15114"/>
                  </a:lnTo>
                  <a:lnTo>
                    <a:pt x="5438" y="15371"/>
                  </a:lnTo>
                  <a:lnTo>
                    <a:pt x="4796" y="15671"/>
                  </a:lnTo>
                  <a:lnTo>
                    <a:pt x="4153" y="15885"/>
                  </a:lnTo>
                  <a:lnTo>
                    <a:pt x="3554" y="16056"/>
                  </a:lnTo>
                  <a:lnTo>
                    <a:pt x="3254" y="16099"/>
                  </a:lnTo>
                  <a:lnTo>
                    <a:pt x="2997" y="16142"/>
                  </a:lnTo>
                  <a:lnTo>
                    <a:pt x="2698" y="16099"/>
                  </a:lnTo>
                  <a:lnTo>
                    <a:pt x="2441" y="16013"/>
                  </a:lnTo>
                  <a:lnTo>
                    <a:pt x="2184" y="15842"/>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12" y="16741"/>
                  </a:lnTo>
                  <a:lnTo>
                    <a:pt x="2826" y="16784"/>
                  </a:lnTo>
                  <a:lnTo>
                    <a:pt x="3040" y="16827"/>
                  </a:lnTo>
                  <a:lnTo>
                    <a:pt x="3340" y="16870"/>
                  </a:lnTo>
                  <a:lnTo>
                    <a:pt x="3939" y="16784"/>
                  </a:lnTo>
                  <a:lnTo>
                    <a:pt x="4624" y="16656"/>
                  </a:lnTo>
                  <a:lnTo>
                    <a:pt x="5310" y="16441"/>
                  </a:lnTo>
                  <a:lnTo>
                    <a:pt x="6037" y="16185"/>
                  </a:lnTo>
                  <a:lnTo>
                    <a:pt x="7365" y="15628"/>
                  </a:lnTo>
                  <a:lnTo>
                    <a:pt x="8392" y="15157"/>
                  </a:lnTo>
                  <a:lnTo>
                    <a:pt x="8478" y="15114"/>
                  </a:lnTo>
                  <a:lnTo>
                    <a:pt x="8563" y="15071"/>
                  </a:lnTo>
                  <a:lnTo>
                    <a:pt x="8435" y="14857"/>
                  </a:lnTo>
                  <a:lnTo>
                    <a:pt x="8221" y="14729"/>
                  </a:lnTo>
                  <a:lnTo>
                    <a:pt x="8007" y="14643"/>
                  </a:lnTo>
                  <a:close/>
                  <a:moveTo>
                    <a:pt x="15971" y="5995"/>
                  </a:moveTo>
                  <a:lnTo>
                    <a:pt x="16570" y="6251"/>
                  </a:lnTo>
                  <a:lnTo>
                    <a:pt x="17212" y="6637"/>
                  </a:lnTo>
                  <a:lnTo>
                    <a:pt x="17512" y="6851"/>
                  </a:lnTo>
                  <a:lnTo>
                    <a:pt x="17769" y="7065"/>
                  </a:lnTo>
                  <a:lnTo>
                    <a:pt x="17940" y="7236"/>
                  </a:lnTo>
                  <a:lnTo>
                    <a:pt x="18026" y="7450"/>
                  </a:lnTo>
                  <a:lnTo>
                    <a:pt x="18111" y="7878"/>
                  </a:lnTo>
                  <a:lnTo>
                    <a:pt x="18069" y="8221"/>
                  </a:lnTo>
                  <a:lnTo>
                    <a:pt x="17983" y="8563"/>
                  </a:lnTo>
                  <a:lnTo>
                    <a:pt x="17812" y="8820"/>
                  </a:lnTo>
                  <a:lnTo>
                    <a:pt x="17555" y="9077"/>
                  </a:lnTo>
                  <a:lnTo>
                    <a:pt x="17255" y="9291"/>
                  </a:lnTo>
                  <a:lnTo>
                    <a:pt x="16955" y="9463"/>
                  </a:lnTo>
                  <a:lnTo>
                    <a:pt x="16570" y="9634"/>
                  </a:lnTo>
                  <a:lnTo>
                    <a:pt x="15799" y="9976"/>
                  </a:lnTo>
                  <a:lnTo>
                    <a:pt x="15071" y="10362"/>
                  </a:lnTo>
                  <a:lnTo>
                    <a:pt x="14729" y="10576"/>
                  </a:lnTo>
                  <a:lnTo>
                    <a:pt x="14429" y="10833"/>
                  </a:lnTo>
                  <a:lnTo>
                    <a:pt x="14172" y="11090"/>
                  </a:lnTo>
                  <a:lnTo>
                    <a:pt x="13958" y="11432"/>
                  </a:lnTo>
                  <a:lnTo>
                    <a:pt x="13830" y="11817"/>
                  </a:lnTo>
                  <a:lnTo>
                    <a:pt x="13744" y="12203"/>
                  </a:lnTo>
                  <a:lnTo>
                    <a:pt x="13744" y="12588"/>
                  </a:lnTo>
                  <a:lnTo>
                    <a:pt x="13744" y="13016"/>
                  </a:lnTo>
                  <a:lnTo>
                    <a:pt x="13787" y="13830"/>
                  </a:lnTo>
                  <a:lnTo>
                    <a:pt x="13915" y="14686"/>
                  </a:lnTo>
                  <a:lnTo>
                    <a:pt x="14001" y="15500"/>
                  </a:lnTo>
                  <a:lnTo>
                    <a:pt x="14001" y="15885"/>
                  </a:lnTo>
                  <a:lnTo>
                    <a:pt x="13958" y="16227"/>
                  </a:lnTo>
                  <a:lnTo>
                    <a:pt x="13873" y="16570"/>
                  </a:lnTo>
                  <a:lnTo>
                    <a:pt x="13701" y="16870"/>
                  </a:lnTo>
                  <a:lnTo>
                    <a:pt x="13487" y="17126"/>
                  </a:lnTo>
                  <a:lnTo>
                    <a:pt x="13230" y="17341"/>
                  </a:lnTo>
                  <a:lnTo>
                    <a:pt x="13016" y="17426"/>
                  </a:lnTo>
                  <a:lnTo>
                    <a:pt x="12802" y="17469"/>
                  </a:lnTo>
                  <a:lnTo>
                    <a:pt x="12503" y="17426"/>
                  </a:lnTo>
                  <a:lnTo>
                    <a:pt x="12160" y="17383"/>
                  </a:lnTo>
                  <a:lnTo>
                    <a:pt x="11475" y="17169"/>
                  </a:lnTo>
                  <a:lnTo>
                    <a:pt x="10790" y="16870"/>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45" y="18282"/>
                  </a:lnTo>
                  <a:lnTo>
                    <a:pt x="13487" y="18282"/>
                  </a:lnTo>
                  <a:lnTo>
                    <a:pt x="13830" y="18240"/>
                  </a:lnTo>
                  <a:lnTo>
                    <a:pt x="14001" y="18197"/>
                  </a:lnTo>
                  <a:lnTo>
                    <a:pt x="14172" y="18111"/>
                  </a:lnTo>
                  <a:lnTo>
                    <a:pt x="14172" y="18068"/>
                  </a:lnTo>
                  <a:lnTo>
                    <a:pt x="14215" y="18068"/>
                  </a:lnTo>
                  <a:lnTo>
                    <a:pt x="14429" y="17897"/>
                  </a:lnTo>
                  <a:lnTo>
                    <a:pt x="14600" y="17640"/>
                  </a:lnTo>
                  <a:lnTo>
                    <a:pt x="14772" y="17383"/>
                  </a:lnTo>
                  <a:lnTo>
                    <a:pt x="14900" y="17041"/>
                  </a:lnTo>
                  <a:lnTo>
                    <a:pt x="14986" y="16741"/>
                  </a:lnTo>
                  <a:lnTo>
                    <a:pt x="15029" y="16356"/>
                  </a:lnTo>
                  <a:lnTo>
                    <a:pt x="15071" y="15585"/>
                  </a:lnTo>
                  <a:lnTo>
                    <a:pt x="15071" y="14943"/>
                  </a:lnTo>
                  <a:lnTo>
                    <a:pt x="14986" y="14301"/>
                  </a:lnTo>
                  <a:lnTo>
                    <a:pt x="14815" y="13145"/>
                  </a:lnTo>
                  <a:lnTo>
                    <a:pt x="14600" y="12288"/>
                  </a:lnTo>
                  <a:lnTo>
                    <a:pt x="14515" y="11989"/>
                  </a:lnTo>
                  <a:lnTo>
                    <a:pt x="15243" y="11603"/>
                  </a:lnTo>
                  <a:lnTo>
                    <a:pt x="16013" y="11218"/>
                  </a:lnTo>
                  <a:lnTo>
                    <a:pt x="16870" y="10704"/>
                  </a:lnTo>
                  <a:lnTo>
                    <a:pt x="17726" y="10148"/>
                  </a:lnTo>
                  <a:lnTo>
                    <a:pt x="18154" y="9805"/>
                  </a:lnTo>
                  <a:lnTo>
                    <a:pt x="18497" y="9463"/>
                  </a:lnTo>
                  <a:lnTo>
                    <a:pt x="18796" y="9120"/>
                  </a:lnTo>
                  <a:lnTo>
                    <a:pt x="19053" y="8778"/>
                  </a:lnTo>
                  <a:lnTo>
                    <a:pt x="19182" y="8435"/>
                  </a:lnTo>
                  <a:lnTo>
                    <a:pt x="19225" y="8264"/>
                  </a:lnTo>
                  <a:lnTo>
                    <a:pt x="19225" y="8092"/>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613" y="6123"/>
                  </a:lnTo>
                  <a:lnTo>
                    <a:pt x="16570" y="6123"/>
                  </a:lnTo>
                  <a:lnTo>
                    <a:pt x="16099" y="5995"/>
                  </a:lnTo>
                  <a:close/>
                </a:path>
              </a:pathLst>
            </a:custGeom>
            <a:solidFill>
              <a:srgbClr val="FF9803"/>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5" name="Google Shape;4297;p49">
              <a:extLst>
                <a:ext uri="{FF2B5EF4-FFF2-40B4-BE49-F238E27FC236}">
                  <a16:creationId xmlns:a16="http://schemas.microsoft.com/office/drawing/2014/main" id="{BD7A55DC-E1B4-4669-9EE6-73E1F73B7133}"/>
                </a:ext>
              </a:extLst>
            </p:cNvPr>
            <p:cNvSpPr/>
            <p:nvPr/>
          </p:nvSpPr>
          <p:spPr>
            <a:xfrm>
              <a:off x="4443650" y="1477775"/>
              <a:ext cx="163800" cy="55675"/>
            </a:xfrm>
            <a:custGeom>
              <a:avLst/>
              <a:gdLst/>
              <a:ahLst/>
              <a:cxnLst/>
              <a:rect l="l" t="t" r="r" b="b"/>
              <a:pathLst>
                <a:path w="6552" h="2227" fill="none" extrusionOk="0">
                  <a:moveTo>
                    <a:pt x="5738" y="0"/>
                  </a:moveTo>
                  <a:lnTo>
                    <a:pt x="5738" y="0"/>
                  </a:lnTo>
                  <a:lnTo>
                    <a:pt x="5481" y="0"/>
                  </a:lnTo>
                  <a:lnTo>
                    <a:pt x="5224" y="43"/>
                  </a:lnTo>
                  <a:lnTo>
                    <a:pt x="4668" y="214"/>
                  </a:lnTo>
                  <a:lnTo>
                    <a:pt x="4068" y="471"/>
                  </a:lnTo>
                  <a:lnTo>
                    <a:pt x="3426" y="728"/>
                  </a:lnTo>
                  <a:lnTo>
                    <a:pt x="3426" y="728"/>
                  </a:lnTo>
                  <a:lnTo>
                    <a:pt x="2784" y="1028"/>
                  </a:lnTo>
                  <a:lnTo>
                    <a:pt x="2141" y="1242"/>
                  </a:lnTo>
                  <a:lnTo>
                    <a:pt x="1542" y="1413"/>
                  </a:lnTo>
                  <a:lnTo>
                    <a:pt x="1242" y="1456"/>
                  </a:lnTo>
                  <a:lnTo>
                    <a:pt x="985" y="1499"/>
                  </a:lnTo>
                  <a:lnTo>
                    <a:pt x="985" y="1499"/>
                  </a:lnTo>
                  <a:lnTo>
                    <a:pt x="686" y="1456"/>
                  </a:lnTo>
                  <a:lnTo>
                    <a:pt x="429" y="1370"/>
                  </a:lnTo>
                  <a:lnTo>
                    <a:pt x="172" y="1199"/>
                  </a:lnTo>
                  <a:lnTo>
                    <a:pt x="1" y="942"/>
                  </a:lnTo>
                  <a:lnTo>
                    <a:pt x="1" y="942"/>
                  </a:lnTo>
                  <a:lnTo>
                    <a:pt x="1" y="1113"/>
                  </a:lnTo>
                  <a:lnTo>
                    <a:pt x="1" y="1113"/>
                  </a:lnTo>
                  <a:lnTo>
                    <a:pt x="1" y="1199"/>
                  </a:lnTo>
                  <a:lnTo>
                    <a:pt x="1" y="1199"/>
                  </a:lnTo>
                  <a:lnTo>
                    <a:pt x="1" y="1242"/>
                  </a:lnTo>
                  <a:lnTo>
                    <a:pt x="1" y="1242"/>
                  </a:lnTo>
                  <a:lnTo>
                    <a:pt x="44" y="1327"/>
                  </a:lnTo>
                  <a:lnTo>
                    <a:pt x="44" y="1327"/>
                  </a:lnTo>
                  <a:lnTo>
                    <a:pt x="44" y="1413"/>
                  </a:lnTo>
                  <a:lnTo>
                    <a:pt x="44" y="1413"/>
                  </a:lnTo>
                  <a:lnTo>
                    <a:pt x="86" y="1542"/>
                  </a:lnTo>
                  <a:lnTo>
                    <a:pt x="86" y="1542"/>
                  </a:lnTo>
                  <a:lnTo>
                    <a:pt x="129" y="1584"/>
                  </a:lnTo>
                  <a:lnTo>
                    <a:pt x="129" y="1584"/>
                  </a:lnTo>
                  <a:lnTo>
                    <a:pt x="215" y="1798"/>
                  </a:lnTo>
                  <a:lnTo>
                    <a:pt x="343" y="1927"/>
                  </a:lnTo>
                  <a:lnTo>
                    <a:pt x="343" y="1927"/>
                  </a:lnTo>
                  <a:lnTo>
                    <a:pt x="429" y="1970"/>
                  </a:lnTo>
                  <a:lnTo>
                    <a:pt x="429" y="1970"/>
                  </a:lnTo>
                  <a:lnTo>
                    <a:pt x="600" y="2098"/>
                  </a:lnTo>
                  <a:lnTo>
                    <a:pt x="814" y="2141"/>
                  </a:lnTo>
                  <a:lnTo>
                    <a:pt x="1028" y="2184"/>
                  </a:lnTo>
                  <a:lnTo>
                    <a:pt x="1328" y="2227"/>
                  </a:lnTo>
                  <a:lnTo>
                    <a:pt x="1328" y="2227"/>
                  </a:lnTo>
                  <a:lnTo>
                    <a:pt x="1927" y="2141"/>
                  </a:lnTo>
                  <a:lnTo>
                    <a:pt x="2612" y="2013"/>
                  </a:lnTo>
                  <a:lnTo>
                    <a:pt x="3298" y="1798"/>
                  </a:lnTo>
                  <a:lnTo>
                    <a:pt x="4025" y="1542"/>
                  </a:lnTo>
                  <a:lnTo>
                    <a:pt x="5353" y="985"/>
                  </a:lnTo>
                  <a:lnTo>
                    <a:pt x="6380" y="514"/>
                  </a:lnTo>
                  <a:lnTo>
                    <a:pt x="6380" y="514"/>
                  </a:lnTo>
                  <a:lnTo>
                    <a:pt x="6466" y="471"/>
                  </a:lnTo>
                  <a:lnTo>
                    <a:pt x="6466" y="471"/>
                  </a:lnTo>
                  <a:lnTo>
                    <a:pt x="6466" y="471"/>
                  </a:lnTo>
                  <a:lnTo>
                    <a:pt x="6551" y="428"/>
                  </a:lnTo>
                  <a:lnTo>
                    <a:pt x="6551" y="428"/>
                  </a:lnTo>
                  <a:lnTo>
                    <a:pt x="6551" y="428"/>
                  </a:lnTo>
                  <a:lnTo>
                    <a:pt x="6423" y="214"/>
                  </a:lnTo>
                  <a:lnTo>
                    <a:pt x="6209" y="86"/>
                  </a:lnTo>
                  <a:lnTo>
                    <a:pt x="5995" y="0"/>
                  </a:lnTo>
                  <a:lnTo>
                    <a:pt x="5738"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6" name="Google Shape;4298;p49">
              <a:extLst>
                <a:ext uri="{FF2B5EF4-FFF2-40B4-BE49-F238E27FC236}">
                  <a16:creationId xmlns:a16="http://schemas.microsoft.com/office/drawing/2014/main" id="{C80FD5A8-48C2-45D4-A0A6-7A4723DB979C}"/>
                </a:ext>
              </a:extLst>
            </p:cNvPr>
            <p:cNvSpPr/>
            <p:nvPr/>
          </p:nvSpPr>
          <p:spPr>
            <a:xfrm>
              <a:off x="4649175" y="1261550"/>
              <a:ext cx="224800" cy="307225"/>
            </a:xfrm>
            <a:custGeom>
              <a:avLst/>
              <a:gdLst/>
              <a:ahLst/>
              <a:cxnLst/>
              <a:rect l="l" t="t" r="r" b="b"/>
              <a:pathLst>
                <a:path w="8992" h="12289" fill="none" extrusionOk="0">
                  <a:moveTo>
                    <a:pt x="5738" y="1"/>
                  </a:moveTo>
                  <a:lnTo>
                    <a:pt x="5738" y="1"/>
                  </a:lnTo>
                  <a:lnTo>
                    <a:pt x="6337" y="257"/>
                  </a:lnTo>
                  <a:lnTo>
                    <a:pt x="6979" y="643"/>
                  </a:lnTo>
                  <a:lnTo>
                    <a:pt x="7279" y="857"/>
                  </a:lnTo>
                  <a:lnTo>
                    <a:pt x="7536" y="1071"/>
                  </a:lnTo>
                  <a:lnTo>
                    <a:pt x="7707" y="1242"/>
                  </a:lnTo>
                  <a:lnTo>
                    <a:pt x="7793" y="1456"/>
                  </a:lnTo>
                  <a:lnTo>
                    <a:pt x="7793" y="1456"/>
                  </a:lnTo>
                  <a:lnTo>
                    <a:pt x="7878" y="1884"/>
                  </a:lnTo>
                  <a:lnTo>
                    <a:pt x="7836" y="2227"/>
                  </a:lnTo>
                  <a:lnTo>
                    <a:pt x="7750" y="2569"/>
                  </a:lnTo>
                  <a:lnTo>
                    <a:pt x="7579" y="2826"/>
                  </a:lnTo>
                  <a:lnTo>
                    <a:pt x="7322" y="3083"/>
                  </a:lnTo>
                  <a:lnTo>
                    <a:pt x="7022" y="3297"/>
                  </a:lnTo>
                  <a:lnTo>
                    <a:pt x="6722" y="3469"/>
                  </a:lnTo>
                  <a:lnTo>
                    <a:pt x="6337" y="3640"/>
                  </a:lnTo>
                  <a:lnTo>
                    <a:pt x="5566" y="3982"/>
                  </a:lnTo>
                  <a:lnTo>
                    <a:pt x="4838" y="4368"/>
                  </a:lnTo>
                  <a:lnTo>
                    <a:pt x="4496" y="4582"/>
                  </a:lnTo>
                  <a:lnTo>
                    <a:pt x="4196" y="4839"/>
                  </a:lnTo>
                  <a:lnTo>
                    <a:pt x="3939" y="5096"/>
                  </a:lnTo>
                  <a:lnTo>
                    <a:pt x="3725" y="5438"/>
                  </a:lnTo>
                  <a:lnTo>
                    <a:pt x="3725" y="5438"/>
                  </a:lnTo>
                  <a:lnTo>
                    <a:pt x="3597" y="5823"/>
                  </a:lnTo>
                  <a:lnTo>
                    <a:pt x="3511" y="6209"/>
                  </a:lnTo>
                  <a:lnTo>
                    <a:pt x="3511" y="6594"/>
                  </a:lnTo>
                  <a:lnTo>
                    <a:pt x="3511" y="7022"/>
                  </a:lnTo>
                  <a:lnTo>
                    <a:pt x="3554" y="7836"/>
                  </a:lnTo>
                  <a:lnTo>
                    <a:pt x="3682" y="8692"/>
                  </a:lnTo>
                  <a:lnTo>
                    <a:pt x="3768" y="9506"/>
                  </a:lnTo>
                  <a:lnTo>
                    <a:pt x="3768" y="9891"/>
                  </a:lnTo>
                  <a:lnTo>
                    <a:pt x="3725" y="10233"/>
                  </a:lnTo>
                  <a:lnTo>
                    <a:pt x="3640" y="10576"/>
                  </a:lnTo>
                  <a:lnTo>
                    <a:pt x="3468" y="10876"/>
                  </a:lnTo>
                  <a:lnTo>
                    <a:pt x="3254" y="11132"/>
                  </a:lnTo>
                  <a:lnTo>
                    <a:pt x="2997" y="11347"/>
                  </a:lnTo>
                  <a:lnTo>
                    <a:pt x="2997" y="11347"/>
                  </a:lnTo>
                  <a:lnTo>
                    <a:pt x="2783" y="11432"/>
                  </a:lnTo>
                  <a:lnTo>
                    <a:pt x="2569" y="11475"/>
                  </a:lnTo>
                  <a:lnTo>
                    <a:pt x="2569" y="11475"/>
                  </a:lnTo>
                  <a:lnTo>
                    <a:pt x="2270" y="11432"/>
                  </a:lnTo>
                  <a:lnTo>
                    <a:pt x="1927" y="11389"/>
                  </a:lnTo>
                  <a:lnTo>
                    <a:pt x="1242" y="11175"/>
                  </a:lnTo>
                  <a:lnTo>
                    <a:pt x="557" y="10876"/>
                  </a:lnTo>
                  <a:lnTo>
                    <a:pt x="0" y="10619"/>
                  </a:lnTo>
                  <a:lnTo>
                    <a:pt x="0" y="10619"/>
                  </a:lnTo>
                  <a:lnTo>
                    <a:pt x="86" y="10704"/>
                  </a:lnTo>
                  <a:lnTo>
                    <a:pt x="86" y="10704"/>
                  </a:lnTo>
                  <a:lnTo>
                    <a:pt x="214" y="10790"/>
                  </a:lnTo>
                  <a:lnTo>
                    <a:pt x="214" y="10790"/>
                  </a:lnTo>
                  <a:lnTo>
                    <a:pt x="300" y="10876"/>
                  </a:lnTo>
                  <a:lnTo>
                    <a:pt x="300" y="10876"/>
                  </a:lnTo>
                  <a:lnTo>
                    <a:pt x="428" y="10961"/>
                  </a:lnTo>
                  <a:lnTo>
                    <a:pt x="428" y="10961"/>
                  </a:lnTo>
                  <a:lnTo>
                    <a:pt x="1156" y="11475"/>
                  </a:lnTo>
                  <a:lnTo>
                    <a:pt x="1542" y="11732"/>
                  </a:lnTo>
                  <a:lnTo>
                    <a:pt x="1884" y="11903"/>
                  </a:lnTo>
                  <a:lnTo>
                    <a:pt x="1884" y="11903"/>
                  </a:lnTo>
                  <a:lnTo>
                    <a:pt x="1970" y="11946"/>
                  </a:lnTo>
                  <a:lnTo>
                    <a:pt x="1970" y="11946"/>
                  </a:lnTo>
                  <a:lnTo>
                    <a:pt x="2141" y="12032"/>
                  </a:lnTo>
                  <a:lnTo>
                    <a:pt x="2141" y="12032"/>
                  </a:lnTo>
                  <a:lnTo>
                    <a:pt x="2270" y="12074"/>
                  </a:lnTo>
                  <a:lnTo>
                    <a:pt x="2270" y="12074"/>
                  </a:lnTo>
                  <a:lnTo>
                    <a:pt x="2484" y="12160"/>
                  </a:lnTo>
                  <a:lnTo>
                    <a:pt x="2484" y="12160"/>
                  </a:lnTo>
                  <a:lnTo>
                    <a:pt x="2612" y="12203"/>
                  </a:lnTo>
                  <a:lnTo>
                    <a:pt x="2612" y="12203"/>
                  </a:lnTo>
                  <a:lnTo>
                    <a:pt x="2612" y="12203"/>
                  </a:lnTo>
                  <a:lnTo>
                    <a:pt x="2612" y="12203"/>
                  </a:lnTo>
                  <a:lnTo>
                    <a:pt x="2612" y="12203"/>
                  </a:lnTo>
                  <a:lnTo>
                    <a:pt x="2912" y="12288"/>
                  </a:lnTo>
                  <a:lnTo>
                    <a:pt x="3211" y="12288"/>
                  </a:lnTo>
                  <a:lnTo>
                    <a:pt x="3211" y="12288"/>
                  </a:lnTo>
                  <a:lnTo>
                    <a:pt x="3254" y="12288"/>
                  </a:lnTo>
                  <a:lnTo>
                    <a:pt x="3254" y="12288"/>
                  </a:lnTo>
                  <a:lnTo>
                    <a:pt x="3254" y="12288"/>
                  </a:lnTo>
                  <a:lnTo>
                    <a:pt x="3254" y="12288"/>
                  </a:lnTo>
                  <a:lnTo>
                    <a:pt x="3597" y="12246"/>
                  </a:lnTo>
                  <a:lnTo>
                    <a:pt x="3768" y="12203"/>
                  </a:lnTo>
                  <a:lnTo>
                    <a:pt x="3939" y="12117"/>
                  </a:lnTo>
                  <a:lnTo>
                    <a:pt x="3939" y="12117"/>
                  </a:lnTo>
                  <a:lnTo>
                    <a:pt x="3939" y="12117"/>
                  </a:lnTo>
                  <a:lnTo>
                    <a:pt x="3939" y="12117"/>
                  </a:lnTo>
                  <a:lnTo>
                    <a:pt x="3939" y="12117"/>
                  </a:lnTo>
                  <a:lnTo>
                    <a:pt x="3939" y="12117"/>
                  </a:lnTo>
                  <a:lnTo>
                    <a:pt x="3939" y="12074"/>
                  </a:lnTo>
                  <a:lnTo>
                    <a:pt x="3939" y="12074"/>
                  </a:lnTo>
                  <a:lnTo>
                    <a:pt x="3982" y="12074"/>
                  </a:lnTo>
                  <a:lnTo>
                    <a:pt x="3982" y="12074"/>
                  </a:lnTo>
                  <a:lnTo>
                    <a:pt x="4196" y="11903"/>
                  </a:lnTo>
                  <a:lnTo>
                    <a:pt x="4367" y="11646"/>
                  </a:lnTo>
                  <a:lnTo>
                    <a:pt x="4539" y="11389"/>
                  </a:lnTo>
                  <a:lnTo>
                    <a:pt x="4667" y="11047"/>
                  </a:lnTo>
                  <a:lnTo>
                    <a:pt x="4753" y="10747"/>
                  </a:lnTo>
                  <a:lnTo>
                    <a:pt x="4796" y="10362"/>
                  </a:lnTo>
                  <a:lnTo>
                    <a:pt x="4838" y="9591"/>
                  </a:lnTo>
                  <a:lnTo>
                    <a:pt x="4838" y="9591"/>
                  </a:lnTo>
                  <a:lnTo>
                    <a:pt x="4838" y="8949"/>
                  </a:lnTo>
                  <a:lnTo>
                    <a:pt x="4753" y="8307"/>
                  </a:lnTo>
                  <a:lnTo>
                    <a:pt x="4582" y="7151"/>
                  </a:lnTo>
                  <a:lnTo>
                    <a:pt x="4367" y="6294"/>
                  </a:lnTo>
                  <a:lnTo>
                    <a:pt x="4282" y="5995"/>
                  </a:lnTo>
                  <a:lnTo>
                    <a:pt x="4282" y="5995"/>
                  </a:lnTo>
                  <a:lnTo>
                    <a:pt x="4282" y="5995"/>
                  </a:lnTo>
                  <a:lnTo>
                    <a:pt x="4282" y="5995"/>
                  </a:lnTo>
                  <a:lnTo>
                    <a:pt x="4282" y="5995"/>
                  </a:lnTo>
                  <a:lnTo>
                    <a:pt x="5010" y="5609"/>
                  </a:lnTo>
                  <a:lnTo>
                    <a:pt x="5780" y="5224"/>
                  </a:lnTo>
                  <a:lnTo>
                    <a:pt x="6637" y="4710"/>
                  </a:lnTo>
                  <a:lnTo>
                    <a:pt x="7493" y="4154"/>
                  </a:lnTo>
                  <a:lnTo>
                    <a:pt x="7921" y="3811"/>
                  </a:lnTo>
                  <a:lnTo>
                    <a:pt x="8264" y="3469"/>
                  </a:lnTo>
                  <a:lnTo>
                    <a:pt x="8563" y="3126"/>
                  </a:lnTo>
                  <a:lnTo>
                    <a:pt x="8820" y="2784"/>
                  </a:lnTo>
                  <a:lnTo>
                    <a:pt x="8949" y="2441"/>
                  </a:lnTo>
                  <a:lnTo>
                    <a:pt x="8992" y="2270"/>
                  </a:lnTo>
                  <a:lnTo>
                    <a:pt x="8992" y="2098"/>
                  </a:lnTo>
                  <a:lnTo>
                    <a:pt x="8992" y="2098"/>
                  </a:lnTo>
                  <a:lnTo>
                    <a:pt x="8992" y="1842"/>
                  </a:lnTo>
                  <a:lnTo>
                    <a:pt x="8992" y="1842"/>
                  </a:lnTo>
                  <a:lnTo>
                    <a:pt x="8906" y="1670"/>
                  </a:lnTo>
                  <a:lnTo>
                    <a:pt x="8820" y="1456"/>
                  </a:lnTo>
                  <a:lnTo>
                    <a:pt x="8692" y="1285"/>
                  </a:lnTo>
                  <a:lnTo>
                    <a:pt x="8521" y="1114"/>
                  </a:lnTo>
                  <a:lnTo>
                    <a:pt x="8521" y="1114"/>
                  </a:lnTo>
                  <a:lnTo>
                    <a:pt x="8392" y="1028"/>
                  </a:lnTo>
                  <a:lnTo>
                    <a:pt x="8392" y="1028"/>
                  </a:lnTo>
                  <a:lnTo>
                    <a:pt x="8392" y="1028"/>
                  </a:lnTo>
                  <a:lnTo>
                    <a:pt x="8221" y="900"/>
                  </a:lnTo>
                  <a:lnTo>
                    <a:pt x="8221" y="900"/>
                  </a:lnTo>
                  <a:lnTo>
                    <a:pt x="8221" y="900"/>
                  </a:lnTo>
                  <a:lnTo>
                    <a:pt x="8221" y="900"/>
                  </a:lnTo>
                  <a:lnTo>
                    <a:pt x="7793" y="686"/>
                  </a:lnTo>
                  <a:lnTo>
                    <a:pt x="7793" y="686"/>
                  </a:lnTo>
                  <a:lnTo>
                    <a:pt x="7793" y="686"/>
                  </a:lnTo>
                  <a:lnTo>
                    <a:pt x="7621" y="557"/>
                  </a:lnTo>
                  <a:lnTo>
                    <a:pt x="7621" y="557"/>
                  </a:lnTo>
                  <a:lnTo>
                    <a:pt x="7065" y="343"/>
                  </a:lnTo>
                  <a:lnTo>
                    <a:pt x="6423" y="172"/>
                  </a:lnTo>
                  <a:lnTo>
                    <a:pt x="6423" y="172"/>
                  </a:lnTo>
                  <a:lnTo>
                    <a:pt x="6423" y="172"/>
                  </a:lnTo>
                  <a:lnTo>
                    <a:pt x="6380" y="129"/>
                  </a:lnTo>
                  <a:lnTo>
                    <a:pt x="6380" y="129"/>
                  </a:lnTo>
                  <a:lnTo>
                    <a:pt x="6337" y="129"/>
                  </a:lnTo>
                  <a:lnTo>
                    <a:pt x="6337" y="129"/>
                  </a:lnTo>
                  <a:lnTo>
                    <a:pt x="5866" y="1"/>
                  </a:lnTo>
                  <a:lnTo>
                    <a:pt x="5866" y="1"/>
                  </a:lnTo>
                  <a:lnTo>
                    <a:pt x="5738"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7" name="Google Shape;4299;p49">
              <a:extLst>
                <a:ext uri="{FF2B5EF4-FFF2-40B4-BE49-F238E27FC236}">
                  <a16:creationId xmlns:a16="http://schemas.microsoft.com/office/drawing/2014/main" id="{C9D0BE69-C602-4A7A-9E21-0A3FCF7EA527}"/>
                </a:ext>
              </a:extLst>
            </p:cNvPr>
            <p:cNvSpPr/>
            <p:nvPr/>
          </p:nvSpPr>
          <p:spPr>
            <a:xfrm>
              <a:off x="4393350" y="1245500"/>
              <a:ext cx="94225" cy="131675"/>
            </a:xfrm>
            <a:custGeom>
              <a:avLst/>
              <a:gdLst/>
              <a:ahLst/>
              <a:cxnLst/>
              <a:rect l="l" t="t" r="r" b="b"/>
              <a:pathLst>
                <a:path w="3769" h="5267" fill="none" extrusionOk="0">
                  <a:moveTo>
                    <a:pt x="86" y="0"/>
                  </a:moveTo>
                  <a:lnTo>
                    <a:pt x="86" y="0"/>
                  </a:lnTo>
                  <a:lnTo>
                    <a:pt x="86" y="0"/>
                  </a:lnTo>
                  <a:lnTo>
                    <a:pt x="86" y="86"/>
                  </a:lnTo>
                  <a:lnTo>
                    <a:pt x="86" y="86"/>
                  </a:lnTo>
                  <a:lnTo>
                    <a:pt x="43" y="257"/>
                  </a:lnTo>
                  <a:lnTo>
                    <a:pt x="0" y="471"/>
                  </a:lnTo>
                  <a:lnTo>
                    <a:pt x="0" y="471"/>
                  </a:lnTo>
                  <a:lnTo>
                    <a:pt x="43" y="814"/>
                  </a:lnTo>
                  <a:lnTo>
                    <a:pt x="172" y="1199"/>
                  </a:lnTo>
                  <a:lnTo>
                    <a:pt x="343" y="1584"/>
                  </a:lnTo>
                  <a:lnTo>
                    <a:pt x="557" y="1970"/>
                  </a:lnTo>
                  <a:lnTo>
                    <a:pt x="857" y="2398"/>
                  </a:lnTo>
                  <a:lnTo>
                    <a:pt x="1156" y="2783"/>
                  </a:lnTo>
                  <a:lnTo>
                    <a:pt x="1799" y="3554"/>
                  </a:lnTo>
                  <a:lnTo>
                    <a:pt x="2441" y="4196"/>
                  </a:lnTo>
                  <a:lnTo>
                    <a:pt x="3040" y="4753"/>
                  </a:lnTo>
                  <a:lnTo>
                    <a:pt x="3597" y="5224"/>
                  </a:lnTo>
                  <a:lnTo>
                    <a:pt x="3597" y="5224"/>
                  </a:lnTo>
                  <a:lnTo>
                    <a:pt x="3597" y="5224"/>
                  </a:lnTo>
                  <a:lnTo>
                    <a:pt x="3597" y="5267"/>
                  </a:lnTo>
                  <a:lnTo>
                    <a:pt x="3597" y="5267"/>
                  </a:lnTo>
                  <a:lnTo>
                    <a:pt x="3683" y="5138"/>
                  </a:lnTo>
                  <a:lnTo>
                    <a:pt x="3768" y="4967"/>
                  </a:lnTo>
                  <a:lnTo>
                    <a:pt x="3768" y="4796"/>
                  </a:lnTo>
                  <a:lnTo>
                    <a:pt x="3683" y="4624"/>
                  </a:lnTo>
                  <a:lnTo>
                    <a:pt x="3683" y="4624"/>
                  </a:lnTo>
                  <a:lnTo>
                    <a:pt x="3426" y="4367"/>
                  </a:lnTo>
                  <a:lnTo>
                    <a:pt x="3083" y="4025"/>
                  </a:lnTo>
                  <a:lnTo>
                    <a:pt x="2612" y="3597"/>
                  </a:lnTo>
                  <a:lnTo>
                    <a:pt x="2098" y="3083"/>
                  </a:lnTo>
                  <a:lnTo>
                    <a:pt x="1585" y="2484"/>
                  </a:lnTo>
                  <a:lnTo>
                    <a:pt x="1071" y="1799"/>
                  </a:lnTo>
                  <a:lnTo>
                    <a:pt x="814" y="1413"/>
                  </a:lnTo>
                  <a:lnTo>
                    <a:pt x="600" y="1028"/>
                  </a:lnTo>
                  <a:lnTo>
                    <a:pt x="386" y="557"/>
                  </a:lnTo>
                  <a:lnTo>
                    <a:pt x="214" y="129"/>
                  </a:lnTo>
                  <a:lnTo>
                    <a:pt x="214" y="129"/>
                  </a:lnTo>
                  <a:lnTo>
                    <a:pt x="172" y="43"/>
                  </a:lnTo>
                  <a:lnTo>
                    <a:pt x="86"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8" name="Google Shape;4300;p49">
              <a:extLst>
                <a:ext uri="{FF2B5EF4-FFF2-40B4-BE49-F238E27FC236}">
                  <a16:creationId xmlns:a16="http://schemas.microsoft.com/office/drawing/2014/main" id="{6082B364-F8C0-4625-A503-A5C7FDC86B84}"/>
                </a:ext>
              </a:extLst>
            </p:cNvPr>
            <p:cNvSpPr/>
            <p:nvPr/>
          </p:nvSpPr>
          <p:spPr>
            <a:xfrm>
              <a:off x="4632050" y="1111700"/>
              <a:ext cx="91000" cy="139175"/>
            </a:xfrm>
            <a:custGeom>
              <a:avLst/>
              <a:gdLst/>
              <a:ahLst/>
              <a:cxnLst/>
              <a:rect l="l" t="t" r="r" b="b"/>
              <a:pathLst>
                <a:path w="3640" h="5567" fill="none" extrusionOk="0">
                  <a:moveTo>
                    <a:pt x="728" y="0"/>
                  </a:moveTo>
                  <a:lnTo>
                    <a:pt x="728" y="0"/>
                  </a:lnTo>
                  <a:lnTo>
                    <a:pt x="728" y="0"/>
                  </a:lnTo>
                  <a:lnTo>
                    <a:pt x="728" y="0"/>
                  </a:lnTo>
                  <a:lnTo>
                    <a:pt x="728" y="0"/>
                  </a:lnTo>
                  <a:lnTo>
                    <a:pt x="728"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42" y="0"/>
                  </a:lnTo>
                  <a:lnTo>
                    <a:pt x="642" y="0"/>
                  </a:lnTo>
                  <a:lnTo>
                    <a:pt x="642" y="0"/>
                  </a:lnTo>
                  <a:lnTo>
                    <a:pt x="642" y="0"/>
                  </a:lnTo>
                  <a:lnTo>
                    <a:pt x="642" y="0"/>
                  </a:lnTo>
                  <a:lnTo>
                    <a:pt x="642" y="0"/>
                  </a:lnTo>
                  <a:lnTo>
                    <a:pt x="642" y="0"/>
                  </a:lnTo>
                  <a:lnTo>
                    <a:pt x="642" y="0"/>
                  </a:lnTo>
                  <a:lnTo>
                    <a:pt x="642" y="0"/>
                  </a:lnTo>
                  <a:lnTo>
                    <a:pt x="642" y="0"/>
                  </a:lnTo>
                  <a:lnTo>
                    <a:pt x="600" y="0"/>
                  </a:lnTo>
                  <a:lnTo>
                    <a:pt x="600" y="0"/>
                  </a:lnTo>
                  <a:lnTo>
                    <a:pt x="600" y="0"/>
                  </a:lnTo>
                  <a:lnTo>
                    <a:pt x="514" y="0"/>
                  </a:lnTo>
                  <a:lnTo>
                    <a:pt x="514" y="0"/>
                  </a:lnTo>
                  <a:lnTo>
                    <a:pt x="471" y="43"/>
                  </a:lnTo>
                  <a:lnTo>
                    <a:pt x="428" y="43"/>
                  </a:lnTo>
                  <a:lnTo>
                    <a:pt x="428" y="43"/>
                  </a:lnTo>
                  <a:lnTo>
                    <a:pt x="343" y="43"/>
                  </a:lnTo>
                  <a:lnTo>
                    <a:pt x="343" y="43"/>
                  </a:lnTo>
                  <a:lnTo>
                    <a:pt x="343" y="43"/>
                  </a:lnTo>
                  <a:lnTo>
                    <a:pt x="343" y="43"/>
                  </a:lnTo>
                  <a:lnTo>
                    <a:pt x="0" y="172"/>
                  </a:lnTo>
                  <a:lnTo>
                    <a:pt x="0" y="172"/>
                  </a:lnTo>
                  <a:lnTo>
                    <a:pt x="43" y="172"/>
                  </a:lnTo>
                  <a:lnTo>
                    <a:pt x="43" y="172"/>
                  </a:lnTo>
                  <a:lnTo>
                    <a:pt x="300" y="214"/>
                  </a:lnTo>
                  <a:lnTo>
                    <a:pt x="514" y="257"/>
                  </a:lnTo>
                  <a:lnTo>
                    <a:pt x="728" y="300"/>
                  </a:lnTo>
                  <a:lnTo>
                    <a:pt x="942" y="386"/>
                  </a:lnTo>
                  <a:lnTo>
                    <a:pt x="1285" y="685"/>
                  </a:lnTo>
                  <a:lnTo>
                    <a:pt x="1584" y="985"/>
                  </a:lnTo>
                  <a:lnTo>
                    <a:pt x="1884" y="1413"/>
                  </a:lnTo>
                  <a:lnTo>
                    <a:pt x="2098" y="1841"/>
                  </a:lnTo>
                  <a:lnTo>
                    <a:pt x="2312" y="2312"/>
                  </a:lnTo>
                  <a:lnTo>
                    <a:pt x="2484" y="2826"/>
                  </a:lnTo>
                  <a:lnTo>
                    <a:pt x="2783" y="3811"/>
                  </a:lnTo>
                  <a:lnTo>
                    <a:pt x="3040" y="4667"/>
                  </a:lnTo>
                  <a:lnTo>
                    <a:pt x="3169" y="5010"/>
                  </a:lnTo>
                  <a:lnTo>
                    <a:pt x="3340" y="5309"/>
                  </a:lnTo>
                  <a:lnTo>
                    <a:pt x="3468" y="5481"/>
                  </a:lnTo>
                  <a:lnTo>
                    <a:pt x="3554" y="5566"/>
                  </a:lnTo>
                  <a:lnTo>
                    <a:pt x="3640" y="5566"/>
                  </a:lnTo>
                  <a:lnTo>
                    <a:pt x="3640" y="5566"/>
                  </a:lnTo>
                  <a:lnTo>
                    <a:pt x="3640" y="5524"/>
                  </a:lnTo>
                  <a:lnTo>
                    <a:pt x="3640" y="5524"/>
                  </a:lnTo>
                  <a:lnTo>
                    <a:pt x="3640" y="5524"/>
                  </a:lnTo>
                  <a:lnTo>
                    <a:pt x="3640" y="5395"/>
                  </a:lnTo>
                  <a:lnTo>
                    <a:pt x="3640" y="5395"/>
                  </a:lnTo>
                  <a:lnTo>
                    <a:pt x="3640" y="5395"/>
                  </a:lnTo>
                  <a:lnTo>
                    <a:pt x="3597" y="4881"/>
                  </a:lnTo>
                  <a:lnTo>
                    <a:pt x="3468" y="4196"/>
                  </a:lnTo>
                  <a:lnTo>
                    <a:pt x="3297" y="3383"/>
                  </a:lnTo>
                  <a:lnTo>
                    <a:pt x="3040" y="2526"/>
                  </a:lnTo>
                  <a:lnTo>
                    <a:pt x="3040" y="2526"/>
                  </a:lnTo>
                  <a:lnTo>
                    <a:pt x="3040" y="2441"/>
                  </a:lnTo>
                  <a:lnTo>
                    <a:pt x="3040" y="2441"/>
                  </a:lnTo>
                  <a:lnTo>
                    <a:pt x="2912" y="2098"/>
                  </a:lnTo>
                  <a:lnTo>
                    <a:pt x="2912" y="2098"/>
                  </a:lnTo>
                  <a:lnTo>
                    <a:pt x="2912" y="2098"/>
                  </a:lnTo>
                  <a:lnTo>
                    <a:pt x="2612" y="1499"/>
                  </a:lnTo>
                  <a:lnTo>
                    <a:pt x="2312" y="942"/>
                  </a:lnTo>
                  <a:lnTo>
                    <a:pt x="2141" y="728"/>
                  </a:lnTo>
                  <a:lnTo>
                    <a:pt x="1927" y="514"/>
                  </a:lnTo>
                  <a:lnTo>
                    <a:pt x="1713" y="343"/>
                  </a:lnTo>
                  <a:lnTo>
                    <a:pt x="1499" y="214"/>
                  </a:lnTo>
                  <a:lnTo>
                    <a:pt x="1499" y="214"/>
                  </a:lnTo>
                  <a:lnTo>
                    <a:pt x="1499" y="214"/>
                  </a:lnTo>
                  <a:lnTo>
                    <a:pt x="1413" y="172"/>
                  </a:lnTo>
                  <a:lnTo>
                    <a:pt x="1413" y="172"/>
                  </a:lnTo>
                  <a:lnTo>
                    <a:pt x="1370" y="129"/>
                  </a:lnTo>
                  <a:lnTo>
                    <a:pt x="1370" y="129"/>
                  </a:lnTo>
                  <a:lnTo>
                    <a:pt x="1370" y="129"/>
                  </a:lnTo>
                  <a:lnTo>
                    <a:pt x="1156" y="43"/>
                  </a:lnTo>
                  <a:lnTo>
                    <a:pt x="1156" y="43"/>
                  </a:lnTo>
                  <a:lnTo>
                    <a:pt x="942" y="0"/>
                  </a:lnTo>
                  <a:lnTo>
                    <a:pt x="942" y="0"/>
                  </a:lnTo>
                  <a:lnTo>
                    <a:pt x="942" y="0"/>
                  </a:lnTo>
                  <a:lnTo>
                    <a:pt x="899" y="0"/>
                  </a:lnTo>
                  <a:lnTo>
                    <a:pt x="899" y="0"/>
                  </a:lnTo>
                  <a:lnTo>
                    <a:pt x="857" y="0"/>
                  </a:lnTo>
                  <a:lnTo>
                    <a:pt x="857" y="0"/>
                  </a:lnTo>
                  <a:lnTo>
                    <a:pt x="857" y="0"/>
                  </a:lnTo>
                  <a:lnTo>
                    <a:pt x="857" y="0"/>
                  </a:lnTo>
                  <a:lnTo>
                    <a:pt x="728" y="0"/>
                  </a:lnTo>
                  <a:lnTo>
                    <a:pt x="728" y="0"/>
                  </a:lnTo>
                  <a:lnTo>
                    <a:pt x="728"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29" name="Google Shape;4301;p49">
              <a:extLst>
                <a:ext uri="{FF2B5EF4-FFF2-40B4-BE49-F238E27FC236}">
                  <a16:creationId xmlns:a16="http://schemas.microsoft.com/office/drawing/2014/main" id="{2DDE26B4-1DF3-4A0D-BEF2-786A233576ED}"/>
                </a:ext>
              </a:extLst>
            </p:cNvPr>
            <p:cNvSpPr/>
            <p:nvPr/>
          </p:nvSpPr>
          <p:spPr>
            <a:xfrm>
              <a:off x="4413675" y="1130975"/>
              <a:ext cx="223750" cy="317925"/>
            </a:xfrm>
            <a:custGeom>
              <a:avLst/>
              <a:gdLst/>
              <a:ahLst/>
              <a:cxnLst/>
              <a:rect l="l" t="t" r="r" b="b"/>
              <a:pathLst>
                <a:path w="8950" h="12717" extrusionOk="0">
                  <a:moveTo>
                    <a:pt x="8564" y="0"/>
                  </a:moveTo>
                  <a:lnTo>
                    <a:pt x="8393" y="86"/>
                  </a:lnTo>
                  <a:lnTo>
                    <a:pt x="8136" y="214"/>
                  </a:lnTo>
                  <a:lnTo>
                    <a:pt x="7965" y="385"/>
                  </a:lnTo>
                  <a:lnTo>
                    <a:pt x="7750" y="557"/>
                  </a:lnTo>
                  <a:lnTo>
                    <a:pt x="7579" y="814"/>
                  </a:lnTo>
                  <a:lnTo>
                    <a:pt x="7280" y="1285"/>
                  </a:lnTo>
                  <a:lnTo>
                    <a:pt x="7023" y="1755"/>
                  </a:lnTo>
                  <a:lnTo>
                    <a:pt x="6809" y="2184"/>
                  </a:lnTo>
                  <a:lnTo>
                    <a:pt x="6680" y="2655"/>
                  </a:lnTo>
                  <a:lnTo>
                    <a:pt x="6680" y="2869"/>
                  </a:lnTo>
                  <a:lnTo>
                    <a:pt x="6680" y="3083"/>
                  </a:lnTo>
                  <a:lnTo>
                    <a:pt x="6723" y="3340"/>
                  </a:lnTo>
                  <a:lnTo>
                    <a:pt x="6809" y="3554"/>
                  </a:lnTo>
                  <a:lnTo>
                    <a:pt x="6894" y="3639"/>
                  </a:lnTo>
                  <a:lnTo>
                    <a:pt x="6980" y="3682"/>
                  </a:lnTo>
                  <a:lnTo>
                    <a:pt x="7108" y="3639"/>
                  </a:lnTo>
                  <a:lnTo>
                    <a:pt x="7194" y="3597"/>
                  </a:lnTo>
                  <a:lnTo>
                    <a:pt x="7194" y="3511"/>
                  </a:lnTo>
                  <a:lnTo>
                    <a:pt x="7322" y="3126"/>
                  </a:lnTo>
                  <a:lnTo>
                    <a:pt x="7451" y="2740"/>
                  </a:lnTo>
                  <a:lnTo>
                    <a:pt x="7622" y="2355"/>
                  </a:lnTo>
                  <a:lnTo>
                    <a:pt x="7793" y="2012"/>
                  </a:lnTo>
                  <a:lnTo>
                    <a:pt x="8093" y="1670"/>
                  </a:lnTo>
                  <a:lnTo>
                    <a:pt x="8393" y="1327"/>
                  </a:lnTo>
                  <a:lnTo>
                    <a:pt x="8650" y="985"/>
                  </a:lnTo>
                  <a:lnTo>
                    <a:pt x="8906" y="599"/>
                  </a:lnTo>
                  <a:lnTo>
                    <a:pt x="8949" y="514"/>
                  </a:lnTo>
                  <a:lnTo>
                    <a:pt x="8949" y="385"/>
                  </a:lnTo>
                  <a:lnTo>
                    <a:pt x="8906" y="214"/>
                  </a:lnTo>
                  <a:lnTo>
                    <a:pt x="8735" y="86"/>
                  </a:lnTo>
                  <a:lnTo>
                    <a:pt x="8650" y="43"/>
                  </a:lnTo>
                  <a:lnTo>
                    <a:pt x="8564" y="0"/>
                  </a:lnTo>
                  <a:close/>
                  <a:moveTo>
                    <a:pt x="1243" y="3853"/>
                  </a:moveTo>
                  <a:lnTo>
                    <a:pt x="857" y="3896"/>
                  </a:lnTo>
                  <a:lnTo>
                    <a:pt x="515" y="4025"/>
                  </a:lnTo>
                  <a:lnTo>
                    <a:pt x="172" y="4196"/>
                  </a:lnTo>
                  <a:lnTo>
                    <a:pt x="87" y="4282"/>
                  </a:lnTo>
                  <a:lnTo>
                    <a:pt x="44" y="4367"/>
                  </a:lnTo>
                  <a:lnTo>
                    <a:pt x="1" y="4538"/>
                  </a:lnTo>
                  <a:lnTo>
                    <a:pt x="44" y="4624"/>
                  </a:lnTo>
                  <a:lnTo>
                    <a:pt x="87" y="4710"/>
                  </a:lnTo>
                  <a:lnTo>
                    <a:pt x="129" y="4795"/>
                  </a:lnTo>
                  <a:lnTo>
                    <a:pt x="258" y="4838"/>
                  </a:lnTo>
                  <a:lnTo>
                    <a:pt x="686" y="4924"/>
                  </a:lnTo>
                  <a:lnTo>
                    <a:pt x="2227" y="4924"/>
                  </a:lnTo>
                  <a:lnTo>
                    <a:pt x="2741" y="5009"/>
                  </a:lnTo>
                  <a:lnTo>
                    <a:pt x="3298" y="5138"/>
                  </a:lnTo>
                  <a:lnTo>
                    <a:pt x="3811" y="5224"/>
                  </a:lnTo>
                  <a:lnTo>
                    <a:pt x="4325" y="5352"/>
                  </a:lnTo>
                  <a:lnTo>
                    <a:pt x="4368" y="5352"/>
                  </a:lnTo>
                  <a:lnTo>
                    <a:pt x="4497" y="5309"/>
                  </a:lnTo>
                  <a:lnTo>
                    <a:pt x="4625" y="5266"/>
                  </a:lnTo>
                  <a:lnTo>
                    <a:pt x="4711" y="5181"/>
                  </a:lnTo>
                  <a:lnTo>
                    <a:pt x="4796" y="5095"/>
                  </a:lnTo>
                  <a:lnTo>
                    <a:pt x="4839" y="5009"/>
                  </a:lnTo>
                  <a:lnTo>
                    <a:pt x="4882" y="4924"/>
                  </a:lnTo>
                  <a:lnTo>
                    <a:pt x="4925" y="4795"/>
                  </a:lnTo>
                  <a:lnTo>
                    <a:pt x="4925" y="4710"/>
                  </a:lnTo>
                  <a:lnTo>
                    <a:pt x="4882" y="4624"/>
                  </a:lnTo>
                  <a:lnTo>
                    <a:pt x="4711" y="4410"/>
                  </a:lnTo>
                  <a:lnTo>
                    <a:pt x="4539" y="4324"/>
                  </a:lnTo>
                  <a:lnTo>
                    <a:pt x="4325" y="4239"/>
                  </a:lnTo>
                  <a:lnTo>
                    <a:pt x="4111" y="4196"/>
                  </a:lnTo>
                  <a:lnTo>
                    <a:pt x="3469" y="4068"/>
                  </a:lnTo>
                  <a:lnTo>
                    <a:pt x="2827" y="3939"/>
                  </a:lnTo>
                  <a:lnTo>
                    <a:pt x="2270" y="3853"/>
                  </a:lnTo>
                  <a:close/>
                  <a:moveTo>
                    <a:pt x="3255" y="10490"/>
                  </a:moveTo>
                  <a:lnTo>
                    <a:pt x="3169" y="10533"/>
                  </a:lnTo>
                  <a:lnTo>
                    <a:pt x="2955" y="10618"/>
                  </a:lnTo>
                  <a:lnTo>
                    <a:pt x="2698" y="10790"/>
                  </a:lnTo>
                  <a:lnTo>
                    <a:pt x="2484" y="11046"/>
                  </a:lnTo>
                  <a:lnTo>
                    <a:pt x="2313" y="11303"/>
                  </a:lnTo>
                  <a:lnTo>
                    <a:pt x="2184" y="11646"/>
                  </a:lnTo>
                  <a:lnTo>
                    <a:pt x="2099" y="11946"/>
                  </a:lnTo>
                  <a:lnTo>
                    <a:pt x="2099" y="12245"/>
                  </a:lnTo>
                  <a:lnTo>
                    <a:pt x="2099" y="12502"/>
                  </a:lnTo>
                  <a:lnTo>
                    <a:pt x="2142" y="12588"/>
                  </a:lnTo>
                  <a:lnTo>
                    <a:pt x="2227" y="12673"/>
                  </a:lnTo>
                  <a:lnTo>
                    <a:pt x="2313" y="12716"/>
                  </a:lnTo>
                  <a:lnTo>
                    <a:pt x="2527" y="12716"/>
                  </a:lnTo>
                  <a:lnTo>
                    <a:pt x="2613" y="12631"/>
                  </a:lnTo>
                  <a:lnTo>
                    <a:pt x="2784" y="12459"/>
                  </a:lnTo>
                  <a:lnTo>
                    <a:pt x="2870" y="12202"/>
                  </a:lnTo>
                  <a:lnTo>
                    <a:pt x="3084" y="11731"/>
                  </a:lnTo>
                  <a:lnTo>
                    <a:pt x="3298" y="11303"/>
                  </a:lnTo>
                  <a:lnTo>
                    <a:pt x="3426" y="11089"/>
                  </a:lnTo>
                  <a:lnTo>
                    <a:pt x="3512" y="10832"/>
                  </a:lnTo>
                  <a:lnTo>
                    <a:pt x="3512" y="10704"/>
                  </a:lnTo>
                  <a:lnTo>
                    <a:pt x="3469" y="10618"/>
                  </a:lnTo>
                  <a:lnTo>
                    <a:pt x="3383" y="10533"/>
                  </a:lnTo>
                  <a:lnTo>
                    <a:pt x="3255" y="10490"/>
                  </a:lnTo>
                  <a:close/>
                </a:path>
              </a:pathLst>
            </a:custGeom>
            <a:solidFill>
              <a:srgbClr val="FFF23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30" name="Google Shape;4302;p49">
              <a:extLst>
                <a:ext uri="{FF2B5EF4-FFF2-40B4-BE49-F238E27FC236}">
                  <a16:creationId xmlns:a16="http://schemas.microsoft.com/office/drawing/2014/main" id="{23F2B5EC-AA47-476B-A0F2-EBF6734AB4E7}"/>
                </a:ext>
              </a:extLst>
            </p:cNvPr>
            <p:cNvSpPr/>
            <p:nvPr/>
          </p:nvSpPr>
          <p:spPr>
            <a:xfrm>
              <a:off x="4466125" y="1393200"/>
              <a:ext cx="35350" cy="55700"/>
            </a:xfrm>
            <a:custGeom>
              <a:avLst/>
              <a:gdLst/>
              <a:ahLst/>
              <a:cxnLst/>
              <a:rect l="l" t="t" r="r" b="b"/>
              <a:pathLst>
                <a:path w="1414" h="2228" fill="none" extrusionOk="0">
                  <a:moveTo>
                    <a:pt x="1157" y="1"/>
                  </a:moveTo>
                  <a:lnTo>
                    <a:pt x="1157" y="1"/>
                  </a:lnTo>
                  <a:lnTo>
                    <a:pt x="1071" y="44"/>
                  </a:lnTo>
                  <a:lnTo>
                    <a:pt x="1071" y="44"/>
                  </a:lnTo>
                  <a:lnTo>
                    <a:pt x="857" y="129"/>
                  </a:lnTo>
                  <a:lnTo>
                    <a:pt x="600" y="301"/>
                  </a:lnTo>
                  <a:lnTo>
                    <a:pt x="386" y="557"/>
                  </a:lnTo>
                  <a:lnTo>
                    <a:pt x="215" y="814"/>
                  </a:lnTo>
                  <a:lnTo>
                    <a:pt x="86" y="1157"/>
                  </a:lnTo>
                  <a:lnTo>
                    <a:pt x="1" y="1457"/>
                  </a:lnTo>
                  <a:lnTo>
                    <a:pt x="1" y="1756"/>
                  </a:lnTo>
                  <a:lnTo>
                    <a:pt x="1" y="2013"/>
                  </a:lnTo>
                  <a:lnTo>
                    <a:pt x="1" y="2013"/>
                  </a:lnTo>
                  <a:lnTo>
                    <a:pt x="44" y="2099"/>
                  </a:lnTo>
                  <a:lnTo>
                    <a:pt x="129" y="2184"/>
                  </a:lnTo>
                  <a:lnTo>
                    <a:pt x="215" y="2227"/>
                  </a:lnTo>
                  <a:lnTo>
                    <a:pt x="301" y="2227"/>
                  </a:lnTo>
                  <a:lnTo>
                    <a:pt x="301" y="2227"/>
                  </a:lnTo>
                  <a:lnTo>
                    <a:pt x="429" y="2227"/>
                  </a:lnTo>
                  <a:lnTo>
                    <a:pt x="515" y="2142"/>
                  </a:lnTo>
                  <a:lnTo>
                    <a:pt x="515" y="2142"/>
                  </a:lnTo>
                  <a:lnTo>
                    <a:pt x="686" y="1970"/>
                  </a:lnTo>
                  <a:lnTo>
                    <a:pt x="772" y="1713"/>
                  </a:lnTo>
                  <a:lnTo>
                    <a:pt x="986" y="1242"/>
                  </a:lnTo>
                  <a:lnTo>
                    <a:pt x="986" y="1242"/>
                  </a:lnTo>
                  <a:lnTo>
                    <a:pt x="1200" y="814"/>
                  </a:lnTo>
                  <a:lnTo>
                    <a:pt x="1328" y="600"/>
                  </a:lnTo>
                  <a:lnTo>
                    <a:pt x="1414" y="343"/>
                  </a:lnTo>
                  <a:lnTo>
                    <a:pt x="1414" y="343"/>
                  </a:lnTo>
                  <a:lnTo>
                    <a:pt x="1414" y="215"/>
                  </a:lnTo>
                  <a:lnTo>
                    <a:pt x="1371" y="129"/>
                  </a:lnTo>
                  <a:lnTo>
                    <a:pt x="1285" y="44"/>
                  </a:lnTo>
                  <a:lnTo>
                    <a:pt x="1157" y="1"/>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31" name="Google Shape;4303;p49">
              <a:extLst>
                <a:ext uri="{FF2B5EF4-FFF2-40B4-BE49-F238E27FC236}">
                  <a16:creationId xmlns:a16="http://schemas.microsoft.com/office/drawing/2014/main" id="{11A8C610-57AA-4E96-A4D7-24A28B173056}"/>
                </a:ext>
              </a:extLst>
            </p:cNvPr>
            <p:cNvSpPr/>
            <p:nvPr/>
          </p:nvSpPr>
          <p:spPr>
            <a:xfrm>
              <a:off x="4413675" y="1227300"/>
              <a:ext cx="123125" cy="37475"/>
            </a:xfrm>
            <a:custGeom>
              <a:avLst/>
              <a:gdLst/>
              <a:ahLst/>
              <a:cxnLst/>
              <a:rect l="l" t="t" r="r" b="b"/>
              <a:pathLst>
                <a:path w="4925" h="1499" fill="none" extrusionOk="0">
                  <a:moveTo>
                    <a:pt x="1671" y="0"/>
                  </a:moveTo>
                  <a:lnTo>
                    <a:pt x="1671" y="0"/>
                  </a:lnTo>
                  <a:lnTo>
                    <a:pt x="1243" y="0"/>
                  </a:lnTo>
                  <a:lnTo>
                    <a:pt x="857" y="43"/>
                  </a:lnTo>
                  <a:lnTo>
                    <a:pt x="515" y="172"/>
                  </a:lnTo>
                  <a:lnTo>
                    <a:pt x="172" y="343"/>
                  </a:lnTo>
                  <a:lnTo>
                    <a:pt x="172" y="343"/>
                  </a:lnTo>
                  <a:lnTo>
                    <a:pt x="87" y="429"/>
                  </a:lnTo>
                  <a:lnTo>
                    <a:pt x="44" y="514"/>
                  </a:lnTo>
                  <a:lnTo>
                    <a:pt x="1" y="685"/>
                  </a:lnTo>
                  <a:lnTo>
                    <a:pt x="44" y="771"/>
                  </a:lnTo>
                  <a:lnTo>
                    <a:pt x="87" y="857"/>
                  </a:lnTo>
                  <a:lnTo>
                    <a:pt x="129" y="942"/>
                  </a:lnTo>
                  <a:lnTo>
                    <a:pt x="258" y="985"/>
                  </a:lnTo>
                  <a:lnTo>
                    <a:pt x="258" y="985"/>
                  </a:lnTo>
                  <a:lnTo>
                    <a:pt x="686" y="1071"/>
                  </a:lnTo>
                  <a:lnTo>
                    <a:pt x="1157" y="1071"/>
                  </a:lnTo>
                  <a:lnTo>
                    <a:pt x="1157" y="1071"/>
                  </a:lnTo>
                  <a:lnTo>
                    <a:pt x="1499" y="1071"/>
                  </a:lnTo>
                  <a:lnTo>
                    <a:pt x="1499" y="1071"/>
                  </a:lnTo>
                  <a:lnTo>
                    <a:pt x="1842" y="1071"/>
                  </a:lnTo>
                  <a:lnTo>
                    <a:pt x="1842" y="1071"/>
                  </a:lnTo>
                  <a:lnTo>
                    <a:pt x="2227" y="1071"/>
                  </a:lnTo>
                  <a:lnTo>
                    <a:pt x="2227" y="1071"/>
                  </a:lnTo>
                  <a:lnTo>
                    <a:pt x="2741" y="1156"/>
                  </a:lnTo>
                  <a:lnTo>
                    <a:pt x="3298" y="1285"/>
                  </a:lnTo>
                  <a:lnTo>
                    <a:pt x="3811" y="1371"/>
                  </a:lnTo>
                  <a:lnTo>
                    <a:pt x="4325" y="1499"/>
                  </a:lnTo>
                  <a:lnTo>
                    <a:pt x="4325" y="1499"/>
                  </a:lnTo>
                  <a:lnTo>
                    <a:pt x="4368" y="1499"/>
                  </a:lnTo>
                  <a:lnTo>
                    <a:pt x="4368" y="1499"/>
                  </a:lnTo>
                  <a:lnTo>
                    <a:pt x="4497" y="1456"/>
                  </a:lnTo>
                  <a:lnTo>
                    <a:pt x="4625" y="1413"/>
                  </a:lnTo>
                  <a:lnTo>
                    <a:pt x="4711" y="1328"/>
                  </a:lnTo>
                  <a:lnTo>
                    <a:pt x="4796" y="1242"/>
                  </a:lnTo>
                  <a:lnTo>
                    <a:pt x="4796" y="1242"/>
                  </a:lnTo>
                  <a:lnTo>
                    <a:pt x="4839" y="1156"/>
                  </a:lnTo>
                  <a:lnTo>
                    <a:pt x="4839" y="1156"/>
                  </a:lnTo>
                  <a:lnTo>
                    <a:pt x="4882" y="1071"/>
                  </a:lnTo>
                  <a:lnTo>
                    <a:pt x="4925" y="942"/>
                  </a:lnTo>
                  <a:lnTo>
                    <a:pt x="4925" y="857"/>
                  </a:lnTo>
                  <a:lnTo>
                    <a:pt x="4882" y="771"/>
                  </a:lnTo>
                  <a:lnTo>
                    <a:pt x="4882" y="771"/>
                  </a:lnTo>
                  <a:lnTo>
                    <a:pt x="4711" y="557"/>
                  </a:lnTo>
                  <a:lnTo>
                    <a:pt x="4539" y="471"/>
                  </a:lnTo>
                  <a:lnTo>
                    <a:pt x="4325" y="386"/>
                  </a:lnTo>
                  <a:lnTo>
                    <a:pt x="4111" y="343"/>
                  </a:lnTo>
                  <a:lnTo>
                    <a:pt x="4111" y="343"/>
                  </a:lnTo>
                  <a:lnTo>
                    <a:pt x="3469" y="215"/>
                  </a:lnTo>
                  <a:lnTo>
                    <a:pt x="2827" y="86"/>
                  </a:lnTo>
                  <a:lnTo>
                    <a:pt x="2827" y="86"/>
                  </a:lnTo>
                  <a:lnTo>
                    <a:pt x="2270" y="0"/>
                  </a:lnTo>
                  <a:lnTo>
                    <a:pt x="1671"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sp>
          <p:nvSpPr>
            <p:cNvPr id="132" name="Google Shape;4304;p49">
              <a:extLst>
                <a:ext uri="{FF2B5EF4-FFF2-40B4-BE49-F238E27FC236}">
                  <a16:creationId xmlns:a16="http://schemas.microsoft.com/office/drawing/2014/main" id="{631DCD42-3FB8-4382-93B4-91C9B57FE0C8}"/>
                </a:ext>
              </a:extLst>
            </p:cNvPr>
            <p:cNvSpPr/>
            <p:nvPr/>
          </p:nvSpPr>
          <p:spPr>
            <a:xfrm>
              <a:off x="4580675" y="1130975"/>
              <a:ext cx="56750" cy="92075"/>
            </a:xfrm>
            <a:custGeom>
              <a:avLst/>
              <a:gdLst/>
              <a:ahLst/>
              <a:cxnLst/>
              <a:rect l="l" t="t" r="r" b="b"/>
              <a:pathLst>
                <a:path w="2270" h="3683" fill="none" extrusionOk="0">
                  <a:moveTo>
                    <a:pt x="1884" y="0"/>
                  </a:moveTo>
                  <a:lnTo>
                    <a:pt x="1884" y="0"/>
                  </a:lnTo>
                  <a:lnTo>
                    <a:pt x="1713" y="86"/>
                  </a:lnTo>
                  <a:lnTo>
                    <a:pt x="1713" y="86"/>
                  </a:lnTo>
                  <a:lnTo>
                    <a:pt x="1456" y="214"/>
                  </a:lnTo>
                  <a:lnTo>
                    <a:pt x="1285" y="385"/>
                  </a:lnTo>
                  <a:lnTo>
                    <a:pt x="1070" y="557"/>
                  </a:lnTo>
                  <a:lnTo>
                    <a:pt x="899" y="814"/>
                  </a:lnTo>
                  <a:lnTo>
                    <a:pt x="600" y="1285"/>
                  </a:lnTo>
                  <a:lnTo>
                    <a:pt x="343" y="1755"/>
                  </a:lnTo>
                  <a:lnTo>
                    <a:pt x="343" y="1755"/>
                  </a:lnTo>
                  <a:lnTo>
                    <a:pt x="129" y="2184"/>
                  </a:lnTo>
                  <a:lnTo>
                    <a:pt x="0" y="2655"/>
                  </a:lnTo>
                  <a:lnTo>
                    <a:pt x="0" y="2869"/>
                  </a:lnTo>
                  <a:lnTo>
                    <a:pt x="0" y="3083"/>
                  </a:lnTo>
                  <a:lnTo>
                    <a:pt x="43" y="3340"/>
                  </a:lnTo>
                  <a:lnTo>
                    <a:pt x="129" y="3554"/>
                  </a:lnTo>
                  <a:lnTo>
                    <a:pt x="129" y="3554"/>
                  </a:lnTo>
                  <a:lnTo>
                    <a:pt x="214" y="3639"/>
                  </a:lnTo>
                  <a:lnTo>
                    <a:pt x="300" y="3682"/>
                  </a:lnTo>
                  <a:lnTo>
                    <a:pt x="300" y="3682"/>
                  </a:lnTo>
                  <a:lnTo>
                    <a:pt x="428" y="3639"/>
                  </a:lnTo>
                  <a:lnTo>
                    <a:pt x="514" y="3597"/>
                  </a:lnTo>
                  <a:lnTo>
                    <a:pt x="514" y="3511"/>
                  </a:lnTo>
                  <a:lnTo>
                    <a:pt x="514" y="3511"/>
                  </a:lnTo>
                  <a:lnTo>
                    <a:pt x="642" y="3126"/>
                  </a:lnTo>
                  <a:lnTo>
                    <a:pt x="771" y="2740"/>
                  </a:lnTo>
                  <a:lnTo>
                    <a:pt x="942" y="2355"/>
                  </a:lnTo>
                  <a:lnTo>
                    <a:pt x="1113" y="2012"/>
                  </a:lnTo>
                  <a:lnTo>
                    <a:pt x="1113" y="2012"/>
                  </a:lnTo>
                  <a:lnTo>
                    <a:pt x="1413" y="1670"/>
                  </a:lnTo>
                  <a:lnTo>
                    <a:pt x="1713" y="1327"/>
                  </a:lnTo>
                  <a:lnTo>
                    <a:pt x="1970" y="985"/>
                  </a:lnTo>
                  <a:lnTo>
                    <a:pt x="2226" y="599"/>
                  </a:lnTo>
                  <a:lnTo>
                    <a:pt x="2226" y="599"/>
                  </a:lnTo>
                  <a:lnTo>
                    <a:pt x="2269" y="514"/>
                  </a:lnTo>
                  <a:lnTo>
                    <a:pt x="2269" y="385"/>
                  </a:lnTo>
                  <a:lnTo>
                    <a:pt x="2226" y="214"/>
                  </a:lnTo>
                  <a:lnTo>
                    <a:pt x="2055" y="86"/>
                  </a:lnTo>
                  <a:lnTo>
                    <a:pt x="1970" y="43"/>
                  </a:lnTo>
                  <a:lnTo>
                    <a:pt x="1884" y="0"/>
                  </a:lnTo>
                </a:path>
              </a:pathLst>
            </a:custGeom>
            <a:noFill/>
            <a:ln>
              <a:noFill/>
            </a:ln>
          </p:spPr>
          <p:txBody>
            <a:bodyPr spcFirstLastPara="1" wrap="square" lIns="121900" tIns="121900" rIns="121900" bIns="121900" anchor="ctr" anchorCtr="0">
              <a:noAutofit/>
            </a:bodyPr>
            <a:lstStyle/>
            <a:p>
              <a:pPr defTabSz="1219170">
                <a:buClr>
                  <a:srgbClr val="000000"/>
                </a:buClr>
                <a:defRPr/>
              </a:pPr>
              <a:endParaRPr sz="1867" kern="0">
                <a:solidFill>
                  <a:sysClr val="windowText" lastClr="000000"/>
                </a:solidFill>
                <a:latin typeface="Arial"/>
                <a:cs typeface="Arial"/>
                <a:sym typeface="Arial"/>
              </a:endParaRPr>
            </a:p>
          </p:txBody>
        </p:sp>
      </p:grpSp>
      <p:pic>
        <p:nvPicPr>
          <p:cNvPr id="5" name="Picture 4">
            <a:extLst>
              <a:ext uri="{FF2B5EF4-FFF2-40B4-BE49-F238E27FC236}">
                <a16:creationId xmlns:a16="http://schemas.microsoft.com/office/drawing/2014/main" id="{837027FA-E198-4E89-86FF-EB4469237593}"/>
              </a:ext>
            </a:extLst>
          </p:cNvPr>
          <p:cNvPicPr>
            <a:picLocks noChangeAspect="1"/>
          </p:cNvPicPr>
          <p:nvPr/>
        </p:nvPicPr>
        <p:blipFill>
          <a:blip r:embed="rId3"/>
          <a:stretch>
            <a:fillRect/>
          </a:stretch>
        </p:blipFill>
        <p:spPr>
          <a:xfrm>
            <a:off x="237903" y="271194"/>
            <a:ext cx="11355800" cy="1430652"/>
          </a:xfrm>
          <a:prstGeom prst="rect">
            <a:avLst/>
          </a:prstGeom>
        </p:spPr>
      </p:pic>
    </p:spTree>
    <p:extLst>
      <p:ext uri="{BB962C8B-B14F-4D97-AF65-F5344CB8AC3E}">
        <p14:creationId xmlns:p14="http://schemas.microsoft.com/office/powerpoint/2010/main" val="6791107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animEffect transition="in" filter="fade">
                                      <p:cBhvr>
                                        <p:cTn id="9" dur="500"/>
                                        <p:tgtEl>
                                          <p:spTgt spid="4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p:cTn id="13" dur="500" fill="hold"/>
                                        <p:tgtEl>
                                          <p:spTgt spid="41"/>
                                        </p:tgtEl>
                                        <p:attrNameLst>
                                          <p:attrName>ppt_w</p:attrName>
                                        </p:attrNameLst>
                                      </p:cBhvr>
                                      <p:tavLst>
                                        <p:tav tm="0">
                                          <p:val>
                                            <p:fltVal val="0"/>
                                          </p:val>
                                        </p:tav>
                                        <p:tav tm="100000">
                                          <p:val>
                                            <p:strVal val="#ppt_w"/>
                                          </p:val>
                                        </p:tav>
                                      </p:tavLst>
                                    </p:anim>
                                    <p:anim calcmode="lin" valueType="num">
                                      <p:cBhvr>
                                        <p:cTn id="14" dur="500" fill="hold"/>
                                        <p:tgtEl>
                                          <p:spTgt spid="41"/>
                                        </p:tgtEl>
                                        <p:attrNameLst>
                                          <p:attrName>ppt_h</p:attrName>
                                        </p:attrNameLst>
                                      </p:cBhvr>
                                      <p:tavLst>
                                        <p:tav tm="0">
                                          <p:val>
                                            <p:fltVal val="0"/>
                                          </p:val>
                                        </p:tav>
                                        <p:tav tm="100000">
                                          <p:val>
                                            <p:strVal val="#ppt_h"/>
                                          </p:val>
                                        </p:tav>
                                      </p:tavLst>
                                    </p:anim>
                                    <p:animEffect transition="in" filter="fade">
                                      <p:cBhvr>
                                        <p:cTn id="15" dur="500"/>
                                        <p:tgtEl>
                                          <p:spTgt spid="4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p:cTn id="19" dur="500" fill="hold"/>
                                        <p:tgtEl>
                                          <p:spTgt spid="92"/>
                                        </p:tgtEl>
                                        <p:attrNameLst>
                                          <p:attrName>ppt_w</p:attrName>
                                        </p:attrNameLst>
                                      </p:cBhvr>
                                      <p:tavLst>
                                        <p:tav tm="0">
                                          <p:val>
                                            <p:fltVal val="0"/>
                                          </p:val>
                                        </p:tav>
                                        <p:tav tm="100000">
                                          <p:val>
                                            <p:strVal val="#ppt_w"/>
                                          </p:val>
                                        </p:tav>
                                      </p:tavLst>
                                    </p:anim>
                                    <p:anim calcmode="lin" valueType="num">
                                      <p:cBhvr>
                                        <p:cTn id="20" dur="500" fill="hold"/>
                                        <p:tgtEl>
                                          <p:spTgt spid="92"/>
                                        </p:tgtEl>
                                        <p:attrNameLst>
                                          <p:attrName>ppt_h</p:attrName>
                                        </p:attrNameLst>
                                      </p:cBhvr>
                                      <p:tavLst>
                                        <p:tav tm="0">
                                          <p:val>
                                            <p:fltVal val="0"/>
                                          </p:val>
                                        </p:tav>
                                        <p:tav tm="100000">
                                          <p:val>
                                            <p:strVal val="#ppt_h"/>
                                          </p:val>
                                        </p:tav>
                                      </p:tavLst>
                                    </p:anim>
                                    <p:animEffect transition="in" filter="fade">
                                      <p:cBhvr>
                                        <p:cTn id="21"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4"/>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8791" r="8901"/>
          <a:stretch/>
        </p:blipFill>
        <p:spPr>
          <a:xfrm>
            <a:off x="-106533" y="0"/>
            <a:ext cx="12298532" cy="6858000"/>
          </a:xfrm>
          <a:prstGeom prst="rect">
            <a:avLst/>
          </a:prstGeom>
        </p:spPr>
      </p:pic>
      <p:pic>
        <p:nvPicPr>
          <p:cNvPr id="1026" name="Picture 2" descr="Droplet&amp;#39;s Profile | Xanj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2394" y="-738326"/>
            <a:ext cx="3164889" cy="31648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2727" t="6643" r="59836" b="50117"/>
          <a:stretch/>
        </p:blipFill>
        <p:spPr>
          <a:xfrm flipH="1">
            <a:off x="-222395" y="1836656"/>
            <a:ext cx="3856168" cy="5378840"/>
          </a:xfrm>
          <a:prstGeom prst="rect">
            <a:avLst/>
          </a:prstGeom>
        </p:spPr>
      </p:pic>
      <p:sp>
        <p:nvSpPr>
          <p:cNvPr id="6" name="Oval Callout 5"/>
          <p:cNvSpPr/>
          <p:nvPr/>
        </p:nvSpPr>
        <p:spPr>
          <a:xfrm>
            <a:off x="3905653" y="844117"/>
            <a:ext cx="6257522" cy="3164889"/>
          </a:xfrm>
          <a:prstGeom prst="wedgeEllipseCallout">
            <a:avLst>
              <a:gd name="adj1" fmla="val -60997"/>
              <a:gd name="adj2" fmla="val 340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7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Luyện</a:t>
            </a:r>
            <a:r>
              <a:rPr kumimoji="0" lang="en-US" sz="72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72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tập</a:t>
            </a:r>
            <a:endParaRPr kumimoji="0" lang="en-US" sz="7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16137671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Farm Animals Day by Slidesgo">
  <a:themeElements>
    <a:clrScheme name="Simple Light">
      <a:dk1>
        <a:srgbClr val="000000"/>
      </a:dk1>
      <a:lt1>
        <a:srgbClr val="F0F1DF"/>
      </a:lt1>
      <a:dk2>
        <a:srgbClr val="8D9D43"/>
      </a:dk2>
      <a:lt2>
        <a:srgbClr val="FFFFFF"/>
      </a:lt2>
      <a:accent1>
        <a:srgbClr val="6497B8"/>
      </a:accent1>
      <a:accent2>
        <a:srgbClr val="F7AC08"/>
      </a:accent2>
      <a:accent3>
        <a:srgbClr val="FFCCC9"/>
      </a:accent3>
      <a:accent4>
        <a:srgbClr val="EE532A"/>
      </a:accent4>
      <a:accent5>
        <a:srgbClr val="CC7F39"/>
      </a:accent5>
      <a:accent6>
        <a:srgbClr val="A25A2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38100">
          <a:solidFill>
            <a:schemeClr val="tx1"/>
          </a:solidFill>
          <a:prstDash val="lg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Farm Animals Day by Slidesgo">
  <a:themeElements>
    <a:clrScheme name="Simple Light">
      <a:dk1>
        <a:srgbClr val="000000"/>
      </a:dk1>
      <a:lt1>
        <a:srgbClr val="F0F1DF"/>
      </a:lt1>
      <a:dk2>
        <a:srgbClr val="8D9D43"/>
      </a:dk2>
      <a:lt2>
        <a:srgbClr val="FFFFFF"/>
      </a:lt2>
      <a:accent1>
        <a:srgbClr val="6497B8"/>
      </a:accent1>
      <a:accent2>
        <a:srgbClr val="F7AC08"/>
      </a:accent2>
      <a:accent3>
        <a:srgbClr val="FFCCC9"/>
      </a:accent3>
      <a:accent4>
        <a:srgbClr val="EE532A"/>
      </a:accent4>
      <a:accent5>
        <a:srgbClr val="CC7F39"/>
      </a:accent5>
      <a:accent6>
        <a:srgbClr val="A25A2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38100">
          <a:solidFill>
            <a:schemeClr val="tx1"/>
          </a:solidFill>
          <a:prstDash val="lg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Weltkindertag! by Slidego">
  <a:themeElements>
    <a:clrScheme name="Simple Light">
      <a:dk1>
        <a:srgbClr val="000000"/>
      </a:dk1>
      <a:lt1>
        <a:srgbClr val="FFFFFF"/>
      </a:lt1>
      <a:dk2>
        <a:srgbClr val="A3EEFF"/>
      </a:dk2>
      <a:lt2>
        <a:srgbClr val="FFC600"/>
      </a:lt2>
      <a:accent1>
        <a:srgbClr val="FF8C00"/>
      </a:accent1>
      <a:accent2>
        <a:srgbClr val="F7727B"/>
      </a:accent2>
      <a:accent3>
        <a:srgbClr val="621B21"/>
      </a:accent3>
      <a:accent4>
        <a:srgbClr val="CEDE86"/>
      </a:accent4>
      <a:accent5>
        <a:srgbClr val="9DCA55"/>
      </a:accent5>
      <a:accent6>
        <a:srgbClr val="3D7D4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642</Words>
  <Application>Microsoft Office PowerPoint</Application>
  <PresentationFormat>Widescreen</PresentationFormat>
  <Paragraphs>77</Paragraphs>
  <Slides>23</Slides>
  <Notes>15</Notes>
  <HiddenSlides>0</HiddenSlides>
  <MMClips>1</MMClips>
  <ScaleCrop>false</ScaleCrop>
  <HeadingPairs>
    <vt:vector size="6" baseType="variant">
      <vt:variant>
        <vt:lpstr>Fonts Used</vt:lpstr>
      </vt:variant>
      <vt:variant>
        <vt:i4>20</vt:i4>
      </vt:variant>
      <vt:variant>
        <vt:lpstr>Theme</vt:lpstr>
      </vt:variant>
      <vt:variant>
        <vt:i4>10</vt:i4>
      </vt:variant>
      <vt:variant>
        <vt:lpstr>Slide Titles</vt:lpstr>
      </vt:variant>
      <vt:variant>
        <vt:i4>23</vt:i4>
      </vt:variant>
    </vt:vector>
  </HeadingPairs>
  <TitlesOfParts>
    <vt:vector size="53" baseType="lpstr">
      <vt:lpstr>等线 Light</vt:lpstr>
      <vt:lpstr>Gochi Hand</vt:lpstr>
      <vt:lpstr>UTM Alberta Heavy</vt:lpstr>
      <vt:lpstr>UTM Guanine</vt:lpstr>
      <vt:lpstr>字魂35号-经典雅黑</vt:lpstr>
      <vt:lpstr>Arial</vt:lpstr>
      <vt:lpstr>Arial-Rounded</vt:lpstr>
      <vt:lpstr>Calibri</vt:lpstr>
      <vt:lpstr>Calibri Light</vt:lpstr>
      <vt:lpstr>Cambria</vt:lpstr>
      <vt:lpstr>DengXian</vt:lpstr>
      <vt:lpstr>Lato</vt:lpstr>
      <vt:lpstr>Livvic</vt:lpstr>
      <vt:lpstr>Nunito</vt:lpstr>
      <vt:lpstr>Nunito SemiBold</vt:lpstr>
      <vt:lpstr>Open Sans</vt:lpstr>
      <vt:lpstr>Patrick Hand</vt:lpstr>
      <vt:lpstr>Roboto</vt:lpstr>
      <vt:lpstr>Roboto Condensed Light</vt:lpstr>
      <vt:lpstr>Times New Roman</vt:lpstr>
      <vt:lpstr>Farm Animals Day by Slidesgo</vt:lpstr>
      <vt:lpstr>1_Farm Animals Day by Slidesgo</vt:lpstr>
      <vt:lpstr>Weltkindertag! by Slidego</vt:lpstr>
      <vt:lpstr>Office 主题​​</vt:lpstr>
      <vt:lpstr>3_Office 主题​​</vt:lpstr>
      <vt:lpstr>4_Office 主题​​</vt:lpstr>
      <vt:lpstr>5_Office 主题​​</vt:lpstr>
      <vt:lpstr>6_Office 主题​​</vt:lpstr>
      <vt:lpstr>5_Office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30</cp:revision>
  <dcterms:created xsi:type="dcterms:W3CDTF">2022-11-26T13:02:04Z</dcterms:created>
  <dcterms:modified xsi:type="dcterms:W3CDTF">2022-11-26T13:35:42Z</dcterms:modified>
</cp:coreProperties>
</file>