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4" r:id="rId3"/>
    <p:sldMasterId id="2147483677" r:id="rId4"/>
    <p:sldMasterId id="2147483680" r:id="rId5"/>
    <p:sldMasterId id="2147483701" r:id="rId6"/>
    <p:sldMasterId id="2147483711" r:id="rId7"/>
    <p:sldMasterId id="2147483721" r:id="rId8"/>
  </p:sldMasterIdLst>
  <p:notesMasterIdLst>
    <p:notesMasterId r:id="rId27"/>
  </p:notesMasterIdLst>
  <p:sldIdLst>
    <p:sldId id="257" r:id="rId9"/>
    <p:sldId id="282" r:id="rId10"/>
    <p:sldId id="283" r:id="rId11"/>
    <p:sldId id="284" r:id="rId12"/>
    <p:sldId id="285" r:id="rId13"/>
    <p:sldId id="345" r:id="rId14"/>
    <p:sldId id="258" r:id="rId15"/>
    <p:sldId id="340" r:id="rId16"/>
    <p:sldId id="2007577495" r:id="rId17"/>
    <p:sldId id="2007577498" r:id="rId18"/>
    <p:sldId id="2007577496" r:id="rId19"/>
    <p:sldId id="540" r:id="rId20"/>
    <p:sldId id="2007577497" r:id="rId21"/>
    <p:sldId id="2007577499" r:id="rId22"/>
    <p:sldId id="335" r:id="rId23"/>
    <p:sldId id="334" r:id="rId24"/>
    <p:sldId id="271" r:id="rId25"/>
    <p:sldId id="76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29A9AC-04C5-48C9-A266-EC2349313E8A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9E7CF-2DD7-421F-9430-5DF3120B3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05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367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bcc728cf7d_0_11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bcc728cf7d_0_11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42357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92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a073618e60_0_9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a073618e60_0_9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3106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484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693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1253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615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264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736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378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8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8.xml"/><Relationship Id="rId4" Type="http://schemas.openxmlformats.org/officeDocument/2006/relationships/tags" Target="../tags/tag39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8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8.xml"/><Relationship Id="rId4" Type="http://schemas.openxmlformats.org/officeDocument/2006/relationships/tags" Target="../tags/tag57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8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49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59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22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 1" userDrawn="1">
  <p:cSld name="017 Title and text right 1">
    <p:bg>
      <p:bgPr>
        <a:solidFill>
          <a:srgbClr val="D2DFE6"/>
        </a:solidFill>
        <a:effectLst/>
      </p:bgPr>
    </p:bg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5" name="Google Shape;725;p24"/>
          <p:cNvGrpSpPr/>
          <p:nvPr userDrawn="1"/>
        </p:nvGrpSpPr>
        <p:grpSpPr>
          <a:xfrm flipH="1">
            <a:off x="26227" y="52523"/>
            <a:ext cx="12213796" cy="6869243"/>
            <a:chOff x="0" y="-4144"/>
            <a:chExt cx="12213796" cy="6869243"/>
          </a:xfrm>
        </p:grpSpPr>
        <p:sp>
          <p:nvSpPr>
            <p:cNvPr id="726" name="Google Shape;726;p24"/>
            <p:cNvSpPr/>
            <p:nvPr/>
          </p:nvSpPr>
          <p:spPr>
            <a:xfrm>
              <a:off x="0" y="0"/>
              <a:ext cx="6861836" cy="6861836"/>
            </a:xfrm>
            <a:custGeom>
              <a:avLst/>
              <a:gdLst/>
              <a:ahLst/>
              <a:cxnLst/>
              <a:rect l="l" t="t" r="r" b="b"/>
              <a:pathLst>
                <a:path w="6295262" h="6295262" extrusionOk="0">
                  <a:moveTo>
                    <a:pt x="0" y="0"/>
                  </a:moveTo>
                  <a:lnTo>
                    <a:pt x="6295263" y="0"/>
                  </a:lnTo>
                  <a:lnTo>
                    <a:pt x="6295263" y="901256"/>
                  </a:lnTo>
                  <a:lnTo>
                    <a:pt x="6295263" y="6295263"/>
                  </a:lnTo>
                  <a:lnTo>
                    <a:pt x="0" y="6295263"/>
                  </a:lnTo>
                  <a:close/>
                </a:path>
              </a:pathLst>
            </a:custGeom>
            <a:solidFill>
              <a:srgbClr val="5EBE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4"/>
            <p:cNvSpPr/>
            <p:nvPr/>
          </p:nvSpPr>
          <p:spPr>
            <a:xfrm>
              <a:off x="1558718" y="1098384"/>
              <a:ext cx="2399753" cy="2399753"/>
            </a:xfrm>
            <a:custGeom>
              <a:avLst/>
              <a:gdLst/>
              <a:ahLst/>
              <a:cxnLst/>
              <a:rect l="l" t="t" r="r" b="b"/>
              <a:pathLst>
                <a:path w="2201608" h="2201608" extrusionOk="0">
                  <a:moveTo>
                    <a:pt x="1100804" y="0"/>
                  </a:moveTo>
                  <a:cubicBezTo>
                    <a:pt x="1708785" y="0"/>
                    <a:pt x="2201608" y="492824"/>
                    <a:pt x="2201608" y="1100804"/>
                  </a:cubicBezTo>
                  <a:cubicBezTo>
                    <a:pt x="2201608" y="1708785"/>
                    <a:pt x="1708785" y="2201609"/>
                    <a:pt x="1100804" y="2201609"/>
                  </a:cubicBezTo>
                  <a:cubicBezTo>
                    <a:pt x="492823" y="2201609"/>
                    <a:pt x="0" y="1708785"/>
                    <a:pt x="0" y="1100804"/>
                  </a:cubicBezTo>
                  <a:cubicBezTo>
                    <a:pt x="0" y="492824"/>
                    <a:pt x="492823" y="0"/>
                    <a:pt x="1100804" y="0"/>
                  </a:cubicBezTo>
                  <a:lnTo>
                    <a:pt x="1100804" y="0"/>
                  </a:lnTo>
                  <a:close/>
                  <a:moveTo>
                    <a:pt x="1100804" y="516064"/>
                  </a:moveTo>
                  <a:cubicBezTo>
                    <a:pt x="777907" y="516064"/>
                    <a:pt x="516064" y="777812"/>
                    <a:pt x="516064" y="1100804"/>
                  </a:cubicBezTo>
                  <a:cubicBezTo>
                    <a:pt x="516064" y="1423702"/>
                    <a:pt x="777811" y="1685544"/>
                    <a:pt x="1100804" y="1685544"/>
                  </a:cubicBezTo>
                  <a:cubicBezTo>
                    <a:pt x="1423702" y="1685544"/>
                    <a:pt x="1685449" y="1423797"/>
                    <a:pt x="1685449" y="1100804"/>
                  </a:cubicBezTo>
                  <a:cubicBezTo>
                    <a:pt x="1685544" y="777907"/>
                    <a:pt x="1423797" y="516064"/>
                    <a:pt x="1100804" y="516064"/>
                  </a:cubicBezTo>
                  <a:close/>
                </a:path>
              </a:pathLst>
            </a:custGeom>
            <a:solidFill>
              <a:srgbClr val="2C9D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4"/>
            <p:cNvSpPr/>
            <p:nvPr/>
          </p:nvSpPr>
          <p:spPr>
            <a:xfrm>
              <a:off x="0" y="0"/>
              <a:ext cx="6861836" cy="6861836"/>
            </a:xfrm>
            <a:custGeom>
              <a:avLst/>
              <a:gdLst/>
              <a:ahLst/>
              <a:cxnLst/>
              <a:rect l="l" t="t" r="r" b="b"/>
              <a:pathLst>
                <a:path w="6295262" h="6295262" extrusionOk="0">
                  <a:moveTo>
                    <a:pt x="0" y="5063776"/>
                  </a:moveTo>
                  <a:lnTo>
                    <a:pt x="5063776" y="0"/>
                  </a:lnTo>
                  <a:lnTo>
                    <a:pt x="6295263" y="0"/>
                  </a:lnTo>
                  <a:lnTo>
                    <a:pt x="0" y="6295263"/>
                  </a:lnTo>
                  <a:close/>
                </a:path>
              </a:pathLst>
            </a:custGeom>
            <a:solidFill>
              <a:srgbClr val="37A5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4"/>
            <p:cNvSpPr/>
            <p:nvPr/>
          </p:nvSpPr>
          <p:spPr>
            <a:xfrm>
              <a:off x="2174542" y="1714102"/>
              <a:ext cx="1784293" cy="1784189"/>
            </a:xfrm>
            <a:custGeom>
              <a:avLst/>
              <a:gdLst/>
              <a:ahLst/>
              <a:cxnLst/>
              <a:rect l="l" t="t" r="r" b="b"/>
              <a:pathLst>
                <a:path w="1636966" h="1636871" extrusionOk="0">
                  <a:moveTo>
                    <a:pt x="0" y="1497711"/>
                  </a:moveTo>
                  <a:lnTo>
                    <a:pt x="394240" y="1103471"/>
                  </a:lnTo>
                  <a:cubicBezTo>
                    <a:pt x="439674" y="1114806"/>
                    <a:pt x="487204" y="1120807"/>
                    <a:pt x="536162" y="1120807"/>
                  </a:cubicBezTo>
                  <a:cubicBezTo>
                    <a:pt x="859060" y="1120807"/>
                    <a:pt x="1120807" y="859060"/>
                    <a:pt x="1120807" y="536067"/>
                  </a:cubicBezTo>
                  <a:cubicBezTo>
                    <a:pt x="1120807" y="487109"/>
                    <a:pt x="1114806" y="439579"/>
                    <a:pt x="1103471" y="394240"/>
                  </a:cubicBezTo>
                  <a:lnTo>
                    <a:pt x="1497711" y="0"/>
                  </a:lnTo>
                  <a:cubicBezTo>
                    <a:pt x="1586389" y="158687"/>
                    <a:pt x="1636967" y="341471"/>
                    <a:pt x="1636967" y="536067"/>
                  </a:cubicBezTo>
                  <a:cubicBezTo>
                    <a:pt x="1636967" y="1144048"/>
                    <a:pt x="1144143" y="1636871"/>
                    <a:pt x="536162" y="1636871"/>
                  </a:cubicBezTo>
                  <a:cubicBezTo>
                    <a:pt x="341471" y="1636967"/>
                    <a:pt x="158687" y="1586389"/>
                    <a:pt x="0" y="1497711"/>
                  </a:cubicBezTo>
                  <a:close/>
                </a:path>
              </a:pathLst>
            </a:custGeom>
            <a:solidFill>
              <a:srgbClr val="1791C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4"/>
            <p:cNvSpPr/>
            <p:nvPr/>
          </p:nvSpPr>
          <p:spPr>
            <a:xfrm>
              <a:off x="0" y="0"/>
              <a:ext cx="5920893" cy="6184290"/>
            </a:xfrm>
            <a:custGeom>
              <a:avLst/>
              <a:gdLst/>
              <a:ahLst/>
              <a:cxnLst/>
              <a:rect l="l" t="t" r="r" b="b"/>
              <a:pathLst>
                <a:path w="5432012" h="5673661" extrusionOk="0">
                  <a:moveTo>
                    <a:pt x="0" y="0"/>
                  </a:moveTo>
                  <a:lnTo>
                    <a:pt x="827723" y="0"/>
                  </a:lnTo>
                  <a:cubicBezTo>
                    <a:pt x="867156" y="112395"/>
                    <a:pt x="900875" y="226314"/>
                    <a:pt x="928116" y="342043"/>
                  </a:cubicBezTo>
                  <a:cubicBezTo>
                    <a:pt x="949071" y="431101"/>
                    <a:pt x="915448" y="519303"/>
                    <a:pt x="840391" y="571691"/>
                  </a:cubicBezTo>
                  <a:cubicBezTo>
                    <a:pt x="570643" y="760095"/>
                    <a:pt x="288608" y="921925"/>
                    <a:pt x="0" y="1069562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149763" y="0"/>
                  </a:moveTo>
                  <a:lnTo>
                    <a:pt x="2383250" y="0"/>
                  </a:lnTo>
                  <a:cubicBezTo>
                    <a:pt x="2428970" y="140589"/>
                    <a:pt x="2444020" y="277368"/>
                    <a:pt x="2427446" y="410242"/>
                  </a:cubicBezTo>
                  <a:cubicBezTo>
                    <a:pt x="2416778" y="495967"/>
                    <a:pt x="2361343" y="563594"/>
                    <a:pt x="2279333" y="590931"/>
                  </a:cubicBezTo>
                  <a:cubicBezTo>
                    <a:pt x="2027206" y="674846"/>
                    <a:pt x="1762506" y="712280"/>
                    <a:pt x="1487424" y="711708"/>
                  </a:cubicBezTo>
                  <a:cubicBezTo>
                    <a:pt x="1399508" y="711518"/>
                    <a:pt x="1324356" y="662845"/>
                    <a:pt x="1288256" y="582644"/>
                  </a:cubicBezTo>
                  <a:cubicBezTo>
                    <a:pt x="1206437" y="401003"/>
                    <a:pt x="1159097" y="207264"/>
                    <a:pt x="1149763" y="0"/>
                  </a:cubicBezTo>
                  <a:lnTo>
                    <a:pt x="1149763" y="0"/>
                  </a:lnTo>
                  <a:close/>
                  <a:moveTo>
                    <a:pt x="2658618" y="0"/>
                  </a:moveTo>
                  <a:lnTo>
                    <a:pt x="3549777" y="0"/>
                  </a:lnTo>
                  <a:cubicBezTo>
                    <a:pt x="3662077" y="97155"/>
                    <a:pt x="3769709" y="197453"/>
                    <a:pt x="3872579" y="300895"/>
                  </a:cubicBezTo>
                  <a:cubicBezTo>
                    <a:pt x="3914870" y="343472"/>
                    <a:pt x="3936206" y="395192"/>
                    <a:pt x="3936206" y="455200"/>
                  </a:cubicBezTo>
                  <a:cubicBezTo>
                    <a:pt x="3936206" y="515207"/>
                    <a:pt x="3936206" y="575310"/>
                    <a:pt x="3936206" y="635318"/>
                  </a:cubicBezTo>
                  <a:cubicBezTo>
                    <a:pt x="3936206" y="745141"/>
                    <a:pt x="3856578" y="836771"/>
                    <a:pt x="3747897" y="852107"/>
                  </a:cubicBezTo>
                  <a:cubicBezTo>
                    <a:pt x="3505200" y="886397"/>
                    <a:pt x="3262503" y="887825"/>
                    <a:pt x="3019806" y="842296"/>
                  </a:cubicBezTo>
                  <a:cubicBezTo>
                    <a:pt x="2948273" y="828865"/>
                    <a:pt x="2892647" y="785717"/>
                    <a:pt x="2861786" y="719709"/>
                  </a:cubicBezTo>
                  <a:cubicBezTo>
                    <a:pt x="2765108" y="512540"/>
                    <a:pt x="2705005" y="264033"/>
                    <a:pt x="2658618" y="0"/>
                  </a:cubicBezTo>
                  <a:lnTo>
                    <a:pt x="2658618" y="0"/>
                  </a:lnTo>
                  <a:close/>
                  <a:moveTo>
                    <a:pt x="4270343" y="0"/>
                  </a:moveTo>
                  <a:lnTo>
                    <a:pt x="5432012" y="0"/>
                  </a:lnTo>
                  <a:lnTo>
                    <a:pt x="5357146" y="523780"/>
                  </a:lnTo>
                  <a:cubicBezTo>
                    <a:pt x="5345430" y="605504"/>
                    <a:pt x="5293614" y="669703"/>
                    <a:pt x="5216081" y="698278"/>
                  </a:cubicBezTo>
                  <a:cubicBezTo>
                    <a:pt x="4989671" y="781622"/>
                    <a:pt x="4761167" y="817150"/>
                    <a:pt x="4531424" y="821627"/>
                  </a:cubicBezTo>
                  <a:cubicBezTo>
                    <a:pt x="4424934" y="823722"/>
                    <a:pt x="4334161" y="751142"/>
                    <a:pt x="4312730" y="646843"/>
                  </a:cubicBezTo>
                  <a:cubicBezTo>
                    <a:pt x="4270058" y="439007"/>
                    <a:pt x="4248150" y="231077"/>
                    <a:pt x="4267010" y="23241"/>
                  </a:cubicBezTo>
                  <a:cubicBezTo>
                    <a:pt x="4267676" y="15335"/>
                    <a:pt x="4268820" y="7620"/>
                    <a:pt x="4270343" y="0"/>
                  </a:cubicBezTo>
                  <a:lnTo>
                    <a:pt x="4270343" y="0"/>
                  </a:lnTo>
                  <a:close/>
                  <a:moveTo>
                    <a:pt x="0" y="5673661"/>
                  </a:moveTo>
                  <a:lnTo>
                    <a:pt x="0" y="4243007"/>
                  </a:lnTo>
                  <a:cubicBezTo>
                    <a:pt x="210979" y="4031266"/>
                    <a:pt x="438817" y="3861816"/>
                    <a:pt x="691420" y="3754088"/>
                  </a:cubicBezTo>
                  <a:cubicBezTo>
                    <a:pt x="729710" y="3737801"/>
                    <a:pt x="766382" y="3732848"/>
                    <a:pt x="807625" y="3738658"/>
                  </a:cubicBezTo>
                  <a:cubicBezTo>
                    <a:pt x="990029" y="3764090"/>
                    <a:pt x="1159193" y="3823240"/>
                    <a:pt x="1309783" y="3929920"/>
                  </a:cubicBezTo>
                  <a:cubicBezTo>
                    <a:pt x="1407890" y="3999453"/>
                    <a:pt x="1431512" y="4135850"/>
                    <a:pt x="1362456" y="4234244"/>
                  </a:cubicBezTo>
                  <a:cubicBezTo>
                    <a:pt x="979361" y="4780026"/>
                    <a:pt x="516255" y="5247608"/>
                    <a:pt x="5906" y="5668899"/>
                  </a:cubicBezTo>
                  <a:cubicBezTo>
                    <a:pt x="4000" y="5670519"/>
                    <a:pt x="2000" y="5672042"/>
                    <a:pt x="0" y="5673661"/>
                  </a:cubicBezTo>
                  <a:lnTo>
                    <a:pt x="0" y="5673661"/>
                  </a:lnTo>
                  <a:close/>
                  <a:moveTo>
                    <a:pt x="0" y="4010216"/>
                  </a:moveTo>
                  <a:cubicBezTo>
                    <a:pt x="50673" y="4012121"/>
                    <a:pt x="100013" y="3995738"/>
                    <a:pt x="142304" y="3962114"/>
                  </a:cubicBezTo>
                  <a:cubicBezTo>
                    <a:pt x="582930" y="3611785"/>
                    <a:pt x="957644" y="3223260"/>
                    <a:pt x="1232249" y="2776728"/>
                  </a:cubicBezTo>
                  <a:cubicBezTo>
                    <a:pt x="1259967" y="2731675"/>
                    <a:pt x="1269873" y="2684431"/>
                    <a:pt x="1262634" y="2632043"/>
                  </a:cubicBezTo>
                  <a:cubicBezTo>
                    <a:pt x="1253300" y="2564416"/>
                    <a:pt x="1237869" y="2500313"/>
                    <a:pt x="1216057" y="2440210"/>
                  </a:cubicBezTo>
                  <a:cubicBezTo>
                    <a:pt x="1181576" y="2345246"/>
                    <a:pt x="1090327" y="2287429"/>
                    <a:pt x="989743" y="2296954"/>
                  </a:cubicBezTo>
                  <a:cubicBezTo>
                    <a:pt x="659797" y="2328005"/>
                    <a:pt x="329851" y="2399252"/>
                    <a:pt x="0" y="2481929"/>
                  </a:cubicBezTo>
                  <a:lnTo>
                    <a:pt x="0" y="4010216"/>
                  </a:lnTo>
                  <a:lnTo>
                    <a:pt x="0" y="4010216"/>
                  </a:lnTo>
                  <a:close/>
                  <a:moveTo>
                    <a:pt x="0" y="2365343"/>
                  </a:moveTo>
                  <a:cubicBezTo>
                    <a:pt x="457295" y="2246090"/>
                    <a:pt x="901541" y="2105882"/>
                    <a:pt x="1313593" y="1914049"/>
                  </a:cubicBezTo>
                  <a:cubicBezTo>
                    <a:pt x="1355312" y="1894618"/>
                    <a:pt x="1386078" y="1866805"/>
                    <a:pt x="1409510" y="1827276"/>
                  </a:cubicBezTo>
                  <a:cubicBezTo>
                    <a:pt x="1541526" y="1604582"/>
                    <a:pt x="1575626" y="1355122"/>
                    <a:pt x="1497902" y="1075277"/>
                  </a:cubicBezTo>
                  <a:cubicBezTo>
                    <a:pt x="1482757" y="1020699"/>
                    <a:pt x="1451610" y="978884"/>
                    <a:pt x="1403699" y="948690"/>
                  </a:cubicBezTo>
                  <a:cubicBezTo>
                    <a:pt x="1253300" y="854012"/>
                    <a:pt x="1097185" y="778097"/>
                    <a:pt x="932021" y="731520"/>
                  </a:cubicBezTo>
                  <a:cubicBezTo>
                    <a:pt x="871157" y="714375"/>
                    <a:pt x="812292" y="722471"/>
                    <a:pt x="758285" y="755523"/>
                  </a:cubicBezTo>
                  <a:cubicBezTo>
                    <a:pt x="491871" y="918591"/>
                    <a:pt x="243173" y="1124712"/>
                    <a:pt x="0" y="1344073"/>
                  </a:cubicBezTo>
                  <a:lnTo>
                    <a:pt x="0" y="2365343"/>
                  </a:lnTo>
                  <a:lnTo>
                    <a:pt x="0" y="2365343"/>
                  </a:lnTo>
                  <a:close/>
                  <a:moveTo>
                    <a:pt x="3155156" y="1122902"/>
                  </a:moveTo>
                  <a:cubicBezTo>
                    <a:pt x="3136964" y="1040702"/>
                    <a:pt x="3078480" y="979742"/>
                    <a:pt x="2997041" y="958406"/>
                  </a:cubicBezTo>
                  <a:cubicBezTo>
                    <a:pt x="2684145" y="876110"/>
                    <a:pt x="2367439" y="827246"/>
                    <a:pt x="2046161" y="819912"/>
                  </a:cubicBezTo>
                  <a:cubicBezTo>
                    <a:pt x="1953578" y="817817"/>
                    <a:pt x="1873377" y="870395"/>
                    <a:pt x="1838420" y="956120"/>
                  </a:cubicBezTo>
                  <a:cubicBezTo>
                    <a:pt x="1783747" y="1090136"/>
                    <a:pt x="1776222" y="1245013"/>
                    <a:pt x="1826609" y="1425321"/>
                  </a:cubicBezTo>
                  <a:cubicBezTo>
                    <a:pt x="1850612" y="1511332"/>
                    <a:pt x="1919573" y="1571339"/>
                    <a:pt x="2008061" y="1583341"/>
                  </a:cubicBezTo>
                  <a:cubicBezTo>
                    <a:pt x="2335149" y="1627727"/>
                    <a:pt x="2661285" y="1655636"/>
                    <a:pt x="2984754" y="1646301"/>
                  </a:cubicBezTo>
                  <a:cubicBezTo>
                    <a:pt x="3046000" y="1644491"/>
                    <a:pt x="3098102" y="1620774"/>
                    <a:pt x="3139631" y="1575626"/>
                  </a:cubicBezTo>
                  <a:cubicBezTo>
                    <a:pt x="3181064" y="1530477"/>
                    <a:pt x="3200400" y="1476566"/>
                    <a:pt x="3197066" y="1415415"/>
                  </a:cubicBezTo>
                  <a:cubicBezTo>
                    <a:pt x="3191637" y="1317117"/>
                    <a:pt x="3176588" y="1219772"/>
                    <a:pt x="3155156" y="1122902"/>
                  </a:cubicBezTo>
                  <a:lnTo>
                    <a:pt x="3155156" y="1122902"/>
                  </a:lnTo>
                  <a:close/>
                  <a:moveTo>
                    <a:pt x="1968913" y="2483453"/>
                  </a:moveTo>
                  <a:cubicBezTo>
                    <a:pt x="1920526" y="2429923"/>
                    <a:pt x="1855565" y="2404967"/>
                    <a:pt x="1783842" y="2412397"/>
                  </a:cubicBezTo>
                  <a:cubicBezTo>
                    <a:pt x="1712119" y="2419826"/>
                    <a:pt x="1653635" y="2457545"/>
                    <a:pt x="1617250" y="2519934"/>
                  </a:cubicBezTo>
                  <a:cubicBezTo>
                    <a:pt x="1475994" y="2762345"/>
                    <a:pt x="1365123" y="3032665"/>
                    <a:pt x="1288542" y="3334417"/>
                  </a:cubicBezTo>
                  <a:cubicBezTo>
                    <a:pt x="1274921" y="3388043"/>
                    <a:pt x="1280636" y="3438525"/>
                    <a:pt x="1305687" y="3487770"/>
                  </a:cubicBezTo>
                  <a:cubicBezTo>
                    <a:pt x="1394651" y="3662077"/>
                    <a:pt x="1547336" y="3776758"/>
                    <a:pt x="1751648" y="3843433"/>
                  </a:cubicBezTo>
                  <a:cubicBezTo>
                    <a:pt x="1824895" y="3867341"/>
                    <a:pt x="1899095" y="3853244"/>
                    <a:pt x="1958531" y="3804285"/>
                  </a:cubicBezTo>
                  <a:cubicBezTo>
                    <a:pt x="2144935" y="3650933"/>
                    <a:pt x="2270665" y="3457004"/>
                    <a:pt x="2362105" y="3240310"/>
                  </a:cubicBezTo>
                  <a:cubicBezTo>
                    <a:pt x="2387632" y="3179731"/>
                    <a:pt x="2385917" y="3117628"/>
                    <a:pt x="2356866" y="3058668"/>
                  </a:cubicBezTo>
                  <a:cubicBezTo>
                    <a:pt x="2247233" y="2835212"/>
                    <a:pt x="2116074" y="2646426"/>
                    <a:pt x="1968913" y="2483453"/>
                  </a:cubicBezTo>
                  <a:lnTo>
                    <a:pt x="1968913" y="2483453"/>
                  </a:lnTo>
                  <a:close/>
                  <a:moveTo>
                    <a:pt x="3384614" y="1981391"/>
                  </a:moveTo>
                  <a:cubicBezTo>
                    <a:pt x="3416618" y="2040350"/>
                    <a:pt x="3448717" y="2099405"/>
                    <a:pt x="3480721" y="2158365"/>
                  </a:cubicBezTo>
                  <a:cubicBezTo>
                    <a:pt x="3524345" y="2238566"/>
                    <a:pt x="3515201" y="2332196"/>
                    <a:pt x="3457004" y="2402491"/>
                  </a:cubicBezTo>
                  <a:cubicBezTo>
                    <a:pt x="3283458" y="2612041"/>
                    <a:pt x="3097530" y="2787682"/>
                    <a:pt x="2896362" y="2922175"/>
                  </a:cubicBezTo>
                  <a:cubicBezTo>
                    <a:pt x="2806541" y="2982182"/>
                    <a:pt x="2688812" y="2968657"/>
                    <a:pt x="2614898" y="2889790"/>
                  </a:cubicBezTo>
                  <a:cubicBezTo>
                    <a:pt x="2417826" y="2679383"/>
                    <a:pt x="2271427" y="2424684"/>
                    <a:pt x="2167414" y="2133124"/>
                  </a:cubicBezTo>
                  <a:cubicBezTo>
                    <a:pt x="2143601" y="2066354"/>
                    <a:pt x="2151698" y="1998631"/>
                    <a:pt x="2190655" y="1939385"/>
                  </a:cubicBezTo>
                  <a:cubicBezTo>
                    <a:pt x="2229612" y="1880140"/>
                    <a:pt x="2288477" y="1845755"/>
                    <a:pt x="2359152" y="1841087"/>
                  </a:cubicBezTo>
                  <a:cubicBezTo>
                    <a:pt x="2655189" y="1821561"/>
                    <a:pt x="2943606" y="1829181"/>
                    <a:pt x="3223070" y="1869091"/>
                  </a:cubicBezTo>
                  <a:cubicBezTo>
                    <a:pt x="3294031" y="1879283"/>
                    <a:pt x="3350514" y="1918621"/>
                    <a:pt x="3384614" y="1981391"/>
                  </a:cubicBezTo>
                  <a:lnTo>
                    <a:pt x="3384614" y="1981391"/>
                  </a:lnTo>
                  <a:close/>
                  <a:moveTo>
                    <a:pt x="4267867" y="998792"/>
                  </a:moveTo>
                  <a:cubicBezTo>
                    <a:pt x="4100798" y="1010317"/>
                    <a:pt x="3933635" y="1033463"/>
                    <a:pt x="3766566" y="1069372"/>
                  </a:cubicBezTo>
                  <a:cubicBezTo>
                    <a:pt x="3704939" y="1082612"/>
                    <a:pt x="3656838" y="1117092"/>
                    <a:pt x="3624548" y="1171289"/>
                  </a:cubicBezTo>
                  <a:cubicBezTo>
                    <a:pt x="3592259" y="1225487"/>
                    <a:pt x="3584734" y="1284161"/>
                    <a:pt x="3602355" y="1344644"/>
                  </a:cubicBezTo>
                  <a:cubicBezTo>
                    <a:pt x="3639693" y="1472851"/>
                    <a:pt x="3693509" y="1587151"/>
                    <a:pt x="3757994" y="1692497"/>
                  </a:cubicBezTo>
                  <a:cubicBezTo>
                    <a:pt x="3792379" y="1748600"/>
                    <a:pt x="3844004" y="1783461"/>
                    <a:pt x="3908965" y="1794224"/>
                  </a:cubicBezTo>
                  <a:cubicBezTo>
                    <a:pt x="3973925" y="1804988"/>
                    <a:pt x="4034028" y="1788605"/>
                    <a:pt x="4084606" y="1746599"/>
                  </a:cubicBezTo>
                  <a:cubicBezTo>
                    <a:pt x="4224338" y="1630394"/>
                    <a:pt x="4347972" y="1496473"/>
                    <a:pt x="4458462" y="1347978"/>
                  </a:cubicBezTo>
                  <a:cubicBezTo>
                    <a:pt x="4510659" y="1277779"/>
                    <a:pt x="4516946" y="1189101"/>
                    <a:pt x="4474940" y="1112330"/>
                  </a:cubicBezTo>
                  <a:cubicBezTo>
                    <a:pt x="4433126" y="1035463"/>
                    <a:pt x="4355116" y="992791"/>
                    <a:pt x="4267867" y="998792"/>
                  </a:cubicBezTo>
                  <a:close/>
                </a:path>
              </a:pathLst>
            </a:custGeom>
            <a:solidFill>
              <a:srgbClr val="279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4"/>
            <p:cNvSpPr/>
            <p:nvPr/>
          </p:nvSpPr>
          <p:spPr>
            <a:xfrm>
              <a:off x="1699561" y="1098384"/>
              <a:ext cx="2125017" cy="2387813"/>
            </a:xfrm>
            <a:custGeom>
              <a:avLst/>
              <a:gdLst/>
              <a:ahLst/>
              <a:cxnLst/>
              <a:rect l="l" t="t" r="r" b="b"/>
              <a:pathLst>
                <a:path w="1949557" h="2190654" extrusionOk="0">
                  <a:moveTo>
                    <a:pt x="971645" y="0"/>
                  </a:moveTo>
                  <a:cubicBezTo>
                    <a:pt x="1211771" y="0"/>
                    <a:pt x="1433894" y="76962"/>
                    <a:pt x="1614773" y="207454"/>
                  </a:cubicBezTo>
                  <a:cubicBezTo>
                    <a:pt x="1626489" y="274034"/>
                    <a:pt x="1634681" y="340805"/>
                    <a:pt x="1638490" y="408051"/>
                  </a:cubicBezTo>
                  <a:cubicBezTo>
                    <a:pt x="1641824" y="469297"/>
                    <a:pt x="1622584" y="523208"/>
                    <a:pt x="1581055" y="568262"/>
                  </a:cubicBezTo>
                  <a:cubicBezTo>
                    <a:pt x="1539621" y="613410"/>
                    <a:pt x="1487519" y="637222"/>
                    <a:pt x="1426178" y="638937"/>
                  </a:cubicBezTo>
                  <a:cubicBezTo>
                    <a:pt x="1394936" y="639794"/>
                    <a:pt x="1363599" y="640366"/>
                    <a:pt x="1332357" y="640651"/>
                  </a:cubicBezTo>
                  <a:cubicBezTo>
                    <a:pt x="1233011" y="562642"/>
                    <a:pt x="1107757" y="516160"/>
                    <a:pt x="971645" y="516160"/>
                  </a:cubicBezTo>
                  <a:cubicBezTo>
                    <a:pt x="859346" y="516160"/>
                    <a:pt x="754475" y="547878"/>
                    <a:pt x="665321" y="602742"/>
                  </a:cubicBezTo>
                  <a:cubicBezTo>
                    <a:pt x="593407" y="594836"/>
                    <a:pt x="521494" y="585788"/>
                    <a:pt x="449485" y="576072"/>
                  </a:cubicBezTo>
                  <a:cubicBezTo>
                    <a:pt x="360997" y="564071"/>
                    <a:pt x="292036" y="504063"/>
                    <a:pt x="268034" y="418052"/>
                  </a:cubicBezTo>
                  <a:cubicBezTo>
                    <a:pt x="254603" y="369761"/>
                    <a:pt x="245269" y="323374"/>
                    <a:pt x="239839" y="278606"/>
                  </a:cubicBezTo>
                  <a:cubicBezTo>
                    <a:pt x="434435" y="105346"/>
                    <a:pt x="690753" y="0"/>
                    <a:pt x="971645" y="0"/>
                  </a:cubicBezTo>
                  <a:lnTo>
                    <a:pt x="971645" y="0"/>
                  </a:lnTo>
                  <a:close/>
                  <a:moveTo>
                    <a:pt x="816959" y="2190655"/>
                  </a:moveTo>
                  <a:cubicBezTo>
                    <a:pt x="462439" y="2140744"/>
                    <a:pt x="162115" y="1922050"/>
                    <a:pt x="0" y="1618298"/>
                  </a:cubicBezTo>
                  <a:cubicBezTo>
                    <a:pt x="18955" y="1582484"/>
                    <a:pt x="38576" y="1547241"/>
                    <a:pt x="58769" y="1512570"/>
                  </a:cubicBezTo>
                  <a:cubicBezTo>
                    <a:pt x="95059" y="1450277"/>
                    <a:pt x="153543" y="1412462"/>
                    <a:pt x="225361" y="1405033"/>
                  </a:cubicBezTo>
                  <a:cubicBezTo>
                    <a:pt x="297085" y="1397603"/>
                    <a:pt x="362140" y="1422559"/>
                    <a:pt x="410432" y="1476089"/>
                  </a:cubicBezTo>
                  <a:cubicBezTo>
                    <a:pt x="557498" y="1639062"/>
                    <a:pt x="688657" y="1827848"/>
                    <a:pt x="798481" y="2051209"/>
                  </a:cubicBezTo>
                  <a:cubicBezTo>
                    <a:pt x="820674" y="2096643"/>
                    <a:pt x="826865" y="2143792"/>
                    <a:pt x="816959" y="2190655"/>
                  </a:cubicBezTo>
                  <a:lnTo>
                    <a:pt x="816959" y="2190655"/>
                  </a:lnTo>
                  <a:close/>
                  <a:moveTo>
                    <a:pt x="1495997" y="841820"/>
                  </a:moveTo>
                  <a:cubicBezTo>
                    <a:pt x="1534668" y="919925"/>
                    <a:pt x="1556385" y="1007840"/>
                    <a:pt x="1556385" y="1100804"/>
                  </a:cubicBezTo>
                  <a:cubicBezTo>
                    <a:pt x="1556385" y="1423702"/>
                    <a:pt x="1294638" y="1685544"/>
                    <a:pt x="971740" y="1685544"/>
                  </a:cubicBezTo>
                  <a:cubicBezTo>
                    <a:pt x="944499" y="1685544"/>
                    <a:pt x="917734" y="1683639"/>
                    <a:pt x="891540" y="1680020"/>
                  </a:cubicBezTo>
                  <a:cubicBezTo>
                    <a:pt x="942022" y="1751457"/>
                    <a:pt x="996887" y="1818989"/>
                    <a:pt x="1056418" y="1882616"/>
                  </a:cubicBezTo>
                  <a:cubicBezTo>
                    <a:pt x="1130237" y="1961483"/>
                    <a:pt x="1248061" y="1975009"/>
                    <a:pt x="1337881" y="1915001"/>
                  </a:cubicBezTo>
                  <a:cubicBezTo>
                    <a:pt x="1538954" y="1780508"/>
                    <a:pt x="1724978" y="1604867"/>
                    <a:pt x="1898523" y="1395317"/>
                  </a:cubicBezTo>
                  <a:cubicBezTo>
                    <a:pt x="1956721" y="1325023"/>
                    <a:pt x="1965865" y="1231392"/>
                    <a:pt x="1922240" y="1151192"/>
                  </a:cubicBezTo>
                  <a:cubicBezTo>
                    <a:pt x="1890141" y="1092232"/>
                    <a:pt x="1858137" y="1033272"/>
                    <a:pt x="1826133" y="974217"/>
                  </a:cubicBezTo>
                  <a:cubicBezTo>
                    <a:pt x="1792033" y="911447"/>
                    <a:pt x="1735455" y="872109"/>
                    <a:pt x="1664684" y="862013"/>
                  </a:cubicBezTo>
                  <a:cubicBezTo>
                    <a:pt x="1608773" y="853916"/>
                    <a:pt x="1552575" y="847249"/>
                    <a:pt x="1495997" y="841820"/>
                  </a:cubicBezTo>
                  <a:close/>
                </a:path>
              </a:pathLst>
            </a:custGeom>
            <a:solidFill>
              <a:srgbClr val="0B79A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4"/>
            <p:cNvSpPr/>
            <p:nvPr/>
          </p:nvSpPr>
          <p:spPr>
            <a:xfrm>
              <a:off x="0" y="0"/>
              <a:ext cx="5920893" cy="6184290"/>
            </a:xfrm>
            <a:custGeom>
              <a:avLst/>
              <a:gdLst/>
              <a:ahLst/>
              <a:cxnLst/>
              <a:rect l="l" t="t" r="r" b="b"/>
              <a:pathLst>
                <a:path w="5432012" h="5673661" extrusionOk="0">
                  <a:moveTo>
                    <a:pt x="0" y="5063776"/>
                  </a:moveTo>
                  <a:lnTo>
                    <a:pt x="1201103" y="3862673"/>
                  </a:lnTo>
                  <a:cubicBezTo>
                    <a:pt x="1238250" y="3882581"/>
                    <a:pt x="1274445" y="3904869"/>
                    <a:pt x="1309688" y="3929824"/>
                  </a:cubicBezTo>
                  <a:cubicBezTo>
                    <a:pt x="1407795" y="3999357"/>
                    <a:pt x="1431417" y="4135755"/>
                    <a:pt x="1362361" y="4234148"/>
                  </a:cubicBezTo>
                  <a:cubicBezTo>
                    <a:pt x="979361" y="4780026"/>
                    <a:pt x="516255" y="5247608"/>
                    <a:pt x="5906" y="5668899"/>
                  </a:cubicBezTo>
                  <a:cubicBezTo>
                    <a:pt x="4000" y="5670519"/>
                    <a:pt x="2000" y="5672042"/>
                    <a:pt x="0" y="5673661"/>
                  </a:cubicBezTo>
                  <a:lnTo>
                    <a:pt x="0" y="5063776"/>
                  </a:lnTo>
                  <a:lnTo>
                    <a:pt x="0" y="5063776"/>
                  </a:lnTo>
                  <a:close/>
                  <a:moveTo>
                    <a:pt x="1418273" y="3645503"/>
                  </a:moveTo>
                  <a:cubicBezTo>
                    <a:pt x="1504664" y="3734562"/>
                    <a:pt x="1616869" y="3799428"/>
                    <a:pt x="1751648" y="3843338"/>
                  </a:cubicBezTo>
                  <a:cubicBezTo>
                    <a:pt x="1824895" y="3867245"/>
                    <a:pt x="1899095" y="3853148"/>
                    <a:pt x="1958531" y="3804190"/>
                  </a:cubicBezTo>
                  <a:cubicBezTo>
                    <a:pt x="2144935" y="3650837"/>
                    <a:pt x="2270665" y="3456908"/>
                    <a:pt x="2362105" y="3240215"/>
                  </a:cubicBezTo>
                  <a:cubicBezTo>
                    <a:pt x="2387632" y="3179636"/>
                    <a:pt x="2385917" y="3117533"/>
                    <a:pt x="2356866" y="3058573"/>
                  </a:cubicBezTo>
                  <a:cubicBezTo>
                    <a:pt x="2317718" y="2978849"/>
                    <a:pt x="2275808" y="2903601"/>
                    <a:pt x="2231422" y="2832259"/>
                  </a:cubicBezTo>
                  <a:lnTo>
                    <a:pt x="1418273" y="3645503"/>
                  </a:lnTo>
                  <a:lnTo>
                    <a:pt x="1418273" y="3645503"/>
                  </a:lnTo>
                  <a:close/>
                  <a:moveTo>
                    <a:pt x="2420112" y="2643664"/>
                  </a:moveTo>
                  <a:lnTo>
                    <a:pt x="3198114" y="1865662"/>
                  </a:lnTo>
                  <a:cubicBezTo>
                    <a:pt x="3206496" y="1866805"/>
                    <a:pt x="3214878" y="1867948"/>
                    <a:pt x="3223260" y="1869186"/>
                  </a:cubicBezTo>
                  <a:cubicBezTo>
                    <a:pt x="3294031" y="1879283"/>
                    <a:pt x="3350514" y="1918621"/>
                    <a:pt x="3384709" y="1981391"/>
                  </a:cubicBezTo>
                  <a:cubicBezTo>
                    <a:pt x="3416713" y="2040350"/>
                    <a:pt x="3448812" y="2099405"/>
                    <a:pt x="3480816" y="2158365"/>
                  </a:cubicBezTo>
                  <a:cubicBezTo>
                    <a:pt x="3524441" y="2238566"/>
                    <a:pt x="3515297" y="2332196"/>
                    <a:pt x="3457099" y="2402491"/>
                  </a:cubicBezTo>
                  <a:cubicBezTo>
                    <a:pt x="3283553" y="2612041"/>
                    <a:pt x="3097625" y="2787682"/>
                    <a:pt x="2896457" y="2922175"/>
                  </a:cubicBezTo>
                  <a:cubicBezTo>
                    <a:pt x="2806637" y="2982182"/>
                    <a:pt x="2688908" y="2968657"/>
                    <a:pt x="2614994" y="2889790"/>
                  </a:cubicBezTo>
                  <a:cubicBezTo>
                    <a:pt x="2543461" y="2813495"/>
                    <a:pt x="2478596" y="2731294"/>
                    <a:pt x="2420112" y="2643664"/>
                  </a:cubicBezTo>
                  <a:lnTo>
                    <a:pt x="2420112" y="2643664"/>
                  </a:lnTo>
                  <a:close/>
                  <a:moveTo>
                    <a:pt x="3631311" y="1432465"/>
                  </a:moveTo>
                  <a:lnTo>
                    <a:pt x="4042220" y="1021556"/>
                  </a:lnTo>
                  <a:cubicBezTo>
                    <a:pt x="4117467" y="1011555"/>
                    <a:pt x="4192715" y="1004030"/>
                    <a:pt x="4267867" y="998792"/>
                  </a:cubicBezTo>
                  <a:cubicBezTo>
                    <a:pt x="4355116" y="992791"/>
                    <a:pt x="4433126" y="1035463"/>
                    <a:pt x="4475036" y="1112234"/>
                  </a:cubicBezTo>
                  <a:cubicBezTo>
                    <a:pt x="4516946" y="1189006"/>
                    <a:pt x="4510755" y="1277684"/>
                    <a:pt x="4458557" y="1347883"/>
                  </a:cubicBezTo>
                  <a:cubicBezTo>
                    <a:pt x="4348067" y="1496282"/>
                    <a:pt x="4224433" y="1630299"/>
                    <a:pt x="4084701" y="1746504"/>
                  </a:cubicBezTo>
                  <a:cubicBezTo>
                    <a:pt x="4034123" y="1788605"/>
                    <a:pt x="3973925" y="1804892"/>
                    <a:pt x="3909060" y="1794129"/>
                  </a:cubicBezTo>
                  <a:cubicBezTo>
                    <a:pt x="3844099" y="1783366"/>
                    <a:pt x="3792474" y="1748600"/>
                    <a:pt x="3758089" y="1692402"/>
                  </a:cubicBezTo>
                  <a:cubicBezTo>
                    <a:pt x="3708654" y="1611821"/>
                    <a:pt x="3665506" y="1525905"/>
                    <a:pt x="3631311" y="1432465"/>
                  </a:cubicBezTo>
                  <a:lnTo>
                    <a:pt x="3631311" y="1432465"/>
                  </a:lnTo>
                  <a:close/>
                  <a:moveTo>
                    <a:pt x="4342638" y="721138"/>
                  </a:moveTo>
                  <a:lnTo>
                    <a:pt x="5063776" y="0"/>
                  </a:lnTo>
                  <a:lnTo>
                    <a:pt x="5432012" y="0"/>
                  </a:lnTo>
                  <a:lnTo>
                    <a:pt x="5357146" y="523780"/>
                  </a:lnTo>
                  <a:cubicBezTo>
                    <a:pt x="5345430" y="605504"/>
                    <a:pt x="5293614" y="669703"/>
                    <a:pt x="5216081" y="698278"/>
                  </a:cubicBezTo>
                  <a:cubicBezTo>
                    <a:pt x="4989671" y="781622"/>
                    <a:pt x="4761167" y="817150"/>
                    <a:pt x="4531424" y="821627"/>
                  </a:cubicBezTo>
                  <a:cubicBezTo>
                    <a:pt x="4452652" y="823151"/>
                    <a:pt x="4382453" y="783908"/>
                    <a:pt x="4342638" y="721138"/>
                  </a:cubicBezTo>
                  <a:close/>
                </a:path>
              </a:pathLst>
            </a:custGeom>
            <a:solidFill>
              <a:srgbClr val="178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4"/>
            <p:cNvSpPr/>
            <p:nvPr/>
          </p:nvSpPr>
          <p:spPr>
            <a:xfrm>
              <a:off x="1699561" y="1098384"/>
              <a:ext cx="2125017" cy="2387813"/>
            </a:xfrm>
            <a:custGeom>
              <a:avLst/>
              <a:gdLst/>
              <a:ahLst/>
              <a:cxnLst/>
              <a:rect l="l" t="t" r="r" b="b"/>
              <a:pathLst>
                <a:path w="1949557" h="2190654" extrusionOk="0">
                  <a:moveTo>
                    <a:pt x="971645" y="0"/>
                  </a:moveTo>
                  <a:cubicBezTo>
                    <a:pt x="1211771" y="0"/>
                    <a:pt x="1433894" y="76962"/>
                    <a:pt x="1614773" y="207454"/>
                  </a:cubicBezTo>
                  <a:cubicBezTo>
                    <a:pt x="1626489" y="274034"/>
                    <a:pt x="1634681" y="340805"/>
                    <a:pt x="1638490" y="408051"/>
                  </a:cubicBezTo>
                  <a:cubicBezTo>
                    <a:pt x="1641824" y="469297"/>
                    <a:pt x="1622584" y="523208"/>
                    <a:pt x="1581055" y="568262"/>
                  </a:cubicBezTo>
                  <a:cubicBezTo>
                    <a:pt x="1539621" y="613410"/>
                    <a:pt x="1487519" y="637222"/>
                    <a:pt x="1426178" y="638937"/>
                  </a:cubicBezTo>
                  <a:cubicBezTo>
                    <a:pt x="1394936" y="639794"/>
                    <a:pt x="1363599" y="640366"/>
                    <a:pt x="1332357" y="640651"/>
                  </a:cubicBezTo>
                  <a:cubicBezTo>
                    <a:pt x="1233011" y="562642"/>
                    <a:pt x="1107757" y="516160"/>
                    <a:pt x="971645" y="516160"/>
                  </a:cubicBezTo>
                  <a:cubicBezTo>
                    <a:pt x="859346" y="516160"/>
                    <a:pt x="754475" y="547878"/>
                    <a:pt x="665321" y="602742"/>
                  </a:cubicBezTo>
                  <a:cubicBezTo>
                    <a:pt x="593407" y="594836"/>
                    <a:pt x="521494" y="585788"/>
                    <a:pt x="449485" y="576072"/>
                  </a:cubicBezTo>
                  <a:cubicBezTo>
                    <a:pt x="360997" y="564071"/>
                    <a:pt x="292036" y="504063"/>
                    <a:pt x="268034" y="418052"/>
                  </a:cubicBezTo>
                  <a:cubicBezTo>
                    <a:pt x="254603" y="369761"/>
                    <a:pt x="245269" y="323374"/>
                    <a:pt x="239839" y="278606"/>
                  </a:cubicBezTo>
                  <a:cubicBezTo>
                    <a:pt x="434435" y="105346"/>
                    <a:pt x="690753" y="0"/>
                    <a:pt x="971645" y="0"/>
                  </a:cubicBezTo>
                  <a:lnTo>
                    <a:pt x="971645" y="0"/>
                  </a:lnTo>
                  <a:close/>
                  <a:moveTo>
                    <a:pt x="816959" y="2190655"/>
                  </a:moveTo>
                  <a:cubicBezTo>
                    <a:pt x="462439" y="2140744"/>
                    <a:pt x="162115" y="1922050"/>
                    <a:pt x="0" y="1618298"/>
                  </a:cubicBezTo>
                  <a:cubicBezTo>
                    <a:pt x="18955" y="1582484"/>
                    <a:pt x="38576" y="1547241"/>
                    <a:pt x="58769" y="1512570"/>
                  </a:cubicBezTo>
                  <a:cubicBezTo>
                    <a:pt x="95059" y="1450277"/>
                    <a:pt x="153543" y="1412462"/>
                    <a:pt x="225361" y="1405033"/>
                  </a:cubicBezTo>
                  <a:cubicBezTo>
                    <a:pt x="297085" y="1397603"/>
                    <a:pt x="362140" y="1422559"/>
                    <a:pt x="410432" y="1476089"/>
                  </a:cubicBezTo>
                  <a:cubicBezTo>
                    <a:pt x="557498" y="1639062"/>
                    <a:pt x="688657" y="1827848"/>
                    <a:pt x="798481" y="2051209"/>
                  </a:cubicBezTo>
                  <a:cubicBezTo>
                    <a:pt x="820674" y="2096643"/>
                    <a:pt x="826865" y="2143792"/>
                    <a:pt x="816959" y="2190655"/>
                  </a:cubicBezTo>
                  <a:lnTo>
                    <a:pt x="816959" y="2190655"/>
                  </a:lnTo>
                  <a:close/>
                  <a:moveTo>
                    <a:pt x="1495997" y="841820"/>
                  </a:moveTo>
                  <a:cubicBezTo>
                    <a:pt x="1534668" y="919925"/>
                    <a:pt x="1556385" y="1007840"/>
                    <a:pt x="1556385" y="1100804"/>
                  </a:cubicBezTo>
                  <a:cubicBezTo>
                    <a:pt x="1556385" y="1423702"/>
                    <a:pt x="1294638" y="1685544"/>
                    <a:pt x="971740" y="1685544"/>
                  </a:cubicBezTo>
                  <a:cubicBezTo>
                    <a:pt x="944499" y="1685544"/>
                    <a:pt x="917734" y="1683639"/>
                    <a:pt x="891540" y="1680020"/>
                  </a:cubicBezTo>
                  <a:cubicBezTo>
                    <a:pt x="942022" y="1751457"/>
                    <a:pt x="996887" y="1818989"/>
                    <a:pt x="1056418" y="1882616"/>
                  </a:cubicBezTo>
                  <a:cubicBezTo>
                    <a:pt x="1130237" y="1961483"/>
                    <a:pt x="1248061" y="1975009"/>
                    <a:pt x="1337881" y="1915001"/>
                  </a:cubicBezTo>
                  <a:cubicBezTo>
                    <a:pt x="1538954" y="1780508"/>
                    <a:pt x="1724978" y="1604867"/>
                    <a:pt x="1898523" y="1395317"/>
                  </a:cubicBezTo>
                  <a:cubicBezTo>
                    <a:pt x="1956721" y="1325023"/>
                    <a:pt x="1965865" y="1231392"/>
                    <a:pt x="1922240" y="1151192"/>
                  </a:cubicBezTo>
                  <a:cubicBezTo>
                    <a:pt x="1890141" y="1092232"/>
                    <a:pt x="1858137" y="1033272"/>
                    <a:pt x="1826133" y="974217"/>
                  </a:cubicBezTo>
                  <a:cubicBezTo>
                    <a:pt x="1792033" y="911447"/>
                    <a:pt x="1735455" y="872109"/>
                    <a:pt x="1664684" y="862013"/>
                  </a:cubicBezTo>
                  <a:cubicBezTo>
                    <a:pt x="1608773" y="853916"/>
                    <a:pt x="1552575" y="847249"/>
                    <a:pt x="1495997" y="841820"/>
                  </a:cubicBezTo>
                  <a:close/>
                </a:path>
              </a:pathLst>
            </a:custGeom>
            <a:solidFill>
              <a:srgbClr val="0F80A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4"/>
            <p:cNvSpPr/>
            <p:nvPr/>
          </p:nvSpPr>
          <p:spPr>
            <a:xfrm>
              <a:off x="0" y="0"/>
              <a:ext cx="5678675" cy="5903036"/>
            </a:xfrm>
            <a:custGeom>
              <a:avLst/>
              <a:gdLst/>
              <a:ahLst/>
              <a:cxnLst/>
              <a:rect l="l" t="t" r="r" b="b"/>
              <a:pathLst>
                <a:path w="5209794" h="5415629" extrusionOk="0">
                  <a:moveTo>
                    <a:pt x="0" y="0"/>
                  </a:moveTo>
                  <a:lnTo>
                    <a:pt x="597408" y="0"/>
                  </a:lnTo>
                  <a:cubicBezTo>
                    <a:pt x="642842" y="123444"/>
                    <a:pt x="681514" y="249460"/>
                    <a:pt x="711708" y="377571"/>
                  </a:cubicBezTo>
                  <a:cubicBezTo>
                    <a:pt x="718090" y="404813"/>
                    <a:pt x="709041" y="428435"/>
                    <a:pt x="686181" y="444437"/>
                  </a:cubicBezTo>
                  <a:cubicBezTo>
                    <a:pt x="466439" y="597884"/>
                    <a:pt x="236220" y="734568"/>
                    <a:pt x="0" y="860393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5097018" y="552641"/>
                  </a:moveTo>
                  <a:cubicBezTo>
                    <a:pt x="5121021" y="543782"/>
                    <a:pt x="5134451" y="527114"/>
                    <a:pt x="5138071" y="501777"/>
                  </a:cubicBezTo>
                  <a:lnTo>
                    <a:pt x="5209794" y="0"/>
                  </a:lnTo>
                  <a:lnTo>
                    <a:pt x="4371690" y="0"/>
                  </a:lnTo>
                  <a:cubicBezTo>
                    <a:pt x="4362926" y="9811"/>
                    <a:pt x="4357402" y="22574"/>
                    <a:pt x="4356068" y="37243"/>
                  </a:cubicBezTo>
                  <a:cubicBezTo>
                    <a:pt x="4338542" y="231077"/>
                    <a:pt x="4360164" y="425577"/>
                    <a:pt x="4399217" y="615601"/>
                  </a:cubicBezTo>
                  <a:cubicBezTo>
                    <a:pt x="4405598" y="646652"/>
                    <a:pt x="4431125" y="667131"/>
                    <a:pt x="4462939" y="666464"/>
                  </a:cubicBezTo>
                  <a:cubicBezTo>
                    <a:pt x="4680395" y="662273"/>
                    <a:pt x="4892326" y="627983"/>
                    <a:pt x="5097018" y="552641"/>
                  </a:cubicBezTo>
                  <a:lnTo>
                    <a:pt x="5097018" y="552641"/>
                  </a:lnTo>
                  <a:close/>
                  <a:moveTo>
                    <a:pt x="720662" y="3892201"/>
                  </a:moveTo>
                  <a:cubicBezTo>
                    <a:pt x="707517" y="3890391"/>
                    <a:pt x="699040" y="3891439"/>
                    <a:pt x="686848" y="3896678"/>
                  </a:cubicBezTo>
                  <a:cubicBezTo>
                    <a:pt x="424339" y="4008787"/>
                    <a:pt x="197168" y="4191762"/>
                    <a:pt x="0" y="4397979"/>
                  </a:cubicBezTo>
                  <a:lnTo>
                    <a:pt x="0" y="5415630"/>
                  </a:lnTo>
                  <a:cubicBezTo>
                    <a:pt x="437674" y="5037773"/>
                    <a:pt x="836486" y="4620292"/>
                    <a:pt x="1169861" y="4145090"/>
                  </a:cubicBezTo>
                  <a:cubicBezTo>
                    <a:pt x="1189863" y="4116515"/>
                    <a:pt x="1183005" y="4076605"/>
                    <a:pt x="1154525" y="4056412"/>
                  </a:cubicBezTo>
                  <a:cubicBezTo>
                    <a:pt x="1024319" y="3964210"/>
                    <a:pt x="877919" y="3914204"/>
                    <a:pt x="720662" y="3892201"/>
                  </a:cubicBezTo>
                  <a:lnTo>
                    <a:pt x="720662" y="3892201"/>
                  </a:lnTo>
                  <a:close/>
                  <a:moveTo>
                    <a:pt x="0" y="3824859"/>
                  </a:moveTo>
                  <a:cubicBezTo>
                    <a:pt x="399955" y="3504343"/>
                    <a:pt x="765048" y="3133725"/>
                    <a:pt x="1034606" y="2695385"/>
                  </a:cubicBezTo>
                  <a:cubicBezTo>
                    <a:pt x="1043464" y="2681002"/>
                    <a:pt x="1045750" y="2669953"/>
                    <a:pt x="1043464" y="2653189"/>
                  </a:cubicBezTo>
                  <a:cubicBezTo>
                    <a:pt x="1035939" y="2598706"/>
                    <a:pt x="1023461" y="2544699"/>
                    <a:pt x="1004697" y="2492978"/>
                  </a:cubicBezTo>
                  <a:cubicBezTo>
                    <a:pt x="994315" y="2464403"/>
                    <a:pt x="968978" y="2448401"/>
                    <a:pt x="938784" y="2451259"/>
                  </a:cubicBezTo>
                  <a:cubicBezTo>
                    <a:pt x="622554" y="2481072"/>
                    <a:pt x="309182" y="2548223"/>
                    <a:pt x="0" y="2625376"/>
                  </a:cubicBezTo>
                  <a:lnTo>
                    <a:pt x="0" y="3824859"/>
                  </a:lnTo>
                  <a:lnTo>
                    <a:pt x="0" y="3824859"/>
                  </a:lnTo>
                  <a:close/>
                  <a:moveTo>
                    <a:pt x="824389" y="880777"/>
                  </a:moveTo>
                  <a:cubicBezTo>
                    <a:pt x="805148" y="875348"/>
                    <a:pt x="790861" y="877348"/>
                    <a:pt x="773811" y="887730"/>
                  </a:cubicBezTo>
                  <a:cubicBezTo>
                    <a:pt x="497110" y="1057180"/>
                    <a:pt x="242983" y="1272064"/>
                    <a:pt x="0" y="1493615"/>
                  </a:cubicBezTo>
                  <a:lnTo>
                    <a:pt x="0" y="2187512"/>
                  </a:lnTo>
                  <a:cubicBezTo>
                    <a:pt x="403384" y="2078927"/>
                    <a:pt x="804196" y="1949577"/>
                    <a:pt x="1182624" y="1773460"/>
                  </a:cubicBezTo>
                  <a:cubicBezTo>
                    <a:pt x="1195959" y="1767268"/>
                    <a:pt x="1203103" y="1760792"/>
                    <a:pt x="1210628" y="1748123"/>
                  </a:cubicBezTo>
                  <a:cubicBezTo>
                    <a:pt x="1328642" y="1549146"/>
                    <a:pt x="1344644" y="1338739"/>
                    <a:pt x="1282922" y="1116711"/>
                  </a:cubicBezTo>
                  <a:cubicBezTo>
                    <a:pt x="1278160" y="1099376"/>
                    <a:pt x="1270730" y="1089374"/>
                    <a:pt x="1255490" y="1079849"/>
                  </a:cubicBezTo>
                  <a:cubicBezTo>
                    <a:pt x="1121188" y="995267"/>
                    <a:pt x="977551" y="924020"/>
                    <a:pt x="824389" y="880777"/>
                  </a:cubicBezTo>
                  <a:lnTo>
                    <a:pt x="824389" y="880777"/>
                  </a:lnTo>
                  <a:close/>
                  <a:moveTo>
                    <a:pt x="1239774" y="0"/>
                  </a:moveTo>
                  <a:cubicBezTo>
                    <a:pt x="1248537" y="177546"/>
                    <a:pt x="1288542" y="350901"/>
                    <a:pt x="1364266" y="518922"/>
                  </a:cubicBezTo>
                  <a:cubicBezTo>
                    <a:pt x="1375315" y="543592"/>
                    <a:pt x="1395222" y="556451"/>
                    <a:pt x="1422273" y="556546"/>
                  </a:cubicBezTo>
                  <a:cubicBezTo>
                    <a:pt x="1674686" y="557022"/>
                    <a:pt x="1925003" y="523494"/>
                    <a:pt x="2164937" y="443675"/>
                  </a:cubicBezTo>
                  <a:cubicBezTo>
                    <a:pt x="2190179" y="435293"/>
                    <a:pt x="2204752" y="417481"/>
                    <a:pt x="2208086" y="391097"/>
                  </a:cubicBezTo>
                  <a:cubicBezTo>
                    <a:pt x="2224850" y="256794"/>
                    <a:pt x="2200466" y="124587"/>
                    <a:pt x="2153317" y="95"/>
                  </a:cubicBezTo>
                  <a:lnTo>
                    <a:pt x="1239774" y="95"/>
                  </a:lnTo>
                  <a:lnTo>
                    <a:pt x="1239774" y="0"/>
                  </a:lnTo>
                  <a:close/>
                  <a:moveTo>
                    <a:pt x="2938177" y="1156335"/>
                  </a:moveTo>
                  <a:cubicBezTo>
                    <a:pt x="2932557" y="1130999"/>
                    <a:pt x="2917222" y="1114997"/>
                    <a:pt x="2892171" y="1108424"/>
                  </a:cubicBezTo>
                  <a:cubicBezTo>
                    <a:pt x="2592800" y="1029748"/>
                    <a:pt x="2286857" y="982028"/>
                    <a:pt x="1977200" y="974979"/>
                  </a:cubicBezTo>
                  <a:cubicBezTo>
                    <a:pt x="1949006" y="974312"/>
                    <a:pt x="1927384" y="988505"/>
                    <a:pt x="1916716" y="1014603"/>
                  </a:cubicBezTo>
                  <a:cubicBezTo>
                    <a:pt x="1868138" y="1133761"/>
                    <a:pt x="1876711" y="1261586"/>
                    <a:pt x="1910715" y="1383506"/>
                  </a:cubicBezTo>
                  <a:cubicBezTo>
                    <a:pt x="1918049" y="1409891"/>
                    <a:pt x="1936433" y="1425893"/>
                    <a:pt x="1963579" y="1429512"/>
                  </a:cubicBezTo>
                  <a:cubicBezTo>
                    <a:pt x="2278380" y="1472184"/>
                    <a:pt x="2596991" y="1500283"/>
                    <a:pt x="2915031" y="1491139"/>
                  </a:cubicBezTo>
                  <a:cubicBezTo>
                    <a:pt x="2934367" y="1490567"/>
                    <a:pt x="2947035" y="1484852"/>
                    <a:pt x="2960084" y="1470565"/>
                  </a:cubicBezTo>
                  <a:cubicBezTo>
                    <a:pt x="2973229" y="1456277"/>
                    <a:pt x="2977896" y="1443228"/>
                    <a:pt x="2976753" y="1423892"/>
                  </a:cubicBezTo>
                  <a:cubicBezTo>
                    <a:pt x="2971705" y="1333786"/>
                    <a:pt x="2957608" y="1244346"/>
                    <a:pt x="2938177" y="1156335"/>
                  </a:cubicBezTo>
                  <a:lnTo>
                    <a:pt x="2938177" y="1156335"/>
                  </a:lnTo>
                  <a:close/>
                  <a:moveTo>
                    <a:pt x="1788319" y="2587371"/>
                  </a:moveTo>
                  <a:cubicBezTo>
                    <a:pt x="1773174" y="2570607"/>
                    <a:pt x="1756886" y="2564321"/>
                    <a:pt x="1734407" y="2566702"/>
                  </a:cubicBezTo>
                  <a:cubicBezTo>
                    <a:pt x="1711928" y="2568988"/>
                    <a:pt x="1697260" y="2578513"/>
                    <a:pt x="1685925" y="2598039"/>
                  </a:cubicBezTo>
                  <a:cubicBezTo>
                    <a:pt x="1544764" y="2840260"/>
                    <a:pt x="1442466" y="3100959"/>
                    <a:pt x="1373505" y="3372517"/>
                  </a:cubicBezTo>
                  <a:cubicBezTo>
                    <a:pt x="1369219" y="3389566"/>
                    <a:pt x="1370552" y="3401568"/>
                    <a:pt x="1378553" y="3417189"/>
                  </a:cubicBezTo>
                  <a:cubicBezTo>
                    <a:pt x="1452848" y="3562826"/>
                    <a:pt x="1581722" y="3646075"/>
                    <a:pt x="1734407" y="3695795"/>
                  </a:cubicBezTo>
                  <a:cubicBezTo>
                    <a:pt x="1757172" y="3703225"/>
                    <a:pt x="1776127" y="3699605"/>
                    <a:pt x="1794701" y="3684365"/>
                  </a:cubicBezTo>
                  <a:cubicBezTo>
                    <a:pt x="1959769" y="3548539"/>
                    <a:pt x="2071497" y="3375184"/>
                    <a:pt x="2153888" y="3179826"/>
                  </a:cubicBezTo>
                  <a:cubicBezTo>
                    <a:pt x="2161985" y="3160776"/>
                    <a:pt x="2161508" y="3145536"/>
                    <a:pt x="2152364" y="3126962"/>
                  </a:cubicBezTo>
                  <a:cubicBezTo>
                    <a:pt x="2055686" y="2930557"/>
                    <a:pt x="1935004" y="2749963"/>
                    <a:pt x="1788319" y="2587371"/>
                  </a:cubicBezTo>
                  <a:lnTo>
                    <a:pt x="1788319" y="2587371"/>
                  </a:lnTo>
                  <a:close/>
                  <a:moveTo>
                    <a:pt x="3182874" y="2055495"/>
                  </a:moveTo>
                  <a:cubicBezTo>
                    <a:pt x="3172206" y="2035778"/>
                    <a:pt x="3158014" y="2025968"/>
                    <a:pt x="3135916" y="2022824"/>
                  </a:cubicBezTo>
                  <a:cubicBezTo>
                    <a:pt x="2860643" y="1983486"/>
                    <a:pt x="2581275" y="1977771"/>
                    <a:pt x="2304098" y="1996059"/>
                  </a:cubicBezTo>
                  <a:cubicBezTo>
                    <a:pt x="2281904" y="1997488"/>
                    <a:pt x="2267236" y="2006060"/>
                    <a:pt x="2255044" y="2024634"/>
                  </a:cubicBezTo>
                  <a:cubicBezTo>
                    <a:pt x="2242852" y="2043208"/>
                    <a:pt x="2240852" y="2060162"/>
                    <a:pt x="2248281" y="2081022"/>
                  </a:cubicBezTo>
                  <a:cubicBezTo>
                    <a:pt x="2340864" y="2340483"/>
                    <a:pt x="2473738" y="2581847"/>
                    <a:pt x="2662809" y="2783681"/>
                  </a:cubicBezTo>
                  <a:cubicBezTo>
                    <a:pt x="2684716" y="2807113"/>
                    <a:pt x="2718149" y="2810923"/>
                    <a:pt x="2744820" y="2793111"/>
                  </a:cubicBezTo>
                  <a:cubicBezTo>
                    <a:pt x="2944749" y="2659475"/>
                    <a:pt x="3119247" y="2488216"/>
                    <a:pt x="3272219" y="2303431"/>
                  </a:cubicBezTo>
                  <a:cubicBezTo>
                    <a:pt x="3290030" y="2281904"/>
                    <a:pt x="3292412" y="2256854"/>
                    <a:pt x="3279172" y="2232279"/>
                  </a:cubicBezTo>
                  <a:cubicBezTo>
                    <a:pt x="3246978" y="2173415"/>
                    <a:pt x="3214878" y="2114455"/>
                    <a:pt x="3182874" y="2055495"/>
                  </a:cubicBezTo>
                  <a:lnTo>
                    <a:pt x="3182874" y="2055495"/>
                  </a:lnTo>
                  <a:close/>
                  <a:moveTo>
                    <a:pt x="4213098" y="1153573"/>
                  </a:moveTo>
                  <a:cubicBezTo>
                    <a:pt x="4051935" y="1164717"/>
                    <a:pt x="3891724" y="1187101"/>
                    <a:pt x="3733705" y="1221010"/>
                  </a:cubicBezTo>
                  <a:cubicBezTo>
                    <a:pt x="3714274" y="1225201"/>
                    <a:pt x="3702558" y="1233583"/>
                    <a:pt x="3692366" y="1250633"/>
                  </a:cubicBezTo>
                  <a:cubicBezTo>
                    <a:pt x="3682174" y="1267682"/>
                    <a:pt x="3680365" y="1282065"/>
                    <a:pt x="3685889" y="1301115"/>
                  </a:cubicBezTo>
                  <a:cubicBezTo>
                    <a:pt x="3717893" y="1411034"/>
                    <a:pt x="3765137" y="1513808"/>
                    <a:pt x="3824859" y="1611344"/>
                  </a:cubicBezTo>
                  <a:cubicBezTo>
                    <a:pt x="3835718" y="1629061"/>
                    <a:pt x="3848386" y="1637538"/>
                    <a:pt x="3868865" y="1640967"/>
                  </a:cubicBezTo>
                  <a:cubicBezTo>
                    <a:pt x="3889343" y="1644301"/>
                    <a:pt x="3904107" y="1640396"/>
                    <a:pt x="3920014" y="1627061"/>
                  </a:cubicBezTo>
                  <a:cubicBezTo>
                    <a:pt x="4051268" y="1517904"/>
                    <a:pt x="4166807" y="1391984"/>
                    <a:pt x="4268629" y="1255109"/>
                  </a:cubicBezTo>
                  <a:cubicBezTo>
                    <a:pt x="4284631" y="1233583"/>
                    <a:pt x="4286250" y="1209961"/>
                    <a:pt x="4273391" y="1186529"/>
                  </a:cubicBezTo>
                  <a:cubicBezTo>
                    <a:pt x="4260628" y="1163098"/>
                    <a:pt x="4239864" y="1151763"/>
                    <a:pt x="4213098" y="1153573"/>
                  </a:cubicBezTo>
                  <a:lnTo>
                    <a:pt x="4213098" y="1153573"/>
                  </a:lnTo>
                  <a:close/>
                  <a:moveTo>
                    <a:pt x="2750630" y="0"/>
                  </a:moveTo>
                  <a:cubicBezTo>
                    <a:pt x="2790063" y="219932"/>
                    <a:pt x="2843213" y="453485"/>
                    <a:pt x="2936843" y="654082"/>
                  </a:cubicBezTo>
                  <a:cubicBezTo>
                    <a:pt x="2946464" y="674751"/>
                    <a:pt x="2960465" y="685610"/>
                    <a:pt x="2982849" y="689801"/>
                  </a:cubicBezTo>
                  <a:cubicBezTo>
                    <a:pt x="3207830" y="731996"/>
                    <a:pt x="3434524" y="730377"/>
                    <a:pt x="3660648" y="698468"/>
                  </a:cubicBezTo>
                  <a:cubicBezTo>
                    <a:pt x="3692843" y="693896"/>
                    <a:pt x="3715512" y="667893"/>
                    <a:pt x="3715512" y="635318"/>
                  </a:cubicBezTo>
                  <a:cubicBezTo>
                    <a:pt x="3715512" y="575310"/>
                    <a:pt x="3715512" y="515207"/>
                    <a:pt x="3715512" y="455200"/>
                  </a:cubicBezTo>
                  <a:cubicBezTo>
                    <a:pt x="3715512" y="436150"/>
                    <a:pt x="3710369" y="423767"/>
                    <a:pt x="3696938" y="410242"/>
                  </a:cubicBezTo>
                  <a:cubicBezTo>
                    <a:pt x="3553111" y="265462"/>
                    <a:pt x="3401187" y="128873"/>
                    <a:pt x="3242977" y="0"/>
                  </a:cubicBezTo>
                  <a:lnTo>
                    <a:pt x="2750630" y="0"/>
                  </a:lnTo>
                  <a:close/>
                </a:path>
              </a:pathLst>
            </a:custGeom>
            <a:solidFill>
              <a:srgbClr val="37A5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4"/>
            <p:cNvSpPr/>
            <p:nvPr/>
          </p:nvSpPr>
          <p:spPr>
            <a:xfrm>
              <a:off x="1763543" y="1104097"/>
              <a:ext cx="1820684" cy="2323755"/>
            </a:xfrm>
            <a:custGeom>
              <a:avLst/>
              <a:gdLst/>
              <a:ahLst/>
              <a:cxnLst/>
              <a:rect l="l" t="t" r="r" b="b"/>
              <a:pathLst>
                <a:path w="1670352" h="2131885" extrusionOk="0">
                  <a:moveTo>
                    <a:pt x="541211" y="2131886"/>
                  </a:moveTo>
                  <a:cubicBezTo>
                    <a:pt x="318992" y="2052161"/>
                    <a:pt x="129921" y="1903095"/>
                    <a:pt x="0" y="1710595"/>
                  </a:cubicBezTo>
                  <a:cubicBezTo>
                    <a:pt x="21812" y="1668399"/>
                    <a:pt x="44672" y="1626679"/>
                    <a:pt x="68675" y="1585436"/>
                  </a:cubicBezTo>
                  <a:cubicBezTo>
                    <a:pt x="80010" y="1565910"/>
                    <a:pt x="94774" y="1556480"/>
                    <a:pt x="117158" y="1554099"/>
                  </a:cubicBezTo>
                  <a:cubicBezTo>
                    <a:pt x="139637" y="1551813"/>
                    <a:pt x="155924" y="1558004"/>
                    <a:pt x="171069" y="1574768"/>
                  </a:cubicBezTo>
                  <a:cubicBezTo>
                    <a:pt x="317754" y="1737360"/>
                    <a:pt x="438436" y="1917954"/>
                    <a:pt x="535019" y="2114360"/>
                  </a:cubicBezTo>
                  <a:cubicBezTo>
                    <a:pt x="537972" y="2120551"/>
                    <a:pt x="539972" y="2126266"/>
                    <a:pt x="541211" y="2131886"/>
                  </a:cubicBezTo>
                  <a:lnTo>
                    <a:pt x="541211" y="2131886"/>
                  </a:lnTo>
                  <a:close/>
                  <a:moveTo>
                    <a:pt x="265938" y="205073"/>
                  </a:moveTo>
                  <a:cubicBezTo>
                    <a:pt x="420338" y="92678"/>
                    <a:pt x="605028" y="19431"/>
                    <a:pt x="805434" y="0"/>
                  </a:cubicBezTo>
                  <a:cubicBezTo>
                    <a:pt x="963454" y="22765"/>
                    <a:pt x="1120045" y="55150"/>
                    <a:pt x="1274922" y="95917"/>
                  </a:cubicBezTo>
                  <a:cubicBezTo>
                    <a:pt x="1300067" y="102489"/>
                    <a:pt x="1315403" y="118491"/>
                    <a:pt x="1320927" y="143827"/>
                  </a:cubicBezTo>
                  <a:cubicBezTo>
                    <a:pt x="1340358" y="231838"/>
                    <a:pt x="1354455" y="321278"/>
                    <a:pt x="1359408" y="411385"/>
                  </a:cubicBezTo>
                  <a:cubicBezTo>
                    <a:pt x="1360456" y="430721"/>
                    <a:pt x="1355789" y="443770"/>
                    <a:pt x="1342739" y="458057"/>
                  </a:cubicBezTo>
                  <a:cubicBezTo>
                    <a:pt x="1329595" y="472345"/>
                    <a:pt x="1317022" y="478060"/>
                    <a:pt x="1297686" y="478631"/>
                  </a:cubicBezTo>
                  <a:cubicBezTo>
                    <a:pt x="979742" y="487871"/>
                    <a:pt x="661130" y="459676"/>
                    <a:pt x="346234" y="417005"/>
                  </a:cubicBezTo>
                  <a:cubicBezTo>
                    <a:pt x="319088" y="413290"/>
                    <a:pt x="300704" y="397288"/>
                    <a:pt x="293370" y="370999"/>
                  </a:cubicBezTo>
                  <a:cubicBezTo>
                    <a:pt x="278225" y="316421"/>
                    <a:pt x="268034" y="260699"/>
                    <a:pt x="265938" y="205073"/>
                  </a:cubicBezTo>
                  <a:lnTo>
                    <a:pt x="265938" y="205073"/>
                  </a:lnTo>
                  <a:close/>
                  <a:moveTo>
                    <a:pt x="1490948" y="1006412"/>
                  </a:moveTo>
                  <a:cubicBezTo>
                    <a:pt x="1495425" y="1035463"/>
                    <a:pt x="1497711" y="1065181"/>
                    <a:pt x="1497711" y="1095470"/>
                  </a:cubicBezTo>
                  <a:cubicBezTo>
                    <a:pt x="1497711" y="1401127"/>
                    <a:pt x="1263206" y="1651921"/>
                    <a:pt x="964311" y="1677924"/>
                  </a:cubicBezTo>
                  <a:cubicBezTo>
                    <a:pt x="990124" y="1709833"/>
                    <a:pt x="1017175" y="1740979"/>
                    <a:pt x="1045559" y="1771174"/>
                  </a:cubicBezTo>
                  <a:cubicBezTo>
                    <a:pt x="1067467" y="1794605"/>
                    <a:pt x="1100900" y="1798415"/>
                    <a:pt x="1127570" y="1780603"/>
                  </a:cubicBezTo>
                  <a:cubicBezTo>
                    <a:pt x="1327499" y="1646968"/>
                    <a:pt x="1501997" y="1475708"/>
                    <a:pt x="1654969" y="1290923"/>
                  </a:cubicBezTo>
                  <a:cubicBezTo>
                    <a:pt x="1672781" y="1269397"/>
                    <a:pt x="1675162" y="1244346"/>
                    <a:pt x="1661922" y="1219772"/>
                  </a:cubicBezTo>
                  <a:cubicBezTo>
                    <a:pt x="1629823" y="1160812"/>
                    <a:pt x="1597819" y="1101757"/>
                    <a:pt x="1565720" y="1042797"/>
                  </a:cubicBezTo>
                  <a:cubicBezTo>
                    <a:pt x="1555052" y="1023080"/>
                    <a:pt x="1540859" y="1013269"/>
                    <a:pt x="1518761" y="1010126"/>
                  </a:cubicBezTo>
                  <a:cubicBezTo>
                    <a:pt x="1509427" y="1008983"/>
                    <a:pt x="1500188" y="1007650"/>
                    <a:pt x="1490948" y="1006412"/>
                  </a:cubicBezTo>
                  <a:close/>
                </a:path>
              </a:pathLst>
            </a:custGeom>
            <a:solidFill>
              <a:srgbClr val="279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4"/>
            <p:cNvSpPr/>
            <p:nvPr/>
          </p:nvSpPr>
          <p:spPr>
            <a:xfrm>
              <a:off x="0" y="0"/>
              <a:ext cx="5678675" cy="5903036"/>
            </a:xfrm>
            <a:custGeom>
              <a:avLst/>
              <a:gdLst/>
              <a:ahLst/>
              <a:cxnLst/>
              <a:rect l="l" t="t" r="r" b="b"/>
              <a:pathLst>
                <a:path w="5209794" h="5415629" extrusionOk="0">
                  <a:moveTo>
                    <a:pt x="0" y="5063776"/>
                  </a:moveTo>
                  <a:lnTo>
                    <a:pt x="1063657" y="4000119"/>
                  </a:lnTo>
                  <a:cubicBezTo>
                    <a:pt x="1094708" y="4016788"/>
                    <a:pt x="1125093" y="4035552"/>
                    <a:pt x="1154525" y="4056412"/>
                  </a:cubicBezTo>
                  <a:cubicBezTo>
                    <a:pt x="1183005" y="4076605"/>
                    <a:pt x="1189863" y="4116515"/>
                    <a:pt x="1169861" y="4145090"/>
                  </a:cubicBezTo>
                  <a:cubicBezTo>
                    <a:pt x="836486" y="4620292"/>
                    <a:pt x="437674" y="5037678"/>
                    <a:pt x="0" y="5415630"/>
                  </a:cubicBezTo>
                  <a:lnTo>
                    <a:pt x="0" y="5063776"/>
                  </a:lnTo>
                  <a:lnTo>
                    <a:pt x="0" y="5063776"/>
                  </a:lnTo>
                  <a:close/>
                  <a:moveTo>
                    <a:pt x="1496187" y="3567589"/>
                  </a:moveTo>
                  <a:lnTo>
                    <a:pt x="2077403" y="2986373"/>
                  </a:lnTo>
                  <a:cubicBezTo>
                    <a:pt x="2103787" y="3032284"/>
                    <a:pt x="2128742" y="3079147"/>
                    <a:pt x="2152269" y="3126962"/>
                  </a:cubicBezTo>
                  <a:cubicBezTo>
                    <a:pt x="2161413" y="3145536"/>
                    <a:pt x="2161889" y="3160776"/>
                    <a:pt x="2153793" y="3179826"/>
                  </a:cubicBezTo>
                  <a:cubicBezTo>
                    <a:pt x="2071402" y="3375184"/>
                    <a:pt x="1959578" y="3548539"/>
                    <a:pt x="1794605" y="3684365"/>
                  </a:cubicBezTo>
                  <a:cubicBezTo>
                    <a:pt x="1776127" y="3699605"/>
                    <a:pt x="1757172" y="3703225"/>
                    <a:pt x="1734312" y="3695795"/>
                  </a:cubicBezTo>
                  <a:cubicBezTo>
                    <a:pt x="1644587" y="3666554"/>
                    <a:pt x="1563148" y="3625787"/>
                    <a:pt x="1496187" y="3567589"/>
                  </a:cubicBezTo>
                  <a:lnTo>
                    <a:pt x="1496187" y="3567589"/>
                  </a:lnTo>
                  <a:close/>
                  <a:moveTo>
                    <a:pt x="2492788" y="2570988"/>
                  </a:moveTo>
                  <a:lnTo>
                    <a:pt x="3051905" y="2011871"/>
                  </a:lnTo>
                  <a:cubicBezTo>
                    <a:pt x="3079909" y="2015204"/>
                    <a:pt x="3107912" y="2018824"/>
                    <a:pt x="3135821" y="2022824"/>
                  </a:cubicBezTo>
                  <a:cubicBezTo>
                    <a:pt x="3158014" y="2025968"/>
                    <a:pt x="3172111" y="2035778"/>
                    <a:pt x="3182779" y="2055495"/>
                  </a:cubicBezTo>
                  <a:cubicBezTo>
                    <a:pt x="3214783" y="2114455"/>
                    <a:pt x="3246882" y="2173415"/>
                    <a:pt x="3278981" y="2232470"/>
                  </a:cubicBezTo>
                  <a:cubicBezTo>
                    <a:pt x="3292316" y="2256949"/>
                    <a:pt x="3289840" y="2282095"/>
                    <a:pt x="3272028" y="2303621"/>
                  </a:cubicBezTo>
                  <a:cubicBezTo>
                    <a:pt x="3119057" y="2488311"/>
                    <a:pt x="2944559" y="2659666"/>
                    <a:pt x="2744629" y="2793302"/>
                  </a:cubicBezTo>
                  <a:cubicBezTo>
                    <a:pt x="2717959" y="2811113"/>
                    <a:pt x="2684621" y="2807303"/>
                    <a:pt x="2662619" y="2783872"/>
                  </a:cubicBezTo>
                  <a:cubicBezTo>
                    <a:pt x="2600135" y="2716911"/>
                    <a:pt x="2543651" y="2645759"/>
                    <a:pt x="2492788" y="2570988"/>
                  </a:cubicBezTo>
                  <a:lnTo>
                    <a:pt x="2492788" y="2570988"/>
                  </a:lnTo>
                  <a:close/>
                  <a:moveTo>
                    <a:pt x="3704463" y="1359313"/>
                  </a:moveTo>
                  <a:lnTo>
                    <a:pt x="3868865" y="1194911"/>
                  </a:lnTo>
                  <a:cubicBezTo>
                    <a:pt x="3982784" y="1175290"/>
                    <a:pt x="4097750" y="1161574"/>
                    <a:pt x="4213193" y="1153573"/>
                  </a:cubicBezTo>
                  <a:cubicBezTo>
                    <a:pt x="4239959" y="1151763"/>
                    <a:pt x="4260723" y="1163098"/>
                    <a:pt x="4273487" y="1186625"/>
                  </a:cubicBezTo>
                  <a:cubicBezTo>
                    <a:pt x="4286346" y="1210151"/>
                    <a:pt x="4284726" y="1233773"/>
                    <a:pt x="4268724" y="1255205"/>
                  </a:cubicBezTo>
                  <a:cubicBezTo>
                    <a:pt x="4166902" y="1391984"/>
                    <a:pt x="4051364" y="1517999"/>
                    <a:pt x="3920109" y="1627156"/>
                  </a:cubicBezTo>
                  <a:cubicBezTo>
                    <a:pt x="3904203" y="1640396"/>
                    <a:pt x="3889439" y="1644396"/>
                    <a:pt x="3868960" y="1641062"/>
                  </a:cubicBezTo>
                  <a:cubicBezTo>
                    <a:pt x="3848481" y="1637633"/>
                    <a:pt x="3835813" y="1629156"/>
                    <a:pt x="3824954" y="1611439"/>
                  </a:cubicBezTo>
                  <a:cubicBezTo>
                    <a:pt x="3775805" y="1531239"/>
                    <a:pt x="3735134" y="1447610"/>
                    <a:pt x="3704463" y="1359313"/>
                  </a:cubicBezTo>
                  <a:lnTo>
                    <a:pt x="3704463" y="1359313"/>
                  </a:lnTo>
                  <a:close/>
                  <a:moveTo>
                    <a:pt x="4415885" y="647890"/>
                  </a:moveTo>
                  <a:lnTo>
                    <a:pt x="5063776" y="0"/>
                  </a:lnTo>
                  <a:lnTo>
                    <a:pt x="5209794" y="0"/>
                  </a:lnTo>
                  <a:lnTo>
                    <a:pt x="5138071" y="501872"/>
                  </a:lnTo>
                  <a:cubicBezTo>
                    <a:pt x="5134451" y="527114"/>
                    <a:pt x="5120926" y="543878"/>
                    <a:pt x="5097018" y="552736"/>
                  </a:cubicBezTo>
                  <a:cubicBezTo>
                    <a:pt x="4892421" y="628079"/>
                    <a:pt x="4680395" y="662369"/>
                    <a:pt x="4462939" y="666560"/>
                  </a:cubicBezTo>
                  <a:cubicBezTo>
                    <a:pt x="4444175" y="666940"/>
                    <a:pt x="4427697" y="659987"/>
                    <a:pt x="4415885" y="647890"/>
                  </a:cubicBezTo>
                  <a:close/>
                </a:path>
              </a:pathLst>
            </a:custGeom>
            <a:solidFill>
              <a:srgbClr val="2698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4"/>
            <p:cNvSpPr/>
            <p:nvPr/>
          </p:nvSpPr>
          <p:spPr>
            <a:xfrm>
              <a:off x="0" y="0"/>
              <a:ext cx="6861836" cy="6861836"/>
            </a:xfrm>
            <a:custGeom>
              <a:avLst/>
              <a:gdLst/>
              <a:ahLst/>
              <a:cxnLst/>
              <a:rect l="l" t="t" r="r" b="b"/>
              <a:pathLst>
                <a:path w="6295262" h="6295262" extrusionOk="0">
                  <a:moveTo>
                    <a:pt x="6295263" y="0"/>
                  </a:moveTo>
                  <a:lnTo>
                    <a:pt x="0" y="6295263"/>
                  </a:lnTo>
                  <a:lnTo>
                    <a:pt x="6295263" y="6295263"/>
                  </a:lnTo>
                  <a:lnTo>
                    <a:pt x="6295263" y="901256"/>
                  </a:lnTo>
                  <a:close/>
                </a:path>
              </a:pathLst>
            </a:custGeom>
            <a:solidFill>
              <a:srgbClr val="F0F9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4"/>
            <p:cNvSpPr/>
            <p:nvPr/>
          </p:nvSpPr>
          <p:spPr>
            <a:xfrm>
              <a:off x="96595" y="133468"/>
              <a:ext cx="6765281" cy="6728424"/>
            </a:xfrm>
            <a:custGeom>
              <a:avLst/>
              <a:gdLst/>
              <a:ahLst/>
              <a:cxnLst/>
              <a:rect l="l" t="t" r="r" b="b"/>
              <a:pathLst>
                <a:path w="6206680" h="6172866" extrusionOk="0">
                  <a:moveTo>
                    <a:pt x="39338" y="6172867"/>
                  </a:moveTo>
                  <a:lnTo>
                    <a:pt x="167545" y="6172867"/>
                  </a:lnTo>
                  <a:lnTo>
                    <a:pt x="64103" y="6069521"/>
                  </a:lnTo>
                  <a:lnTo>
                    <a:pt x="0" y="6133624"/>
                  </a:lnTo>
                  <a:lnTo>
                    <a:pt x="39338" y="6172867"/>
                  </a:lnTo>
                  <a:lnTo>
                    <a:pt x="39338" y="6172867"/>
                  </a:lnTo>
                  <a:close/>
                  <a:moveTo>
                    <a:pt x="617411" y="6172867"/>
                  </a:moveTo>
                  <a:lnTo>
                    <a:pt x="745617" y="6172867"/>
                  </a:lnTo>
                  <a:lnTo>
                    <a:pt x="353187" y="5780437"/>
                  </a:lnTo>
                  <a:cubicBezTo>
                    <a:pt x="331851" y="5801773"/>
                    <a:pt x="310420" y="5823109"/>
                    <a:pt x="289084" y="5844540"/>
                  </a:cubicBezTo>
                  <a:lnTo>
                    <a:pt x="617411" y="6172867"/>
                  </a:lnTo>
                  <a:lnTo>
                    <a:pt x="617411" y="6172867"/>
                  </a:lnTo>
                  <a:close/>
                  <a:moveTo>
                    <a:pt x="6206681" y="778859"/>
                  </a:moveTo>
                  <a:lnTo>
                    <a:pt x="6206681" y="650653"/>
                  </a:lnTo>
                  <a:lnTo>
                    <a:pt x="5845112" y="289084"/>
                  </a:lnTo>
                  <a:cubicBezTo>
                    <a:pt x="5823775" y="310420"/>
                    <a:pt x="5802344" y="331851"/>
                    <a:pt x="5781008" y="353187"/>
                  </a:cubicBezTo>
                  <a:lnTo>
                    <a:pt x="6206681" y="778859"/>
                  </a:lnTo>
                  <a:lnTo>
                    <a:pt x="6206681" y="778859"/>
                  </a:lnTo>
                  <a:close/>
                  <a:moveTo>
                    <a:pt x="6206681" y="200787"/>
                  </a:moveTo>
                  <a:lnTo>
                    <a:pt x="6206681" y="72580"/>
                  </a:lnTo>
                  <a:lnTo>
                    <a:pt x="6134100" y="0"/>
                  </a:lnTo>
                  <a:lnTo>
                    <a:pt x="6069997" y="64103"/>
                  </a:lnTo>
                  <a:lnTo>
                    <a:pt x="6206681" y="200787"/>
                  </a:lnTo>
                  <a:lnTo>
                    <a:pt x="6206681" y="200787"/>
                  </a:lnTo>
                  <a:close/>
                  <a:moveTo>
                    <a:pt x="578168" y="5555552"/>
                  </a:moveTo>
                  <a:cubicBezTo>
                    <a:pt x="599504" y="5534216"/>
                    <a:pt x="620840" y="5512784"/>
                    <a:pt x="642271" y="5491449"/>
                  </a:cubicBezTo>
                  <a:cubicBezTo>
                    <a:pt x="813149" y="5662327"/>
                    <a:pt x="984028" y="5833206"/>
                    <a:pt x="1155002" y="6004179"/>
                  </a:cubicBezTo>
                  <a:cubicBezTo>
                    <a:pt x="1133666" y="6025515"/>
                    <a:pt x="1112330" y="6046851"/>
                    <a:pt x="1090898" y="6068283"/>
                  </a:cubicBezTo>
                  <a:cubicBezTo>
                    <a:pt x="919925" y="5897309"/>
                    <a:pt x="749046" y="5726430"/>
                    <a:pt x="578168" y="5555552"/>
                  </a:cubicBezTo>
                  <a:lnTo>
                    <a:pt x="578168" y="5555552"/>
                  </a:lnTo>
                  <a:close/>
                  <a:moveTo>
                    <a:pt x="867156" y="5266468"/>
                  </a:moveTo>
                  <a:cubicBezTo>
                    <a:pt x="1038035" y="5437347"/>
                    <a:pt x="1209008" y="5608225"/>
                    <a:pt x="1379887" y="5779199"/>
                  </a:cubicBezTo>
                  <a:cubicBezTo>
                    <a:pt x="1401223" y="5757863"/>
                    <a:pt x="1422654" y="5736431"/>
                    <a:pt x="1443990" y="5715095"/>
                  </a:cubicBezTo>
                  <a:cubicBezTo>
                    <a:pt x="1273112" y="5544217"/>
                    <a:pt x="1102233" y="5373338"/>
                    <a:pt x="931259" y="5202365"/>
                  </a:cubicBezTo>
                  <a:cubicBezTo>
                    <a:pt x="909923" y="5223796"/>
                    <a:pt x="888587" y="5245132"/>
                    <a:pt x="867156" y="5266468"/>
                  </a:cubicBezTo>
                  <a:lnTo>
                    <a:pt x="867156" y="5266468"/>
                  </a:lnTo>
                  <a:close/>
                  <a:moveTo>
                    <a:pt x="1156240" y="4977479"/>
                  </a:moveTo>
                  <a:cubicBezTo>
                    <a:pt x="1177576" y="4956143"/>
                    <a:pt x="1199007" y="4934712"/>
                    <a:pt x="1220343" y="4913376"/>
                  </a:cubicBezTo>
                  <a:cubicBezTo>
                    <a:pt x="1391222" y="5084255"/>
                    <a:pt x="1562100" y="5255229"/>
                    <a:pt x="1733074" y="5426107"/>
                  </a:cubicBezTo>
                  <a:cubicBezTo>
                    <a:pt x="1711738" y="5447443"/>
                    <a:pt x="1690307" y="5468779"/>
                    <a:pt x="1668971" y="5490210"/>
                  </a:cubicBezTo>
                  <a:cubicBezTo>
                    <a:pt x="1498092" y="5319332"/>
                    <a:pt x="1327118" y="5148358"/>
                    <a:pt x="1156240" y="4977479"/>
                  </a:cubicBezTo>
                  <a:lnTo>
                    <a:pt x="1156240" y="4977479"/>
                  </a:lnTo>
                  <a:close/>
                  <a:moveTo>
                    <a:pt x="1445323" y="4688491"/>
                  </a:moveTo>
                  <a:cubicBezTo>
                    <a:pt x="1616202" y="4859370"/>
                    <a:pt x="1787176" y="5030343"/>
                    <a:pt x="1958054" y="5201221"/>
                  </a:cubicBezTo>
                  <a:cubicBezTo>
                    <a:pt x="1979390" y="5179886"/>
                    <a:pt x="2000822" y="5158550"/>
                    <a:pt x="2022158" y="5137118"/>
                  </a:cubicBezTo>
                  <a:cubicBezTo>
                    <a:pt x="1851279" y="4966240"/>
                    <a:pt x="1680305" y="4795266"/>
                    <a:pt x="1509427" y="4624388"/>
                  </a:cubicBezTo>
                  <a:cubicBezTo>
                    <a:pt x="1487996" y="4645724"/>
                    <a:pt x="1466660" y="4667060"/>
                    <a:pt x="1445323" y="4688491"/>
                  </a:cubicBezTo>
                  <a:lnTo>
                    <a:pt x="1445323" y="4688491"/>
                  </a:lnTo>
                  <a:close/>
                  <a:moveTo>
                    <a:pt x="1734312" y="4399407"/>
                  </a:moveTo>
                  <a:cubicBezTo>
                    <a:pt x="1755648" y="4378071"/>
                    <a:pt x="1776984" y="4356640"/>
                    <a:pt x="1798415" y="4335304"/>
                  </a:cubicBezTo>
                  <a:cubicBezTo>
                    <a:pt x="1969294" y="4506183"/>
                    <a:pt x="2140172" y="4677061"/>
                    <a:pt x="2311146" y="4848035"/>
                  </a:cubicBezTo>
                  <a:cubicBezTo>
                    <a:pt x="2289810" y="4869371"/>
                    <a:pt x="2268379" y="4890802"/>
                    <a:pt x="2247043" y="4912138"/>
                  </a:cubicBezTo>
                  <a:cubicBezTo>
                    <a:pt x="2076164" y="4741259"/>
                    <a:pt x="1905191" y="4570381"/>
                    <a:pt x="1734312" y="4399407"/>
                  </a:cubicBezTo>
                  <a:lnTo>
                    <a:pt x="1734312" y="4399407"/>
                  </a:lnTo>
                  <a:close/>
                  <a:moveTo>
                    <a:pt x="2023396" y="4110419"/>
                  </a:moveTo>
                  <a:cubicBezTo>
                    <a:pt x="2194274" y="4281392"/>
                    <a:pt x="2365248" y="4452271"/>
                    <a:pt x="2536127" y="4623150"/>
                  </a:cubicBezTo>
                  <a:cubicBezTo>
                    <a:pt x="2557463" y="4601814"/>
                    <a:pt x="2578799" y="4580382"/>
                    <a:pt x="2600230" y="4559046"/>
                  </a:cubicBezTo>
                  <a:cubicBezTo>
                    <a:pt x="2429351" y="4388168"/>
                    <a:pt x="2258378" y="4217289"/>
                    <a:pt x="2087499" y="4046315"/>
                  </a:cubicBezTo>
                  <a:cubicBezTo>
                    <a:pt x="2066068" y="4067651"/>
                    <a:pt x="2044732" y="4089083"/>
                    <a:pt x="2023396" y="4110419"/>
                  </a:cubicBezTo>
                  <a:lnTo>
                    <a:pt x="2023396" y="4110419"/>
                  </a:lnTo>
                  <a:close/>
                  <a:moveTo>
                    <a:pt x="2312384" y="3821430"/>
                  </a:moveTo>
                  <a:cubicBezTo>
                    <a:pt x="2333720" y="3800094"/>
                    <a:pt x="2355152" y="3778663"/>
                    <a:pt x="2376488" y="3757327"/>
                  </a:cubicBezTo>
                  <a:cubicBezTo>
                    <a:pt x="2547366" y="3928205"/>
                    <a:pt x="2718340" y="4099179"/>
                    <a:pt x="2889218" y="4270058"/>
                  </a:cubicBezTo>
                  <a:cubicBezTo>
                    <a:pt x="2867883" y="4291394"/>
                    <a:pt x="2846546" y="4312730"/>
                    <a:pt x="2825115" y="4334161"/>
                  </a:cubicBezTo>
                  <a:cubicBezTo>
                    <a:pt x="2654237" y="4163187"/>
                    <a:pt x="2483358" y="3992309"/>
                    <a:pt x="2312384" y="3821430"/>
                  </a:cubicBezTo>
                  <a:lnTo>
                    <a:pt x="2312384" y="3821430"/>
                  </a:lnTo>
                  <a:close/>
                  <a:moveTo>
                    <a:pt x="2601468" y="3532346"/>
                  </a:moveTo>
                  <a:cubicBezTo>
                    <a:pt x="2772442" y="3703225"/>
                    <a:pt x="2943320" y="3874103"/>
                    <a:pt x="3114199" y="4045077"/>
                  </a:cubicBezTo>
                  <a:cubicBezTo>
                    <a:pt x="3135535" y="4023741"/>
                    <a:pt x="3156966" y="4002310"/>
                    <a:pt x="3178302" y="3980974"/>
                  </a:cubicBezTo>
                  <a:cubicBezTo>
                    <a:pt x="3007424" y="3810095"/>
                    <a:pt x="2836545" y="3639217"/>
                    <a:pt x="2665571" y="3468243"/>
                  </a:cubicBezTo>
                  <a:cubicBezTo>
                    <a:pt x="2644235" y="3489674"/>
                    <a:pt x="2622804" y="3511010"/>
                    <a:pt x="2601468" y="3532346"/>
                  </a:cubicBezTo>
                  <a:lnTo>
                    <a:pt x="2601468" y="3532346"/>
                  </a:lnTo>
                  <a:close/>
                  <a:moveTo>
                    <a:pt x="2890552" y="3243358"/>
                  </a:moveTo>
                  <a:cubicBezTo>
                    <a:pt x="2911888" y="3222022"/>
                    <a:pt x="2933224" y="3200686"/>
                    <a:pt x="2954655" y="3179255"/>
                  </a:cubicBezTo>
                  <a:cubicBezTo>
                    <a:pt x="3125534" y="3350133"/>
                    <a:pt x="3296508" y="3521107"/>
                    <a:pt x="3467386" y="3691985"/>
                  </a:cubicBezTo>
                  <a:cubicBezTo>
                    <a:pt x="3446050" y="3713321"/>
                    <a:pt x="3424619" y="3734753"/>
                    <a:pt x="3403283" y="3756089"/>
                  </a:cubicBezTo>
                  <a:cubicBezTo>
                    <a:pt x="3232309" y="3585210"/>
                    <a:pt x="3061430" y="3414236"/>
                    <a:pt x="2890552" y="3243358"/>
                  </a:cubicBezTo>
                  <a:lnTo>
                    <a:pt x="2890552" y="3243358"/>
                  </a:lnTo>
                  <a:close/>
                  <a:moveTo>
                    <a:pt x="3179540" y="2954369"/>
                  </a:moveTo>
                  <a:cubicBezTo>
                    <a:pt x="3350419" y="3125248"/>
                    <a:pt x="3521393" y="3296222"/>
                    <a:pt x="3692271" y="3467100"/>
                  </a:cubicBezTo>
                  <a:cubicBezTo>
                    <a:pt x="3713607" y="3445764"/>
                    <a:pt x="3735038" y="3424333"/>
                    <a:pt x="3756375" y="3402997"/>
                  </a:cubicBezTo>
                  <a:cubicBezTo>
                    <a:pt x="3585496" y="3232118"/>
                    <a:pt x="3414522" y="3061145"/>
                    <a:pt x="3243644" y="2890266"/>
                  </a:cubicBezTo>
                  <a:cubicBezTo>
                    <a:pt x="3222308" y="2911602"/>
                    <a:pt x="3200971" y="2932938"/>
                    <a:pt x="3179540" y="2954369"/>
                  </a:cubicBezTo>
                  <a:lnTo>
                    <a:pt x="3179540" y="2954369"/>
                  </a:lnTo>
                  <a:close/>
                  <a:moveTo>
                    <a:pt x="3468624" y="2665286"/>
                  </a:moveTo>
                  <a:cubicBezTo>
                    <a:pt x="3489960" y="2643950"/>
                    <a:pt x="3511391" y="2622518"/>
                    <a:pt x="3532727" y="2601182"/>
                  </a:cubicBezTo>
                  <a:cubicBezTo>
                    <a:pt x="3703606" y="2772061"/>
                    <a:pt x="3874579" y="2942939"/>
                    <a:pt x="4045458" y="3113913"/>
                  </a:cubicBezTo>
                  <a:cubicBezTo>
                    <a:pt x="4024122" y="3135249"/>
                    <a:pt x="4002691" y="3156680"/>
                    <a:pt x="3981355" y="3178016"/>
                  </a:cubicBezTo>
                  <a:cubicBezTo>
                    <a:pt x="3810476" y="3007138"/>
                    <a:pt x="3639503" y="2836259"/>
                    <a:pt x="3468624" y="2665286"/>
                  </a:cubicBezTo>
                  <a:lnTo>
                    <a:pt x="3468624" y="2665286"/>
                  </a:lnTo>
                  <a:close/>
                  <a:moveTo>
                    <a:pt x="3757708" y="2376297"/>
                  </a:moveTo>
                  <a:cubicBezTo>
                    <a:pt x="3928586" y="2547176"/>
                    <a:pt x="4099465" y="2718149"/>
                    <a:pt x="4270439" y="2889028"/>
                  </a:cubicBezTo>
                  <a:cubicBezTo>
                    <a:pt x="4291775" y="2867692"/>
                    <a:pt x="4313111" y="2846356"/>
                    <a:pt x="4334542" y="2824925"/>
                  </a:cubicBezTo>
                  <a:cubicBezTo>
                    <a:pt x="4163663" y="2654046"/>
                    <a:pt x="3992785" y="2483072"/>
                    <a:pt x="3821811" y="2312194"/>
                  </a:cubicBezTo>
                  <a:cubicBezTo>
                    <a:pt x="3800380" y="2333530"/>
                    <a:pt x="3779044" y="2354961"/>
                    <a:pt x="3757708" y="2376297"/>
                  </a:cubicBezTo>
                  <a:lnTo>
                    <a:pt x="3757708" y="2376297"/>
                  </a:lnTo>
                  <a:close/>
                  <a:moveTo>
                    <a:pt x="4046696" y="2087309"/>
                  </a:moveTo>
                  <a:cubicBezTo>
                    <a:pt x="4068033" y="2065973"/>
                    <a:pt x="4089464" y="2044541"/>
                    <a:pt x="4110800" y="2023205"/>
                  </a:cubicBezTo>
                  <a:cubicBezTo>
                    <a:pt x="4281678" y="2194084"/>
                    <a:pt x="4452652" y="2365058"/>
                    <a:pt x="4623530" y="2535936"/>
                  </a:cubicBezTo>
                  <a:cubicBezTo>
                    <a:pt x="4602195" y="2557272"/>
                    <a:pt x="4580859" y="2578608"/>
                    <a:pt x="4559427" y="2600039"/>
                  </a:cubicBezTo>
                  <a:cubicBezTo>
                    <a:pt x="4388549" y="2429066"/>
                    <a:pt x="4217670" y="2258187"/>
                    <a:pt x="4046696" y="2087309"/>
                  </a:cubicBezTo>
                  <a:lnTo>
                    <a:pt x="4046696" y="2087309"/>
                  </a:lnTo>
                  <a:close/>
                  <a:moveTo>
                    <a:pt x="4335780" y="1798225"/>
                  </a:moveTo>
                  <a:cubicBezTo>
                    <a:pt x="4506659" y="1969103"/>
                    <a:pt x="4677537" y="2140077"/>
                    <a:pt x="4848511" y="2310956"/>
                  </a:cubicBezTo>
                  <a:cubicBezTo>
                    <a:pt x="4869847" y="2289620"/>
                    <a:pt x="4891278" y="2268188"/>
                    <a:pt x="4912614" y="2246852"/>
                  </a:cubicBezTo>
                  <a:cubicBezTo>
                    <a:pt x="4741736" y="2075974"/>
                    <a:pt x="4570762" y="1905000"/>
                    <a:pt x="4399884" y="1734122"/>
                  </a:cubicBezTo>
                  <a:cubicBezTo>
                    <a:pt x="4378452" y="1755553"/>
                    <a:pt x="4357116" y="1776889"/>
                    <a:pt x="4335780" y="1798225"/>
                  </a:cubicBezTo>
                  <a:lnTo>
                    <a:pt x="4335780" y="1798225"/>
                  </a:lnTo>
                  <a:close/>
                  <a:moveTo>
                    <a:pt x="4624864" y="1509236"/>
                  </a:moveTo>
                  <a:cubicBezTo>
                    <a:pt x="4646200" y="1487900"/>
                    <a:pt x="4667631" y="1466469"/>
                    <a:pt x="4688967" y="1445133"/>
                  </a:cubicBezTo>
                  <a:cubicBezTo>
                    <a:pt x="4859846" y="1616012"/>
                    <a:pt x="5030819" y="1786890"/>
                    <a:pt x="5201698" y="1957864"/>
                  </a:cubicBezTo>
                  <a:cubicBezTo>
                    <a:pt x="5180362" y="1979200"/>
                    <a:pt x="5158931" y="2000631"/>
                    <a:pt x="5137595" y="2021967"/>
                  </a:cubicBezTo>
                  <a:cubicBezTo>
                    <a:pt x="4966621" y="1851089"/>
                    <a:pt x="4795742" y="1680115"/>
                    <a:pt x="4624864" y="1509236"/>
                  </a:cubicBezTo>
                  <a:lnTo>
                    <a:pt x="4624864" y="1509236"/>
                  </a:lnTo>
                  <a:close/>
                  <a:moveTo>
                    <a:pt x="4913853" y="1220248"/>
                  </a:moveTo>
                  <a:cubicBezTo>
                    <a:pt x="5084731" y="1391126"/>
                    <a:pt x="5255705" y="1562100"/>
                    <a:pt x="5426583" y="1732978"/>
                  </a:cubicBezTo>
                  <a:cubicBezTo>
                    <a:pt x="5447919" y="1711643"/>
                    <a:pt x="5469351" y="1690211"/>
                    <a:pt x="5490686" y="1668875"/>
                  </a:cubicBezTo>
                  <a:cubicBezTo>
                    <a:pt x="5319808" y="1497997"/>
                    <a:pt x="5148834" y="1327023"/>
                    <a:pt x="4977956" y="1156145"/>
                  </a:cubicBezTo>
                  <a:cubicBezTo>
                    <a:pt x="4956620" y="1177481"/>
                    <a:pt x="4935284" y="1198817"/>
                    <a:pt x="4913853" y="1220248"/>
                  </a:cubicBezTo>
                  <a:lnTo>
                    <a:pt x="4913853" y="1220248"/>
                  </a:lnTo>
                  <a:close/>
                  <a:moveTo>
                    <a:pt x="5202936" y="931164"/>
                  </a:moveTo>
                  <a:cubicBezTo>
                    <a:pt x="5224273" y="909828"/>
                    <a:pt x="5245704" y="888397"/>
                    <a:pt x="5267040" y="867061"/>
                  </a:cubicBezTo>
                  <a:cubicBezTo>
                    <a:pt x="5437918" y="1037939"/>
                    <a:pt x="5608891" y="1208913"/>
                    <a:pt x="5779770" y="1379792"/>
                  </a:cubicBezTo>
                  <a:cubicBezTo>
                    <a:pt x="5758434" y="1401128"/>
                    <a:pt x="5737003" y="1422559"/>
                    <a:pt x="5715667" y="1443895"/>
                  </a:cubicBezTo>
                  <a:cubicBezTo>
                    <a:pt x="5544693" y="1273016"/>
                    <a:pt x="5373815" y="1102138"/>
                    <a:pt x="5202936" y="931164"/>
                  </a:cubicBezTo>
                  <a:lnTo>
                    <a:pt x="5202936" y="931164"/>
                  </a:lnTo>
                  <a:close/>
                  <a:moveTo>
                    <a:pt x="5491925" y="642175"/>
                  </a:moveTo>
                  <a:cubicBezTo>
                    <a:pt x="5513261" y="620840"/>
                    <a:pt x="5534692" y="599408"/>
                    <a:pt x="5556028" y="578072"/>
                  </a:cubicBezTo>
                  <a:cubicBezTo>
                    <a:pt x="5726906" y="748951"/>
                    <a:pt x="5897880" y="919829"/>
                    <a:pt x="6068759" y="1090803"/>
                  </a:cubicBezTo>
                  <a:cubicBezTo>
                    <a:pt x="6047423" y="1112139"/>
                    <a:pt x="6025992" y="1133570"/>
                    <a:pt x="6004656" y="1154906"/>
                  </a:cubicBezTo>
                  <a:cubicBezTo>
                    <a:pt x="5833777" y="984028"/>
                    <a:pt x="5662899" y="813054"/>
                    <a:pt x="5491925" y="642175"/>
                  </a:cubicBezTo>
                  <a:close/>
                </a:path>
              </a:pathLst>
            </a:custGeom>
            <a:solidFill>
              <a:srgbClr val="D2DF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4"/>
            <p:cNvSpPr/>
            <p:nvPr/>
          </p:nvSpPr>
          <p:spPr>
            <a:xfrm>
              <a:off x="1273191" y="1273191"/>
              <a:ext cx="5589180" cy="5589180"/>
            </a:xfrm>
            <a:custGeom>
              <a:avLst/>
              <a:gdLst/>
              <a:ahLst/>
              <a:cxnLst/>
              <a:rect l="l" t="t" r="r" b="b"/>
              <a:pathLst>
                <a:path w="5127688" h="5127688" extrusionOk="0">
                  <a:moveTo>
                    <a:pt x="5127689" y="0"/>
                  </a:moveTo>
                  <a:lnTo>
                    <a:pt x="0" y="5127689"/>
                  </a:lnTo>
                  <a:lnTo>
                    <a:pt x="5127689" y="5127689"/>
                  </a:lnTo>
                  <a:close/>
                </a:path>
              </a:pathLst>
            </a:custGeom>
            <a:solidFill>
              <a:srgbClr val="D2DF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4"/>
            <p:cNvSpPr/>
            <p:nvPr/>
          </p:nvSpPr>
          <p:spPr>
            <a:xfrm>
              <a:off x="1273191" y="1273191"/>
              <a:ext cx="5589180" cy="5589180"/>
            </a:xfrm>
            <a:custGeom>
              <a:avLst/>
              <a:gdLst/>
              <a:ahLst/>
              <a:cxnLst/>
              <a:rect l="l" t="t" r="r" b="b"/>
              <a:pathLst>
                <a:path w="5127688" h="5127688" extrusionOk="0">
                  <a:moveTo>
                    <a:pt x="5127689" y="120777"/>
                  </a:moveTo>
                  <a:lnTo>
                    <a:pt x="300133" y="5127689"/>
                  </a:lnTo>
                  <a:lnTo>
                    <a:pt x="0" y="5127689"/>
                  </a:lnTo>
                  <a:lnTo>
                    <a:pt x="5127689" y="0"/>
                  </a:lnTo>
                  <a:close/>
                </a:path>
              </a:pathLst>
            </a:custGeom>
            <a:solidFill>
              <a:srgbClr val="BBC7C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4"/>
            <p:cNvSpPr/>
            <p:nvPr/>
          </p:nvSpPr>
          <p:spPr>
            <a:xfrm>
              <a:off x="4797131" y="2041891"/>
              <a:ext cx="2571475" cy="3463310"/>
            </a:xfrm>
            <a:custGeom>
              <a:avLst/>
              <a:gdLst/>
              <a:ahLst/>
              <a:cxnLst/>
              <a:rect l="l" t="t" r="r" b="b"/>
              <a:pathLst>
                <a:path w="2359151" h="3177349" extrusionOk="0">
                  <a:moveTo>
                    <a:pt x="1588675" y="0"/>
                  </a:moveTo>
                  <a:lnTo>
                    <a:pt x="2150364" y="232696"/>
                  </a:lnTo>
                  <a:lnTo>
                    <a:pt x="2359152" y="319183"/>
                  </a:lnTo>
                  <a:lnTo>
                    <a:pt x="2359152" y="2858167"/>
                  </a:lnTo>
                  <a:lnTo>
                    <a:pt x="2150364" y="2944654"/>
                  </a:lnTo>
                  <a:lnTo>
                    <a:pt x="1588675" y="3177350"/>
                  </a:lnTo>
                  <a:lnTo>
                    <a:pt x="1026986" y="2944654"/>
                  </a:lnTo>
                  <a:lnTo>
                    <a:pt x="465296" y="2712053"/>
                  </a:lnTo>
                  <a:lnTo>
                    <a:pt x="232696" y="2150364"/>
                  </a:lnTo>
                  <a:lnTo>
                    <a:pt x="0" y="1588675"/>
                  </a:lnTo>
                  <a:lnTo>
                    <a:pt x="232696" y="1026985"/>
                  </a:lnTo>
                  <a:lnTo>
                    <a:pt x="465296" y="465392"/>
                  </a:lnTo>
                  <a:lnTo>
                    <a:pt x="1026986" y="232696"/>
                  </a:lnTo>
                  <a:close/>
                </a:path>
              </a:pathLst>
            </a:custGeom>
            <a:solidFill>
              <a:srgbClr val="BBC7C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4"/>
            <p:cNvSpPr/>
            <p:nvPr/>
          </p:nvSpPr>
          <p:spPr>
            <a:xfrm>
              <a:off x="4752053" y="1491194"/>
              <a:ext cx="2616534" cy="3463207"/>
            </a:xfrm>
            <a:custGeom>
              <a:avLst/>
              <a:gdLst/>
              <a:ahLst/>
              <a:cxnLst/>
              <a:rect l="l" t="t" r="r" b="b"/>
              <a:pathLst>
                <a:path w="2400490" h="3177254" extrusionOk="0">
                  <a:moveTo>
                    <a:pt x="1588675" y="0"/>
                  </a:moveTo>
                  <a:lnTo>
                    <a:pt x="2150364" y="232601"/>
                  </a:lnTo>
                  <a:lnTo>
                    <a:pt x="2400491" y="336233"/>
                  </a:lnTo>
                  <a:lnTo>
                    <a:pt x="2400491" y="2841022"/>
                  </a:lnTo>
                  <a:lnTo>
                    <a:pt x="2150364" y="2944654"/>
                  </a:lnTo>
                  <a:lnTo>
                    <a:pt x="1588675" y="3177254"/>
                  </a:lnTo>
                  <a:lnTo>
                    <a:pt x="1026985" y="2944654"/>
                  </a:lnTo>
                  <a:lnTo>
                    <a:pt x="465296" y="2711958"/>
                  </a:lnTo>
                  <a:lnTo>
                    <a:pt x="232696" y="2150269"/>
                  </a:lnTo>
                  <a:lnTo>
                    <a:pt x="0" y="1588580"/>
                  </a:lnTo>
                  <a:lnTo>
                    <a:pt x="232696" y="1026986"/>
                  </a:lnTo>
                  <a:lnTo>
                    <a:pt x="465296" y="465296"/>
                  </a:lnTo>
                  <a:lnTo>
                    <a:pt x="1026985" y="232601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4"/>
            <p:cNvSpPr/>
            <p:nvPr/>
          </p:nvSpPr>
          <p:spPr>
            <a:xfrm>
              <a:off x="4752053" y="1491194"/>
              <a:ext cx="2616534" cy="3463207"/>
            </a:xfrm>
            <a:custGeom>
              <a:avLst/>
              <a:gdLst/>
              <a:ahLst/>
              <a:cxnLst/>
              <a:rect l="l" t="t" r="r" b="b"/>
              <a:pathLst>
                <a:path w="2400490" h="3177254" extrusionOk="0">
                  <a:moveTo>
                    <a:pt x="1588675" y="3177254"/>
                  </a:moveTo>
                  <a:lnTo>
                    <a:pt x="1588675" y="1588580"/>
                  </a:lnTo>
                  <a:lnTo>
                    <a:pt x="0" y="1588580"/>
                  </a:lnTo>
                  <a:lnTo>
                    <a:pt x="465296" y="2711958"/>
                  </a:lnTo>
                  <a:lnTo>
                    <a:pt x="1588675" y="1588580"/>
                  </a:lnTo>
                  <a:lnTo>
                    <a:pt x="465296" y="465296"/>
                  </a:lnTo>
                  <a:lnTo>
                    <a:pt x="1588675" y="0"/>
                  </a:lnTo>
                  <a:lnTo>
                    <a:pt x="1588675" y="1588580"/>
                  </a:lnTo>
                  <a:lnTo>
                    <a:pt x="2400491" y="776764"/>
                  </a:lnTo>
                  <a:lnTo>
                    <a:pt x="2400491" y="1588580"/>
                  </a:lnTo>
                  <a:lnTo>
                    <a:pt x="1588675" y="1588580"/>
                  </a:lnTo>
                  <a:lnTo>
                    <a:pt x="2400491" y="2400491"/>
                  </a:lnTo>
                  <a:lnTo>
                    <a:pt x="2400491" y="28410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4"/>
            <p:cNvSpPr/>
            <p:nvPr/>
          </p:nvSpPr>
          <p:spPr>
            <a:xfrm>
              <a:off x="0" y="0"/>
              <a:ext cx="3585302" cy="4092890"/>
            </a:xfrm>
            <a:custGeom>
              <a:avLst/>
              <a:gdLst/>
              <a:ahLst/>
              <a:cxnLst/>
              <a:rect l="l" t="t" r="r" b="b"/>
              <a:pathLst>
                <a:path w="3289268" h="3754945" extrusionOk="0">
                  <a:moveTo>
                    <a:pt x="3018949" y="0"/>
                  </a:moveTo>
                  <a:lnTo>
                    <a:pt x="3289268" y="0"/>
                  </a:lnTo>
                  <a:lnTo>
                    <a:pt x="780002" y="1780508"/>
                  </a:lnTo>
                  <a:lnTo>
                    <a:pt x="3018949" y="0"/>
                  </a:lnTo>
                  <a:lnTo>
                    <a:pt x="3018949" y="0"/>
                  </a:lnTo>
                  <a:close/>
                  <a:moveTo>
                    <a:pt x="0" y="3754946"/>
                  </a:moveTo>
                  <a:lnTo>
                    <a:pt x="2892171" y="1108424"/>
                  </a:lnTo>
                  <a:lnTo>
                    <a:pt x="0" y="3280220"/>
                  </a:lnTo>
                  <a:lnTo>
                    <a:pt x="0" y="3754946"/>
                  </a:lnTo>
                  <a:lnTo>
                    <a:pt x="0" y="3754946"/>
                  </a:lnTo>
                  <a:close/>
                  <a:moveTo>
                    <a:pt x="0" y="972407"/>
                  </a:moveTo>
                  <a:lnTo>
                    <a:pt x="0" y="739997"/>
                  </a:lnTo>
                  <a:lnTo>
                    <a:pt x="686086" y="444437"/>
                  </a:lnTo>
                  <a:lnTo>
                    <a:pt x="0" y="972407"/>
                  </a:lnTo>
                  <a:close/>
                </a:path>
              </a:pathLst>
            </a:custGeom>
            <a:solidFill>
              <a:srgbClr val="ECF7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4"/>
            <p:cNvSpPr/>
            <p:nvPr/>
          </p:nvSpPr>
          <p:spPr>
            <a:xfrm>
              <a:off x="751679" y="1273191"/>
              <a:ext cx="2399753" cy="2399753"/>
            </a:xfrm>
            <a:custGeom>
              <a:avLst/>
              <a:gdLst/>
              <a:ahLst/>
              <a:cxnLst/>
              <a:rect l="l" t="t" r="r" b="b"/>
              <a:pathLst>
                <a:path w="2201608" h="2201608" extrusionOk="0">
                  <a:moveTo>
                    <a:pt x="1100804" y="0"/>
                  </a:moveTo>
                  <a:cubicBezTo>
                    <a:pt x="1708785" y="0"/>
                    <a:pt x="2201609" y="492824"/>
                    <a:pt x="2201609" y="1100804"/>
                  </a:cubicBezTo>
                  <a:cubicBezTo>
                    <a:pt x="2201609" y="1708785"/>
                    <a:pt x="1708785" y="2201609"/>
                    <a:pt x="1100804" y="2201609"/>
                  </a:cubicBezTo>
                  <a:cubicBezTo>
                    <a:pt x="492823" y="2201609"/>
                    <a:pt x="0" y="1708785"/>
                    <a:pt x="0" y="1100804"/>
                  </a:cubicBezTo>
                  <a:cubicBezTo>
                    <a:pt x="0" y="492824"/>
                    <a:pt x="492823" y="0"/>
                    <a:pt x="1100804" y="0"/>
                  </a:cubicBezTo>
                  <a:lnTo>
                    <a:pt x="1100804" y="0"/>
                  </a:lnTo>
                  <a:close/>
                  <a:moveTo>
                    <a:pt x="1100804" y="516064"/>
                  </a:moveTo>
                  <a:cubicBezTo>
                    <a:pt x="777907" y="516064"/>
                    <a:pt x="516160" y="777812"/>
                    <a:pt x="516160" y="1100804"/>
                  </a:cubicBezTo>
                  <a:cubicBezTo>
                    <a:pt x="516160" y="1423702"/>
                    <a:pt x="777907" y="1685544"/>
                    <a:pt x="1100804" y="1685544"/>
                  </a:cubicBezTo>
                  <a:cubicBezTo>
                    <a:pt x="1423702" y="1685544"/>
                    <a:pt x="1685544" y="1423702"/>
                    <a:pt x="1685544" y="1100804"/>
                  </a:cubicBezTo>
                  <a:cubicBezTo>
                    <a:pt x="1685449" y="777812"/>
                    <a:pt x="1423702" y="516064"/>
                    <a:pt x="1100804" y="516064"/>
                  </a:cubicBez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4"/>
            <p:cNvSpPr/>
            <p:nvPr/>
          </p:nvSpPr>
          <p:spPr>
            <a:xfrm>
              <a:off x="1006462" y="1629244"/>
              <a:ext cx="2144972" cy="2043746"/>
            </a:xfrm>
            <a:custGeom>
              <a:avLst/>
              <a:gdLst/>
              <a:ahLst/>
              <a:cxnLst/>
              <a:rect l="l" t="t" r="r" b="b"/>
              <a:pathLst>
                <a:path w="1967864" h="1874996" extrusionOk="0">
                  <a:moveTo>
                    <a:pt x="1649539" y="0"/>
                  </a:moveTo>
                  <a:cubicBezTo>
                    <a:pt x="1846326" y="198882"/>
                    <a:pt x="1967865" y="472345"/>
                    <a:pt x="1967865" y="774192"/>
                  </a:cubicBezTo>
                  <a:cubicBezTo>
                    <a:pt x="1967865" y="1382173"/>
                    <a:pt x="1475041" y="1874996"/>
                    <a:pt x="867061" y="1874996"/>
                  </a:cubicBezTo>
                  <a:cubicBezTo>
                    <a:pt x="514922" y="1874996"/>
                    <a:pt x="201454" y="1709642"/>
                    <a:pt x="0" y="1452372"/>
                  </a:cubicBezTo>
                  <a:cubicBezTo>
                    <a:pt x="199549" y="1654016"/>
                    <a:pt x="476345" y="1778984"/>
                    <a:pt x="782479" y="1778984"/>
                  </a:cubicBezTo>
                  <a:cubicBezTo>
                    <a:pt x="1390460" y="1778984"/>
                    <a:pt x="1883283" y="1286161"/>
                    <a:pt x="1883283" y="678180"/>
                  </a:cubicBezTo>
                  <a:cubicBezTo>
                    <a:pt x="1883283" y="422338"/>
                    <a:pt x="1796034" y="186976"/>
                    <a:pt x="1649539" y="0"/>
                  </a:cubicBezTo>
                  <a:lnTo>
                    <a:pt x="1649539" y="0"/>
                  </a:lnTo>
                  <a:close/>
                  <a:moveTo>
                    <a:pt x="867156" y="189547"/>
                  </a:moveTo>
                  <a:cubicBezTo>
                    <a:pt x="1018794" y="189547"/>
                    <a:pt x="1157002" y="247269"/>
                    <a:pt x="1260824" y="341947"/>
                  </a:cubicBezTo>
                  <a:cubicBezTo>
                    <a:pt x="1155002" y="191643"/>
                    <a:pt x="980218" y="93535"/>
                    <a:pt x="782479" y="93535"/>
                  </a:cubicBezTo>
                  <a:cubicBezTo>
                    <a:pt x="459581" y="93535"/>
                    <a:pt x="197834" y="355283"/>
                    <a:pt x="197834" y="678275"/>
                  </a:cubicBezTo>
                  <a:cubicBezTo>
                    <a:pt x="197834" y="849535"/>
                    <a:pt x="271463" y="1003649"/>
                    <a:pt x="388811" y="1110520"/>
                  </a:cubicBezTo>
                  <a:cubicBezTo>
                    <a:pt x="321850" y="1015365"/>
                    <a:pt x="282511" y="899446"/>
                    <a:pt x="282511" y="774287"/>
                  </a:cubicBezTo>
                  <a:cubicBezTo>
                    <a:pt x="282416" y="451295"/>
                    <a:pt x="544258" y="189547"/>
                    <a:pt x="867156" y="189547"/>
                  </a:cubicBez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4"/>
            <p:cNvSpPr/>
            <p:nvPr/>
          </p:nvSpPr>
          <p:spPr>
            <a:xfrm>
              <a:off x="858661" y="1894391"/>
              <a:ext cx="226700" cy="799248"/>
            </a:xfrm>
            <a:custGeom>
              <a:avLst/>
              <a:gdLst/>
              <a:ahLst/>
              <a:cxnLst/>
              <a:rect l="l" t="t" r="r" b="b"/>
              <a:pathLst>
                <a:path w="207982" h="733255" extrusionOk="0">
                  <a:moveTo>
                    <a:pt x="189833" y="2879"/>
                  </a:moveTo>
                  <a:cubicBezTo>
                    <a:pt x="212503" y="14309"/>
                    <a:pt x="214122" y="56505"/>
                    <a:pt x="193643" y="97176"/>
                  </a:cubicBezTo>
                  <a:cubicBezTo>
                    <a:pt x="173069" y="137848"/>
                    <a:pt x="138113" y="161470"/>
                    <a:pt x="115443" y="150040"/>
                  </a:cubicBezTo>
                  <a:cubicBezTo>
                    <a:pt x="92869" y="138610"/>
                    <a:pt x="91154" y="96319"/>
                    <a:pt x="111633" y="55743"/>
                  </a:cubicBezTo>
                  <a:cubicBezTo>
                    <a:pt x="132112" y="15071"/>
                    <a:pt x="167164" y="-8551"/>
                    <a:pt x="189833" y="2879"/>
                  </a:cubicBezTo>
                  <a:lnTo>
                    <a:pt x="189833" y="2879"/>
                  </a:lnTo>
                  <a:close/>
                  <a:moveTo>
                    <a:pt x="97250" y="208809"/>
                  </a:moveTo>
                  <a:cubicBezTo>
                    <a:pt x="130969" y="208809"/>
                    <a:pt x="122111" y="332539"/>
                    <a:pt x="122111" y="477319"/>
                  </a:cubicBezTo>
                  <a:cubicBezTo>
                    <a:pt x="122111" y="622194"/>
                    <a:pt x="130969" y="733256"/>
                    <a:pt x="97250" y="733256"/>
                  </a:cubicBezTo>
                  <a:cubicBezTo>
                    <a:pt x="63532" y="733256"/>
                    <a:pt x="0" y="622099"/>
                    <a:pt x="0" y="477319"/>
                  </a:cubicBezTo>
                  <a:cubicBezTo>
                    <a:pt x="0" y="332539"/>
                    <a:pt x="63532" y="208809"/>
                    <a:pt x="97250" y="208809"/>
                  </a:cubicBezTo>
                  <a:close/>
                </a:path>
              </a:pathLst>
            </a:custGeom>
            <a:solidFill>
              <a:srgbClr val="FEEE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8" name="Google Shape;748;p24"/>
            <p:cNvGrpSpPr/>
            <p:nvPr/>
          </p:nvGrpSpPr>
          <p:grpSpPr>
            <a:xfrm>
              <a:off x="123" y="3736012"/>
              <a:ext cx="2658035" cy="3129087"/>
              <a:chOff x="2947987" y="3706938"/>
              <a:chExt cx="2437446" cy="2869406"/>
            </a:xfrm>
          </p:grpSpPr>
          <p:sp>
            <p:nvSpPr>
              <p:cNvPr id="749" name="Google Shape;749;p24"/>
              <p:cNvSpPr/>
              <p:nvPr/>
            </p:nvSpPr>
            <p:spPr>
              <a:xfrm>
                <a:off x="2947987" y="3706938"/>
                <a:ext cx="1319585" cy="2869406"/>
              </a:xfrm>
              <a:custGeom>
                <a:avLst/>
                <a:gdLst/>
                <a:ahLst/>
                <a:cxnLst/>
                <a:rect l="l" t="t" r="r" b="b"/>
                <a:pathLst>
                  <a:path w="1319585" h="2869406" extrusionOk="0">
                    <a:moveTo>
                      <a:pt x="0" y="1639729"/>
                    </a:moveTo>
                    <a:lnTo>
                      <a:pt x="346329" y="1757363"/>
                    </a:lnTo>
                    <a:lnTo>
                      <a:pt x="0" y="1444085"/>
                    </a:lnTo>
                    <a:lnTo>
                      <a:pt x="0" y="1262920"/>
                    </a:lnTo>
                    <a:cubicBezTo>
                      <a:pt x="143066" y="1037177"/>
                      <a:pt x="305372" y="828580"/>
                      <a:pt x="483775" y="638270"/>
                    </a:cubicBezTo>
                    <a:lnTo>
                      <a:pt x="796100" y="820769"/>
                    </a:lnTo>
                    <a:lnTo>
                      <a:pt x="590836" y="528161"/>
                    </a:lnTo>
                    <a:cubicBezTo>
                      <a:pt x="791051" y="329755"/>
                      <a:pt x="1009460" y="153162"/>
                      <a:pt x="1242060" y="0"/>
                    </a:cubicBezTo>
                    <a:cubicBezTo>
                      <a:pt x="1294924" y="272225"/>
                      <a:pt x="1321308" y="550640"/>
                      <a:pt x="1319498" y="831342"/>
                    </a:cubicBezTo>
                    <a:lnTo>
                      <a:pt x="957739" y="1039368"/>
                    </a:lnTo>
                    <a:lnTo>
                      <a:pt x="1311307" y="1068705"/>
                    </a:lnTo>
                    <a:cubicBezTo>
                      <a:pt x="1290161" y="1404652"/>
                      <a:pt x="1228344" y="1742218"/>
                      <a:pt x="1123093" y="2074736"/>
                    </a:cubicBezTo>
                    <a:lnTo>
                      <a:pt x="592836" y="2169795"/>
                    </a:lnTo>
                    <a:lnTo>
                      <a:pt x="1037558" y="2319147"/>
                    </a:lnTo>
                    <a:cubicBezTo>
                      <a:pt x="1021461" y="2360962"/>
                      <a:pt x="1004697" y="2402681"/>
                      <a:pt x="987171" y="2444306"/>
                    </a:cubicBezTo>
                    <a:cubicBezTo>
                      <a:pt x="925259" y="2591467"/>
                      <a:pt x="855917" y="2733199"/>
                      <a:pt x="779907" y="2869406"/>
                    </a:cubicBezTo>
                    <a:lnTo>
                      <a:pt x="0" y="2869406"/>
                    </a:lnTo>
                    <a:lnTo>
                      <a:pt x="0" y="1639729"/>
                    </a:lnTo>
                    <a:close/>
                  </a:path>
                </a:pathLst>
              </a:custGeom>
              <a:solidFill>
                <a:srgbClr val="497A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24"/>
              <p:cNvSpPr/>
              <p:nvPr/>
            </p:nvSpPr>
            <p:spPr>
              <a:xfrm>
                <a:off x="3093719" y="5291517"/>
                <a:ext cx="2291714" cy="1284732"/>
              </a:xfrm>
              <a:custGeom>
                <a:avLst/>
                <a:gdLst/>
                <a:ahLst/>
                <a:cxnLst/>
                <a:rect l="l" t="t" r="r" b="b"/>
                <a:pathLst>
                  <a:path w="2291714" h="1284732" extrusionOk="0">
                    <a:moveTo>
                      <a:pt x="27432" y="1284732"/>
                    </a:moveTo>
                    <a:lnTo>
                      <a:pt x="0" y="1195959"/>
                    </a:lnTo>
                    <a:cubicBezTo>
                      <a:pt x="151638" y="1009650"/>
                      <a:pt x="326422" y="837248"/>
                      <a:pt x="523685" y="683133"/>
                    </a:cubicBezTo>
                    <a:cubicBezTo>
                      <a:pt x="594265" y="627983"/>
                      <a:pt x="666369" y="576263"/>
                      <a:pt x="739902" y="527781"/>
                    </a:cubicBezTo>
                    <a:lnTo>
                      <a:pt x="1027938" y="846773"/>
                    </a:lnTo>
                    <a:lnTo>
                      <a:pt x="888683" y="435388"/>
                    </a:lnTo>
                    <a:cubicBezTo>
                      <a:pt x="1097947" y="312992"/>
                      <a:pt x="1316831" y="216313"/>
                      <a:pt x="1541145" y="144780"/>
                    </a:cubicBezTo>
                    <a:lnTo>
                      <a:pt x="1682877" y="385096"/>
                    </a:lnTo>
                    <a:lnTo>
                      <a:pt x="1654683" y="110871"/>
                    </a:lnTo>
                    <a:cubicBezTo>
                      <a:pt x="1864043" y="52483"/>
                      <a:pt x="2077498" y="15621"/>
                      <a:pt x="2291715" y="0"/>
                    </a:cubicBezTo>
                    <a:cubicBezTo>
                      <a:pt x="2225040" y="203168"/>
                      <a:pt x="2138077" y="400621"/>
                      <a:pt x="2031397" y="588931"/>
                    </a:cubicBezTo>
                    <a:lnTo>
                      <a:pt x="1709547" y="593027"/>
                    </a:lnTo>
                    <a:lnTo>
                      <a:pt x="1936623" y="745713"/>
                    </a:lnTo>
                    <a:cubicBezTo>
                      <a:pt x="1813179" y="937546"/>
                      <a:pt x="1668018" y="1118426"/>
                      <a:pt x="1501712" y="1284637"/>
                    </a:cubicBezTo>
                    <a:lnTo>
                      <a:pt x="1234821" y="1284637"/>
                    </a:lnTo>
                    <a:lnTo>
                      <a:pt x="1038892" y="1217105"/>
                    </a:lnTo>
                    <a:lnTo>
                      <a:pt x="1100233" y="1284637"/>
                    </a:lnTo>
                    <a:lnTo>
                      <a:pt x="27432" y="1284637"/>
                    </a:lnTo>
                    <a:close/>
                  </a:path>
                </a:pathLst>
              </a:custGeom>
              <a:solidFill>
                <a:srgbClr val="6097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1" name="Google Shape;751;p24"/>
            <p:cNvSpPr/>
            <p:nvPr/>
          </p:nvSpPr>
          <p:spPr>
            <a:xfrm flipH="1">
              <a:off x="0" y="-4144"/>
              <a:ext cx="12213796" cy="6862144"/>
            </a:xfrm>
            <a:custGeom>
              <a:avLst/>
              <a:gdLst/>
              <a:ahLst/>
              <a:cxnLst/>
              <a:rect l="l" t="t" r="r" b="b"/>
              <a:pathLst>
                <a:path w="7458807" h="4866769" extrusionOk="0">
                  <a:moveTo>
                    <a:pt x="0" y="515"/>
                  </a:moveTo>
                  <a:lnTo>
                    <a:pt x="7458807" y="0"/>
                  </a:lnTo>
                  <a:cubicBezTo>
                    <a:pt x="7458550" y="211240"/>
                    <a:pt x="7458292" y="422479"/>
                    <a:pt x="7458035" y="633719"/>
                  </a:cubicBezTo>
                  <a:cubicBezTo>
                    <a:pt x="7267936" y="673022"/>
                    <a:pt x="6911045" y="261044"/>
                    <a:pt x="6318213" y="235819"/>
                  </a:cubicBezTo>
                  <a:cubicBezTo>
                    <a:pt x="5725381" y="210594"/>
                    <a:pt x="5344962" y="1230706"/>
                    <a:pt x="4677105" y="972150"/>
                  </a:cubicBezTo>
                  <a:cubicBezTo>
                    <a:pt x="4009248" y="713594"/>
                    <a:pt x="2979757" y="1053105"/>
                    <a:pt x="2998439" y="2035598"/>
                  </a:cubicBezTo>
                  <a:cubicBezTo>
                    <a:pt x="3017121" y="3018091"/>
                    <a:pt x="4076056" y="2896435"/>
                    <a:pt x="3902272" y="3619099"/>
                  </a:cubicBezTo>
                  <a:cubicBezTo>
                    <a:pt x="3728488" y="4341763"/>
                    <a:pt x="2490566" y="3998295"/>
                    <a:pt x="2155286" y="4206240"/>
                  </a:cubicBezTo>
                  <a:cubicBezTo>
                    <a:pt x="1820006" y="4414185"/>
                    <a:pt x="1933906" y="4691910"/>
                    <a:pt x="1890592" y="4866769"/>
                  </a:cubicBezTo>
                  <a:lnTo>
                    <a:pt x="11860" y="4865570"/>
                  </a:lnTo>
                  <a:cubicBezTo>
                    <a:pt x="18277" y="3246922"/>
                    <a:pt x="20997" y="1606790"/>
                    <a:pt x="0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062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 userDrawn="1">
  <p:cSld name="006 Two columns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 userDrawn="1"/>
        </p:nvSpPr>
        <p:spPr>
          <a:xfrm>
            <a:off x="0" y="1"/>
            <a:ext cx="12194349" cy="6843242"/>
          </a:xfrm>
          <a:custGeom>
            <a:avLst/>
            <a:gdLst/>
            <a:ahLst/>
            <a:cxnLst/>
            <a:rect l="l" t="t" r="r" b="b"/>
            <a:pathLst>
              <a:path w="6860393" h="6860393" extrusionOk="0">
                <a:moveTo>
                  <a:pt x="0" y="0"/>
                </a:moveTo>
                <a:lnTo>
                  <a:pt x="6860394" y="0"/>
                </a:lnTo>
                <a:lnTo>
                  <a:pt x="6860394" y="6860394"/>
                </a:lnTo>
                <a:lnTo>
                  <a:pt x="0" y="6860394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10890" y="10887"/>
            <a:ext cx="12181110" cy="1864079"/>
          </a:xfrm>
          <a:custGeom>
            <a:avLst/>
            <a:gdLst/>
            <a:ahLst/>
            <a:cxnLst/>
            <a:rect l="l" t="t" r="r" b="b"/>
            <a:pathLst>
              <a:path w="12181110" h="1864079" extrusionOk="0">
                <a:moveTo>
                  <a:pt x="1329750" y="0"/>
                </a:moveTo>
                <a:lnTo>
                  <a:pt x="2975278" y="0"/>
                </a:lnTo>
                <a:lnTo>
                  <a:pt x="2980533" y="52138"/>
                </a:lnTo>
                <a:cubicBezTo>
                  <a:pt x="2980533" y="155580"/>
                  <a:pt x="2953672" y="252735"/>
                  <a:pt x="2906618" y="337126"/>
                </a:cubicBezTo>
                <a:cubicBezTo>
                  <a:pt x="3106548" y="376560"/>
                  <a:pt x="3263997" y="534009"/>
                  <a:pt x="3303335" y="733938"/>
                </a:cubicBezTo>
                <a:cubicBezTo>
                  <a:pt x="3330861" y="729842"/>
                  <a:pt x="3358961" y="727747"/>
                  <a:pt x="3387631" y="727747"/>
                </a:cubicBezTo>
                <a:cubicBezTo>
                  <a:pt x="3434684" y="727747"/>
                  <a:pt x="3480405" y="733557"/>
                  <a:pt x="3524219" y="744320"/>
                </a:cubicBezTo>
                <a:cubicBezTo>
                  <a:pt x="3578226" y="539056"/>
                  <a:pt x="3765012" y="387704"/>
                  <a:pt x="3987230" y="387704"/>
                </a:cubicBezTo>
                <a:cubicBezTo>
                  <a:pt x="4200114" y="387704"/>
                  <a:pt x="4380517" y="526674"/>
                  <a:pt x="4442716" y="718794"/>
                </a:cubicBezTo>
                <a:cubicBezTo>
                  <a:pt x="4484245" y="707174"/>
                  <a:pt x="4528060" y="700887"/>
                  <a:pt x="4573304" y="700887"/>
                </a:cubicBezTo>
                <a:cubicBezTo>
                  <a:pt x="4668077" y="700887"/>
                  <a:pt x="4756374" y="728128"/>
                  <a:pt x="4830954" y="775277"/>
                </a:cubicBezTo>
                <a:cubicBezTo>
                  <a:pt x="4892772" y="596588"/>
                  <a:pt x="5062603" y="468190"/>
                  <a:pt x="5262342" y="468190"/>
                </a:cubicBezTo>
                <a:cubicBezTo>
                  <a:pt x="5438078" y="468190"/>
                  <a:pt x="5590669" y="567631"/>
                  <a:pt x="5666869" y="713269"/>
                </a:cubicBezTo>
                <a:cubicBezTo>
                  <a:pt x="5725947" y="634688"/>
                  <a:pt x="5807636" y="574001"/>
                  <a:pt x="5902250" y="540935"/>
                </a:cubicBezTo>
                <a:lnTo>
                  <a:pt x="5957855" y="527678"/>
                </a:lnTo>
                <a:lnTo>
                  <a:pt x="5953183" y="481329"/>
                </a:lnTo>
                <a:cubicBezTo>
                  <a:pt x="5953183" y="243899"/>
                  <a:pt x="6145658" y="51424"/>
                  <a:pt x="6383088" y="51424"/>
                </a:cubicBezTo>
                <a:cubicBezTo>
                  <a:pt x="6620518" y="51424"/>
                  <a:pt x="6812993" y="243899"/>
                  <a:pt x="6812993" y="481329"/>
                </a:cubicBezTo>
                <a:lnTo>
                  <a:pt x="6811773" y="493434"/>
                </a:lnTo>
                <a:lnTo>
                  <a:pt x="6891387" y="530533"/>
                </a:lnTo>
                <a:cubicBezTo>
                  <a:pt x="6948001" y="564132"/>
                  <a:pt x="6997436" y="608566"/>
                  <a:pt x="7036821" y="660953"/>
                </a:cubicBezTo>
                <a:cubicBezTo>
                  <a:pt x="7113021" y="515315"/>
                  <a:pt x="7265612" y="415874"/>
                  <a:pt x="7441348" y="415874"/>
                </a:cubicBezTo>
                <a:cubicBezTo>
                  <a:pt x="7641086" y="415874"/>
                  <a:pt x="7810917" y="544272"/>
                  <a:pt x="7872736" y="722961"/>
                </a:cubicBezTo>
                <a:cubicBezTo>
                  <a:pt x="7947315" y="675812"/>
                  <a:pt x="8035612" y="648570"/>
                  <a:pt x="8130386" y="648570"/>
                </a:cubicBezTo>
                <a:cubicBezTo>
                  <a:pt x="8175630" y="648570"/>
                  <a:pt x="8219445" y="654857"/>
                  <a:pt x="8260973" y="666477"/>
                </a:cubicBezTo>
                <a:cubicBezTo>
                  <a:pt x="8323172" y="474358"/>
                  <a:pt x="8503575" y="335388"/>
                  <a:pt x="8716459" y="335388"/>
                </a:cubicBezTo>
                <a:cubicBezTo>
                  <a:pt x="8938677" y="335388"/>
                  <a:pt x="9125463" y="486740"/>
                  <a:pt x="9179469" y="692005"/>
                </a:cubicBezTo>
                <a:cubicBezTo>
                  <a:pt x="9223284" y="681242"/>
                  <a:pt x="9269004" y="675432"/>
                  <a:pt x="9316058" y="675432"/>
                </a:cubicBezTo>
                <a:cubicBezTo>
                  <a:pt x="9344728" y="675432"/>
                  <a:pt x="9372827" y="677526"/>
                  <a:pt x="9400354" y="681623"/>
                </a:cubicBezTo>
                <a:cubicBezTo>
                  <a:pt x="9439692" y="481692"/>
                  <a:pt x="9597141" y="324245"/>
                  <a:pt x="9797070" y="284810"/>
                </a:cubicBezTo>
                <a:cubicBezTo>
                  <a:pt x="9773543" y="242615"/>
                  <a:pt x="9755065" y="197228"/>
                  <a:pt x="9742468" y="149461"/>
                </a:cubicBezTo>
                <a:lnTo>
                  <a:pt x="9723179" y="0"/>
                </a:lnTo>
                <a:lnTo>
                  <a:pt x="11435591" y="0"/>
                </a:lnTo>
                <a:lnTo>
                  <a:pt x="11457680" y="22156"/>
                </a:lnTo>
                <a:cubicBezTo>
                  <a:pt x="11504593" y="77977"/>
                  <a:pt x="11537455" y="146008"/>
                  <a:pt x="11550813" y="220803"/>
                </a:cubicBezTo>
                <a:cubicBezTo>
                  <a:pt x="11566339" y="219659"/>
                  <a:pt x="11581960" y="218994"/>
                  <a:pt x="11597772" y="218994"/>
                </a:cubicBezTo>
                <a:cubicBezTo>
                  <a:pt x="11835135" y="218994"/>
                  <a:pt x="12040017" y="357963"/>
                  <a:pt x="12135553" y="559035"/>
                </a:cubicBezTo>
                <a:lnTo>
                  <a:pt x="12181110" y="544196"/>
                </a:lnTo>
                <a:lnTo>
                  <a:pt x="12181110" y="1334766"/>
                </a:lnTo>
                <a:lnTo>
                  <a:pt x="12145697" y="1324012"/>
                </a:lnTo>
                <a:cubicBezTo>
                  <a:pt x="12096738" y="1303771"/>
                  <a:pt x="12052495" y="1274458"/>
                  <a:pt x="12015062" y="1238168"/>
                </a:cubicBezTo>
                <a:cubicBezTo>
                  <a:pt x="11907620" y="1343895"/>
                  <a:pt x="11760268" y="1409141"/>
                  <a:pt x="11597676" y="1409141"/>
                </a:cubicBezTo>
                <a:cubicBezTo>
                  <a:pt x="11427655" y="1409141"/>
                  <a:pt x="11274207" y="1337896"/>
                  <a:pt x="11165813" y="1223499"/>
                </a:cubicBezTo>
                <a:cubicBezTo>
                  <a:pt x="11056085" y="1444860"/>
                  <a:pt x="10827866" y="1597071"/>
                  <a:pt x="10564119" y="1597071"/>
                </a:cubicBezTo>
                <a:cubicBezTo>
                  <a:pt x="10321231" y="1597071"/>
                  <a:pt x="10108538" y="1468007"/>
                  <a:pt x="9990714" y="1274744"/>
                </a:cubicBezTo>
                <a:cubicBezTo>
                  <a:pt x="9959757" y="1280745"/>
                  <a:pt x="9927754" y="1283888"/>
                  <a:pt x="9894987" y="1283888"/>
                </a:cubicBezTo>
                <a:cubicBezTo>
                  <a:pt x="9890892" y="1283888"/>
                  <a:pt x="9886796" y="1283794"/>
                  <a:pt x="9882700" y="1283698"/>
                </a:cubicBezTo>
                <a:cubicBezTo>
                  <a:pt x="9869841" y="1468126"/>
                  <a:pt x="9768988" y="1628294"/>
                  <a:pt x="9621835" y="1722486"/>
                </a:cubicBezTo>
                <a:lnTo>
                  <a:pt x="9607084" y="1730098"/>
                </a:lnTo>
                <a:lnTo>
                  <a:pt x="9024419" y="1730098"/>
                </a:lnTo>
                <a:lnTo>
                  <a:pt x="9012448" y="1723982"/>
                </a:lnTo>
                <a:cubicBezTo>
                  <a:pt x="8866113" y="1631326"/>
                  <a:pt x="8765037" y="1473651"/>
                  <a:pt x="8749797" y="1291604"/>
                </a:cubicBezTo>
                <a:cubicBezTo>
                  <a:pt x="8738748" y="1292365"/>
                  <a:pt x="8727699" y="1292746"/>
                  <a:pt x="8716459" y="1292746"/>
                </a:cubicBezTo>
                <a:cubicBezTo>
                  <a:pt x="8673216" y="1292746"/>
                  <a:pt x="8631306" y="1287032"/>
                  <a:pt x="8591491" y="1276269"/>
                </a:cubicBezTo>
                <a:cubicBezTo>
                  <a:pt x="8530055" y="1472483"/>
                  <a:pt x="8346794" y="1614882"/>
                  <a:pt x="8130290" y="1614882"/>
                </a:cubicBezTo>
                <a:cubicBezTo>
                  <a:pt x="7911120" y="1614882"/>
                  <a:pt x="7726050" y="1468958"/>
                  <a:pt x="7666899" y="1268933"/>
                </a:cubicBezTo>
                <a:cubicBezTo>
                  <a:pt x="7600320" y="1306843"/>
                  <a:pt x="7523358" y="1328560"/>
                  <a:pt x="7441253" y="1328560"/>
                </a:cubicBezTo>
                <a:cubicBezTo>
                  <a:pt x="7301711" y="1328560"/>
                  <a:pt x="7176839" y="1265887"/>
                  <a:pt x="7093114" y="1167207"/>
                </a:cubicBezTo>
                <a:cubicBezTo>
                  <a:pt x="7073493" y="1210736"/>
                  <a:pt x="7047775" y="1251027"/>
                  <a:pt x="7017105" y="1286936"/>
                </a:cubicBezTo>
                <a:cubicBezTo>
                  <a:pt x="6991577" y="1472198"/>
                  <a:pt x="6832701" y="1614882"/>
                  <a:pt x="6640391" y="1614882"/>
                </a:cubicBezTo>
                <a:cubicBezTo>
                  <a:pt x="6563905" y="1614882"/>
                  <a:pt x="6492753" y="1592307"/>
                  <a:pt x="6433127" y="1553445"/>
                </a:cubicBezTo>
                <a:lnTo>
                  <a:pt x="6433127" y="906191"/>
                </a:lnTo>
                <a:lnTo>
                  <a:pt x="6383088" y="911234"/>
                </a:lnTo>
                <a:cubicBezTo>
                  <a:pt x="6353409" y="911234"/>
                  <a:pt x="6324434" y="908227"/>
                  <a:pt x="6296447" y="902500"/>
                </a:cubicBezTo>
                <a:lnTo>
                  <a:pt x="6270563" y="894465"/>
                </a:lnTo>
                <a:lnTo>
                  <a:pt x="6270563" y="1605761"/>
                </a:lnTo>
                <a:cubicBezTo>
                  <a:pt x="6210937" y="1644623"/>
                  <a:pt x="6139785" y="1667198"/>
                  <a:pt x="6063299" y="1667198"/>
                </a:cubicBezTo>
                <a:cubicBezTo>
                  <a:pt x="5870990" y="1667198"/>
                  <a:pt x="5712113" y="1524513"/>
                  <a:pt x="5686585" y="1339253"/>
                </a:cubicBezTo>
                <a:cubicBezTo>
                  <a:pt x="5655915" y="1303343"/>
                  <a:pt x="5630198" y="1263053"/>
                  <a:pt x="5610576" y="1219522"/>
                </a:cubicBezTo>
                <a:cubicBezTo>
                  <a:pt x="5526851" y="1318202"/>
                  <a:pt x="5401979" y="1380876"/>
                  <a:pt x="5262438" y="1380876"/>
                </a:cubicBezTo>
                <a:cubicBezTo>
                  <a:pt x="5180332" y="1380876"/>
                  <a:pt x="5103370" y="1359160"/>
                  <a:pt x="5036790" y="1321250"/>
                </a:cubicBezTo>
                <a:cubicBezTo>
                  <a:pt x="4977639" y="1521274"/>
                  <a:pt x="4792569" y="1667198"/>
                  <a:pt x="4573399" y="1667198"/>
                </a:cubicBezTo>
                <a:cubicBezTo>
                  <a:pt x="4356895" y="1667198"/>
                  <a:pt x="4173634" y="1524800"/>
                  <a:pt x="4112198" y="1328584"/>
                </a:cubicBezTo>
                <a:cubicBezTo>
                  <a:pt x="4072383" y="1339347"/>
                  <a:pt x="4030473" y="1345062"/>
                  <a:pt x="3987230" y="1345062"/>
                </a:cubicBezTo>
                <a:cubicBezTo>
                  <a:pt x="3975989" y="1345062"/>
                  <a:pt x="3964941" y="1344681"/>
                  <a:pt x="3953892" y="1343919"/>
                </a:cubicBezTo>
                <a:cubicBezTo>
                  <a:pt x="3929508" y="1635194"/>
                  <a:pt x="3685383" y="1864079"/>
                  <a:pt x="3387726" y="1864079"/>
                </a:cubicBezTo>
                <a:cubicBezTo>
                  <a:pt x="3087403" y="1864079"/>
                  <a:pt x="2841563" y="1631098"/>
                  <a:pt x="2820989" y="1336013"/>
                </a:cubicBezTo>
                <a:cubicBezTo>
                  <a:pt x="2816893" y="1336109"/>
                  <a:pt x="2812797" y="1336204"/>
                  <a:pt x="2808701" y="1336204"/>
                </a:cubicBezTo>
                <a:cubicBezTo>
                  <a:pt x="2775934" y="1336204"/>
                  <a:pt x="2743932" y="1333061"/>
                  <a:pt x="2712975" y="1327060"/>
                </a:cubicBezTo>
                <a:cubicBezTo>
                  <a:pt x="2595151" y="1520322"/>
                  <a:pt x="2382457" y="1649386"/>
                  <a:pt x="2139570" y="1649386"/>
                </a:cubicBezTo>
                <a:cubicBezTo>
                  <a:pt x="1875823" y="1649386"/>
                  <a:pt x="1647603" y="1497176"/>
                  <a:pt x="1537876" y="1275815"/>
                </a:cubicBezTo>
                <a:cubicBezTo>
                  <a:pt x="1429481" y="1390211"/>
                  <a:pt x="1276034" y="1461458"/>
                  <a:pt x="1106013" y="1461458"/>
                </a:cubicBezTo>
                <a:cubicBezTo>
                  <a:pt x="943421" y="1461458"/>
                  <a:pt x="796069" y="1396211"/>
                  <a:pt x="688627" y="1290485"/>
                </a:cubicBezTo>
                <a:cubicBezTo>
                  <a:pt x="613761" y="1363064"/>
                  <a:pt x="511652" y="1407737"/>
                  <a:pt x="399067" y="1407737"/>
                </a:cubicBezTo>
                <a:cubicBezTo>
                  <a:pt x="214187" y="1407737"/>
                  <a:pt x="57501" y="1287151"/>
                  <a:pt x="3302" y="1120273"/>
                </a:cubicBezTo>
                <a:lnTo>
                  <a:pt x="0" y="1123065"/>
                </a:lnTo>
                <a:lnTo>
                  <a:pt x="0" y="137968"/>
                </a:lnTo>
                <a:lnTo>
                  <a:pt x="63488" y="155235"/>
                </a:lnTo>
                <a:cubicBezTo>
                  <a:pt x="230661" y="217061"/>
                  <a:pt x="349823" y="377894"/>
                  <a:pt x="349823" y="566584"/>
                </a:cubicBezTo>
                <a:cubicBezTo>
                  <a:pt x="349823" y="570584"/>
                  <a:pt x="349727" y="574489"/>
                  <a:pt x="349631" y="578490"/>
                </a:cubicBezTo>
                <a:cubicBezTo>
                  <a:pt x="365825" y="576585"/>
                  <a:pt x="382302" y="575537"/>
                  <a:pt x="398971" y="575537"/>
                </a:cubicBezTo>
                <a:cubicBezTo>
                  <a:pt x="459169" y="575537"/>
                  <a:pt x="516415" y="588396"/>
                  <a:pt x="568136" y="611351"/>
                </a:cubicBezTo>
                <a:cubicBezTo>
                  <a:pt x="663672" y="410279"/>
                  <a:pt x="868554" y="271309"/>
                  <a:pt x="1105917" y="271309"/>
                </a:cubicBezTo>
                <a:cubicBezTo>
                  <a:pt x="1121729" y="271309"/>
                  <a:pt x="1137350" y="271975"/>
                  <a:pt x="1152875" y="273119"/>
                </a:cubicBezTo>
                <a:cubicBezTo>
                  <a:pt x="1170687" y="173392"/>
                  <a:pt x="1223170" y="85691"/>
                  <a:pt x="1297405" y="22921"/>
                </a:cubicBezTo>
                <a:close/>
              </a:path>
            </a:pathLst>
          </a:custGeom>
          <a:solidFill>
            <a:srgbClr val="F2F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18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91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 userDrawn="1">
  <p:cSld name="006 Two columns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0" y="1"/>
            <a:ext cx="12194349" cy="6843242"/>
          </a:xfrm>
          <a:custGeom>
            <a:avLst/>
            <a:gdLst/>
            <a:ahLst/>
            <a:cxnLst/>
            <a:rect l="l" t="t" r="r" b="b"/>
            <a:pathLst>
              <a:path w="6860393" h="6860393" extrusionOk="0">
                <a:moveTo>
                  <a:pt x="0" y="0"/>
                </a:moveTo>
                <a:lnTo>
                  <a:pt x="6860394" y="0"/>
                </a:lnTo>
                <a:lnTo>
                  <a:pt x="6860394" y="6860394"/>
                </a:lnTo>
                <a:lnTo>
                  <a:pt x="0" y="6860394"/>
                </a:lnTo>
                <a:close/>
              </a:path>
            </a:pathLst>
          </a:custGeom>
          <a:solidFill>
            <a:srgbClr val="4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10890" y="10887"/>
            <a:ext cx="12181110" cy="1864079"/>
          </a:xfrm>
          <a:custGeom>
            <a:avLst/>
            <a:gdLst/>
            <a:ahLst/>
            <a:cxnLst/>
            <a:rect l="l" t="t" r="r" b="b"/>
            <a:pathLst>
              <a:path w="12181110" h="1864079" extrusionOk="0">
                <a:moveTo>
                  <a:pt x="1329750" y="0"/>
                </a:moveTo>
                <a:lnTo>
                  <a:pt x="2975278" y="0"/>
                </a:lnTo>
                <a:lnTo>
                  <a:pt x="2980533" y="52138"/>
                </a:lnTo>
                <a:cubicBezTo>
                  <a:pt x="2980533" y="155580"/>
                  <a:pt x="2953672" y="252735"/>
                  <a:pt x="2906618" y="337126"/>
                </a:cubicBezTo>
                <a:cubicBezTo>
                  <a:pt x="3106548" y="376560"/>
                  <a:pt x="3263997" y="534009"/>
                  <a:pt x="3303335" y="733938"/>
                </a:cubicBezTo>
                <a:cubicBezTo>
                  <a:pt x="3330861" y="729842"/>
                  <a:pt x="3358961" y="727747"/>
                  <a:pt x="3387631" y="727747"/>
                </a:cubicBezTo>
                <a:cubicBezTo>
                  <a:pt x="3434684" y="727747"/>
                  <a:pt x="3480405" y="733557"/>
                  <a:pt x="3524219" y="744320"/>
                </a:cubicBezTo>
                <a:cubicBezTo>
                  <a:pt x="3578226" y="539056"/>
                  <a:pt x="3765012" y="387704"/>
                  <a:pt x="3987230" y="387704"/>
                </a:cubicBezTo>
                <a:cubicBezTo>
                  <a:pt x="4200114" y="387704"/>
                  <a:pt x="4380517" y="526674"/>
                  <a:pt x="4442716" y="718794"/>
                </a:cubicBezTo>
                <a:cubicBezTo>
                  <a:pt x="4484245" y="707174"/>
                  <a:pt x="4528060" y="700887"/>
                  <a:pt x="4573304" y="700887"/>
                </a:cubicBezTo>
                <a:cubicBezTo>
                  <a:pt x="4668077" y="700887"/>
                  <a:pt x="4756374" y="728128"/>
                  <a:pt x="4830954" y="775277"/>
                </a:cubicBezTo>
                <a:cubicBezTo>
                  <a:pt x="4892772" y="596588"/>
                  <a:pt x="5062603" y="468190"/>
                  <a:pt x="5262342" y="468190"/>
                </a:cubicBezTo>
                <a:cubicBezTo>
                  <a:pt x="5438078" y="468190"/>
                  <a:pt x="5590669" y="567631"/>
                  <a:pt x="5666869" y="713269"/>
                </a:cubicBezTo>
                <a:cubicBezTo>
                  <a:pt x="5725947" y="634688"/>
                  <a:pt x="5807636" y="574001"/>
                  <a:pt x="5902250" y="540935"/>
                </a:cubicBezTo>
                <a:lnTo>
                  <a:pt x="5957855" y="527678"/>
                </a:lnTo>
                <a:lnTo>
                  <a:pt x="5953183" y="481329"/>
                </a:lnTo>
                <a:cubicBezTo>
                  <a:pt x="5953183" y="243899"/>
                  <a:pt x="6145658" y="51424"/>
                  <a:pt x="6383088" y="51424"/>
                </a:cubicBezTo>
                <a:cubicBezTo>
                  <a:pt x="6620518" y="51424"/>
                  <a:pt x="6812993" y="243899"/>
                  <a:pt x="6812993" y="481329"/>
                </a:cubicBezTo>
                <a:lnTo>
                  <a:pt x="6811773" y="493434"/>
                </a:lnTo>
                <a:lnTo>
                  <a:pt x="6891387" y="530533"/>
                </a:lnTo>
                <a:cubicBezTo>
                  <a:pt x="6948001" y="564132"/>
                  <a:pt x="6997436" y="608566"/>
                  <a:pt x="7036821" y="660953"/>
                </a:cubicBezTo>
                <a:cubicBezTo>
                  <a:pt x="7113021" y="515315"/>
                  <a:pt x="7265612" y="415874"/>
                  <a:pt x="7441348" y="415874"/>
                </a:cubicBezTo>
                <a:cubicBezTo>
                  <a:pt x="7641086" y="415874"/>
                  <a:pt x="7810917" y="544272"/>
                  <a:pt x="7872736" y="722961"/>
                </a:cubicBezTo>
                <a:cubicBezTo>
                  <a:pt x="7947315" y="675812"/>
                  <a:pt x="8035612" y="648570"/>
                  <a:pt x="8130386" y="648570"/>
                </a:cubicBezTo>
                <a:cubicBezTo>
                  <a:pt x="8175630" y="648570"/>
                  <a:pt x="8219445" y="654857"/>
                  <a:pt x="8260973" y="666477"/>
                </a:cubicBezTo>
                <a:cubicBezTo>
                  <a:pt x="8323172" y="474358"/>
                  <a:pt x="8503575" y="335388"/>
                  <a:pt x="8716459" y="335388"/>
                </a:cubicBezTo>
                <a:cubicBezTo>
                  <a:pt x="8938677" y="335388"/>
                  <a:pt x="9125463" y="486740"/>
                  <a:pt x="9179469" y="692005"/>
                </a:cubicBezTo>
                <a:cubicBezTo>
                  <a:pt x="9223284" y="681242"/>
                  <a:pt x="9269004" y="675432"/>
                  <a:pt x="9316058" y="675432"/>
                </a:cubicBezTo>
                <a:cubicBezTo>
                  <a:pt x="9344728" y="675432"/>
                  <a:pt x="9372827" y="677526"/>
                  <a:pt x="9400354" y="681623"/>
                </a:cubicBezTo>
                <a:cubicBezTo>
                  <a:pt x="9439692" y="481692"/>
                  <a:pt x="9597141" y="324245"/>
                  <a:pt x="9797070" y="284810"/>
                </a:cubicBezTo>
                <a:cubicBezTo>
                  <a:pt x="9773543" y="242615"/>
                  <a:pt x="9755065" y="197228"/>
                  <a:pt x="9742468" y="149461"/>
                </a:cubicBezTo>
                <a:lnTo>
                  <a:pt x="9723179" y="0"/>
                </a:lnTo>
                <a:lnTo>
                  <a:pt x="11435591" y="0"/>
                </a:lnTo>
                <a:lnTo>
                  <a:pt x="11457680" y="22156"/>
                </a:lnTo>
                <a:cubicBezTo>
                  <a:pt x="11504593" y="77977"/>
                  <a:pt x="11537455" y="146008"/>
                  <a:pt x="11550813" y="220803"/>
                </a:cubicBezTo>
                <a:cubicBezTo>
                  <a:pt x="11566339" y="219659"/>
                  <a:pt x="11581960" y="218994"/>
                  <a:pt x="11597772" y="218994"/>
                </a:cubicBezTo>
                <a:cubicBezTo>
                  <a:pt x="11835135" y="218994"/>
                  <a:pt x="12040017" y="357963"/>
                  <a:pt x="12135553" y="559035"/>
                </a:cubicBezTo>
                <a:lnTo>
                  <a:pt x="12181110" y="544196"/>
                </a:lnTo>
                <a:lnTo>
                  <a:pt x="12181110" y="1334766"/>
                </a:lnTo>
                <a:lnTo>
                  <a:pt x="12145697" y="1324012"/>
                </a:lnTo>
                <a:cubicBezTo>
                  <a:pt x="12096738" y="1303771"/>
                  <a:pt x="12052495" y="1274458"/>
                  <a:pt x="12015062" y="1238168"/>
                </a:cubicBezTo>
                <a:cubicBezTo>
                  <a:pt x="11907620" y="1343895"/>
                  <a:pt x="11760268" y="1409141"/>
                  <a:pt x="11597676" y="1409141"/>
                </a:cubicBezTo>
                <a:cubicBezTo>
                  <a:pt x="11427655" y="1409141"/>
                  <a:pt x="11274207" y="1337896"/>
                  <a:pt x="11165813" y="1223499"/>
                </a:cubicBezTo>
                <a:cubicBezTo>
                  <a:pt x="11056085" y="1444860"/>
                  <a:pt x="10827866" y="1597071"/>
                  <a:pt x="10564119" y="1597071"/>
                </a:cubicBezTo>
                <a:cubicBezTo>
                  <a:pt x="10321231" y="1597071"/>
                  <a:pt x="10108538" y="1468007"/>
                  <a:pt x="9990714" y="1274744"/>
                </a:cubicBezTo>
                <a:cubicBezTo>
                  <a:pt x="9959757" y="1280745"/>
                  <a:pt x="9927754" y="1283888"/>
                  <a:pt x="9894987" y="1283888"/>
                </a:cubicBezTo>
                <a:cubicBezTo>
                  <a:pt x="9890892" y="1283888"/>
                  <a:pt x="9886796" y="1283794"/>
                  <a:pt x="9882700" y="1283698"/>
                </a:cubicBezTo>
                <a:cubicBezTo>
                  <a:pt x="9869841" y="1468126"/>
                  <a:pt x="9768988" y="1628294"/>
                  <a:pt x="9621835" y="1722486"/>
                </a:cubicBezTo>
                <a:lnTo>
                  <a:pt x="9607084" y="1730098"/>
                </a:lnTo>
                <a:lnTo>
                  <a:pt x="9024419" y="1730098"/>
                </a:lnTo>
                <a:lnTo>
                  <a:pt x="9012448" y="1723982"/>
                </a:lnTo>
                <a:cubicBezTo>
                  <a:pt x="8866113" y="1631326"/>
                  <a:pt x="8765037" y="1473651"/>
                  <a:pt x="8749797" y="1291604"/>
                </a:cubicBezTo>
                <a:cubicBezTo>
                  <a:pt x="8738748" y="1292365"/>
                  <a:pt x="8727699" y="1292746"/>
                  <a:pt x="8716459" y="1292746"/>
                </a:cubicBezTo>
                <a:cubicBezTo>
                  <a:pt x="8673216" y="1292746"/>
                  <a:pt x="8631306" y="1287032"/>
                  <a:pt x="8591491" y="1276269"/>
                </a:cubicBezTo>
                <a:cubicBezTo>
                  <a:pt x="8530055" y="1472483"/>
                  <a:pt x="8346794" y="1614882"/>
                  <a:pt x="8130290" y="1614882"/>
                </a:cubicBezTo>
                <a:cubicBezTo>
                  <a:pt x="7911120" y="1614882"/>
                  <a:pt x="7726050" y="1468958"/>
                  <a:pt x="7666899" y="1268933"/>
                </a:cubicBezTo>
                <a:cubicBezTo>
                  <a:pt x="7600320" y="1306843"/>
                  <a:pt x="7523358" y="1328560"/>
                  <a:pt x="7441253" y="1328560"/>
                </a:cubicBezTo>
                <a:cubicBezTo>
                  <a:pt x="7301711" y="1328560"/>
                  <a:pt x="7176839" y="1265887"/>
                  <a:pt x="7093114" y="1167207"/>
                </a:cubicBezTo>
                <a:cubicBezTo>
                  <a:pt x="7073493" y="1210736"/>
                  <a:pt x="7047775" y="1251027"/>
                  <a:pt x="7017105" y="1286936"/>
                </a:cubicBezTo>
                <a:cubicBezTo>
                  <a:pt x="6991577" y="1472198"/>
                  <a:pt x="6832701" y="1614882"/>
                  <a:pt x="6640391" y="1614882"/>
                </a:cubicBezTo>
                <a:cubicBezTo>
                  <a:pt x="6563905" y="1614882"/>
                  <a:pt x="6492753" y="1592307"/>
                  <a:pt x="6433127" y="1553445"/>
                </a:cubicBezTo>
                <a:lnTo>
                  <a:pt x="6433127" y="906191"/>
                </a:lnTo>
                <a:lnTo>
                  <a:pt x="6383088" y="911234"/>
                </a:lnTo>
                <a:cubicBezTo>
                  <a:pt x="6353409" y="911234"/>
                  <a:pt x="6324434" y="908227"/>
                  <a:pt x="6296447" y="902500"/>
                </a:cubicBezTo>
                <a:lnTo>
                  <a:pt x="6270563" y="894465"/>
                </a:lnTo>
                <a:lnTo>
                  <a:pt x="6270563" y="1605761"/>
                </a:lnTo>
                <a:cubicBezTo>
                  <a:pt x="6210937" y="1644623"/>
                  <a:pt x="6139785" y="1667198"/>
                  <a:pt x="6063299" y="1667198"/>
                </a:cubicBezTo>
                <a:cubicBezTo>
                  <a:pt x="5870990" y="1667198"/>
                  <a:pt x="5712113" y="1524513"/>
                  <a:pt x="5686585" y="1339253"/>
                </a:cubicBezTo>
                <a:cubicBezTo>
                  <a:pt x="5655915" y="1303343"/>
                  <a:pt x="5630198" y="1263053"/>
                  <a:pt x="5610576" y="1219522"/>
                </a:cubicBezTo>
                <a:cubicBezTo>
                  <a:pt x="5526851" y="1318202"/>
                  <a:pt x="5401979" y="1380876"/>
                  <a:pt x="5262438" y="1380876"/>
                </a:cubicBezTo>
                <a:cubicBezTo>
                  <a:pt x="5180332" y="1380876"/>
                  <a:pt x="5103370" y="1359160"/>
                  <a:pt x="5036790" y="1321250"/>
                </a:cubicBezTo>
                <a:cubicBezTo>
                  <a:pt x="4977639" y="1521274"/>
                  <a:pt x="4792569" y="1667198"/>
                  <a:pt x="4573399" y="1667198"/>
                </a:cubicBezTo>
                <a:cubicBezTo>
                  <a:pt x="4356895" y="1667198"/>
                  <a:pt x="4173634" y="1524800"/>
                  <a:pt x="4112198" y="1328584"/>
                </a:cubicBezTo>
                <a:cubicBezTo>
                  <a:pt x="4072383" y="1339347"/>
                  <a:pt x="4030473" y="1345062"/>
                  <a:pt x="3987230" y="1345062"/>
                </a:cubicBezTo>
                <a:cubicBezTo>
                  <a:pt x="3975989" y="1345062"/>
                  <a:pt x="3964941" y="1344681"/>
                  <a:pt x="3953892" y="1343919"/>
                </a:cubicBezTo>
                <a:cubicBezTo>
                  <a:pt x="3929508" y="1635194"/>
                  <a:pt x="3685383" y="1864079"/>
                  <a:pt x="3387726" y="1864079"/>
                </a:cubicBezTo>
                <a:cubicBezTo>
                  <a:pt x="3087403" y="1864079"/>
                  <a:pt x="2841563" y="1631098"/>
                  <a:pt x="2820989" y="1336013"/>
                </a:cubicBezTo>
                <a:cubicBezTo>
                  <a:pt x="2816893" y="1336109"/>
                  <a:pt x="2812797" y="1336204"/>
                  <a:pt x="2808701" y="1336204"/>
                </a:cubicBezTo>
                <a:cubicBezTo>
                  <a:pt x="2775934" y="1336204"/>
                  <a:pt x="2743932" y="1333061"/>
                  <a:pt x="2712975" y="1327060"/>
                </a:cubicBezTo>
                <a:cubicBezTo>
                  <a:pt x="2595151" y="1520322"/>
                  <a:pt x="2382457" y="1649386"/>
                  <a:pt x="2139570" y="1649386"/>
                </a:cubicBezTo>
                <a:cubicBezTo>
                  <a:pt x="1875823" y="1649386"/>
                  <a:pt x="1647603" y="1497176"/>
                  <a:pt x="1537876" y="1275815"/>
                </a:cubicBezTo>
                <a:cubicBezTo>
                  <a:pt x="1429481" y="1390211"/>
                  <a:pt x="1276034" y="1461458"/>
                  <a:pt x="1106013" y="1461458"/>
                </a:cubicBezTo>
                <a:cubicBezTo>
                  <a:pt x="943421" y="1461458"/>
                  <a:pt x="796069" y="1396211"/>
                  <a:pt x="688627" y="1290485"/>
                </a:cubicBezTo>
                <a:cubicBezTo>
                  <a:pt x="613761" y="1363064"/>
                  <a:pt x="511652" y="1407737"/>
                  <a:pt x="399067" y="1407737"/>
                </a:cubicBezTo>
                <a:cubicBezTo>
                  <a:pt x="214187" y="1407737"/>
                  <a:pt x="57501" y="1287151"/>
                  <a:pt x="3302" y="1120273"/>
                </a:cubicBezTo>
                <a:lnTo>
                  <a:pt x="0" y="1123065"/>
                </a:lnTo>
                <a:lnTo>
                  <a:pt x="0" y="137968"/>
                </a:lnTo>
                <a:lnTo>
                  <a:pt x="63488" y="155235"/>
                </a:lnTo>
                <a:cubicBezTo>
                  <a:pt x="230661" y="217061"/>
                  <a:pt x="349823" y="377894"/>
                  <a:pt x="349823" y="566584"/>
                </a:cubicBezTo>
                <a:cubicBezTo>
                  <a:pt x="349823" y="570584"/>
                  <a:pt x="349727" y="574489"/>
                  <a:pt x="349631" y="578490"/>
                </a:cubicBezTo>
                <a:cubicBezTo>
                  <a:pt x="365825" y="576585"/>
                  <a:pt x="382302" y="575537"/>
                  <a:pt x="398971" y="575537"/>
                </a:cubicBezTo>
                <a:cubicBezTo>
                  <a:pt x="459169" y="575537"/>
                  <a:pt x="516415" y="588396"/>
                  <a:pt x="568136" y="611351"/>
                </a:cubicBezTo>
                <a:cubicBezTo>
                  <a:pt x="663672" y="410279"/>
                  <a:pt x="868554" y="271309"/>
                  <a:pt x="1105917" y="271309"/>
                </a:cubicBezTo>
                <a:cubicBezTo>
                  <a:pt x="1121729" y="271309"/>
                  <a:pt x="1137350" y="271975"/>
                  <a:pt x="1152875" y="273119"/>
                </a:cubicBezTo>
                <a:cubicBezTo>
                  <a:pt x="1170687" y="173392"/>
                  <a:pt x="1223170" y="85691"/>
                  <a:pt x="1297405" y="22921"/>
                </a:cubicBezTo>
                <a:close/>
              </a:path>
            </a:pathLst>
          </a:custGeom>
          <a:solidFill>
            <a:srgbClr val="F2F9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73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80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36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65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94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99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38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32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77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73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04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2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60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93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63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6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62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0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2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3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71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2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56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2/5/2023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02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025854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11797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0" name="Google Shape;30;p6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6051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69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0" name="Google Shape;30;p6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61682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 hasCustomPrompt="1"/>
          </p:nvPr>
        </p:nvSpPr>
        <p:spPr>
          <a:xfrm>
            <a:off x="2256467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 hasCustomPrompt="1"/>
          </p:nvPr>
        </p:nvSpPr>
        <p:spPr>
          <a:xfrm>
            <a:off x="5870188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 hasCustomPrompt="1"/>
          </p:nvPr>
        </p:nvSpPr>
        <p:spPr>
          <a:xfrm>
            <a:off x="2256467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4" hasCustomPrompt="1"/>
          </p:nvPr>
        </p:nvSpPr>
        <p:spPr>
          <a:xfrm>
            <a:off x="5870188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l="33" r="33693"/>
          <a:stretch/>
        </p:blipFill>
        <p:spPr>
          <a:xfrm>
            <a:off x="8651633" y="2470901"/>
            <a:ext cx="3746736" cy="45189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7824795" y="1753702"/>
            <a:ext cx="4713567" cy="5280633"/>
          </a:xfrm>
          <a:custGeom>
            <a:avLst/>
            <a:gdLst/>
            <a:ahLst/>
            <a:cxnLst/>
            <a:rect l="l" t="t" r="r" b="b"/>
            <a:pathLst>
              <a:path w="141407" h="158419" extrusionOk="0">
                <a:moveTo>
                  <a:pt x="31736" y="158419"/>
                </a:moveTo>
                <a:cubicBezTo>
                  <a:pt x="34442" y="139445"/>
                  <a:pt x="32904" y="119185"/>
                  <a:pt x="26351" y="101174"/>
                </a:cubicBezTo>
                <a:cubicBezTo>
                  <a:pt x="23101" y="92240"/>
                  <a:pt x="8433" y="81768"/>
                  <a:pt x="1130" y="87855"/>
                </a:cubicBezTo>
                <a:cubicBezTo>
                  <a:pt x="-545" y="89251"/>
                  <a:pt x="-254" y="93397"/>
                  <a:pt x="1696" y="94373"/>
                </a:cubicBezTo>
                <a:cubicBezTo>
                  <a:pt x="4275" y="95663"/>
                  <a:pt x="8439" y="92654"/>
                  <a:pt x="9065" y="89839"/>
                </a:cubicBezTo>
                <a:cubicBezTo>
                  <a:pt x="10657" y="82679"/>
                  <a:pt x="8618" y="74578"/>
                  <a:pt x="11898" y="68018"/>
                </a:cubicBezTo>
                <a:cubicBezTo>
                  <a:pt x="15035" y="61744"/>
                  <a:pt x="23154" y="59088"/>
                  <a:pt x="26635" y="52998"/>
                </a:cubicBezTo>
                <a:cubicBezTo>
                  <a:pt x="29653" y="47718"/>
                  <a:pt x="33106" y="38677"/>
                  <a:pt x="39104" y="39679"/>
                </a:cubicBezTo>
                <a:cubicBezTo>
                  <a:pt x="41649" y="40104"/>
                  <a:pt x="43832" y="44749"/>
                  <a:pt x="42221" y="46764"/>
                </a:cubicBezTo>
                <a:cubicBezTo>
                  <a:pt x="41211" y="48027"/>
                  <a:pt x="38972" y="47723"/>
                  <a:pt x="37403" y="47331"/>
                </a:cubicBezTo>
                <a:cubicBezTo>
                  <a:pt x="33751" y="46418"/>
                  <a:pt x="33329" y="40266"/>
                  <a:pt x="34003" y="36562"/>
                </a:cubicBezTo>
                <a:cubicBezTo>
                  <a:pt x="35765" y="26875"/>
                  <a:pt x="48913" y="23698"/>
                  <a:pt x="56390" y="17291"/>
                </a:cubicBezTo>
                <a:cubicBezTo>
                  <a:pt x="61836" y="12624"/>
                  <a:pt x="64204" y="4672"/>
                  <a:pt x="70276" y="855"/>
                </a:cubicBezTo>
                <a:cubicBezTo>
                  <a:pt x="74572" y="-1845"/>
                  <a:pt x="81894" y="2550"/>
                  <a:pt x="84162" y="7089"/>
                </a:cubicBezTo>
                <a:cubicBezTo>
                  <a:pt x="85985" y="10737"/>
                  <a:pt x="85173" y="15343"/>
                  <a:pt x="86996" y="18992"/>
                </a:cubicBezTo>
                <a:cubicBezTo>
                  <a:pt x="89034" y="23070"/>
                  <a:pt x="93808" y="27208"/>
                  <a:pt x="98332" y="26643"/>
                </a:cubicBezTo>
                <a:cubicBezTo>
                  <a:pt x="103253" y="26029"/>
                  <a:pt x="109120" y="21937"/>
                  <a:pt x="109667" y="17008"/>
                </a:cubicBezTo>
                <a:cubicBezTo>
                  <a:pt x="110134" y="12800"/>
                  <a:pt x="104727" y="4095"/>
                  <a:pt x="101733" y="7089"/>
                </a:cubicBezTo>
                <a:cubicBezTo>
                  <a:pt x="96933" y="11889"/>
                  <a:pt x="105754" y="25125"/>
                  <a:pt x="112501" y="24376"/>
                </a:cubicBezTo>
                <a:cubicBezTo>
                  <a:pt x="121518" y="23376"/>
                  <a:pt x="125641" y="11432"/>
                  <a:pt x="133755" y="7373"/>
                </a:cubicBezTo>
                <a:cubicBezTo>
                  <a:pt x="136042" y="6229"/>
                  <a:pt x="138849" y="7940"/>
                  <a:pt x="141407" y="794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363067" y="3001933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1363067" y="5176067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/>
          </p:nvPr>
        </p:nvSpPr>
        <p:spPr>
          <a:xfrm>
            <a:off x="950967" y="593367"/>
            <a:ext cx="858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7"/>
          </p:nvPr>
        </p:nvSpPr>
        <p:spPr>
          <a:xfrm>
            <a:off x="1363067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363067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4974388" y="3001933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3"/>
          </p:nvPr>
        </p:nvSpPr>
        <p:spPr>
          <a:xfrm>
            <a:off x="4974388" y="5176067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4976788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4976788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47422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7979891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6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75" name="Google Shape;175;p26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6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26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26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26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26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2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26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7210773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264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05267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963533" y="1530300"/>
            <a:ext cx="10290000" cy="4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/>
          <p:nvPr/>
        </p:nvSpPr>
        <p:spPr>
          <a:xfrm>
            <a:off x="-462133" y="2559833"/>
            <a:ext cx="1910800" cy="4032000"/>
          </a:xfrm>
          <a:custGeom>
            <a:avLst/>
            <a:gdLst/>
            <a:ahLst/>
            <a:cxnLst/>
            <a:rect l="l" t="t" r="r" b="b"/>
            <a:pathLst>
              <a:path w="57324" h="120960" extrusionOk="0">
                <a:moveTo>
                  <a:pt x="12023" y="0"/>
                </a:moveTo>
                <a:cubicBezTo>
                  <a:pt x="19047" y="0"/>
                  <a:pt x="27856" y="631"/>
                  <a:pt x="32169" y="6174"/>
                </a:cubicBezTo>
                <a:cubicBezTo>
                  <a:pt x="35842" y="10895"/>
                  <a:pt x="36219" y="22153"/>
                  <a:pt x="30544" y="24046"/>
                </a:cubicBezTo>
                <a:cubicBezTo>
                  <a:pt x="27254" y="25143"/>
                  <a:pt x="24971" y="15756"/>
                  <a:pt x="27945" y="13972"/>
                </a:cubicBezTo>
                <a:cubicBezTo>
                  <a:pt x="31763" y="11681"/>
                  <a:pt x="39054" y="14028"/>
                  <a:pt x="40618" y="18197"/>
                </a:cubicBezTo>
                <a:cubicBezTo>
                  <a:pt x="44716" y="29120"/>
                  <a:pt x="31924" y="40684"/>
                  <a:pt x="32819" y="52316"/>
                </a:cubicBezTo>
                <a:cubicBezTo>
                  <a:pt x="33460" y="60643"/>
                  <a:pt x="45111" y="63633"/>
                  <a:pt x="51016" y="69538"/>
                </a:cubicBezTo>
                <a:cubicBezTo>
                  <a:pt x="57363" y="75885"/>
                  <a:pt x="59368" y="88389"/>
                  <a:pt x="54915" y="96183"/>
                </a:cubicBezTo>
                <a:cubicBezTo>
                  <a:pt x="48317" y="107729"/>
                  <a:pt x="20773" y="97254"/>
                  <a:pt x="17547" y="110155"/>
                </a:cubicBezTo>
                <a:cubicBezTo>
                  <a:pt x="16475" y="114442"/>
                  <a:pt x="20944" y="120478"/>
                  <a:pt x="25345" y="120878"/>
                </a:cubicBezTo>
                <a:cubicBezTo>
                  <a:pt x="28969" y="121208"/>
                  <a:pt x="32359" y="115708"/>
                  <a:pt x="31844" y="112105"/>
                </a:cubicBezTo>
                <a:cubicBezTo>
                  <a:pt x="30274" y="101116"/>
                  <a:pt x="10531" y="98847"/>
                  <a:pt x="0" y="102357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19" name="Google Shape;19;p4"/>
          <p:cNvSpPr/>
          <p:nvPr/>
        </p:nvSpPr>
        <p:spPr>
          <a:xfrm>
            <a:off x="8712067" y="-126366"/>
            <a:ext cx="3715200" cy="3368567"/>
          </a:xfrm>
          <a:custGeom>
            <a:avLst/>
            <a:gdLst/>
            <a:ahLst/>
            <a:cxnLst/>
            <a:rect l="l" t="t" r="r" b="b"/>
            <a:pathLst>
              <a:path w="111456" h="101057" extrusionOk="0">
                <a:moveTo>
                  <a:pt x="111456" y="101057"/>
                </a:moveTo>
                <a:cubicBezTo>
                  <a:pt x="107963" y="97564"/>
                  <a:pt x="102886" y="95782"/>
                  <a:pt x="99758" y="91959"/>
                </a:cubicBezTo>
                <a:cubicBezTo>
                  <a:pt x="92204" y="82726"/>
                  <a:pt x="87085" y="70419"/>
                  <a:pt x="87085" y="58490"/>
                </a:cubicBezTo>
                <a:cubicBezTo>
                  <a:pt x="87085" y="55600"/>
                  <a:pt x="86556" y="51529"/>
                  <a:pt x="89034" y="50041"/>
                </a:cubicBezTo>
                <a:cubicBezTo>
                  <a:pt x="93566" y="47320"/>
                  <a:pt x="102445" y="56686"/>
                  <a:pt x="100083" y="61414"/>
                </a:cubicBezTo>
                <a:cubicBezTo>
                  <a:pt x="97662" y="66260"/>
                  <a:pt x="86791" y="62900"/>
                  <a:pt x="84160" y="58165"/>
                </a:cubicBezTo>
                <a:cubicBezTo>
                  <a:pt x="77566" y="46300"/>
                  <a:pt x="96024" y="27763"/>
                  <a:pt x="87085" y="17547"/>
                </a:cubicBezTo>
                <a:cubicBezTo>
                  <a:pt x="76523" y="5476"/>
                  <a:pt x="54986" y="14692"/>
                  <a:pt x="38993" y="15922"/>
                </a:cubicBezTo>
                <a:cubicBezTo>
                  <a:pt x="24995" y="16999"/>
                  <a:pt x="9927" y="9927"/>
                  <a:pt x="0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8425737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600" y="2526644"/>
            <a:ext cx="9814405" cy="1175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334" y="4794330"/>
            <a:ext cx="10087663" cy="1175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1426467" y="593367"/>
            <a:ext cx="9814400" cy="10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1"/>
          </p:nvPr>
        </p:nvSpPr>
        <p:spPr>
          <a:xfrm>
            <a:off x="3487033" y="19319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2"/>
          </p:nvPr>
        </p:nvSpPr>
        <p:spPr>
          <a:xfrm>
            <a:off x="3487033" y="2579663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3"/>
          </p:nvPr>
        </p:nvSpPr>
        <p:spPr>
          <a:xfrm>
            <a:off x="3487033" y="4036567"/>
            <a:ext cx="3638800" cy="6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4"/>
          </p:nvPr>
        </p:nvSpPr>
        <p:spPr>
          <a:xfrm>
            <a:off x="3487033" y="4884097"/>
            <a:ext cx="7754000" cy="10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48642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0" name="Google Shape;30;p6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5692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1_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-268108" y="-16933"/>
            <a:ext cx="5331167" cy="2854967"/>
          </a:xfrm>
          <a:custGeom>
            <a:avLst/>
            <a:gdLst/>
            <a:ahLst/>
            <a:cxnLst/>
            <a:rect l="l" t="t" r="r" b="b"/>
            <a:pathLst>
              <a:path w="159935" h="85649" extrusionOk="0">
                <a:moveTo>
                  <a:pt x="1439" y="85649"/>
                </a:moveTo>
                <a:cubicBezTo>
                  <a:pt x="-3013" y="74526"/>
                  <a:pt x="3679" y="55867"/>
                  <a:pt x="15155" y="52426"/>
                </a:cubicBezTo>
                <a:cubicBezTo>
                  <a:pt x="20261" y="50895"/>
                  <a:pt x="26433" y="51817"/>
                  <a:pt x="31005" y="54559"/>
                </a:cubicBezTo>
                <a:cubicBezTo>
                  <a:pt x="36462" y="57831"/>
                  <a:pt x="40249" y="66850"/>
                  <a:pt x="37405" y="72542"/>
                </a:cubicBezTo>
                <a:cubicBezTo>
                  <a:pt x="34942" y="77471"/>
                  <a:pt x="23117" y="76082"/>
                  <a:pt x="20946" y="71018"/>
                </a:cubicBezTo>
                <a:cubicBezTo>
                  <a:pt x="17333" y="62591"/>
                  <a:pt x="20632" y="49588"/>
                  <a:pt x="28261" y="44501"/>
                </a:cubicBezTo>
                <a:cubicBezTo>
                  <a:pt x="40861" y="36099"/>
                  <a:pt x="58626" y="44046"/>
                  <a:pt x="73677" y="45720"/>
                </a:cubicBezTo>
                <a:cubicBezTo>
                  <a:pt x="81657" y="46607"/>
                  <a:pt x="94778" y="38505"/>
                  <a:pt x="92574" y="30785"/>
                </a:cubicBezTo>
                <a:cubicBezTo>
                  <a:pt x="90700" y="24221"/>
                  <a:pt x="74549" y="25917"/>
                  <a:pt x="72153" y="32309"/>
                </a:cubicBezTo>
                <a:cubicBezTo>
                  <a:pt x="70582" y="36499"/>
                  <a:pt x="69896" y="42283"/>
                  <a:pt x="72762" y="45720"/>
                </a:cubicBezTo>
                <a:cubicBezTo>
                  <a:pt x="75355" y="48830"/>
                  <a:pt x="80351" y="50044"/>
                  <a:pt x="84345" y="49378"/>
                </a:cubicBezTo>
                <a:cubicBezTo>
                  <a:pt x="100093" y="46752"/>
                  <a:pt x="106264" y="26143"/>
                  <a:pt x="116653" y="14021"/>
                </a:cubicBezTo>
                <a:cubicBezTo>
                  <a:pt x="126522" y="2506"/>
                  <a:pt x="144770" y="0"/>
                  <a:pt x="159935" y="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0" name="Google Shape;30;p6"/>
          <p:cNvSpPr/>
          <p:nvPr/>
        </p:nvSpPr>
        <p:spPr>
          <a:xfrm>
            <a:off x="9541251" y="4097024"/>
            <a:ext cx="3261367" cy="3290800"/>
          </a:xfrm>
          <a:custGeom>
            <a:avLst/>
            <a:gdLst/>
            <a:ahLst/>
            <a:cxnLst/>
            <a:rect l="l" t="t" r="r" b="b"/>
            <a:pathLst>
              <a:path w="97841" h="98724" extrusionOk="0">
                <a:moveTo>
                  <a:pt x="97841" y="7284"/>
                </a:moveTo>
                <a:cubicBezTo>
                  <a:pt x="91670" y="2348"/>
                  <a:pt x="81440" y="398"/>
                  <a:pt x="74371" y="3932"/>
                </a:cubicBezTo>
                <a:cubicBezTo>
                  <a:pt x="68690" y="6772"/>
                  <a:pt x="67964" y="17871"/>
                  <a:pt x="71933" y="22829"/>
                </a:cubicBezTo>
                <a:cubicBezTo>
                  <a:pt x="74032" y="25451"/>
                  <a:pt x="80325" y="25137"/>
                  <a:pt x="81991" y="22220"/>
                </a:cubicBezTo>
                <a:cubicBezTo>
                  <a:pt x="85030" y="16900"/>
                  <a:pt x="84085" y="8639"/>
                  <a:pt x="80163" y="3932"/>
                </a:cubicBezTo>
                <a:cubicBezTo>
                  <a:pt x="74165" y="-3267"/>
                  <a:pt x="56617" y="123"/>
                  <a:pt x="52426" y="8504"/>
                </a:cubicBezTo>
                <a:cubicBezTo>
                  <a:pt x="42894" y="27563"/>
                  <a:pt x="71615" y="53627"/>
                  <a:pt x="60655" y="71902"/>
                </a:cubicBezTo>
                <a:cubicBezTo>
                  <a:pt x="58143" y="76091"/>
                  <a:pt x="51520" y="76169"/>
                  <a:pt x="46635" y="76169"/>
                </a:cubicBezTo>
                <a:cubicBezTo>
                  <a:pt x="36879" y="76169"/>
                  <a:pt x="27090" y="74679"/>
                  <a:pt x="17374" y="75560"/>
                </a:cubicBezTo>
                <a:cubicBezTo>
                  <a:pt x="7762" y="76432"/>
                  <a:pt x="0" y="89072"/>
                  <a:pt x="0" y="98724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4910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82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 hasCustomPrompt="1"/>
          </p:nvPr>
        </p:nvSpPr>
        <p:spPr>
          <a:xfrm>
            <a:off x="2256467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 hasCustomPrompt="1"/>
          </p:nvPr>
        </p:nvSpPr>
        <p:spPr>
          <a:xfrm>
            <a:off x="5870188" y="4009468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 hasCustomPrompt="1"/>
          </p:nvPr>
        </p:nvSpPr>
        <p:spPr>
          <a:xfrm>
            <a:off x="2256467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4" hasCustomPrompt="1"/>
          </p:nvPr>
        </p:nvSpPr>
        <p:spPr>
          <a:xfrm>
            <a:off x="5870188" y="1826069"/>
            <a:ext cx="152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None/>
              <a:defRPr sz="4667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62" name="Google Shape;62;p13"/>
          <p:cNvPicPr preferRelativeResize="0"/>
          <p:nvPr/>
        </p:nvPicPr>
        <p:blipFill rotWithShape="1">
          <a:blip r:embed="rId3">
            <a:alphaModFix/>
          </a:blip>
          <a:srcRect l="33" r="33693"/>
          <a:stretch/>
        </p:blipFill>
        <p:spPr>
          <a:xfrm>
            <a:off x="8651633" y="2470901"/>
            <a:ext cx="3746736" cy="45189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/>
        </p:nvSpPr>
        <p:spPr>
          <a:xfrm>
            <a:off x="7824795" y="1753702"/>
            <a:ext cx="4713567" cy="5280633"/>
          </a:xfrm>
          <a:custGeom>
            <a:avLst/>
            <a:gdLst/>
            <a:ahLst/>
            <a:cxnLst/>
            <a:rect l="l" t="t" r="r" b="b"/>
            <a:pathLst>
              <a:path w="141407" h="158419" extrusionOk="0">
                <a:moveTo>
                  <a:pt x="31736" y="158419"/>
                </a:moveTo>
                <a:cubicBezTo>
                  <a:pt x="34442" y="139445"/>
                  <a:pt x="32904" y="119185"/>
                  <a:pt x="26351" y="101174"/>
                </a:cubicBezTo>
                <a:cubicBezTo>
                  <a:pt x="23101" y="92240"/>
                  <a:pt x="8433" y="81768"/>
                  <a:pt x="1130" y="87855"/>
                </a:cubicBezTo>
                <a:cubicBezTo>
                  <a:pt x="-545" y="89251"/>
                  <a:pt x="-254" y="93397"/>
                  <a:pt x="1696" y="94373"/>
                </a:cubicBezTo>
                <a:cubicBezTo>
                  <a:pt x="4275" y="95663"/>
                  <a:pt x="8439" y="92654"/>
                  <a:pt x="9065" y="89839"/>
                </a:cubicBezTo>
                <a:cubicBezTo>
                  <a:pt x="10657" y="82679"/>
                  <a:pt x="8618" y="74578"/>
                  <a:pt x="11898" y="68018"/>
                </a:cubicBezTo>
                <a:cubicBezTo>
                  <a:pt x="15035" y="61744"/>
                  <a:pt x="23154" y="59088"/>
                  <a:pt x="26635" y="52998"/>
                </a:cubicBezTo>
                <a:cubicBezTo>
                  <a:pt x="29653" y="47718"/>
                  <a:pt x="33106" y="38677"/>
                  <a:pt x="39104" y="39679"/>
                </a:cubicBezTo>
                <a:cubicBezTo>
                  <a:pt x="41649" y="40104"/>
                  <a:pt x="43832" y="44749"/>
                  <a:pt x="42221" y="46764"/>
                </a:cubicBezTo>
                <a:cubicBezTo>
                  <a:pt x="41211" y="48027"/>
                  <a:pt x="38972" y="47723"/>
                  <a:pt x="37403" y="47331"/>
                </a:cubicBezTo>
                <a:cubicBezTo>
                  <a:pt x="33751" y="46418"/>
                  <a:pt x="33329" y="40266"/>
                  <a:pt x="34003" y="36562"/>
                </a:cubicBezTo>
                <a:cubicBezTo>
                  <a:pt x="35765" y="26875"/>
                  <a:pt x="48913" y="23698"/>
                  <a:pt x="56390" y="17291"/>
                </a:cubicBezTo>
                <a:cubicBezTo>
                  <a:pt x="61836" y="12624"/>
                  <a:pt x="64204" y="4672"/>
                  <a:pt x="70276" y="855"/>
                </a:cubicBezTo>
                <a:cubicBezTo>
                  <a:pt x="74572" y="-1845"/>
                  <a:pt x="81894" y="2550"/>
                  <a:pt x="84162" y="7089"/>
                </a:cubicBezTo>
                <a:cubicBezTo>
                  <a:pt x="85985" y="10737"/>
                  <a:pt x="85173" y="15343"/>
                  <a:pt x="86996" y="18992"/>
                </a:cubicBezTo>
                <a:cubicBezTo>
                  <a:pt x="89034" y="23070"/>
                  <a:pt x="93808" y="27208"/>
                  <a:pt x="98332" y="26643"/>
                </a:cubicBezTo>
                <a:cubicBezTo>
                  <a:pt x="103253" y="26029"/>
                  <a:pt x="109120" y="21937"/>
                  <a:pt x="109667" y="17008"/>
                </a:cubicBezTo>
                <a:cubicBezTo>
                  <a:pt x="110134" y="12800"/>
                  <a:pt x="104727" y="4095"/>
                  <a:pt x="101733" y="7089"/>
                </a:cubicBezTo>
                <a:cubicBezTo>
                  <a:pt x="96933" y="11889"/>
                  <a:pt x="105754" y="25125"/>
                  <a:pt x="112501" y="24376"/>
                </a:cubicBezTo>
                <a:cubicBezTo>
                  <a:pt x="121518" y="23376"/>
                  <a:pt x="125641" y="11432"/>
                  <a:pt x="133755" y="7373"/>
                </a:cubicBezTo>
                <a:cubicBezTo>
                  <a:pt x="136042" y="6229"/>
                  <a:pt x="138849" y="7940"/>
                  <a:pt x="141407" y="7940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363067" y="3001933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1363067" y="5176067"/>
            <a:ext cx="33116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6"/>
          </p:nvPr>
        </p:nvSpPr>
        <p:spPr>
          <a:xfrm>
            <a:off x="950967" y="593367"/>
            <a:ext cx="858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7"/>
          </p:nvPr>
        </p:nvSpPr>
        <p:spPr>
          <a:xfrm>
            <a:off x="1363067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363067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4974388" y="3001933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3"/>
          </p:nvPr>
        </p:nvSpPr>
        <p:spPr>
          <a:xfrm>
            <a:off x="4974388" y="5176067"/>
            <a:ext cx="3316400" cy="8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4976788" y="2546933"/>
            <a:ext cx="3311600" cy="61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4976788" y="4721067"/>
            <a:ext cx="33116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58632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25"/>
          <p:cNvGrpSpPr/>
          <p:nvPr/>
        </p:nvGrpSpPr>
        <p:grpSpPr>
          <a:xfrm>
            <a:off x="10131507" y="133173"/>
            <a:ext cx="2123184" cy="7294947"/>
            <a:chOff x="7598630" y="99880"/>
            <a:chExt cx="1592388" cy="5471210"/>
          </a:xfrm>
        </p:grpSpPr>
        <p:pic>
          <p:nvPicPr>
            <p:cNvPr id="164" name="Google Shape;164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805426" y="288128"/>
              <a:ext cx="509850" cy="515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Google Shape;165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722753">
              <a:off x="8074150" y="167650"/>
              <a:ext cx="810775" cy="15288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" name="Google Shape;166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36110" y="1368953"/>
              <a:ext cx="886850" cy="9665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2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-3802046">
              <a:off x="7776708" y="2278402"/>
              <a:ext cx="594884" cy="5821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7999749" y="2419350"/>
              <a:ext cx="886852" cy="12728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923550" y="3616250"/>
              <a:ext cx="878025" cy="951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5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1756290">
              <a:off x="7773948" y="4292600"/>
              <a:ext cx="1241752" cy="1041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23554" y="4601234"/>
              <a:ext cx="422250" cy="4241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" name="Google Shape;172;p25"/>
          <p:cNvSpPr/>
          <p:nvPr/>
        </p:nvSpPr>
        <p:spPr>
          <a:xfrm rot="-163006">
            <a:off x="9277235" y="-108370"/>
            <a:ext cx="1059359" cy="7223940"/>
          </a:xfrm>
          <a:custGeom>
            <a:avLst/>
            <a:gdLst/>
            <a:ahLst/>
            <a:cxnLst/>
            <a:rect l="l" t="t" r="r" b="b"/>
            <a:pathLst>
              <a:path w="31780" h="216713" extrusionOk="0">
                <a:moveTo>
                  <a:pt x="22318" y="0"/>
                </a:moveTo>
                <a:cubicBezTo>
                  <a:pt x="11825" y="8393"/>
                  <a:pt x="3475" y="25253"/>
                  <a:pt x="8298" y="37795"/>
                </a:cubicBezTo>
                <a:cubicBezTo>
                  <a:pt x="10275" y="42935"/>
                  <a:pt x="17171" y="46805"/>
                  <a:pt x="22623" y="46025"/>
                </a:cubicBezTo>
                <a:cubicBezTo>
                  <a:pt x="26750" y="45435"/>
                  <a:pt x="33827" y="40084"/>
                  <a:pt x="31158" y="36881"/>
                </a:cubicBezTo>
                <a:cubicBezTo>
                  <a:pt x="28553" y="33755"/>
                  <a:pt x="21843" y="34613"/>
                  <a:pt x="18966" y="37490"/>
                </a:cubicBezTo>
                <a:cubicBezTo>
                  <a:pt x="16091" y="40365"/>
                  <a:pt x="15910" y="45322"/>
                  <a:pt x="16222" y="49377"/>
                </a:cubicBezTo>
                <a:cubicBezTo>
                  <a:pt x="16964" y="59020"/>
                  <a:pt x="30397" y="64454"/>
                  <a:pt x="31462" y="74066"/>
                </a:cubicBezTo>
                <a:cubicBezTo>
                  <a:pt x="32778" y="85945"/>
                  <a:pt x="16997" y="94473"/>
                  <a:pt x="15918" y="106375"/>
                </a:cubicBezTo>
                <a:cubicBezTo>
                  <a:pt x="14494" y="122083"/>
                  <a:pt x="30933" y="136577"/>
                  <a:pt x="28110" y="152095"/>
                </a:cubicBezTo>
                <a:cubicBezTo>
                  <a:pt x="27569" y="155067"/>
                  <a:pt x="24394" y="157763"/>
                  <a:pt x="21404" y="158191"/>
                </a:cubicBezTo>
                <a:cubicBezTo>
                  <a:pt x="17385" y="158766"/>
                  <a:pt x="11490" y="155825"/>
                  <a:pt x="11041" y="151790"/>
                </a:cubicBezTo>
                <a:cubicBezTo>
                  <a:pt x="10640" y="148186"/>
                  <a:pt x="10610" y="143686"/>
                  <a:pt x="13174" y="141122"/>
                </a:cubicBezTo>
                <a:cubicBezTo>
                  <a:pt x="17025" y="137271"/>
                  <a:pt x="25744" y="139462"/>
                  <a:pt x="29329" y="143561"/>
                </a:cubicBezTo>
                <a:cubicBezTo>
                  <a:pt x="33475" y="148301"/>
                  <a:pt x="30756" y="158054"/>
                  <a:pt x="25976" y="162153"/>
                </a:cubicBezTo>
                <a:cubicBezTo>
                  <a:pt x="20207" y="167100"/>
                  <a:pt x="10724" y="167352"/>
                  <a:pt x="6164" y="173431"/>
                </a:cubicBezTo>
                <a:cubicBezTo>
                  <a:pt x="40" y="181595"/>
                  <a:pt x="-1018" y="193598"/>
                  <a:pt x="982" y="203606"/>
                </a:cubicBezTo>
                <a:cubicBezTo>
                  <a:pt x="1935" y="208374"/>
                  <a:pt x="5845" y="212100"/>
                  <a:pt x="7383" y="21671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dot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9001067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6"/>
          <p:cNvGrpSpPr/>
          <p:nvPr/>
        </p:nvGrpSpPr>
        <p:grpSpPr>
          <a:xfrm>
            <a:off x="-579367" y="3506421"/>
            <a:ext cx="13432600" cy="4456779"/>
            <a:chOff x="-434525" y="2629816"/>
            <a:chExt cx="10074450" cy="3342584"/>
          </a:xfrm>
        </p:grpSpPr>
        <p:pic>
          <p:nvPicPr>
            <p:cNvPr id="175" name="Google Shape;175;p26"/>
            <p:cNvPicPr preferRelativeResize="0"/>
            <p:nvPr/>
          </p:nvPicPr>
          <p:blipFill rotWithShape="1">
            <a:blip r:embed="rId2">
              <a:alphaModFix/>
            </a:blip>
            <a:srcRect l="79" r="79"/>
            <a:stretch/>
          </p:blipFill>
          <p:spPr>
            <a:xfrm>
              <a:off x="6252554" y="3688012"/>
              <a:ext cx="2681370" cy="2252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6"/>
            <p:cNvPicPr preferRelativeResize="0"/>
            <p:nvPr/>
          </p:nvPicPr>
          <p:blipFill rotWithShape="1">
            <a:blip r:embed="rId3">
              <a:alphaModFix/>
            </a:blip>
            <a:srcRect l="367" r="377"/>
            <a:stretch/>
          </p:blipFill>
          <p:spPr>
            <a:xfrm>
              <a:off x="111488" y="4694506"/>
              <a:ext cx="518198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7" name="Google Shape;177;p26"/>
            <p:cNvPicPr preferRelativeResize="0"/>
            <p:nvPr/>
          </p:nvPicPr>
          <p:blipFill rotWithShape="1">
            <a:blip r:embed="rId4">
              <a:alphaModFix/>
            </a:blip>
            <a:srcRect t="59" b="49"/>
            <a:stretch/>
          </p:blipFill>
          <p:spPr>
            <a:xfrm>
              <a:off x="1899200" y="4163694"/>
              <a:ext cx="1169975" cy="16772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8" name="Google Shape;178;p26"/>
            <p:cNvPicPr preferRelativeResize="0"/>
            <p:nvPr/>
          </p:nvPicPr>
          <p:blipFill rotWithShape="1">
            <a:blip r:embed="rId5">
              <a:alphaModFix/>
            </a:blip>
            <a:srcRect l="129" r="129"/>
            <a:stretch/>
          </p:blipFill>
          <p:spPr>
            <a:xfrm>
              <a:off x="1812237" y="4306684"/>
              <a:ext cx="517645" cy="5243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9" name="Google Shape;179;p26"/>
            <p:cNvPicPr preferRelativeResize="0"/>
            <p:nvPr/>
          </p:nvPicPr>
          <p:blipFill rotWithShape="1">
            <a:blip r:embed="rId6">
              <a:alphaModFix/>
            </a:blip>
            <a:srcRect t="19" b="19"/>
            <a:stretch/>
          </p:blipFill>
          <p:spPr>
            <a:xfrm>
              <a:off x="6340926" y="4124958"/>
              <a:ext cx="1272387" cy="13784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26"/>
            <p:cNvPicPr preferRelativeResize="0"/>
            <p:nvPr/>
          </p:nvPicPr>
          <p:blipFill rotWithShape="1">
            <a:blip r:embed="rId7">
              <a:alphaModFix/>
            </a:blip>
            <a:srcRect l="69" r="69"/>
            <a:stretch/>
          </p:blipFill>
          <p:spPr>
            <a:xfrm rot="955502">
              <a:off x="330810" y="4032505"/>
              <a:ext cx="1606348" cy="17531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" name="Google Shape;181;p2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-1625989">
              <a:off x="7690167" y="4316631"/>
              <a:ext cx="611368" cy="598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26"/>
            <p:cNvSpPr/>
            <p:nvPr/>
          </p:nvSpPr>
          <p:spPr>
            <a:xfrm>
              <a:off x="-434525" y="2629816"/>
              <a:ext cx="10074450" cy="3009775"/>
            </a:xfrm>
            <a:custGeom>
              <a:avLst/>
              <a:gdLst/>
              <a:ahLst/>
              <a:cxnLst/>
              <a:rect l="l" t="t" r="r" b="b"/>
              <a:pathLst>
                <a:path w="402978" h="120391" extrusionOk="0">
                  <a:moveTo>
                    <a:pt x="0" y="58794"/>
                  </a:moveTo>
                  <a:cubicBezTo>
                    <a:pt x="2961" y="44002"/>
                    <a:pt x="26908" y="40538"/>
                    <a:pt x="41941" y="41791"/>
                  </a:cubicBezTo>
                  <a:cubicBezTo>
                    <a:pt x="54606" y="42847"/>
                    <a:pt x="69748" y="46014"/>
                    <a:pt x="79915" y="38390"/>
                  </a:cubicBezTo>
                  <a:cubicBezTo>
                    <a:pt x="82822" y="36210"/>
                    <a:pt x="85896" y="32281"/>
                    <a:pt x="85016" y="28755"/>
                  </a:cubicBezTo>
                  <a:cubicBezTo>
                    <a:pt x="84047" y="24871"/>
                    <a:pt x="77564" y="23817"/>
                    <a:pt x="73681" y="24788"/>
                  </a:cubicBezTo>
                  <a:cubicBezTo>
                    <a:pt x="66025" y="26703"/>
                    <a:pt x="65619" y="40967"/>
                    <a:pt x="69147" y="48026"/>
                  </a:cubicBezTo>
                  <a:cubicBezTo>
                    <a:pt x="71712" y="53157"/>
                    <a:pt x="80452" y="55692"/>
                    <a:pt x="85583" y="53127"/>
                  </a:cubicBezTo>
                  <a:cubicBezTo>
                    <a:pt x="92104" y="49868"/>
                    <a:pt x="97371" y="44098"/>
                    <a:pt x="104287" y="41791"/>
                  </a:cubicBezTo>
                  <a:cubicBezTo>
                    <a:pt x="108562" y="40365"/>
                    <a:pt x="111873" y="46658"/>
                    <a:pt x="115622" y="49159"/>
                  </a:cubicBezTo>
                  <a:cubicBezTo>
                    <a:pt x="119321" y="51627"/>
                    <a:pt x="124439" y="50586"/>
                    <a:pt x="128658" y="51993"/>
                  </a:cubicBezTo>
                  <a:cubicBezTo>
                    <a:pt x="139343" y="55556"/>
                    <a:pt x="133730" y="75202"/>
                    <a:pt x="141694" y="83166"/>
                  </a:cubicBezTo>
                  <a:cubicBezTo>
                    <a:pt x="151373" y="92845"/>
                    <a:pt x="168847" y="89742"/>
                    <a:pt x="180235" y="97335"/>
                  </a:cubicBezTo>
                  <a:cubicBezTo>
                    <a:pt x="184739" y="100338"/>
                    <a:pt x="189484" y="106253"/>
                    <a:pt x="188170" y="111505"/>
                  </a:cubicBezTo>
                  <a:cubicBezTo>
                    <a:pt x="186987" y="116235"/>
                    <a:pt x="180893" y="121546"/>
                    <a:pt x="176267" y="120006"/>
                  </a:cubicBezTo>
                  <a:cubicBezTo>
                    <a:pt x="170699" y="118152"/>
                    <a:pt x="173251" y="106586"/>
                    <a:pt x="177401" y="102436"/>
                  </a:cubicBezTo>
                  <a:cubicBezTo>
                    <a:pt x="181921" y="97916"/>
                    <a:pt x="189209" y="97105"/>
                    <a:pt x="195538" y="96202"/>
                  </a:cubicBezTo>
                  <a:cubicBezTo>
                    <a:pt x="206411" y="94651"/>
                    <a:pt x="214240" y="108783"/>
                    <a:pt x="225010" y="110938"/>
                  </a:cubicBezTo>
                  <a:cubicBezTo>
                    <a:pt x="233475" y="112632"/>
                    <a:pt x="243634" y="107641"/>
                    <a:pt x="248815" y="100736"/>
                  </a:cubicBezTo>
                  <a:cubicBezTo>
                    <a:pt x="254802" y="92757"/>
                    <a:pt x="255297" y="81510"/>
                    <a:pt x="261284" y="73531"/>
                  </a:cubicBezTo>
                  <a:cubicBezTo>
                    <a:pt x="268988" y="63264"/>
                    <a:pt x="277281" y="50986"/>
                    <a:pt x="289623" y="47459"/>
                  </a:cubicBezTo>
                  <a:cubicBezTo>
                    <a:pt x="304247" y="43280"/>
                    <a:pt x="324210" y="41805"/>
                    <a:pt x="334965" y="52560"/>
                  </a:cubicBezTo>
                  <a:cubicBezTo>
                    <a:pt x="336404" y="53999"/>
                    <a:pt x="338361" y="56535"/>
                    <a:pt x="337232" y="58228"/>
                  </a:cubicBezTo>
                  <a:cubicBezTo>
                    <a:pt x="335765" y="60429"/>
                    <a:pt x="331565" y="59589"/>
                    <a:pt x="329297" y="58228"/>
                  </a:cubicBezTo>
                  <a:cubicBezTo>
                    <a:pt x="324102" y="55112"/>
                    <a:pt x="325586" y="43727"/>
                    <a:pt x="330431" y="40091"/>
                  </a:cubicBezTo>
                  <a:cubicBezTo>
                    <a:pt x="336464" y="35564"/>
                    <a:pt x="345367" y="36114"/>
                    <a:pt x="351401" y="31589"/>
                  </a:cubicBezTo>
                  <a:cubicBezTo>
                    <a:pt x="359748" y="25329"/>
                    <a:pt x="359690" y="11469"/>
                    <a:pt x="367838" y="4951"/>
                  </a:cubicBezTo>
                  <a:cubicBezTo>
                    <a:pt x="377004" y="-2381"/>
                    <a:pt x="394678" y="-1082"/>
                    <a:pt x="402978" y="7218"/>
                  </a:cubicBezTo>
                </a:path>
              </a:pathLst>
            </a:custGeom>
            <a:noFill/>
            <a:ln w="19050" cap="flat" cmpd="sng">
              <a:solidFill>
                <a:schemeClr val="accent1"/>
              </a:solidFill>
              <a:prstDash val="dot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5897746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12148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31186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2203015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726676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675176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901029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25891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792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4805764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702357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48263469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802723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907787031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79381984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38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70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88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slideLayout" Target="../slideLayouts/slideLayout36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Relationship Id="rId22" Type="http://schemas.openxmlformats.org/officeDocument/2006/relationships/image" Target="../media/image2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41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50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8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56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3B711D6E-B743-4580-8776-3BC7F965023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76" y="257174"/>
            <a:ext cx="10572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9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55D66E1B-4031-4622-AA6E-E621CD6A6C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76" y="257174"/>
            <a:ext cx="10572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8268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74715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Slide.vn - 2019">
            <a:extLst>
              <a:ext uri="{FF2B5EF4-FFF2-40B4-BE49-F238E27FC236}">
                <a16:creationId xmlns:a16="http://schemas.microsoft.com/office/drawing/2014/main" id="{3348A770-5926-447E-A1F2-FB310AB6B24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8859305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82855831-4786-48ED-BA81-107BF15039E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5451" y="304799"/>
            <a:ext cx="130492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18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EE1C7CCB-13AD-4B34-815B-0F49818477F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76" y="257174"/>
            <a:ext cx="10572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379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800385D8-2188-4A19-BFB7-12D4AD97EA4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●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○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DM Sans"/>
              <a:buChar char="■"/>
              <a:defRPr sz="16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20849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234634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9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tif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.mp3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28.png"/><Relationship Id="rId4" Type="http://schemas.openxmlformats.org/officeDocument/2006/relationships/audio" Target="../media/media2.mp3"/><Relationship Id="rId9" Type="http://schemas.openxmlformats.org/officeDocument/2006/relationships/image" Target="../media/image24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.mp3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28.png"/><Relationship Id="rId4" Type="http://schemas.openxmlformats.org/officeDocument/2006/relationships/audio" Target="../media/media2.mp3"/><Relationship Id="rId9" Type="http://schemas.openxmlformats.org/officeDocument/2006/relationships/image" Target="../media/image24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2.mp3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28.png"/><Relationship Id="rId4" Type="http://schemas.openxmlformats.org/officeDocument/2006/relationships/audio" Target="../media/media2.mp3"/><Relationship Id="rId9" Type="http://schemas.openxmlformats.org/officeDocument/2006/relationships/image" Target="../media/image2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1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12"/>
          <p:cNvPicPr>
            <a:picLocks noChangeAspect="1"/>
          </p:cNvPicPr>
          <p:nvPr/>
        </p:nvPicPr>
        <p:blipFill>
          <a:blip r:embed="rId5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pic>
        <p:nvPicPr>
          <p:cNvPr id="5" name="图片 4" descr="13"/>
          <p:cNvPicPr>
            <a:picLocks noChangeAspect="1"/>
          </p:cNvPicPr>
          <p:nvPr/>
        </p:nvPicPr>
        <p:blipFill>
          <a:blip r:embed="rId6"/>
          <a:srcRect l="38702" t="10687" r="13300" b="19544"/>
          <a:stretch>
            <a:fillRect/>
          </a:stretch>
        </p:blipFill>
        <p:spPr>
          <a:xfrm>
            <a:off x="6461760" y="2961640"/>
            <a:ext cx="5730240" cy="3961765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1407795" y="-269"/>
            <a:ext cx="13599795" cy="1381760"/>
            <a:chOff x="-50" y="-535"/>
            <a:chExt cx="21417" cy="2176"/>
          </a:xfrm>
        </p:grpSpPr>
        <p:grpSp>
          <p:nvGrpSpPr>
            <p:cNvPr id="15" name="组合 14"/>
            <p:cNvGrpSpPr/>
            <p:nvPr/>
          </p:nvGrpSpPr>
          <p:grpSpPr>
            <a:xfrm>
              <a:off x="308" y="-535"/>
              <a:ext cx="21059" cy="2176"/>
              <a:chOff x="308" y="-535"/>
              <a:chExt cx="21059" cy="2176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308" y="-535"/>
                <a:ext cx="21059" cy="2176"/>
                <a:chOff x="308" y="-535"/>
                <a:chExt cx="21059" cy="2176"/>
              </a:xfrm>
            </p:grpSpPr>
            <p:pic>
              <p:nvPicPr>
                <p:cNvPr id="10" name="图片 9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2167" y="-535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1" name="圆角矩形 10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13" name="新月形 12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" name="五角星 13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6B810EC-613D-47C5-A57A-F937FCD2A9B4}"/>
              </a:ext>
            </a:extLst>
          </p:cNvPr>
          <p:cNvSpPr txBox="1"/>
          <p:nvPr/>
        </p:nvSpPr>
        <p:spPr>
          <a:xfrm>
            <a:off x="3866083" y="734087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54C73A1-879C-4C23-9117-3B5B3A6ADE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3675" y="1164285"/>
            <a:ext cx="2810500" cy="11766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721993-AB81-4826-978C-F6B542381A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3190" y="1959402"/>
            <a:ext cx="7078069" cy="18533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754D90-DD91-4FCF-9B5A-402298FA4A59}"/>
              </a:ext>
            </a:extLst>
          </p:cNvPr>
          <p:cNvSpPr txBox="1"/>
          <p:nvPr/>
        </p:nvSpPr>
        <p:spPr>
          <a:xfrm>
            <a:off x="5638800" y="3533775"/>
            <a:ext cx="1685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(</a:t>
            </a:r>
            <a:r>
              <a:rPr lang="en-US" sz="3200" b="1" dirty="0" err="1"/>
              <a:t>Tiết</a:t>
            </a:r>
            <a:r>
              <a:rPr lang="en-US" sz="3200" b="1" dirty="0"/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98369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VĐ Quốc Gia Mỹ Đình toàn cảnh trước trận tái đấu đội tuyển Trung Quốc ngày  mùng 1 Tết - YouTube">
            <a:extLst>
              <a:ext uri="{FF2B5EF4-FFF2-40B4-BE49-F238E27FC236}">
                <a16:creationId xmlns:a16="http://schemas.microsoft.com/office/drawing/2014/main" id="{6D05E829-391C-402D-BAA5-A77D4A1B3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138720"/>
      </p:ext>
    </p:extLst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49287"/>
            <a:ext cx="11517250" cy="637132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8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443132" y="385445"/>
            <a:ext cx="11269443" cy="6006123"/>
          </a:xfrm>
          <a:prstGeom prst="roundRect">
            <a:avLst>
              <a:gd name="adj" fmla="val 6947"/>
            </a:avLst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E2E04ED-36F3-4EFE-A728-164D2CF16458}"/>
              </a:ext>
            </a:extLst>
          </p:cNvPr>
          <p:cNvSpPr/>
          <p:nvPr/>
        </p:nvSpPr>
        <p:spPr>
          <a:xfrm>
            <a:off x="624626" y="619780"/>
            <a:ext cx="692497" cy="692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268A11-36DC-418C-A42F-3284EF876417}"/>
              </a:ext>
            </a:extLst>
          </p:cNvPr>
          <p:cNvSpPr txBox="1"/>
          <p:nvPr/>
        </p:nvSpPr>
        <p:spPr>
          <a:xfrm>
            <a:off x="1314450" y="408109"/>
            <a:ext cx="10420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Công-tơ-mét của một xe máy xác định số ki-lô-mét xe máy đó đã đi được. Dưới đây là công-tơ-mét của ba xe máy: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9948A7-8877-4FD1-AA70-605BE71FE4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1237" y="1462087"/>
            <a:ext cx="6863892" cy="17764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B928699-B23C-4653-B227-FDD2B54682D8}"/>
              </a:ext>
            </a:extLst>
          </p:cNvPr>
          <p:cNvSpPr txBox="1"/>
          <p:nvPr/>
        </p:nvSpPr>
        <p:spPr>
          <a:xfrm>
            <a:off x="847725" y="3171825"/>
            <a:ext cx="109251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Xe máy nào đã đi được số ki-lô-mét nhiều nhất? Xe máy nào đã đi được số ki-lô-mét ít nhất?</a:t>
            </a:r>
            <a:endParaRPr lang="en-US" sz="32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553F2E-7AA5-4115-8A8B-6481E026B8B0}"/>
              </a:ext>
            </a:extLst>
          </p:cNvPr>
          <p:cNvSpPr txBox="1"/>
          <p:nvPr/>
        </p:nvSpPr>
        <p:spPr>
          <a:xfrm>
            <a:off x="1476374" y="4362450"/>
            <a:ext cx="99917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Ta có: 43 288 &lt; 43 300 &lt; 50 000</a:t>
            </a:r>
          </a:p>
          <a:p>
            <a:r>
              <a:rPr lang="vi-VN" sz="36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Xe máy B đã đi được số ki-lô-mét nhiều nhất.</a:t>
            </a:r>
          </a:p>
          <a:p>
            <a:r>
              <a:rPr lang="vi-VN" sz="36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Xe máy A đã đi được số ki-lô-mét ít nhất.</a:t>
            </a:r>
            <a:endParaRPr lang="en-US" sz="36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1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1F8823-1595-9568-C0D9-F069903762F1}"/>
              </a:ext>
            </a:extLst>
          </p:cNvPr>
          <p:cNvSpPr/>
          <p:nvPr/>
        </p:nvSpPr>
        <p:spPr>
          <a:xfrm>
            <a:off x="278296" y="192306"/>
            <a:ext cx="11513901" cy="6078370"/>
          </a:xfrm>
          <a:custGeom>
            <a:avLst/>
            <a:gdLst>
              <a:gd name="connsiteX0" fmla="*/ 0 w 11513901"/>
              <a:gd name="connsiteY0" fmla="*/ 606135 h 6078370"/>
              <a:gd name="connsiteX1" fmla="*/ 606135 w 11513901"/>
              <a:gd name="connsiteY1" fmla="*/ 0 h 6078370"/>
              <a:gd name="connsiteX2" fmla="*/ 10907766 w 11513901"/>
              <a:gd name="connsiteY2" fmla="*/ 0 h 6078370"/>
              <a:gd name="connsiteX3" fmla="*/ 11513901 w 11513901"/>
              <a:gd name="connsiteY3" fmla="*/ 606135 h 6078370"/>
              <a:gd name="connsiteX4" fmla="*/ 11513901 w 11513901"/>
              <a:gd name="connsiteY4" fmla="*/ 5472235 h 6078370"/>
              <a:gd name="connsiteX5" fmla="*/ 10907766 w 11513901"/>
              <a:gd name="connsiteY5" fmla="*/ 6078370 h 6078370"/>
              <a:gd name="connsiteX6" fmla="*/ 606135 w 11513901"/>
              <a:gd name="connsiteY6" fmla="*/ 6078370 h 6078370"/>
              <a:gd name="connsiteX7" fmla="*/ 0 w 11513901"/>
              <a:gd name="connsiteY7" fmla="*/ 5472235 h 6078370"/>
              <a:gd name="connsiteX8" fmla="*/ 0 w 11513901"/>
              <a:gd name="connsiteY8" fmla="*/ 606135 h 607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13901" h="6078370" fill="none" extrusionOk="0">
                <a:moveTo>
                  <a:pt x="0" y="606135"/>
                </a:moveTo>
                <a:cubicBezTo>
                  <a:pt x="793" y="292828"/>
                  <a:pt x="282164" y="18106"/>
                  <a:pt x="606135" y="0"/>
                </a:cubicBezTo>
                <a:cubicBezTo>
                  <a:pt x="4302197" y="72427"/>
                  <a:pt x="9667150" y="61419"/>
                  <a:pt x="10907766" y="0"/>
                </a:cubicBezTo>
                <a:cubicBezTo>
                  <a:pt x="11240113" y="-16601"/>
                  <a:pt x="11472806" y="258946"/>
                  <a:pt x="11513901" y="606135"/>
                </a:cubicBezTo>
                <a:cubicBezTo>
                  <a:pt x="11614777" y="2793363"/>
                  <a:pt x="11406588" y="3077172"/>
                  <a:pt x="11513901" y="5472235"/>
                </a:cubicBezTo>
                <a:cubicBezTo>
                  <a:pt x="11516937" y="5791585"/>
                  <a:pt x="11222458" y="6055874"/>
                  <a:pt x="10907766" y="6078370"/>
                </a:cubicBezTo>
                <a:cubicBezTo>
                  <a:pt x="6962684" y="6108197"/>
                  <a:pt x="2731489" y="5999064"/>
                  <a:pt x="606135" y="6078370"/>
                </a:cubicBezTo>
                <a:cubicBezTo>
                  <a:pt x="292075" y="6076030"/>
                  <a:pt x="-34943" y="5813904"/>
                  <a:pt x="0" y="5472235"/>
                </a:cubicBezTo>
                <a:cubicBezTo>
                  <a:pt x="50037" y="3908473"/>
                  <a:pt x="770" y="2004707"/>
                  <a:pt x="0" y="606135"/>
                </a:cubicBezTo>
                <a:close/>
              </a:path>
              <a:path w="11513901" h="6078370" stroke="0" extrusionOk="0">
                <a:moveTo>
                  <a:pt x="0" y="606135"/>
                </a:moveTo>
                <a:cubicBezTo>
                  <a:pt x="53823" y="286047"/>
                  <a:pt x="274451" y="6406"/>
                  <a:pt x="606135" y="0"/>
                </a:cubicBezTo>
                <a:cubicBezTo>
                  <a:pt x="4402786" y="123000"/>
                  <a:pt x="7875006" y="-96860"/>
                  <a:pt x="10907766" y="0"/>
                </a:cubicBezTo>
                <a:cubicBezTo>
                  <a:pt x="11197268" y="-34493"/>
                  <a:pt x="11536107" y="226607"/>
                  <a:pt x="11513901" y="606135"/>
                </a:cubicBezTo>
                <a:cubicBezTo>
                  <a:pt x="11517074" y="1220611"/>
                  <a:pt x="11608168" y="3113303"/>
                  <a:pt x="11513901" y="5472235"/>
                </a:cubicBezTo>
                <a:cubicBezTo>
                  <a:pt x="11503244" y="5810855"/>
                  <a:pt x="11177736" y="6067767"/>
                  <a:pt x="10907766" y="6078370"/>
                </a:cubicBezTo>
                <a:cubicBezTo>
                  <a:pt x="8895605" y="5917663"/>
                  <a:pt x="2370886" y="6118037"/>
                  <a:pt x="606135" y="6078370"/>
                </a:cubicBezTo>
                <a:cubicBezTo>
                  <a:pt x="244352" y="6072912"/>
                  <a:pt x="-36181" y="5790603"/>
                  <a:pt x="0" y="5472235"/>
                </a:cubicBezTo>
                <a:cubicBezTo>
                  <a:pt x="32216" y="3356822"/>
                  <a:pt x="57206" y="2584025"/>
                  <a:pt x="0" y="606135"/>
                </a:cubicBezTo>
                <a:close/>
              </a:path>
            </a:pathLst>
          </a:custGeom>
          <a:solidFill>
            <a:schemeClr val="bg1">
              <a:alpha val="73000"/>
            </a:schemeClr>
          </a:solidFill>
          <a:ln w="38100">
            <a:noFill/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6DE7E7-2417-6A81-3E2E-4A1922056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764" y="2660544"/>
            <a:ext cx="2988816" cy="3812772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5F835433-F26E-D2CC-9DBE-7258713EA217}"/>
              </a:ext>
            </a:extLst>
          </p:cNvPr>
          <p:cNvSpPr/>
          <p:nvPr/>
        </p:nvSpPr>
        <p:spPr>
          <a:xfrm>
            <a:off x="885826" y="600076"/>
            <a:ext cx="9858374" cy="1609724"/>
          </a:xfrm>
          <a:custGeom>
            <a:avLst/>
            <a:gdLst>
              <a:gd name="connsiteX0" fmla="*/ 0 w 9858374"/>
              <a:gd name="connsiteY0" fmla="*/ 268293 h 1609724"/>
              <a:gd name="connsiteX1" fmla="*/ 268293 w 9858374"/>
              <a:gd name="connsiteY1" fmla="*/ 0 h 1609724"/>
              <a:gd name="connsiteX2" fmla="*/ 5750718 w 9858374"/>
              <a:gd name="connsiteY2" fmla="*/ 0 h 1609724"/>
              <a:gd name="connsiteX3" fmla="*/ 5750718 w 9858374"/>
              <a:gd name="connsiteY3" fmla="*/ 0 h 1609724"/>
              <a:gd name="connsiteX4" fmla="*/ 8215312 w 9858374"/>
              <a:gd name="connsiteY4" fmla="*/ 0 h 1609724"/>
              <a:gd name="connsiteX5" fmla="*/ 9590081 w 9858374"/>
              <a:gd name="connsiteY5" fmla="*/ 0 h 1609724"/>
              <a:gd name="connsiteX6" fmla="*/ 9858374 w 9858374"/>
              <a:gd name="connsiteY6" fmla="*/ 268293 h 1609724"/>
              <a:gd name="connsiteX7" fmla="*/ 9858374 w 9858374"/>
              <a:gd name="connsiteY7" fmla="*/ 939006 h 1609724"/>
              <a:gd name="connsiteX8" fmla="*/ 9858374 w 9858374"/>
              <a:gd name="connsiteY8" fmla="*/ 939006 h 1609724"/>
              <a:gd name="connsiteX9" fmla="*/ 9858374 w 9858374"/>
              <a:gd name="connsiteY9" fmla="*/ 1341437 h 1609724"/>
              <a:gd name="connsiteX10" fmla="*/ 9858374 w 9858374"/>
              <a:gd name="connsiteY10" fmla="*/ 1341431 h 1609724"/>
              <a:gd name="connsiteX11" fmla="*/ 9590081 w 9858374"/>
              <a:gd name="connsiteY11" fmla="*/ 1609724 h 1609724"/>
              <a:gd name="connsiteX12" fmla="*/ 8215312 w 9858374"/>
              <a:gd name="connsiteY12" fmla="*/ 1609724 h 1609724"/>
              <a:gd name="connsiteX13" fmla="*/ 8962741 w 9858374"/>
              <a:gd name="connsiteY13" fmla="*/ 1821419 h 1609724"/>
              <a:gd name="connsiteX14" fmla="*/ 5750718 w 9858374"/>
              <a:gd name="connsiteY14" fmla="*/ 1609724 h 1609724"/>
              <a:gd name="connsiteX15" fmla="*/ 268293 w 9858374"/>
              <a:gd name="connsiteY15" fmla="*/ 1609724 h 1609724"/>
              <a:gd name="connsiteX16" fmla="*/ 0 w 9858374"/>
              <a:gd name="connsiteY16" fmla="*/ 1341431 h 1609724"/>
              <a:gd name="connsiteX17" fmla="*/ 0 w 9858374"/>
              <a:gd name="connsiteY17" fmla="*/ 1341437 h 1609724"/>
              <a:gd name="connsiteX18" fmla="*/ 0 w 9858374"/>
              <a:gd name="connsiteY18" fmla="*/ 939006 h 1609724"/>
              <a:gd name="connsiteX19" fmla="*/ 0 w 9858374"/>
              <a:gd name="connsiteY19" fmla="*/ 939006 h 1609724"/>
              <a:gd name="connsiteX20" fmla="*/ 0 w 9858374"/>
              <a:gd name="connsiteY20" fmla="*/ 268293 h 1609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858374" h="1609724" fill="none" extrusionOk="0">
                <a:moveTo>
                  <a:pt x="0" y="268293"/>
                </a:moveTo>
                <a:cubicBezTo>
                  <a:pt x="-10574" y="122766"/>
                  <a:pt x="131427" y="17903"/>
                  <a:pt x="268293" y="0"/>
                </a:cubicBezTo>
                <a:cubicBezTo>
                  <a:pt x="2865980" y="51196"/>
                  <a:pt x="3320352" y="76270"/>
                  <a:pt x="5750718" y="0"/>
                </a:cubicBezTo>
                <a:lnTo>
                  <a:pt x="5750718" y="0"/>
                </a:lnTo>
                <a:cubicBezTo>
                  <a:pt x="6505448" y="111373"/>
                  <a:pt x="7156606" y="-39871"/>
                  <a:pt x="8215312" y="0"/>
                </a:cubicBezTo>
                <a:cubicBezTo>
                  <a:pt x="8677802" y="74764"/>
                  <a:pt x="9071078" y="-80147"/>
                  <a:pt x="9590081" y="0"/>
                </a:cubicBezTo>
                <a:cubicBezTo>
                  <a:pt x="9746640" y="-17781"/>
                  <a:pt x="9874505" y="121577"/>
                  <a:pt x="9858374" y="268293"/>
                </a:cubicBezTo>
                <a:cubicBezTo>
                  <a:pt x="9843231" y="424733"/>
                  <a:pt x="9888878" y="696839"/>
                  <a:pt x="9858374" y="939006"/>
                </a:cubicBezTo>
                <a:lnTo>
                  <a:pt x="9858374" y="939006"/>
                </a:lnTo>
                <a:cubicBezTo>
                  <a:pt x="9864815" y="983007"/>
                  <a:pt x="9860503" y="1171870"/>
                  <a:pt x="9858374" y="1341437"/>
                </a:cubicBezTo>
                <a:lnTo>
                  <a:pt x="9858374" y="1341431"/>
                </a:lnTo>
                <a:cubicBezTo>
                  <a:pt x="9881322" y="1500268"/>
                  <a:pt x="9743535" y="1634819"/>
                  <a:pt x="9590081" y="1609724"/>
                </a:cubicBezTo>
                <a:cubicBezTo>
                  <a:pt x="8903125" y="1722884"/>
                  <a:pt x="8680792" y="1554757"/>
                  <a:pt x="8215312" y="1609724"/>
                </a:cubicBezTo>
                <a:cubicBezTo>
                  <a:pt x="8554414" y="1653937"/>
                  <a:pt x="8621312" y="1694936"/>
                  <a:pt x="8962741" y="1821419"/>
                </a:cubicBezTo>
                <a:cubicBezTo>
                  <a:pt x="7991983" y="1597372"/>
                  <a:pt x="6497188" y="1599361"/>
                  <a:pt x="5750718" y="1609724"/>
                </a:cubicBezTo>
                <a:cubicBezTo>
                  <a:pt x="3344791" y="1484973"/>
                  <a:pt x="1095921" y="1461436"/>
                  <a:pt x="268293" y="1609724"/>
                </a:cubicBezTo>
                <a:cubicBezTo>
                  <a:pt x="148316" y="1611385"/>
                  <a:pt x="-20117" y="1477570"/>
                  <a:pt x="0" y="1341431"/>
                </a:cubicBezTo>
                <a:lnTo>
                  <a:pt x="0" y="1341437"/>
                </a:lnTo>
                <a:cubicBezTo>
                  <a:pt x="13947" y="1180409"/>
                  <a:pt x="30716" y="1129519"/>
                  <a:pt x="0" y="939006"/>
                </a:cubicBezTo>
                <a:lnTo>
                  <a:pt x="0" y="939006"/>
                </a:lnTo>
                <a:cubicBezTo>
                  <a:pt x="34481" y="807865"/>
                  <a:pt x="33259" y="469215"/>
                  <a:pt x="0" y="268293"/>
                </a:cubicBezTo>
                <a:close/>
              </a:path>
              <a:path w="9858374" h="1609724" stroke="0" extrusionOk="0">
                <a:moveTo>
                  <a:pt x="0" y="268293"/>
                </a:moveTo>
                <a:cubicBezTo>
                  <a:pt x="12059" y="113106"/>
                  <a:pt x="133294" y="12761"/>
                  <a:pt x="268293" y="0"/>
                </a:cubicBezTo>
                <a:cubicBezTo>
                  <a:pt x="2183047" y="-61479"/>
                  <a:pt x="4602778" y="-79008"/>
                  <a:pt x="5750718" y="0"/>
                </a:cubicBezTo>
                <a:lnTo>
                  <a:pt x="5750718" y="0"/>
                </a:lnTo>
                <a:cubicBezTo>
                  <a:pt x="6861246" y="89057"/>
                  <a:pt x="7605411" y="41310"/>
                  <a:pt x="8215312" y="0"/>
                </a:cubicBezTo>
                <a:cubicBezTo>
                  <a:pt x="8631913" y="71862"/>
                  <a:pt x="9012353" y="58658"/>
                  <a:pt x="9590081" y="0"/>
                </a:cubicBezTo>
                <a:cubicBezTo>
                  <a:pt x="9714789" y="-2333"/>
                  <a:pt x="9850266" y="144416"/>
                  <a:pt x="9858374" y="268293"/>
                </a:cubicBezTo>
                <a:cubicBezTo>
                  <a:pt x="9798429" y="558147"/>
                  <a:pt x="9884851" y="865497"/>
                  <a:pt x="9858374" y="939006"/>
                </a:cubicBezTo>
                <a:lnTo>
                  <a:pt x="9858374" y="939006"/>
                </a:lnTo>
                <a:cubicBezTo>
                  <a:pt x="9824224" y="1051743"/>
                  <a:pt x="9832116" y="1223013"/>
                  <a:pt x="9858374" y="1341437"/>
                </a:cubicBezTo>
                <a:lnTo>
                  <a:pt x="9858374" y="1341431"/>
                </a:lnTo>
                <a:cubicBezTo>
                  <a:pt x="9868138" y="1497266"/>
                  <a:pt x="9730212" y="1613525"/>
                  <a:pt x="9590081" y="1609724"/>
                </a:cubicBezTo>
                <a:cubicBezTo>
                  <a:pt x="8904933" y="1495081"/>
                  <a:pt x="8357605" y="1521507"/>
                  <a:pt x="8215312" y="1609724"/>
                </a:cubicBezTo>
                <a:cubicBezTo>
                  <a:pt x="8517277" y="1634469"/>
                  <a:pt x="8590377" y="1769578"/>
                  <a:pt x="8962741" y="1821419"/>
                </a:cubicBezTo>
                <a:cubicBezTo>
                  <a:pt x="8618039" y="1775895"/>
                  <a:pt x="6571507" y="1590561"/>
                  <a:pt x="5750718" y="1609724"/>
                </a:cubicBezTo>
                <a:cubicBezTo>
                  <a:pt x="4597653" y="1609166"/>
                  <a:pt x="2163857" y="1520078"/>
                  <a:pt x="268293" y="1609724"/>
                </a:cubicBezTo>
                <a:cubicBezTo>
                  <a:pt x="118209" y="1623710"/>
                  <a:pt x="24067" y="1475945"/>
                  <a:pt x="0" y="1341431"/>
                </a:cubicBezTo>
                <a:lnTo>
                  <a:pt x="0" y="1341437"/>
                </a:lnTo>
                <a:cubicBezTo>
                  <a:pt x="-5934" y="1299364"/>
                  <a:pt x="-26633" y="998368"/>
                  <a:pt x="0" y="939006"/>
                </a:cubicBezTo>
                <a:lnTo>
                  <a:pt x="0" y="939006"/>
                </a:lnTo>
                <a:cubicBezTo>
                  <a:pt x="5642" y="783438"/>
                  <a:pt x="-23256" y="362468"/>
                  <a:pt x="0" y="268293"/>
                </a:cubicBezTo>
                <a:close/>
              </a:path>
            </a:pathLst>
          </a:custGeom>
          <a:solidFill>
            <a:srgbClr val="FF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921236945">
                  <a:prstGeom prst="wedgeRoundRectCallout">
                    <a:avLst>
                      <a:gd name="adj1" fmla="val 40915"/>
                      <a:gd name="adj2" fmla="val 63151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dirty="0">
                <a:solidFill>
                  <a:prstClr val="black"/>
                </a:solidFill>
                <a:latin typeface="Calibri" panose="020F0502020204030204"/>
              </a:rPr>
              <a:t>Công tơ-mét là ruột dụng cụ tự động đo số ki-lô-mét phương tiện đó đã đi được.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naMinB"/>
              <a:cs typeface="+mn-cs"/>
            </a:endParaRPr>
          </a:p>
        </p:txBody>
      </p:sp>
      <p:pic>
        <p:nvPicPr>
          <p:cNvPr id="3074" name="Picture 2" descr="Cách kiểm tra đồng hồ công-tơ-mét bị tua">
            <a:extLst>
              <a:ext uri="{FF2B5EF4-FFF2-40B4-BE49-F238E27FC236}">
                <a16:creationId xmlns:a16="http://schemas.microsoft.com/office/drawing/2014/main" id="{8DAE0C46-FB8C-441F-A9A4-F17A19898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065" y="2514600"/>
            <a:ext cx="4954909" cy="370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91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49287"/>
            <a:ext cx="11517250" cy="637132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8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443132" y="385445"/>
            <a:ext cx="11269443" cy="6006123"/>
          </a:xfrm>
          <a:prstGeom prst="roundRect">
            <a:avLst>
              <a:gd name="adj" fmla="val 6947"/>
            </a:avLst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CC7868E-A079-4E9C-A5A3-26BECC768AFD}"/>
              </a:ext>
            </a:extLst>
          </p:cNvPr>
          <p:cNvSpPr/>
          <p:nvPr/>
        </p:nvSpPr>
        <p:spPr>
          <a:xfrm>
            <a:off x="624626" y="619780"/>
            <a:ext cx="692497" cy="692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442031-87AB-4D45-AF2D-63513E6F1E96}"/>
              </a:ext>
            </a:extLst>
          </p:cNvPr>
          <p:cNvSpPr txBox="1"/>
          <p:nvPr/>
        </p:nvSpPr>
        <p:spPr>
          <a:xfrm>
            <a:off x="1371600" y="646234"/>
            <a:ext cx="104203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US" sz="30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DFDD1C9-DDC0-4880-AC8D-CFDDFD4D4528}"/>
              </a:ext>
            </a:extLst>
          </p:cNvPr>
          <p:cNvGrpSpPr/>
          <p:nvPr/>
        </p:nvGrpSpPr>
        <p:grpSpPr>
          <a:xfrm>
            <a:off x="628650" y="1457325"/>
            <a:ext cx="4667250" cy="646331"/>
            <a:chOff x="628650" y="1457325"/>
            <a:chExt cx="4667250" cy="6463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9471768-41FE-4D9F-8BC7-66FBEBB746A9}"/>
                </a:ext>
              </a:extLst>
            </p:cNvPr>
            <p:cNvSpPr txBox="1"/>
            <p:nvPr/>
          </p:nvSpPr>
          <p:spPr>
            <a:xfrm>
              <a:off x="628650" y="1457325"/>
              <a:ext cx="46672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a) 42 371  &gt; 42 37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BB60693-9C81-4278-8894-AC6EA2686E43}"/>
                </a:ext>
              </a:extLst>
            </p:cNvPr>
            <p:cNvSpPr/>
            <p:nvPr/>
          </p:nvSpPr>
          <p:spPr>
            <a:xfrm>
              <a:off x="4552950" y="1533525"/>
              <a:ext cx="533400" cy="514350"/>
            </a:xfrm>
            <a:prstGeom prst="roundRect">
              <a:avLst/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7643CED-2DA5-4DB0-AD85-03E73A2B0AD1}"/>
              </a:ext>
            </a:extLst>
          </p:cNvPr>
          <p:cNvGrpSpPr/>
          <p:nvPr/>
        </p:nvGrpSpPr>
        <p:grpSpPr>
          <a:xfrm>
            <a:off x="6219825" y="1381125"/>
            <a:ext cx="4667250" cy="646331"/>
            <a:chOff x="628650" y="1457325"/>
            <a:chExt cx="4667250" cy="64633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9FF4AA0-9C36-4906-8025-47ACD7CA46C1}"/>
                </a:ext>
              </a:extLst>
            </p:cNvPr>
            <p:cNvSpPr txBox="1"/>
            <p:nvPr/>
          </p:nvSpPr>
          <p:spPr>
            <a:xfrm>
              <a:off x="628650" y="1457325"/>
              <a:ext cx="46672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b) 50 826 &lt; 50      26       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DD651E48-2886-4FFB-A604-3829004E1CE9}"/>
                </a:ext>
              </a:extLst>
            </p:cNvPr>
            <p:cNvSpPr/>
            <p:nvPr/>
          </p:nvSpPr>
          <p:spPr>
            <a:xfrm>
              <a:off x="3810000" y="1533525"/>
              <a:ext cx="533400" cy="514350"/>
            </a:xfrm>
            <a:prstGeom prst="roundRect">
              <a:avLst/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30" name="jellyfish 8 - 9Slide.vn">
            <a:extLst>
              <a:ext uri="{FF2B5EF4-FFF2-40B4-BE49-F238E27FC236}">
                <a16:creationId xmlns:a16="http://schemas.microsoft.com/office/drawing/2014/main" id="{D3B50178-8171-4DBF-8BD3-ECD64D6CBCCA}"/>
              </a:ext>
            </a:extLst>
          </p:cNvPr>
          <p:cNvSpPr/>
          <p:nvPr/>
        </p:nvSpPr>
        <p:spPr>
          <a:xfrm>
            <a:off x="933450" y="2608682"/>
            <a:ext cx="10020300" cy="715543"/>
          </a:xfrm>
          <a:prstGeom prst="roundRect">
            <a:avLst>
              <a:gd name="adj" fmla="val 44848"/>
            </a:avLst>
          </a:prstGeom>
          <a:solidFill>
            <a:srgbClr val="FFFF00"/>
          </a:solidFill>
          <a:ln w="9525">
            <a:solidFill>
              <a:srgbClr val="003300"/>
            </a:solidFill>
          </a:ln>
          <a:effectLst>
            <a:outerShdw blurRad="50800" dist="38100" dir="2700000" sx="101000" sy="101000" algn="tl" rotWithShape="0">
              <a:srgbClr val="21A3E7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a)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Vì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1 &gt; 0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nên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số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cần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điền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vào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dấu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?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là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0.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思源宋体 CN Light" panose="02020300000000000000" pitchFamily="18" charset="-122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1A82CB4-D6DA-41B8-9EDF-45C6913FAD52}"/>
              </a:ext>
            </a:extLst>
          </p:cNvPr>
          <p:cNvSpPr/>
          <p:nvPr/>
        </p:nvSpPr>
        <p:spPr>
          <a:xfrm>
            <a:off x="4533900" y="1495425"/>
            <a:ext cx="571500" cy="561975"/>
          </a:xfrm>
          <a:prstGeom prst="round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</a:p>
        </p:txBody>
      </p:sp>
      <p:sp>
        <p:nvSpPr>
          <p:cNvPr id="32" name="jellyfish 8 - 9Slide.vn">
            <a:extLst>
              <a:ext uri="{FF2B5EF4-FFF2-40B4-BE49-F238E27FC236}">
                <a16:creationId xmlns:a16="http://schemas.microsoft.com/office/drawing/2014/main" id="{D32D110B-475B-4055-8956-D4E24C555256}"/>
              </a:ext>
            </a:extLst>
          </p:cNvPr>
          <p:cNvSpPr/>
          <p:nvPr/>
        </p:nvSpPr>
        <p:spPr>
          <a:xfrm>
            <a:off x="971550" y="3618332"/>
            <a:ext cx="10020300" cy="715543"/>
          </a:xfrm>
          <a:prstGeom prst="roundRect">
            <a:avLst>
              <a:gd name="adj" fmla="val 44848"/>
            </a:avLst>
          </a:prstGeom>
          <a:solidFill>
            <a:srgbClr val="FFFF00"/>
          </a:solidFill>
          <a:ln w="9525">
            <a:solidFill>
              <a:srgbClr val="003300"/>
            </a:solidFill>
          </a:ln>
          <a:effectLst>
            <a:outerShdw blurRad="50800" dist="38100" dir="2700000" sx="101000" sy="101000" algn="tl" rotWithShape="0">
              <a:srgbClr val="21A3E7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b)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Vì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8 &lt; 9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nên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số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cần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điền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vào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dấu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? </a:t>
            </a:r>
            <a:r>
              <a:rPr lang="en-US" altLang="zh-CN" sz="36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là</a:t>
            </a:r>
            <a:r>
              <a:rPr lang="en-US" altLang="zh-CN" sz="36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9.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思源宋体 CN Light" panose="02020300000000000000" pitchFamily="18" charset="-122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B2F1D68-29FB-4A4E-950B-EE92AC60A276}"/>
              </a:ext>
            </a:extLst>
          </p:cNvPr>
          <p:cNvSpPr/>
          <p:nvPr/>
        </p:nvSpPr>
        <p:spPr>
          <a:xfrm>
            <a:off x="9363075" y="1447800"/>
            <a:ext cx="571500" cy="561975"/>
          </a:xfrm>
          <a:prstGeom prst="round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19191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30" grpId="0" animBg="1"/>
      <p:bldP spid="30" grpId="1" animBg="1"/>
      <p:bldP spid="12" grpId="0" animBg="1"/>
      <p:bldP spid="32" grpId="0" animBg="1"/>
      <p:bldP spid="32" grpId="1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4 (10)"/>
          <p:cNvPicPr>
            <a:picLocks noChangeAspect="1"/>
          </p:cNvPicPr>
          <p:nvPr/>
        </p:nvPicPr>
        <p:blipFill>
          <a:blip r:embed="rId5"/>
          <a:srcRect r="15528"/>
          <a:stretch>
            <a:fillRect/>
          </a:stretch>
        </p:blipFill>
        <p:spPr>
          <a:xfrm>
            <a:off x="1962736" y="0"/>
            <a:ext cx="10118725" cy="57042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2F353A-DCC7-44EC-BDA6-0AA7B19237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0391" y="1976145"/>
            <a:ext cx="7870618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6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6957446-4683-E969-1B88-69B9B22CD33B}"/>
              </a:ext>
            </a:extLst>
          </p:cNvPr>
          <p:cNvSpPr/>
          <p:nvPr/>
        </p:nvSpPr>
        <p:spPr>
          <a:xfrm>
            <a:off x="3730336" y="751547"/>
            <a:ext cx="8124914" cy="3307337"/>
          </a:xfrm>
          <a:custGeom>
            <a:avLst/>
            <a:gdLst>
              <a:gd name="connsiteX0" fmla="*/ 0 w 7660786"/>
              <a:gd name="connsiteY0" fmla="*/ 520710 h 3124200"/>
              <a:gd name="connsiteX1" fmla="*/ 520710 w 7660786"/>
              <a:gd name="connsiteY1" fmla="*/ 0 h 3124200"/>
              <a:gd name="connsiteX2" fmla="*/ 1182647 w 7660786"/>
              <a:gd name="connsiteY2" fmla="*/ 0 h 3124200"/>
              <a:gd name="connsiteX3" fmla="*/ 1844583 w 7660786"/>
              <a:gd name="connsiteY3" fmla="*/ 0 h 3124200"/>
              <a:gd name="connsiteX4" fmla="*/ 2506520 w 7660786"/>
              <a:gd name="connsiteY4" fmla="*/ 0 h 3124200"/>
              <a:gd name="connsiteX5" fmla="*/ 3234650 w 7660786"/>
              <a:gd name="connsiteY5" fmla="*/ 0 h 3124200"/>
              <a:gd name="connsiteX6" fmla="*/ 3830393 w 7660786"/>
              <a:gd name="connsiteY6" fmla="*/ 0 h 3124200"/>
              <a:gd name="connsiteX7" fmla="*/ 4558523 w 7660786"/>
              <a:gd name="connsiteY7" fmla="*/ 0 h 3124200"/>
              <a:gd name="connsiteX8" fmla="*/ 5352847 w 7660786"/>
              <a:gd name="connsiteY8" fmla="*/ 0 h 3124200"/>
              <a:gd name="connsiteX9" fmla="*/ 6147171 w 7660786"/>
              <a:gd name="connsiteY9" fmla="*/ 0 h 3124200"/>
              <a:gd name="connsiteX10" fmla="*/ 7140076 w 7660786"/>
              <a:gd name="connsiteY10" fmla="*/ 0 h 3124200"/>
              <a:gd name="connsiteX11" fmla="*/ 7660786 w 7660786"/>
              <a:gd name="connsiteY11" fmla="*/ 520710 h 3124200"/>
              <a:gd name="connsiteX12" fmla="*/ 7660786 w 7660786"/>
              <a:gd name="connsiteY12" fmla="*/ 1214970 h 3124200"/>
              <a:gd name="connsiteX13" fmla="*/ 7660786 w 7660786"/>
              <a:gd name="connsiteY13" fmla="*/ 1930058 h 3124200"/>
              <a:gd name="connsiteX14" fmla="*/ 7660786 w 7660786"/>
              <a:gd name="connsiteY14" fmla="*/ 2603490 h 3124200"/>
              <a:gd name="connsiteX15" fmla="*/ 7140076 w 7660786"/>
              <a:gd name="connsiteY15" fmla="*/ 3124200 h 3124200"/>
              <a:gd name="connsiteX16" fmla="*/ 6411946 w 7660786"/>
              <a:gd name="connsiteY16" fmla="*/ 3124200 h 3124200"/>
              <a:gd name="connsiteX17" fmla="*/ 5750009 w 7660786"/>
              <a:gd name="connsiteY17" fmla="*/ 3124200 h 3124200"/>
              <a:gd name="connsiteX18" fmla="*/ 5220460 w 7660786"/>
              <a:gd name="connsiteY18" fmla="*/ 3124200 h 3124200"/>
              <a:gd name="connsiteX19" fmla="*/ 4690911 w 7660786"/>
              <a:gd name="connsiteY19" fmla="*/ 3124200 h 3124200"/>
              <a:gd name="connsiteX20" fmla="*/ 4227555 w 7660786"/>
              <a:gd name="connsiteY20" fmla="*/ 3124200 h 3124200"/>
              <a:gd name="connsiteX21" fmla="*/ 3499425 w 7660786"/>
              <a:gd name="connsiteY21" fmla="*/ 3124200 h 3124200"/>
              <a:gd name="connsiteX22" fmla="*/ 2969875 w 7660786"/>
              <a:gd name="connsiteY22" fmla="*/ 3124200 h 3124200"/>
              <a:gd name="connsiteX23" fmla="*/ 2175552 w 7660786"/>
              <a:gd name="connsiteY23" fmla="*/ 3124200 h 3124200"/>
              <a:gd name="connsiteX24" fmla="*/ 1646002 w 7660786"/>
              <a:gd name="connsiteY24" fmla="*/ 3124200 h 3124200"/>
              <a:gd name="connsiteX25" fmla="*/ 520710 w 7660786"/>
              <a:gd name="connsiteY25" fmla="*/ 3124200 h 3124200"/>
              <a:gd name="connsiteX26" fmla="*/ 0 w 7660786"/>
              <a:gd name="connsiteY26" fmla="*/ 2603490 h 3124200"/>
              <a:gd name="connsiteX27" fmla="*/ 0 w 7660786"/>
              <a:gd name="connsiteY27" fmla="*/ 1971713 h 3124200"/>
              <a:gd name="connsiteX28" fmla="*/ 0 w 7660786"/>
              <a:gd name="connsiteY28" fmla="*/ 1298281 h 3124200"/>
              <a:gd name="connsiteX29" fmla="*/ 0 w 7660786"/>
              <a:gd name="connsiteY29" fmla="*/ 520710 h 312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660786" h="3124200" fill="none" extrusionOk="0">
                <a:moveTo>
                  <a:pt x="0" y="520710"/>
                </a:moveTo>
                <a:cubicBezTo>
                  <a:pt x="-3168" y="224935"/>
                  <a:pt x="299290" y="21800"/>
                  <a:pt x="520710" y="0"/>
                </a:cubicBezTo>
                <a:cubicBezTo>
                  <a:pt x="703261" y="-9025"/>
                  <a:pt x="997915" y="32692"/>
                  <a:pt x="1182647" y="0"/>
                </a:cubicBezTo>
                <a:cubicBezTo>
                  <a:pt x="1367379" y="-32692"/>
                  <a:pt x="1650099" y="6374"/>
                  <a:pt x="1844583" y="0"/>
                </a:cubicBezTo>
                <a:cubicBezTo>
                  <a:pt x="2039067" y="-6374"/>
                  <a:pt x="2301091" y="-26359"/>
                  <a:pt x="2506520" y="0"/>
                </a:cubicBezTo>
                <a:cubicBezTo>
                  <a:pt x="2711949" y="26359"/>
                  <a:pt x="2985570" y="-11612"/>
                  <a:pt x="3234650" y="0"/>
                </a:cubicBezTo>
                <a:cubicBezTo>
                  <a:pt x="3483730" y="11612"/>
                  <a:pt x="3564988" y="1523"/>
                  <a:pt x="3830393" y="0"/>
                </a:cubicBezTo>
                <a:cubicBezTo>
                  <a:pt x="4095798" y="-1523"/>
                  <a:pt x="4317742" y="28836"/>
                  <a:pt x="4558523" y="0"/>
                </a:cubicBezTo>
                <a:cubicBezTo>
                  <a:pt x="4799304" y="-28836"/>
                  <a:pt x="5189642" y="35977"/>
                  <a:pt x="5352847" y="0"/>
                </a:cubicBezTo>
                <a:cubicBezTo>
                  <a:pt x="5516052" y="-35977"/>
                  <a:pt x="5960929" y="-2631"/>
                  <a:pt x="6147171" y="0"/>
                </a:cubicBezTo>
                <a:cubicBezTo>
                  <a:pt x="6333413" y="2631"/>
                  <a:pt x="6810949" y="-20928"/>
                  <a:pt x="7140076" y="0"/>
                </a:cubicBezTo>
                <a:cubicBezTo>
                  <a:pt x="7468204" y="25739"/>
                  <a:pt x="7648105" y="296049"/>
                  <a:pt x="7660786" y="520710"/>
                </a:cubicBezTo>
                <a:cubicBezTo>
                  <a:pt x="7675382" y="660768"/>
                  <a:pt x="7649297" y="1054671"/>
                  <a:pt x="7660786" y="1214970"/>
                </a:cubicBezTo>
                <a:cubicBezTo>
                  <a:pt x="7672275" y="1375269"/>
                  <a:pt x="7666085" y="1664310"/>
                  <a:pt x="7660786" y="1930058"/>
                </a:cubicBezTo>
                <a:cubicBezTo>
                  <a:pt x="7655487" y="2195806"/>
                  <a:pt x="7686595" y="2267414"/>
                  <a:pt x="7660786" y="2603490"/>
                </a:cubicBezTo>
                <a:cubicBezTo>
                  <a:pt x="7605201" y="2895229"/>
                  <a:pt x="7432258" y="3109686"/>
                  <a:pt x="7140076" y="3124200"/>
                </a:cubicBezTo>
                <a:cubicBezTo>
                  <a:pt x="6874642" y="3122199"/>
                  <a:pt x="6652736" y="3102759"/>
                  <a:pt x="6411946" y="3124200"/>
                </a:cubicBezTo>
                <a:cubicBezTo>
                  <a:pt x="6171156" y="3145642"/>
                  <a:pt x="5998527" y="3138288"/>
                  <a:pt x="5750009" y="3124200"/>
                </a:cubicBezTo>
                <a:cubicBezTo>
                  <a:pt x="5501491" y="3110112"/>
                  <a:pt x="5375687" y="3149955"/>
                  <a:pt x="5220460" y="3124200"/>
                </a:cubicBezTo>
                <a:cubicBezTo>
                  <a:pt x="5065233" y="3098445"/>
                  <a:pt x="4815512" y="3137964"/>
                  <a:pt x="4690911" y="3124200"/>
                </a:cubicBezTo>
                <a:cubicBezTo>
                  <a:pt x="4566310" y="3110436"/>
                  <a:pt x="4362200" y="3115394"/>
                  <a:pt x="4227555" y="3124200"/>
                </a:cubicBezTo>
                <a:cubicBezTo>
                  <a:pt x="4092910" y="3133006"/>
                  <a:pt x="3826301" y="3101535"/>
                  <a:pt x="3499425" y="3124200"/>
                </a:cubicBezTo>
                <a:cubicBezTo>
                  <a:pt x="3172549" y="3146866"/>
                  <a:pt x="3078615" y="3136246"/>
                  <a:pt x="2969875" y="3124200"/>
                </a:cubicBezTo>
                <a:cubicBezTo>
                  <a:pt x="2861135" y="3112155"/>
                  <a:pt x="2568935" y="3129361"/>
                  <a:pt x="2175552" y="3124200"/>
                </a:cubicBezTo>
                <a:cubicBezTo>
                  <a:pt x="1782169" y="3119039"/>
                  <a:pt x="1784963" y="3139264"/>
                  <a:pt x="1646002" y="3124200"/>
                </a:cubicBezTo>
                <a:cubicBezTo>
                  <a:pt x="1507041" y="3109137"/>
                  <a:pt x="1009958" y="3129902"/>
                  <a:pt x="520710" y="3124200"/>
                </a:cubicBezTo>
                <a:cubicBezTo>
                  <a:pt x="197356" y="3101910"/>
                  <a:pt x="-28108" y="2878062"/>
                  <a:pt x="0" y="2603490"/>
                </a:cubicBezTo>
                <a:cubicBezTo>
                  <a:pt x="-6520" y="2432032"/>
                  <a:pt x="19398" y="2284885"/>
                  <a:pt x="0" y="1971713"/>
                </a:cubicBezTo>
                <a:cubicBezTo>
                  <a:pt x="-19398" y="1658541"/>
                  <a:pt x="-25098" y="1594469"/>
                  <a:pt x="0" y="1298281"/>
                </a:cubicBezTo>
                <a:cubicBezTo>
                  <a:pt x="25098" y="1002093"/>
                  <a:pt x="-25949" y="809910"/>
                  <a:pt x="0" y="520710"/>
                </a:cubicBezTo>
                <a:close/>
              </a:path>
              <a:path w="7660786" h="3124200" stroke="0" extrusionOk="0">
                <a:moveTo>
                  <a:pt x="0" y="520710"/>
                </a:moveTo>
                <a:cubicBezTo>
                  <a:pt x="-56423" y="231756"/>
                  <a:pt x="196675" y="-26253"/>
                  <a:pt x="520710" y="0"/>
                </a:cubicBezTo>
                <a:cubicBezTo>
                  <a:pt x="847386" y="2916"/>
                  <a:pt x="1155973" y="-22738"/>
                  <a:pt x="1315034" y="0"/>
                </a:cubicBezTo>
                <a:cubicBezTo>
                  <a:pt x="1474095" y="22738"/>
                  <a:pt x="1580418" y="-11814"/>
                  <a:pt x="1778390" y="0"/>
                </a:cubicBezTo>
                <a:cubicBezTo>
                  <a:pt x="1976362" y="11814"/>
                  <a:pt x="2227150" y="16309"/>
                  <a:pt x="2572713" y="0"/>
                </a:cubicBezTo>
                <a:cubicBezTo>
                  <a:pt x="2918276" y="-16309"/>
                  <a:pt x="2940616" y="-3087"/>
                  <a:pt x="3234650" y="0"/>
                </a:cubicBezTo>
                <a:cubicBezTo>
                  <a:pt x="3528684" y="3087"/>
                  <a:pt x="3640212" y="32899"/>
                  <a:pt x="3962780" y="0"/>
                </a:cubicBezTo>
                <a:cubicBezTo>
                  <a:pt x="4285348" y="-32899"/>
                  <a:pt x="4251220" y="11349"/>
                  <a:pt x="4492330" y="0"/>
                </a:cubicBezTo>
                <a:cubicBezTo>
                  <a:pt x="4733440" y="-11349"/>
                  <a:pt x="5048836" y="-9981"/>
                  <a:pt x="5286654" y="0"/>
                </a:cubicBezTo>
                <a:cubicBezTo>
                  <a:pt x="5524472" y="9981"/>
                  <a:pt x="5740897" y="-36297"/>
                  <a:pt x="6014784" y="0"/>
                </a:cubicBezTo>
                <a:cubicBezTo>
                  <a:pt x="6288671" y="36297"/>
                  <a:pt x="6863890" y="30646"/>
                  <a:pt x="7140076" y="0"/>
                </a:cubicBezTo>
                <a:cubicBezTo>
                  <a:pt x="7449837" y="-23809"/>
                  <a:pt x="7646554" y="267572"/>
                  <a:pt x="7660786" y="520710"/>
                </a:cubicBezTo>
                <a:cubicBezTo>
                  <a:pt x="7674734" y="747849"/>
                  <a:pt x="7691785" y="1024980"/>
                  <a:pt x="7660786" y="1152487"/>
                </a:cubicBezTo>
                <a:cubicBezTo>
                  <a:pt x="7629787" y="1279994"/>
                  <a:pt x="7653855" y="1485273"/>
                  <a:pt x="7660786" y="1805091"/>
                </a:cubicBezTo>
                <a:cubicBezTo>
                  <a:pt x="7667717" y="2124909"/>
                  <a:pt x="7655093" y="2309431"/>
                  <a:pt x="7660786" y="2603490"/>
                </a:cubicBezTo>
                <a:cubicBezTo>
                  <a:pt x="7636962" y="2942632"/>
                  <a:pt x="7470975" y="3115317"/>
                  <a:pt x="7140076" y="3124200"/>
                </a:cubicBezTo>
                <a:cubicBezTo>
                  <a:pt x="7025699" y="3118547"/>
                  <a:pt x="6835095" y="3144668"/>
                  <a:pt x="6676720" y="3124200"/>
                </a:cubicBezTo>
                <a:cubicBezTo>
                  <a:pt x="6518345" y="3103732"/>
                  <a:pt x="6344239" y="3101856"/>
                  <a:pt x="6213365" y="3124200"/>
                </a:cubicBezTo>
                <a:cubicBezTo>
                  <a:pt x="6082492" y="3146544"/>
                  <a:pt x="5810293" y="3117450"/>
                  <a:pt x="5551428" y="3124200"/>
                </a:cubicBezTo>
                <a:cubicBezTo>
                  <a:pt x="5292563" y="3130950"/>
                  <a:pt x="5008571" y="3154600"/>
                  <a:pt x="4757104" y="3124200"/>
                </a:cubicBezTo>
                <a:cubicBezTo>
                  <a:pt x="4505637" y="3093800"/>
                  <a:pt x="4316713" y="3088790"/>
                  <a:pt x="4028974" y="3124200"/>
                </a:cubicBezTo>
                <a:cubicBezTo>
                  <a:pt x="3741235" y="3159611"/>
                  <a:pt x="3629321" y="3101319"/>
                  <a:pt x="3367037" y="3124200"/>
                </a:cubicBezTo>
                <a:cubicBezTo>
                  <a:pt x="3104753" y="3147081"/>
                  <a:pt x="3084862" y="3101193"/>
                  <a:pt x="2903682" y="3124200"/>
                </a:cubicBezTo>
                <a:cubicBezTo>
                  <a:pt x="2722503" y="3147207"/>
                  <a:pt x="2636993" y="3108793"/>
                  <a:pt x="2440326" y="3124200"/>
                </a:cubicBezTo>
                <a:cubicBezTo>
                  <a:pt x="2243659" y="3139607"/>
                  <a:pt x="2047021" y="3105039"/>
                  <a:pt x="1910777" y="3124200"/>
                </a:cubicBezTo>
                <a:cubicBezTo>
                  <a:pt x="1774533" y="3143361"/>
                  <a:pt x="1671434" y="3143487"/>
                  <a:pt x="1447421" y="3124200"/>
                </a:cubicBezTo>
                <a:cubicBezTo>
                  <a:pt x="1223408" y="3104913"/>
                  <a:pt x="721593" y="3116077"/>
                  <a:pt x="520710" y="3124200"/>
                </a:cubicBezTo>
                <a:cubicBezTo>
                  <a:pt x="282394" y="3119059"/>
                  <a:pt x="-47022" y="2914705"/>
                  <a:pt x="0" y="2603490"/>
                </a:cubicBezTo>
                <a:cubicBezTo>
                  <a:pt x="-34244" y="2244476"/>
                  <a:pt x="25892" y="2188121"/>
                  <a:pt x="0" y="1867574"/>
                </a:cubicBezTo>
                <a:cubicBezTo>
                  <a:pt x="-25892" y="1547027"/>
                  <a:pt x="-33158" y="1371581"/>
                  <a:pt x="0" y="1131659"/>
                </a:cubicBezTo>
                <a:cubicBezTo>
                  <a:pt x="33158" y="891738"/>
                  <a:pt x="14281" y="709273"/>
                  <a:pt x="0" y="520710"/>
                </a:cubicBezTo>
                <a:close/>
              </a:path>
            </a:pathLst>
          </a:custGeom>
          <a:solidFill>
            <a:srgbClr val="FFFFFF"/>
          </a:solidFill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BC7B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C00ADF-842E-0949-E5F3-A464B8BCF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50" y="1011897"/>
            <a:ext cx="4800600" cy="55617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3EE43D-F374-48D0-B468-24BEA2156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8139" y="971418"/>
            <a:ext cx="8126672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830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2BDCE834-1CEE-440C-AB14-B5F0232B2C74}"/>
              </a:ext>
            </a:extLst>
          </p:cNvPr>
          <p:cNvSpPr/>
          <p:nvPr/>
        </p:nvSpPr>
        <p:spPr>
          <a:xfrm>
            <a:off x="255460" y="1546336"/>
            <a:ext cx="3925182" cy="1410225"/>
          </a:xfrm>
          <a:prstGeom prst="wedgeRoundRectCallout">
            <a:avLst>
              <a:gd name="adj1" fmla="val -3631"/>
              <a:gd name="adj2" fmla="val 69938"/>
              <a:gd name="adj3" fmla="val 16667"/>
            </a:avLst>
          </a:prstGeom>
          <a:solidFill>
            <a:srgbClr val="CC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</a:pPr>
            <a:r>
              <a:rPr lang="vi-VN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 Huyện A: 72 000</a:t>
            </a:r>
          </a:p>
          <a:p>
            <a:pPr lvl="0" algn="ctr" defTabSz="1219170">
              <a:buClr>
                <a:srgbClr val="000000"/>
              </a:buClr>
            </a:pPr>
            <a:r>
              <a:rPr lang="vi-VN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 Huyện C : 60 700</a:t>
            </a:r>
          </a:p>
          <a:p>
            <a:pPr lvl="0" algn="ctr" defTabSz="1219170">
              <a:buClr>
                <a:srgbClr val="000000"/>
              </a:buClr>
            </a:pPr>
            <a:r>
              <a:rPr lang="vi-VN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- Huyện B: 62 780</a:t>
            </a:r>
          </a:p>
        </p:txBody>
      </p:sp>
      <p:sp>
        <p:nvSpPr>
          <p:cNvPr id="49" name="Speech Bubble: Rectangle with Corners Rounded 48">
            <a:extLst>
              <a:ext uri="{FF2B5EF4-FFF2-40B4-BE49-F238E27FC236}">
                <a16:creationId xmlns:a16="http://schemas.microsoft.com/office/drawing/2014/main" id="{965437B1-DF95-4CDC-BE37-B6926D22AF15}"/>
              </a:ext>
            </a:extLst>
          </p:cNvPr>
          <p:cNvSpPr/>
          <p:nvPr/>
        </p:nvSpPr>
        <p:spPr>
          <a:xfrm>
            <a:off x="5486400" y="323851"/>
            <a:ext cx="6287383" cy="2352674"/>
          </a:xfrm>
          <a:prstGeom prst="wedgeRoundRectCallout">
            <a:avLst>
              <a:gd name="adj1" fmla="val 10608"/>
              <a:gd name="adj2" fmla="val 62132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1219170">
              <a:buClr>
                <a:srgbClr val="000000"/>
              </a:buClr>
            </a:pPr>
            <a:r>
              <a:rPr lang="vi-VN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Ba huyện A, B, C có số dân là: </a:t>
            </a:r>
            <a:endParaRPr lang="en-US" sz="3200" kern="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lvl="0" algn="just" defTabSz="1219170">
              <a:buClr>
                <a:srgbClr val="000000"/>
              </a:buClr>
            </a:pPr>
            <a:r>
              <a:rPr lang="vi-VN" sz="3200" kern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62 780, 60 700, 72 000. Biết huyện A đông dân hơn huyện B và huyện B đông dân hơn huyện C. Tìm số dân của mỗi huyện.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FC5E669-F9E8-96A8-9588-D036C7D0F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2562" y="2994662"/>
            <a:ext cx="2648120" cy="366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91FC5A-E690-0358-6E61-EAFA50D83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4495" y="3135117"/>
            <a:ext cx="3236686" cy="372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43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4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8942705" y="2410460"/>
            <a:ext cx="294005" cy="294005"/>
          </a:xfrm>
          <a:prstGeom prst="ellipse">
            <a:avLst/>
          </a:prstGeom>
          <a:solidFill>
            <a:schemeClr val="bg1"/>
          </a:solidFill>
          <a:ln>
            <a:solidFill>
              <a:srgbClr val="32B1C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2955925" y="2410460"/>
            <a:ext cx="294005" cy="294005"/>
          </a:xfrm>
          <a:prstGeom prst="ellipse">
            <a:avLst/>
          </a:prstGeom>
          <a:solidFill>
            <a:schemeClr val="bg1"/>
          </a:solidFill>
          <a:ln>
            <a:solidFill>
              <a:srgbClr val="32B1C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357" y="862532"/>
            <a:ext cx="8791194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8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4">
            <a:extLst>
              <a:ext uri="{FF2B5EF4-FFF2-40B4-BE49-F238E27FC236}">
                <a16:creationId xmlns:a16="http://schemas.microsoft.com/office/drawing/2014/main" id="{4EC23C8B-E6CD-4C6A-A752-702D80451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6842" y="3524677"/>
            <a:ext cx="2852488" cy="3380760"/>
          </a:xfrm>
          <a:prstGeom prst="rect">
            <a:avLst/>
          </a:prstGeom>
        </p:spPr>
      </p:pic>
      <p:sp>
        <p:nvSpPr>
          <p:cNvPr id="25" name="Google Shape;862;p28">
            <a:extLst>
              <a:ext uri="{FF2B5EF4-FFF2-40B4-BE49-F238E27FC236}">
                <a16:creationId xmlns:a16="http://schemas.microsoft.com/office/drawing/2014/main" id="{23BFAFE4-3383-46B0-9E24-E484E7EA84DF}"/>
              </a:ext>
            </a:extLst>
          </p:cNvPr>
          <p:cNvSpPr txBox="1"/>
          <p:nvPr/>
        </p:nvSpPr>
        <p:spPr>
          <a:xfrm>
            <a:off x="1467263" y="4319931"/>
            <a:ext cx="6374033" cy="1437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7200" b="1" i="0" u="none" strike="noStrike" kern="0" cap="none" spc="0" normalizeH="0" baseline="0" noProof="0" dirty="0">
                <a:ln w="38100">
                  <a:solidFill>
                    <a:srgbClr val="00FFFF"/>
                  </a:solidFill>
                </a:ln>
                <a:solidFill>
                  <a:srgbClr val="002060"/>
                </a:solidFill>
                <a:effectLst>
                  <a:glow rad="63500">
                    <a:srgbClr val="0000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Pompiere"/>
                <a:cs typeface="Calibri" panose="020F0502020204030204" pitchFamily="34" charset="0"/>
                <a:sym typeface="Pompiere"/>
              </a:rPr>
              <a:t>Chọn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7200" b="1" i="0" u="none" strike="noStrike" kern="0" cap="none" spc="0" normalizeH="0" baseline="0" noProof="0" dirty="0">
                <a:ln w="38100">
                  <a:solidFill>
                    <a:srgbClr val="00FFFF"/>
                  </a:solidFill>
                </a:ln>
                <a:solidFill>
                  <a:srgbClr val="002060"/>
                </a:solidFill>
                <a:effectLst>
                  <a:glow rad="63500">
                    <a:srgbClr val="0000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Pompiere"/>
                <a:cs typeface="Calibri" panose="020F0502020204030204" pitchFamily="34" charset="0"/>
                <a:sym typeface="Pompiere"/>
              </a:rPr>
              <a:t>phao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7200" b="1" i="0" u="none" strike="noStrike" kern="0" cap="none" spc="0" normalizeH="0" baseline="0" noProof="0" dirty="0">
                <a:ln w="38100">
                  <a:solidFill>
                    <a:srgbClr val="00FFFF"/>
                  </a:solidFill>
                </a:ln>
                <a:solidFill>
                  <a:srgbClr val="002060"/>
                </a:solidFill>
                <a:effectLst>
                  <a:glow rad="63500">
                    <a:srgbClr val="0000FF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Pompiere"/>
                <a:cs typeface="Calibri" panose="020F0502020204030204" pitchFamily="34" charset="0"/>
                <a:sym typeface="Pompiere"/>
              </a:rPr>
              <a:t>bơi</a:t>
            </a:r>
            <a:endParaRPr kumimoji="0" sz="7200" b="1" i="0" u="none" strike="noStrike" kern="0" cap="none" spc="0" normalizeH="0" baseline="0" noProof="0" dirty="0">
              <a:ln w="38100">
                <a:solidFill>
                  <a:srgbClr val="00FFFF"/>
                </a:solidFill>
              </a:ln>
              <a:solidFill>
                <a:srgbClr val="002060"/>
              </a:solidFill>
              <a:effectLst>
                <a:glow rad="63500">
                  <a:srgbClr val="0000FF">
                    <a:satMod val="175000"/>
                    <a:alpha val="40000"/>
                  </a:srgbClr>
                </a:glow>
              </a:effectLst>
              <a:uLnTx/>
              <a:uFillTx/>
              <a:latin typeface="Calibri" panose="020F0502020204030204" pitchFamily="34" charset="0"/>
              <a:ea typeface="Pompiere"/>
              <a:cs typeface="Calibri" panose="020F0502020204030204" pitchFamily="34" charset="0"/>
              <a:sym typeface="Pompiere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51A843-77D9-45D2-8921-60829EAB939C}"/>
              </a:ext>
            </a:extLst>
          </p:cNvPr>
          <p:cNvSpPr txBox="1"/>
          <p:nvPr/>
        </p:nvSpPr>
        <p:spPr>
          <a:xfrm>
            <a:off x="743867" y="137413"/>
            <a:ext cx="5075908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5000" b="1" i="0" u="none" strike="noStrike" kern="0" cap="none" spc="0" normalizeH="0" baseline="0" noProof="0" dirty="0">
                <a:ln w="19050">
                  <a:solidFill>
                    <a:srgbClr val="FFFBF8">
                      <a:lumMod val="10000"/>
                    </a:srgbClr>
                  </a:solidFill>
                </a:ln>
                <a:solidFill>
                  <a:srgbClr val="F5765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Pompiere"/>
              </a:rPr>
              <a:t>Game</a:t>
            </a:r>
            <a:endParaRPr kumimoji="0" lang="en-US" sz="15000" b="0" i="0" u="none" strike="noStrike" kern="0" cap="none" spc="0" normalizeH="0" baseline="0" noProof="0" dirty="0">
              <a:ln w="19050">
                <a:solidFill>
                  <a:srgbClr val="FFFBF8">
                    <a:lumMod val="10000"/>
                  </a:srgbClr>
                </a:solidFill>
              </a:ln>
              <a:solidFill>
                <a:srgbClr val="F5765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855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8" presetClass="entr" presetSubtype="0" ac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1;p5">
            <a:extLst>
              <a:ext uri="{FF2B5EF4-FFF2-40B4-BE49-F238E27FC236}">
                <a16:creationId xmlns:a16="http://schemas.microsoft.com/office/drawing/2014/main" id="{BE1AB2F1-7175-4934-A18A-2843C677CD6C}"/>
              </a:ext>
            </a:extLst>
          </p:cNvPr>
          <p:cNvSpPr/>
          <p:nvPr/>
        </p:nvSpPr>
        <p:spPr>
          <a:xfrm>
            <a:off x="159991" y="1534084"/>
            <a:ext cx="12197820" cy="3450373"/>
          </a:xfrm>
          <a:custGeom>
            <a:avLst/>
            <a:gdLst/>
            <a:ahLst/>
            <a:cxnLst/>
            <a:rect l="l" t="t" r="r" b="b"/>
            <a:pathLst>
              <a:path w="6852708" h="3450373" extrusionOk="0">
                <a:moveTo>
                  <a:pt x="0" y="902434"/>
                </a:moveTo>
                <a:lnTo>
                  <a:pt x="0" y="3097305"/>
                </a:lnTo>
                <a:cubicBezTo>
                  <a:pt x="94725" y="3135901"/>
                  <a:pt x="201175" y="3157066"/>
                  <a:pt x="316236" y="3157066"/>
                </a:cubicBezTo>
                <a:cubicBezTo>
                  <a:pt x="659551" y="3157066"/>
                  <a:pt x="992179" y="2969068"/>
                  <a:pt x="1199579" y="2690391"/>
                </a:cubicBezTo>
                <a:cubicBezTo>
                  <a:pt x="1313707" y="2800160"/>
                  <a:pt x="1473069" y="2866146"/>
                  <a:pt x="1659408" y="2866146"/>
                </a:cubicBezTo>
                <a:cubicBezTo>
                  <a:pt x="1765754" y="2866146"/>
                  <a:pt x="1870854" y="2844670"/>
                  <a:pt x="1969937" y="2805866"/>
                </a:cubicBezTo>
                <a:cubicBezTo>
                  <a:pt x="2109380" y="2981622"/>
                  <a:pt x="2328711" y="3090976"/>
                  <a:pt x="2592967" y="3090976"/>
                </a:cubicBezTo>
                <a:cubicBezTo>
                  <a:pt x="2741748" y="3090976"/>
                  <a:pt x="2888557" y="3056323"/>
                  <a:pt x="3024472" y="2994591"/>
                </a:cubicBezTo>
                <a:cubicBezTo>
                  <a:pt x="3045637" y="3006730"/>
                  <a:pt x="3067529" y="3018039"/>
                  <a:pt x="3090043" y="3028518"/>
                </a:cubicBezTo>
                <a:cubicBezTo>
                  <a:pt x="3237163" y="3284681"/>
                  <a:pt x="3514180" y="3450373"/>
                  <a:pt x="3859259" y="3450373"/>
                </a:cubicBezTo>
                <a:cubicBezTo>
                  <a:pt x="4212534" y="3450373"/>
                  <a:pt x="4555953" y="3276589"/>
                  <a:pt x="4794479" y="3009946"/>
                </a:cubicBezTo>
                <a:cubicBezTo>
                  <a:pt x="4897816" y="3061926"/>
                  <a:pt x="5018064" y="3090976"/>
                  <a:pt x="5150141" y="3090976"/>
                </a:cubicBezTo>
                <a:cubicBezTo>
                  <a:pt x="5399975" y="3090976"/>
                  <a:pt x="5643999" y="2987225"/>
                  <a:pt x="5834177" y="2820392"/>
                </a:cubicBezTo>
                <a:cubicBezTo>
                  <a:pt x="5947163" y="2893952"/>
                  <a:pt x="6086190" y="2936179"/>
                  <a:pt x="6242648" y="2936179"/>
                </a:cubicBezTo>
                <a:cubicBezTo>
                  <a:pt x="6462498" y="2936179"/>
                  <a:pt x="6677472" y="2852866"/>
                  <a:pt x="6852709" y="2716121"/>
                </a:cubicBezTo>
                <a:lnTo>
                  <a:pt x="6852709" y="301296"/>
                </a:lnTo>
                <a:cubicBezTo>
                  <a:pt x="6694383" y="360019"/>
                  <a:pt x="6557846" y="485144"/>
                  <a:pt x="6486465" y="639942"/>
                </a:cubicBezTo>
                <a:cubicBezTo>
                  <a:pt x="6421412" y="613589"/>
                  <a:pt x="6348475" y="599167"/>
                  <a:pt x="6269520" y="599167"/>
                </a:cubicBezTo>
                <a:cubicBezTo>
                  <a:pt x="6038879" y="599167"/>
                  <a:pt x="5815294" y="722321"/>
                  <a:pt x="5671805" y="906480"/>
                </a:cubicBezTo>
                <a:cubicBezTo>
                  <a:pt x="5578221" y="839768"/>
                  <a:pt x="5460047" y="801068"/>
                  <a:pt x="5326103" y="801068"/>
                </a:cubicBezTo>
                <a:cubicBezTo>
                  <a:pt x="5097019" y="801068"/>
                  <a:pt x="4874368" y="914054"/>
                  <a:pt x="4720089" y="1087320"/>
                </a:cubicBezTo>
                <a:cubicBezTo>
                  <a:pt x="4717080" y="1087112"/>
                  <a:pt x="4713967" y="1087009"/>
                  <a:pt x="4710959" y="1086905"/>
                </a:cubicBezTo>
                <a:cubicBezTo>
                  <a:pt x="4726418" y="1051007"/>
                  <a:pt x="4737934" y="1013449"/>
                  <a:pt x="4744678" y="974749"/>
                </a:cubicBezTo>
                <a:cubicBezTo>
                  <a:pt x="4788980" y="724085"/>
                  <a:pt x="4621628" y="520834"/>
                  <a:pt x="4370964" y="520834"/>
                </a:cubicBezTo>
                <a:cubicBezTo>
                  <a:pt x="4365257" y="520834"/>
                  <a:pt x="4359655" y="520938"/>
                  <a:pt x="4353948" y="521146"/>
                </a:cubicBezTo>
                <a:cubicBezTo>
                  <a:pt x="4353015" y="224830"/>
                  <a:pt x="4133683" y="0"/>
                  <a:pt x="3822012" y="0"/>
                </a:cubicBezTo>
                <a:cubicBezTo>
                  <a:pt x="3510445" y="0"/>
                  <a:pt x="3211744" y="224727"/>
                  <a:pt x="3106020" y="520834"/>
                </a:cubicBezTo>
                <a:cubicBezTo>
                  <a:pt x="2891877" y="522702"/>
                  <a:pt x="2687278" y="676151"/>
                  <a:pt x="2612265" y="878986"/>
                </a:cubicBezTo>
                <a:cubicBezTo>
                  <a:pt x="2541091" y="829496"/>
                  <a:pt x="2451969" y="800965"/>
                  <a:pt x="2351122" y="800965"/>
                </a:cubicBezTo>
                <a:cubicBezTo>
                  <a:pt x="2114982" y="800965"/>
                  <a:pt x="1887766" y="957422"/>
                  <a:pt x="1784844" y="1172293"/>
                </a:cubicBezTo>
                <a:cubicBezTo>
                  <a:pt x="1723215" y="1107344"/>
                  <a:pt x="1638969" y="1063042"/>
                  <a:pt x="1539886" y="1048828"/>
                </a:cubicBezTo>
                <a:cubicBezTo>
                  <a:pt x="1540197" y="1047168"/>
                  <a:pt x="1540508" y="1045508"/>
                  <a:pt x="1540819" y="1043848"/>
                </a:cubicBezTo>
                <a:cubicBezTo>
                  <a:pt x="1591865" y="755003"/>
                  <a:pt x="1399094" y="520731"/>
                  <a:pt x="1110145" y="520731"/>
                </a:cubicBezTo>
                <a:cubicBezTo>
                  <a:pt x="884900" y="520731"/>
                  <a:pt x="667747" y="663078"/>
                  <a:pt x="558808" y="862801"/>
                </a:cubicBezTo>
                <a:cubicBezTo>
                  <a:pt x="492925" y="823375"/>
                  <a:pt x="413451" y="800965"/>
                  <a:pt x="324743" y="800965"/>
                </a:cubicBezTo>
                <a:cubicBezTo>
                  <a:pt x="209890" y="801068"/>
                  <a:pt x="97008" y="838730"/>
                  <a:pt x="0" y="902434"/>
                </a:cubicBezTo>
                <a:close/>
              </a:path>
            </a:pathLst>
          </a:custGeom>
          <a:solidFill>
            <a:srgbClr val="6CC8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32;p5">
            <a:extLst>
              <a:ext uri="{FF2B5EF4-FFF2-40B4-BE49-F238E27FC236}">
                <a16:creationId xmlns:a16="http://schemas.microsoft.com/office/drawing/2014/main" id="{B6D4E024-905E-41EA-B520-AF4113AA69CC}"/>
              </a:ext>
            </a:extLst>
          </p:cNvPr>
          <p:cNvSpPr/>
          <p:nvPr/>
        </p:nvSpPr>
        <p:spPr>
          <a:xfrm>
            <a:off x="160197" y="2743831"/>
            <a:ext cx="12197635" cy="2240522"/>
          </a:xfrm>
          <a:custGeom>
            <a:avLst/>
            <a:gdLst/>
            <a:ahLst/>
            <a:cxnLst/>
            <a:rect l="l" t="t" r="r" b="b"/>
            <a:pathLst>
              <a:path w="6852604" h="2240522" extrusionOk="0">
                <a:moveTo>
                  <a:pt x="6852605" y="349644"/>
                </a:moveTo>
                <a:lnTo>
                  <a:pt x="6852605" y="1716264"/>
                </a:lnTo>
                <a:lnTo>
                  <a:pt x="6852605" y="1887455"/>
                </a:lnTo>
                <a:cubicBezTo>
                  <a:pt x="6757880" y="1926050"/>
                  <a:pt x="6651430" y="1947216"/>
                  <a:pt x="6536370" y="1947216"/>
                </a:cubicBezTo>
                <a:cubicBezTo>
                  <a:pt x="6193054" y="1947216"/>
                  <a:pt x="5860426" y="1759217"/>
                  <a:pt x="5653026" y="1480540"/>
                </a:cubicBezTo>
                <a:cubicBezTo>
                  <a:pt x="5538899" y="1590309"/>
                  <a:pt x="5379536" y="1656295"/>
                  <a:pt x="5193197" y="1656295"/>
                </a:cubicBezTo>
                <a:cubicBezTo>
                  <a:pt x="5086852" y="1656295"/>
                  <a:pt x="4981751" y="1634819"/>
                  <a:pt x="4882668" y="1596016"/>
                </a:cubicBezTo>
                <a:cubicBezTo>
                  <a:pt x="4743225" y="1771771"/>
                  <a:pt x="4523894" y="1881126"/>
                  <a:pt x="4259638" y="1881126"/>
                </a:cubicBezTo>
                <a:cubicBezTo>
                  <a:pt x="4110857" y="1881126"/>
                  <a:pt x="3964049" y="1846472"/>
                  <a:pt x="3828134" y="1784740"/>
                </a:cubicBezTo>
                <a:cubicBezTo>
                  <a:pt x="3806968" y="1796879"/>
                  <a:pt x="3785077" y="1808188"/>
                  <a:pt x="3762563" y="1818667"/>
                </a:cubicBezTo>
                <a:cubicBezTo>
                  <a:pt x="3615442" y="2074830"/>
                  <a:pt x="3338321" y="2240522"/>
                  <a:pt x="2993346" y="2240522"/>
                </a:cubicBezTo>
                <a:cubicBezTo>
                  <a:pt x="2640071" y="2240522"/>
                  <a:pt x="2296652" y="2066738"/>
                  <a:pt x="2058126" y="1800095"/>
                </a:cubicBezTo>
                <a:cubicBezTo>
                  <a:pt x="1954789" y="1852075"/>
                  <a:pt x="1834541" y="1881126"/>
                  <a:pt x="1702465" y="1881126"/>
                </a:cubicBezTo>
                <a:cubicBezTo>
                  <a:pt x="1452527" y="1881126"/>
                  <a:pt x="1208606" y="1777374"/>
                  <a:pt x="1018429" y="1610541"/>
                </a:cubicBezTo>
                <a:cubicBezTo>
                  <a:pt x="905547" y="1684101"/>
                  <a:pt x="766415" y="1726328"/>
                  <a:pt x="610061" y="1726328"/>
                </a:cubicBezTo>
                <a:cubicBezTo>
                  <a:pt x="390211" y="1726328"/>
                  <a:pt x="175237" y="1643015"/>
                  <a:pt x="0" y="1506270"/>
                </a:cubicBezTo>
                <a:lnTo>
                  <a:pt x="0" y="740996"/>
                </a:lnTo>
                <a:cubicBezTo>
                  <a:pt x="176793" y="600205"/>
                  <a:pt x="395191" y="514195"/>
                  <a:pt x="618673" y="514195"/>
                </a:cubicBezTo>
                <a:cubicBezTo>
                  <a:pt x="775027" y="514195"/>
                  <a:pt x="914158" y="556421"/>
                  <a:pt x="1027040" y="629982"/>
                </a:cubicBezTo>
                <a:cubicBezTo>
                  <a:pt x="1217217" y="463149"/>
                  <a:pt x="1461138" y="359397"/>
                  <a:pt x="1711076" y="359397"/>
                </a:cubicBezTo>
                <a:cubicBezTo>
                  <a:pt x="1843152" y="359397"/>
                  <a:pt x="1963401" y="388447"/>
                  <a:pt x="2066738" y="440427"/>
                </a:cubicBezTo>
                <a:cubicBezTo>
                  <a:pt x="2305263" y="173784"/>
                  <a:pt x="2648682" y="0"/>
                  <a:pt x="3001957" y="0"/>
                </a:cubicBezTo>
                <a:cubicBezTo>
                  <a:pt x="3347036" y="0"/>
                  <a:pt x="3624054" y="165692"/>
                  <a:pt x="3771174" y="421959"/>
                </a:cubicBezTo>
                <a:cubicBezTo>
                  <a:pt x="3793688" y="432334"/>
                  <a:pt x="3815580" y="443643"/>
                  <a:pt x="3836745" y="455886"/>
                </a:cubicBezTo>
                <a:cubicBezTo>
                  <a:pt x="3972660" y="394257"/>
                  <a:pt x="4119469" y="359501"/>
                  <a:pt x="4268249" y="359501"/>
                </a:cubicBezTo>
                <a:cubicBezTo>
                  <a:pt x="4532505" y="359501"/>
                  <a:pt x="4751837" y="468751"/>
                  <a:pt x="4891279" y="644611"/>
                </a:cubicBezTo>
                <a:cubicBezTo>
                  <a:pt x="4990363" y="605807"/>
                  <a:pt x="5095463" y="584331"/>
                  <a:pt x="5201809" y="584331"/>
                </a:cubicBezTo>
                <a:cubicBezTo>
                  <a:pt x="5388147" y="584331"/>
                  <a:pt x="5547510" y="650317"/>
                  <a:pt x="5661637" y="760086"/>
                </a:cubicBezTo>
                <a:cubicBezTo>
                  <a:pt x="5869037" y="481409"/>
                  <a:pt x="6201666" y="293410"/>
                  <a:pt x="6544981" y="293410"/>
                </a:cubicBezTo>
                <a:cubicBezTo>
                  <a:pt x="6656514" y="293410"/>
                  <a:pt x="6759955" y="313227"/>
                  <a:pt x="6852605" y="349644"/>
                </a:cubicBezTo>
                <a:close/>
              </a:path>
            </a:pathLst>
          </a:custGeom>
          <a:solidFill>
            <a:srgbClr val="92D3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33;p5">
            <a:extLst>
              <a:ext uri="{FF2B5EF4-FFF2-40B4-BE49-F238E27FC236}">
                <a16:creationId xmlns:a16="http://schemas.microsoft.com/office/drawing/2014/main" id="{B969B5FE-ABD5-4158-AB88-B65FB9E24257}"/>
              </a:ext>
            </a:extLst>
          </p:cNvPr>
          <p:cNvSpPr/>
          <p:nvPr/>
        </p:nvSpPr>
        <p:spPr>
          <a:xfrm>
            <a:off x="159991" y="3466531"/>
            <a:ext cx="12194349" cy="3387370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34;p5">
            <a:extLst>
              <a:ext uri="{FF2B5EF4-FFF2-40B4-BE49-F238E27FC236}">
                <a16:creationId xmlns:a16="http://schemas.microsoft.com/office/drawing/2014/main" id="{49CA1922-396C-45A6-AF5D-0DBE9F2C7F23}"/>
              </a:ext>
            </a:extLst>
          </p:cNvPr>
          <p:cNvSpPr/>
          <p:nvPr/>
        </p:nvSpPr>
        <p:spPr>
          <a:xfrm>
            <a:off x="159991" y="4749421"/>
            <a:ext cx="12194349" cy="73791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35;p5">
            <a:extLst>
              <a:ext uri="{FF2B5EF4-FFF2-40B4-BE49-F238E27FC236}">
                <a16:creationId xmlns:a16="http://schemas.microsoft.com/office/drawing/2014/main" id="{BA0ED8AB-F2C5-406A-88E7-3A3899170237}"/>
              </a:ext>
            </a:extLst>
          </p:cNvPr>
          <p:cNvSpPr/>
          <p:nvPr/>
        </p:nvSpPr>
        <p:spPr>
          <a:xfrm>
            <a:off x="159991" y="3799975"/>
            <a:ext cx="12194533" cy="578327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6;p5">
            <a:extLst>
              <a:ext uri="{FF2B5EF4-FFF2-40B4-BE49-F238E27FC236}">
                <a16:creationId xmlns:a16="http://schemas.microsoft.com/office/drawing/2014/main" id="{1A1451DC-D46E-463D-9956-E8C03B88F2EA}"/>
              </a:ext>
            </a:extLst>
          </p:cNvPr>
          <p:cNvSpPr/>
          <p:nvPr/>
        </p:nvSpPr>
        <p:spPr>
          <a:xfrm>
            <a:off x="159991" y="3430248"/>
            <a:ext cx="12194349" cy="199960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7;p5">
            <a:extLst>
              <a:ext uri="{FF2B5EF4-FFF2-40B4-BE49-F238E27FC236}">
                <a16:creationId xmlns:a16="http://schemas.microsoft.com/office/drawing/2014/main" id="{A6F5C1BC-B6C3-4CB0-8F8F-3CF3A5F07F07}"/>
              </a:ext>
            </a:extLst>
          </p:cNvPr>
          <p:cNvSpPr/>
          <p:nvPr/>
        </p:nvSpPr>
        <p:spPr>
          <a:xfrm>
            <a:off x="159991" y="5669997"/>
            <a:ext cx="12186015" cy="1186838"/>
          </a:xfrm>
          <a:custGeom>
            <a:avLst/>
            <a:gdLst/>
            <a:ahLst/>
            <a:cxnLst/>
            <a:rect l="l" t="t" r="r" b="b"/>
            <a:pathLst>
              <a:path w="6281451" h="2792561" extrusionOk="0">
                <a:moveTo>
                  <a:pt x="6281452" y="400263"/>
                </a:moveTo>
                <a:lnTo>
                  <a:pt x="6281452" y="2792562"/>
                </a:lnTo>
                <a:lnTo>
                  <a:pt x="0" y="2792562"/>
                </a:lnTo>
                <a:lnTo>
                  <a:pt x="0" y="483988"/>
                </a:lnTo>
                <a:lnTo>
                  <a:pt x="791242" y="282439"/>
                </a:lnTo>
                <a:cubicBezTo>
                  <a:pt x="1210532" y="175663"/>
                  <a:pt x="1598390" y="164519"/>
                  <a:pt x="2011966" y="249196"/>
                </a:cubicBezTo>
                <a:cubicBezTo>
                  <a:pt x="2483930" y="345875"/>
                  <a:pt x="2906268" y="335398"/>
                  <a:pt x="3370612" y="215573"/>
                </a:cubicBezTo>
                <a:lnTo>
                  <a:pt x="3811905" y="101654"/>
                </a:lnTo>
                <a:cubicBezTo>
                  <a:pt x="4394168" y="-48650"/>
                  <a:pt x="4932521" y="-32648"/>
                  <a:pt x="5508403" y="152137"/>
                </a:cubicBezTo>
                <a:lnTo>
                  <a:pt x="6281452" y="400263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9;p5">
            <a:extLst>
              <a:ext uri="{FF2B5EF4-FFF2-40B4-BE49-F238E27FC236}">
                <a16:creationId xmlns:a16="http://schemas.microsoft.com/office/drawing/2014/main" id="{B1F78BA8-9B4A-4EBD-8111-211DCB93DF17}"/>
              </a:ext>
            </a:extLst>
          </p:cNvPr>
          <p:cNvSpPr/>
          <p:nvPr/>
        </p:nvSpPr>
        <p:spPr>
          <a:xfrm>
            <a:off x="894916" y="566241"/>
            <a:ext cx="11066865" cy="5543415"/>
          </a:xfrm>
          <a:prstGeom prst="frame">
            <a:avLst>
              <a:gd name="adj1" fmla="val 3598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Google Shape;140;p5">
            <a:extLst>
              <a:ext uri="{FF2B5EF4-FFF2-40B4-BE49-F238E27FC236}">
                <a16:creationId xmlns:a16="http://schemas.microsoft.com/office/drawing/2014/main" id="{2970374B-FB5B-4EA5-A8D6-4D7C92B3A4FB}"/>
              </a:ext>
            </a:extLst>
          </p:cNvPr>
          <p:cNvSpPr/>
          <p:nvPr/>
        </p:nvSpPr>
        <p:spPr>
          <a:xfrm>
            <a:off x="159991" y="5965350"/>
            <a:ext cx="12186015" cy="891678"/>
          </a:xfrm>
          <a:custGeom>
            <a:avLst/>
            <a:gdLst/>
            <a:ahLst/>
            <a:cxnLst/>
            <a:rect l="l" t="t" r="r" b="b"/>
            <a:pathLst>
              <a:path w="6281451" h="2098067" extrusionOk="0">
                <a:moveTo>
                  <a:pt x="6281452" y="93627"/>
                </a:moveTo>
                <a:lnTo>
                  <a:pt x="6281452" y="2098068"/>
                </a:lnTo>
                <a:lnTo>
                  <a:pt x="0" y="2098068"/>
                </a:lnTo>
                <a:lnTo>
                  <a:pt x="0" y="39715"/>
                </a:lnTo>
                <a:cubicBezTo>
                  <a:pt x="471392" y="-34294"/>
                  <a:pt x="931259" y="-4957"/>
                  <a:pt x="1397889" y="128488"/>
                </a:cubicBezTo>
                <a:cubicBezTo>
                  <a:pt x="2046161" y="314035"/>
                  <a:pt x="2642521" y="319369"/>
                  <a:pt x="3284601" y="145443"/>
                </a:cubicBezTo>
                <a:cubicBezTo>
                  <a:pt x="3778758" y="11521"/>
                  <a:pt x="4280535" y="-2480"/>
                  <a:pt x="4786694" y="103342"/>
                </a:cubicBezTo>
                <a:cubicBezTo>
                  <a:pt x="5309045" y="212499"/>
                  <a:pt x="5783961" y="210213"/>
                  <a:pt x="6281452" y="93627"/>
                </a:cubicBezTo>
                <a:close/>
              </a:path>
            </a:pathLst>
          </a:custGeom>
          <a:solidFill>
            <a:srgbClr val="F9BC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1;p5">
            <a:extLst>
              <a:ext uri="{FF2B5EF4-FFF2-40B4-BE49-F238E27FC236}">
                <a16:creationId xmlns:a16="http://schemas.microsoft.com/office/drawing/2014/main" id="{3F3EDF16-33D5-4DF6-9E19-71696BDE9F24}"/>
              </a:ext>
            </a:extLst>
          </p:cNvPr>
          <p:cNvSpPr/>
          <p:nvPr/>
        </p:nvSpPr>
        <p:spPr>
          <a:xfrm>
            <a:off x="159991" y="6175997"/>
            <a:ext cx="12186015" cy="679478"/>
          </a:xfrm>
          <a:custGeom>
            <a:avLst/>
            <a:gdLst/>
            <a:ahLst/>
            <a:cxnLst/>
            <a:rect l="l" t="t" r="r" b="b"/>
            <a:pathLst>
              <a:path w="6281451" h="1598771" extrusionOk="0">
                <a:moveTo>
                  <a:pt x="6281452" y="0"/>
                </a:moveTo>
                <a:lnTo>
                  <a:pt x="6281452" y="1598771"/>
                </a:lnTo>
                <a:lnTo>
                  <a:pt x="0" y="1598771"/>
                </a:lnTo>
                <a:lnTo>
                  <a:pt x="0" y="257461"/>
                </a:lnTo>
                <a:lnTo>
                  <a:pt x="25527" y="265462"/>
                </a:lnTo>
                <a:cubicBezTo>
                  <a:pt x="673418" y="469773"/>
                  <a:pt x="1302544" y="512064"/>
                  <a:pt x="1951292" y="391763"/>
                </a:cubicBezTo>
                <a:cubicBezTo>
                  <a:pt x="2512695" y="287655"/>
                  <a:pt x="3004376" y="287369"/>
                  <a:pt x="3554635" y="390716"/>
                </a:cubicBezTo>
                <a:cubicBezTo>
                  <a:pt x="4254913" y="522256"/>
                  <a:pt x="4928330" y="466344"/>
                  <a:pt x="5642991" y="220027"/>
                </a:cubicBezTo>
                <a:lnTo>
                  <a:pt x="6281452" y="0"/>
                </a:ln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56;p5">
            <a:extLst>
              <a:ext uri="{FF2B5EF4-FFF2-40B4-BE49-F238E27FC236}">
                <a16:creationId xmlns:a16="http://schemas.microsoft.com/office/drawing/2014/main" id="{5122535A-A2F5-4A96-A959-3587B4798FB2}"/>
              </a:ext>
            </a:extLst>
          </p:cNvPr>
          <p:cNvSpPr/>
          <p:nvPr/>
        </p:nvSpPr>
        <p:spPr>
          <a:xfrm>
            <a:off x="159991" y="6463713"/>
            <a:ext cx="12186015" cy="393600"/>
          </a:xfrm>
          <a:custGeom>
            <a:avLst/>
            <a:gdLst/>
            <a:ahLst/>
            <a:cxnLst/>
            <a:rect l="l" t="t" r="r" b="b"/>
            <a:pathLst>
              <a:path w="6281451" h="926118" extrusionOk="0">
                <a:moveTo>
                  <a:pt x="0" y="225079"/>
                </a:moveTo>
                <a:lnTo>
                  <a:pt x="0" y="926119"/>
                </a:lnTo>
                <a:lnTo>
                  <a:pt x="6281452" y="926119"/>
                </a:lnTo>
                <a:lnTo>
                  <a:pt x="6281452" y="272133"/>
                </a:lnTo>
                <a:lnTo>
                  <a:pt x="5490210" y="158785"/>
                </a:lnTo>
                <a:cubicBezTo>
                  <a:pt x="5070920" y="98778"/>
                  <a:pt x="4683062" y="92491"/>
                  <a:pt x="4269486" y="140116"/>
                </a:cubicBezTo>
                <a:cubicBezTo>
                  <a:pt x="3797522" y="194504"/>
                  <a:pt x="3375184" y="188598"/>
                  <a:pt x="2910840" y="121162"/>
                </a:cubicBezTo>
                <a:lnTo>
                  <a:pt x="2469547" y="57153"/>
                </a:lnTo>
                <a:cubicBezTo>
                  <a:pt x="1887284" y="-27333"/>
                  <a:pt x="1348931" y="-18380"/>
                  <a:pt x="773049" y="85538"/>
                </a:cubicBezTo>
                <a:lnTo>
                  <a:pt x="0" y="225079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157;p5">
            <a:extLst>
              <a:ext uri="{FF2B5EF4-FFF2-40B4-BE49-F238E27FC236}">
                <a16:creationId xmlns:a16="http://schemas.microsoft.com/office/drawing/2014/main" id="{223C0965-3039-41CF-9C66-7C30FDC36ECE}"/>
              </a:ext>
            </a:extLst>
          </p:cNvPr>
          <p:cNvGrpSpPr/>
          <p:nvPr/>
        </p:nvGrpSpPr>
        <p:grpSpPr>
          <a:xfrm>
            <a:off x="407656" y="5694211"/>
            <a:ext cx="1734707" cy="1138399"/>
            <a:chOff x="975725" y="5557227"/>
            <a:chExt cx="2040352" cy="1338977"/>
          </a:xfrm>
        </p:grpSpPr>
        <p:sp>
          <p:nvSpPr>
            <p:cNvPr id="113" name="Google Shape;158;p5">
              <a:extLst>
                <a:ext uri="{FF2B5EF4-FFF2-40B4-BE49-F238E27FC236}">
                  <a16:creationId xmlns:a16="http://schemas.microsoft.com/office/drawing/2014/main" id="{FDAAB0BC-B49C-4F9C-8E5E-57575BDAC805}"/>
                </a:ext>
              </a:extLst>
            </p:cNvPr>
            <p:cNvSpPr/>
            <p:nvPr/>
          </p:nvSpPr>
          <p:spPr>
            <a:xfrm>
              <a:off x="975725" y="6182246"/>
              <a:ext cx="1228662" cy="290564"/>
            </a:xfrm>
            <a:custGeom>
              <a:avLst/>
              <a:gdLst/>
              <a:ahLst/>
              <a:cxnLst/>
              <a:rect l="l" t="t" r="r" b="b"/>
              <a:pathLst>
                <a:path w="2109291" h="498823" extrusionOk="0">
                  <a:moveTo>
                    <a:pt x="1054646" y="498823"/>
                  </a:moveTo>
                  <a:cubicBezTo>
                    <a:pt x="1635507" y="498823"/>
                    <a:pt x="2109292" y="386772"/>
                    <a:pt x="2109292" y="249412"/>
                  </a:cubicBezTo>
                  <a:cubicBezTo>
                    <a:pt x="2109292" y="112051"/>
                    <a:pt x="1635507" y="0"/>
                    <a:pt x="1054646" y="0"/>
                  </a:cubicBezTo>
                  <a:cubicBezTo>
                    <a:pt x="473785" y="0"/>
                    <a:pt x="0" y="112051"/>
                    <a:pt x="0" y="249412"/>
                  </a:cubicBezTo>
                  <a:cubicBezTo>
                    <a:pt x="0" y="386772"/>
                    <a:pt x="473785" y="498823"/>
                    <a:pt x="1054646" y="498823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" name="Google Shape;159;p5">
              <a:extLst>
                <a:ext uri="{FF2B5EF4-FFF2-40B4-BE49-F238E27FC236}">
                  <a16:creationId xmlns:a16="http://schemas.microsoft.com/office/drawing/2014/main" id="{AD4427A7-9840-4995-AF40-7CFB40D482C9}"/>
                </a:ext>
              </a:extLst>
            </p:cNvPr>
            <p:cNvGrpSpPr/>
            <p:nvPr/>
          </p:nvGrpSpPr>
          <p:grpSpPr>
            <a:xfrm flipH="1">
              <a:off x="1071688" y="5557227"/>
              <a:ext cx="835252" cy="890789"/>
              <a:chOff x="-4259888" y="2290454"/>
              <a:chExt cx="4283344" cy="4568148"/>
            </a:xfrm>
          </p:grpSpPr>
          <p:sp>
            <p:nvSpPr>
              <p:cNvPr id="130" name="Google Shape;160;p5">
                <a:extLst>
                  <a:ext uri="{FF2B5EF4-FFF2-40B4-BE49-F238E27FC236}">
                    <a16:creationId xmlns:a16="http://schemas.microsoft.com/office/drawing/2014/main" id="{6B5EFD92-BB17-495E-AC73-8140798ACF41}"/>
                  </a:ext>
                </a:extLst>
              </p:cNvPr>
              <p:cNvSpPr/>
              <p:nvPr/>
            </p:nvSpPr>
            <p:spPr>
              <a:xfrm>
                <a:off x="-4117892" y="2882105"/>
                <a:ext cx="3976497" cy="3976497"/>
              </a:xfrm>
              <a:custGeom>
                <a:avLst/>
                <a:gdLst/>
                <a:ahLst/>
                <a:cxnLst/>
                <a:rect l="l" t="t" r="r" b="b"/>
                <a:pathLst>
                  <a:path w="1600200" h="1600200" extrusionOk="0">
                    <a:moveTo>
                      <a:pt x="0" y="0"/>
                    </a:moveTo>
                    <a:lnTo>
                      <a:pt x="253270" y="1511522"/>
                    </a:lnTo>
                    <a:lnTo>
                      <a:pt x="258604" y="1511808"/>
                    </a:lnTo>
                    <a:cubicBezTo>
                      <a:pt x="277273" y="1561148"/>
                      <a:pt x="511778" y="1600200"/>
                      <a:pt x="798576" y="1600200"/>
                    </a:cubicBezTo>
                    <a:cubicBezTo>
                      <a:pt x="1085374" y="1600200"/>
                      <a:pt x="1320070" y="1561148"/>
                      <a:pt x="1338834" y="1511808"/>
                    </a:cubicBezTo>
                    <a:lnTo>
                      <a:pt x="1347216" y="1511522"/>
                    </a:lnTo>
                    <a:lnTo>
                      <a:pt x="1600200" y="0"/>
                    </a:lnTo>
                    <a:lnTo>
                      <a:pt x="800100" y="5867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61;p5">
                <a:extLst>
                  <a:ext uri="{FF2B5EF4-FFF2-40B4-BE49-F238E27FC236}">
                    <a16:creationId xmlns:a16="http://schemas.microsoft.com/office/drawing/2014/main" id="{6F944491-0619-4D0B-94AA-F91EB8D70057}"/>
                  </a:ext>
                </a:extLst>
              </p:cNvPr>
              <p:cNvSpPr/>
              <p:nvPr/>
            </p:nvSpPr>
            <p:spPr>
              <a:xfrm>
                <a:off x="-4259888" y="2479783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509683" y="0"/>
                      <a:pt x="210788" y="34385"/>
                      <a:pt x="76200" y="83915"/>
                    </a:cubicBezTo>
                    <a:lnTo>
                      <a:pt x="76200" y="66675"/>
                    </a:lnTo>
                    <a:lnTo>
                      <a:pt x="0" y="66675"/>
                    </a:lnTo>
                    <a:lnTo>
                      <a:pt x="0" y="142875"/>
                    </a:ln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lnTo>
                      <a:pt x="1714500" y="66675"/>
                    </a:lnTo>
                    <a:lnTo>
                      <a:pt x="1638300" y="66675"/>
                    </a:lnTo>
                    <a:lnTo>
                      <a:pt x="1638300" y="83915"/>
                    </a:lnTo>
                    <a:cubicBezTo>
                      <a:pt x="1503712" y="34385"/>
                      <a:pt x="1204722" y="0"/>
                      <a:pt x="857250" y="0"/>
                    </a:cubicBez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62;p5">
                <a:extLst>
                  <a:ext uri="{FF2B5EF4-FFF2-40B4-BE49-F238E27FC236}">
                    <a16:creationId xmlns:a16="http://schemas.microsoft.com/office/drawing/2014/main" id="{D83001DE-34F8-4D42-9F99-7BC6E5C854D8}"/>
                  </a:ext>
                </a:extLst>
              </p:cNvPr>
              <p:cNvSpPr/>
              <p:nvPr/>
            </p:nvSpPr>
            <p:spPr>
              <a:xfrm>
                <a:off x="-4259888" y="2290454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383762" y="0"/>
                      <a:pt x="0" y="64008"/>
                      <a:pt x="0" y="142875"/>
                    </a:cubicBez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cubicBezTo>
                      <a:pt x="1714500" y="64008"/>
                      <a:pt x="1330738" y="0"/>
                      <a:pt x="857250" y="0"/>
                    </a:cubicBezTo>
                    <a:close/>
                    <a:moveTo>
                      <a:pt x="857250" y="28575"/>
                    </a:moveTo>
                    <a:cubicBezTo>
                      <a:pt x="1267587" y="28575"/>
                      <a:pt x="1600200" y="79724"/>
                      <a:pt x="1600200" y="142875"/>
                    </a:cubicBezTo>
                    <a:cubicBezTo>
                      <a:pt x="1600200" y="206026"/>
                      <a:pt x="1267587" y="257175"/>
                      <a:pt x="857250" y="257175"/>
                    </a:cubicBezTo>
                    <a:cubicBezTo>
                      <a:pt x="446913" y="257175"/>
                      <a:pt x="114300" y="206026"/>
                      <a:pt x="114300" y="142875"/>
                    </a:cubicBezTo>
                    <a:cubicBezTo>
                      <a:pt x="114300" y="79724"/>
                      <a:pt x="446913" y="28575"/>
                      <a:pt x="857250" y="28575"/>
                    </a:cubicBez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63;p5">
                <a:extLst>
                  <a:ext uri="{FF2B5EF4-FFF2-40B4-BE49-F238E27FC236}">
                    <a16:creationId xmlns:a16="http://schemas.microsoft.com/office/drawing/2014/main" id="{5D2EB3EA-49E0-4C52-8296-B2AE7E8E24EC}"/>
                  </a:ext>
                </a:extLst>
              </p:cNvPr>
              <p:cNvSpPr/>
              <p:nvPr/>
            </p:nvSpPr>
            <p:spPr>
              <a:xfrm>
                <a:off x="-3722035" y="3185505"/>
                <a:ext cx="3330996" cy="2212255"/>
              </a:xfrm>
              <a:custGeom>
                <a:avLst/>
                <a:gdLst/>
                <a:ahLst/>
                <a:cxnLst/>
                <a:rect l="l" t="t" r="r" b="b"/>
                <a:pathLst>
                  <a:path w="3330996" h="2212255" extrusionOk="0">
                    <a:moveTo>
                      <a:pt x="177084" y="63532"/>
                    </a:moveTo>
                    <a:cubicBezTo>
                      <a:pt x="166021" y="63995"/>
                      <a:pt x="154096" y="66887"/>
                      <a:pt x="141286" y="72892"/>
                    </a:cubicBezTo>
                    <a:cubicBezTo>
                      <a:pt x="38813" y="120934"/>
                      <a:pt x="122592" y="252518"/>
                      <a:pt x="122592" y="252518"/>
                    </a:cubicBezTo>
                    <a:lnTo>
                      <a:pt x="289673" y="176076"/>
                    </a:lnTo>
                    <a:cubicBezTo>
                      <a:pt x="289673" y="176076"/>
                      <a:pt x="254523" y="60293"/>
                      <a:pt x="177084" y="63532"/>
                    </a:cubicBezTo>
                    <a:close/>
                    <a:moveTo>
                      <a:pt x="189329" y="0"/>
                    </a:moveTo>
                    <a:cubicBezTo>
                      <a:pt x="293934" y="0"/>
                      <a:pt x="378657" y="84726"/>
                      <a:pt x="378657" y="189329"/>
                    </a:cubicBezTo>
                    <a:lnTo>
                      <a:pt x="373085" y="216947"/>
                    </a:lnTo>
                    <a:lnTo>
                      <a:pt x="397885" y="248723"/>
                    </a:lnTo>
                    <a:cubicBezTo>
                      <a:pt x="566135" y="462596"/>
                      <a:pt x="1277966" y="1340089"/>
                      <a:pt x="1899199" y="1692121"/>
                    </a:cubicBezTo>
                    <a:cubicBezTo>
                      <a:pt x="2609180" y="2094443"/>
                      <a:pt x="3330996" y="1952447"/>
                      <a:pt x="3330996" y="1952447"/>
                    </a:cubicBezTo>
                    <a:cubicBezTo>
                      <a:pt x="3330996" y="1952447"/>
                      <a:pt x="2798272" y="2520904"/>
                      <a:pt x="1721705" y="1976113"/>
                    </a:cubicBezTo>
                    <a:cubicBezTo>
                      <a:pt x="712421" y="1465372"/>
                      <a:pt x="253928" y="497855"/>
                      <a:pt x="200560" y="378910"/>
                    </a:cubicBezTo>
                    <a:lnTo>
                      <a:pt x="199977" y="377585"/>
                    </a:lnTo>
                    <a:lnTo>
                      <a:pt x="189329" y="378657"/>
                    </a:lnTo>
                    <a:cubicBezTo>
                      <a:pt x="84726" y="378657"/>
                      <a:pt x="0" y="293931"/>
                      <a:pt x="0" y="189329"/>
                    </a:cubicBezTo>
                    <a:cubicBezTo>
                      <a:pt x="0" y="84726"/>
                      <a:pt x="84726" y="0"/>
                      <a:pt x="189329" y="0"/>
                    </a:cubicBezTo>
                    <a:close/>
                  </a:path>
                </a:pathLst>
              </a:custGeom>
              <a:solidFill>
                <a:srgbClr val="EEEE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64;p5">
                <a:extLst>
                  <a:ext uri="{FF2B5EF4-FFF2-40B4-BE49-F238E27FC236}">
                    <a16:creationId xmlns:a16="http://schemas.microsoft.com/office/drawing/2014/main" id="{2D5C4B91-F14B-4D0B-883E-6C8E835DEEB6}"/>
                  </a:ext>
                </a:extLst>
              </p:cNvPr>
              <p:cNvSpPr/>
              <p:nvPr/>
            </p:nvSpPr>
            <p:spPr>
              <a:xfrm>
                <a:off x="-695859" y="3147167"/>
                <a:ext cx="719316" cy="2032509"/>
              </a:xfrm>
              <a:custGeom>
                <a:avLst/>
                <a:gdLst/>
                <a:ahLst/>
                <a:cxnLst/>
                <a:rect l="l" t="t" r="r" b="b"/>
                <a:pathLst>
                  <a:path w="289463" h="817911" extrusionOk="0">
                    <a:moveTo>
                      <a:pt x="174784" y="190024"/>
                    </a:moveTo>
                    <a:cubicBezTo>
                      <a:pt x="174784" y="190024"/>
                      <a:pt x="227457" y="296418"/>
                      <a:pt x="184595" y="505968"/>
                    </a:cubicBezTo>
                    <a:cubicBezTo>
                      <a:pt x="142018" y="714089"/>
                      <a:pt x="0" y="817912"/>
                      <a:pt x="0" y="817912"/>
                    </a:cubicBezTo>
                    <a:lnTo>
                      <a:pt x="116110" y="807815"/>
                    </a:lnTo>
                    <a:cubicBezTo>
                      <a:pt x="116110" y="807815"/>
                      <a:pt x="294132" y="634556"/>
                      <a:pt x="289370" y="410718"/>
                    </a:cubicBezTo>
                    <a:cubicBezTo>
                      <a:pt x="284607" y="186880"/>
                      <a:pt x="208407" y="0"/>
                      <a:pt x="208407" y="0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65;p5">
                <a:extLst>
                  <a:ext uri="{FF2B5EF4-FFF2-40B4-BE49-F238E27FC236}">
                    <a16:creationId xmlns:a16="http://schemas.microsoft.com/office/drawing/2014/main" id="{CBC493E6-1C72-4138-B175-31B94F504114}"/>
                  </a:ext>
                </a:extLst>
              </p:cNvPr>
              <p:cNvSpPr/>
              <p:nvPr/>
            </p:nvSpPr>
            <p:spPr>
              <a:xfrm>
                <a:off x="-3975657" y="2361691"/>
                <a:ext cx="3692462" cy="568071"/>
              </a:xfrm>
              <a:custGeom>
                <a:avLst/>
                <a:gdLst/>
                <a:ahLst/>
                <a:cxnLst/>
                <a:rect l="l" t="t" r="r" b="b"/>
                <a:pathLst>
                  <a:path w="1485900" h="228600" extrusionOk="0">
                    <a:moveTo>
                      <a:pt x="0" y="114300"/>
                    </a:moveTo>
                    <a:cubicBezTo>
                      <a:pt x="0" y="177451"/>
                      <a:pt x="332613" y="228600"/>
                      <a:pt x="742950" y="228600"/>
                    </a:cubicBezTo>
                    <a:cubicBezTo>
                      <a:pt x="1153287" y="228600"/>
                      <a:pt x="1485900" y="177451"/>
                      <a:pt x="1485900" y="114300"/>
                    </a:cubicBezTo>
                    <a:cubicBezTo>
                      <a:pt x="1485900" y="51149"/>
                      <a:pt x="1153287" y="0"/>
                      <a:pt x="742950" y="0"/>
                    </a:cubicBezTo>
                    <a:cubicBezTo>
                      <a:pt x="332613" y="0"/>
                      <a:pt x="0" y="51244"/>
                      <a:pt x="0" y="114300"/>
                    </a:cubicBez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5" name="Google Shape;166;p5">
              <a:extLst>
                <a:ext uri="{FF2B5EF4-FFF2-40B4-BE49-F238E27FC236}">
                  <a16:creationId xmlns:a16="http://schemas.microsoft.com/office/drawing/2014/main" id="{8E265BB9-A98D-4FDA-BE15-59F72A9B366C}"/>
                </a:ext>
              </a:extLst>
            </p:cNvPr>
            <p:cNvSpPr/>
            <p:nvPr/>
          </p:nvSpPr>
          <p:spPr>
            <a:xfrm>
              <a:off x="1030321" y="6260169"/>
              <a:ext cx="1985756" cy="636035"/>
            </a:xfrm>
            <a:custGeom>
              <a:avLst/>
              <a:gdLst/>
              <a:ahLst/>
              <a:cxnLst/>
              <a:rect l="l" t="t" r="r" b="b"/>
              <a:pathLst>
                <a:path w="3409023" h="1091906" extrusionOk="0">
                  <a:moveTo>
                    <a:pt x="651596" y="191331"/>
                  </a:moveTo>
                  <a:cubicBezTo>
                    <a:pt x="817348" y="191331"/>
                    <a:pt x="968661" y="210313"/>
                    <a:pt x="1083632" y="241570"/>
                  </a:cubicBezTo>
                  <a:cubicBezTo>
                    <a:pt x="1101478" y="107130"/>
                    <a:pt x="1420111" y="0"/>
                    <a:pt x="1810614" y="0"/>
                  </a:cubicBezTo>
                  <a:cubicBezTo>
                    <a:pt x="2181271" y="0"/>
                    <a:pt x="2487141" y="96477"/>
                    <a:pt x="2532567" y="221291"/>
                  </a:cubicBezTo>
                  <a:lnTo>
                    <a:pt x="2534298" y="221291"/>
                  </a:lnTo>
                  <a:cubicBezTo>
                    <a:pt x="3017384" y="221291"/>
                    <a:pt x="3409023" y="343076"/>
                    <a:pt x="3409023" y="493361"/>
                  </a:cubicBezTo>
                  <a:cubicBezTo>
                    <a:pt x="3409023" y="643647"/>
                    <a:pt x="3017384" y="765432"/>
                    <a:pt x="2534298" y="765432"/>
                  </a:cubicBezTo>
                  <a:cubicBezTo>
                    <a:pt x="2415270" y="765432"/>
                    <a:pt x="2301759" y="758023"/>
                    <a:pt x="2198360" y="744612"/>
                  </a:cubicBezTo>
                  <a:cubicBezTo>
                    <a:pt x="2051157" y="815131"/>
                    <a:pt x="1829109" y="860016"/>
                    <a:pt x="1580725" y="860016"/>
                  </a:cubicBezTo>
                  <a:cubicBezTo>
                    <a:pt x="1176648" y="860016"/>
                    <a:pt x="842386" y="741205"/>
                    <a:pt x="786415" y="586539"/>
                  </a:cubicBezTo>
                  <a:cubicBezTo>
                    <a:pt x="742935" y="589351"/>
                    <a:pt x="697834" y="590812"/>
                    <a:pt x="651596" y="590812"/>
                  </a:cubicBezTo>
                  <a:cubicBezTo>
                    <a:pt x="291701" y="590812"/>
                    <a:pt x="0" y="501365"/>
                    <a:pt x="0" y="391044"/>
                  </a:cubicBezTo>
                  <a:cubicBezTo>
                    <a:pt x="0" y="280778"/>
                    <a:pt x="291701" y="191331"/>
                    <a:pt x="651596" y="191331"/>
                  </a:cubicBezTo>
                  <a:lnTo>
                    <a:pt x="651596" y="191331"/>
                  </a:lnTo>
                  <a:close/>
                  <a:moveTo>
                    <a:pt x="2362922" y="860016"/>
                  </a:moveTo>
                  <a:cubicBezTo>
                    <a:pt x="2211934" y="860016"/>
                    <a:pt x="2089499" y="911932"/>
                    <a:pt x="2089499" y="975961"/>
                  </a:cubicBezTo>
                  <a:cubicBezTo>
                    <a:pt x="2089499" y="1039990"/>
                    <a:pt x="2211934" y="1091906"/>
                    <a:pt x="2362922" y="1091906"/>
                  </a:cubicBezTo>
                  <a:cubicBezTo>
                    <a:pt x="2513910" y="1091906"/>
                    <a:pt x="2636345" y="1039990"/>
                    <a:pt x="2636345" y="975961"/>
                  </a:cubicBezTo>
                  <a:cubicBezTo>
                    <a:pt x="2636345" y="911932"/>
                    <a:pt x="2513910" y="860016"/>
                    <a:pt x="2362922" y="860016"/>
                  </a:cubicBezTo>
                  <a:lnTo>
                    <a:pt x="2362922" y="860016"/>
                  </a:lnTo>
                  <a:close/>
                  <a:moveTo>
                    <a:pt x="612119" y="618500"/>
                  </a:moveTo>
                  <a:cubicBezTo>
                    <a:pt x="503961" y="618500"/>
                    <a:pt x="416245" y="658680"/>
                    <a:pt x="416245" y="708271"/>
                  </a:cubicBezTo>
                  <a:cubicBezTo>
                    <a:pt x="416245" y="757861"/>
                    <a:pt x="503961" y="798042"/>
                    <a:pt x="612119" y="798042"/>
                  </a:cubicBezTo>
                  <a:cubicBezTo>
                    <a:pt x="720276" y="798042"/>
                    <a:pt x="807992" y="757861"/>
                    <a:pt x="807992" y="708271"/>
                  </a:cubicBezTo>
                  <a:cubicBezTo>
                    <a:pt x="807992" y="658680"/>
                    <a:pt x="720330" y="618500"/>
                    <a:pt x="612119" y="618500"/>
                  </a:cubicBez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67;p5">
              <a:extLst>
                <a:ext uri="{FF2B5EF4-FFF2-40B4-BE49-F238E27FC236}">
                  <a16:creationId xmlns:a16="http://schemas.microsoft.com/office/drawing/2014/main" id="{A1B839E5-907A-4482-BF02-57D903967FE7}"/>
                </a:ext>
              </a:extLst>
            </p:cNvPr>
            <p:cNvSpPr/>
            <p:nvPr/>
          </p:nvSpPr>
          <p:spPr>
            <a:xfrm>
              <a:off x="1346500" y="6316554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19" y="296568"/>
                    <a:pt x="1103209" y="229943"/>
                    <a:pt x="1103209" y="148284"/>
                  </a:cubicBezTo>
                  <a:cubicBezTo>
                    <a:pt x="1103209" y="66625"/>
                    <a:pt x="855419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43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68;p5">
              <a:extLst>
                <a:ext uri="{FF2B5EF4-FFF2-40B4-BE49-F238E27FC236}">
                  <a16:creationId xmlns:a16="http://schemas.microsoft.com/office/drawing/2014/main" id="{2E8BC56A-F7F3-4812-B1F5-489745561649}"/>
                </a:ext>
              </a:extLst>
            </p:cNvPr>
            <p:cNvSpPr/>
            <p:nvPr/>
          </p:nvSpPr>
          <p:spPr>
            <a:xfrm>
              <a:off x="1195792" y="6055316"/>
              <a:ext cx="1089775" cy="372089"/>
            </a:xfrm>
            <a:custGeom>
              <a:avLst/>
              <a:gdLst/>
              <a:ahLst/>
              <a:cxnLst/>
              <a:rect l="l" t="t" r="r" b="b"/>
              <a:pathLst>
                <a:path w="1870858" h="638779" extrusionOk="0">
                  <a:moveTo>
                    <a:pt x="1020738" y="486602"/>
                  </a:moveTo>
                  <a:cubicBezTo>
                    <a:pt x="1020738" y="570640"/>
                    <a:pt x="763702" y="638779"/>
                    <a:pt x="446691" y="638779"/>
                  </a:cubicBezTo>
                  <a:cubicBezTo>
                    <a:pt x="266230" y="638779"/>
                    <a:pt x="105237" y="616715"/>
                    <a:pt x="0" y="582159"/>
                  </a:cubicBezTo>
                  <a:cubicBezTo>
                    <a:pt x="91339" y="555714"/>
                    <a:pt x="177974" y="512830"/>
                    <a:pt x="255360" y="454587"/>
                  </a:cubicBezTo>
                  <a:cubicBezTo>
                    <a:pt x="353405" y="380877"/>
                    <a:pt x="476218" y="347943"/>
                    <a:pt x="598004" y="362761"/>
                  </a:cubicBezTo>
                  <a:cubicBezTo>
                    <a:pt x="776410" y="384501"/>
                    <a:pt x="947678" y="285645"/>
                    <a:pt x="1018034" y="120271"/>
                  </a:cubicBezTo>
                  <a:lnTo>
                    <a:pt x="1069247" y="0"/>
                  </a:lnTo>
                  <a:lnTo>
                    <a:pt x="1051942" y="173755"/>
                  </a:lnTo>
                  <a:cubicBezTo>
                    <a:pt x="1046155" y="231566"/>
                    <a:pt x="1065516" y="283698"/>
                    <a:pt x="1107481" y="323824"/>
                  </a:cubicBezTo>
                  <a:cubicBezTo>
                    <a:pt x="1149500" y="363951"/>
                    <a:pt x="1202498" y="380877"/>
                    <a:pt x="1259983" y="372441"/>
                  </a:cubicBezTo>
                  <a:cubicBezTo>
                    <a:pt x="1346455" y="359787"/>
                    <a:pt x="1441472" y="352810"/>
                    <a:pt x="1541139" y="352810"/>
                  </a:cubicBezTo>
                  <a:cubicBezTo>
                    <a:pt x="1659842" y="352810"/>
                    <a:pt x="1771894" y="362707"/>
                    <a:pt x="1870858" y="380283"/>
                  </a:cubicBezTo>
                  <a:lnTo>
                    <a:pt x="1870858" y="598220"/>
                  </a:lnTo>
                  <a:lnTo>
                    <a:pt x="1378416" y="598220"/>
                  </a:lnTo>
                  <a:cubicBezTo>
                    <a:pt x="1378416" y="534948"/>
                    <a:pt x="1230997" y="480977"/>
                    <a:pt x="1023496" y="459670"/>
                  </a:cubicBezTo>
                  <a:lnTo>
                    <a:pt x="1020738" y="48660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69;p5">
              <a:extLst>
                <a:ext uri="{FF2B5EF4-FFF2-40B4-BE49-F238E27FC236}">
                  <a16:creationId xmlns:a16="http://schemas.microsoft.com/office/drawing/2014/main" id="{EC1E53E3-9EC3-49B6-B9CD-99AEFA497D2B}"/>
                </a:ext>
              </a:extLst>
            </p:cNvPr>
            <p:cNvSpPr/>
            <p:nvPr/>
          </p:nvSpPr>
          <p:spPr>
            <a:xfrm>
              <a:off x="2269702" y="6452965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20" y="296568"/>
                    <a:pt x="1103209" y="229943"/>
                    <a:pt x="1103209" y="148284"/>
                  </a:cubicBezTo>
                  <a:cubicBezTo>
                    <a:pt x="1103209" y="66625"/>
                    <a:pt x="855420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97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70;p5">
              <a:extLst>
                <a:ext uri="{FF2B5EF4-FFF2-40B4-BE49-F238E27FC236}">
                  <a16:creationId xmlns:a16="http://schemas.microsoft.com/office/drawing/2014/main" id="{BEEC7784-2A5A-4986-AF0A-FDCED37E17A1}"/>
                </a:ext>
              </a:extLst>
            </p:cNvPr>
            <p:cNvSpPr/>
            <p:nvPr/>
          </p:nvSpPr>
          <p:spPr>
            <a:xfrm>
              <a:off x="2134328" y="6074531"/>
              <a:ext cx="642616" cy="539579"/>
            </a:xfrm>
            <a:custGeom>
              <a:avLst/>
              <a:gdLst/>
              <a:ahLst/>
              <a:cxnLst/>
              <a:rect l="l" t="t" r="r" b="b"/>
              <a:pathLst>
                <a:path w="1103204" h="926316" extrusionOk="0">
                  <a:moveTo>
                    <a:pt x="1037501" y="128762"/>
                  </a:moveTo>
                  <a:cubicBezTo>
                    <a:pt x="1037501" y="57648"/>
                    <a:pt x="819996" y="0"/>
                    <a:pt x="551656" y="0"/>
                  </a:cubicBezTo>
                  <a:cubicBezTo>
                    <a:pt x="283317" y="0"/>
                    <a:pt x="65812" y="57648"/>
                    <a:pt x="65812" y="128762"/>
                  </a:cubicBezTo>
                  <a:lnTo>
                    <a:pt x="160" y="789497"/>
                  </a:lnTo>
                  <a:cubicBezTo>
                    <a:pt x="-7303" y="864667"/>
                    <a:pt x="247030" y="926317"/>
                    <a:pt x="551602" y="926317"/>
                  </a:cubicBezTo>
                  <a:cubicBezTo>
                    <a:pt x="856174" y="926317"/>
                    <a:pt x="1110507" y="864667"/>
                    <a:pt x="1103044" y="789497"/>
                  </a:cubicBezTo>
                  <a:lnTo>
                    <a:pt x="1037501" y="12876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71;p5">
              <a:extLst>
                <a:ext uri="{FF2B5EF4-FFF2-40B4-BE49-F238E27FC236}">
                  <a16:creationId xmlns:a16="http://schemas.microsoft.com/office/drawing/2014/main" id="{094228DD-74DF-4C81-BEF4-5DF64B64BA1B}"/>
                </a:ext>
              </a:extLst>
            </p:cNvPr>
            <p:cNvSpPr/>
            <p:nvPr/>
          </p:nvSpPr>
          <p:spPr>
            <a:xfrm>
              <a:off x="2173571" y="6083383"/>
              <a:ext cx="603273" cy="530664"/>
            </a:xfrm>
            <a:custGeom>
              <a:avLst/>
              <a:gdLst/>
              <a:ahLst/>
              <a:cxnLst/>
              <a:rect l="l" t="t" r="r" b="b"/>
              <a:pathLst>
                <a:path w="1035662" h="911012" extrusionOk="0">
                  <a:moveTo>
                    <a:pt x="969904" y="113512"/>
                  </a:moveTo>
                  <a:cubicBezTo>
                    <a:pt x="969904" y="64408"/>
                    <a:pt x="866127" y="21686"/>
                    <a:pt x="713570" y="0"/>
                  </a:cubicBezTo>
                  <a:lnTo>
                    <a:pt x="103615" y="193602"/>
                  </a:lnTo>
                  <a:cubicBezTo>
                    <a:pt x="162886" y="270989"/>
                    <a:pt x="353568" y="310088"/>
                    <a:pt x="583673" y="304464"/>
                  </a:cubicBezTo>
                  <a:cubicBezTo>
                    <a:pt x="873644" y="297380"/>
                    <a:pt x="888732" y="689451"/>
                    <a:pt x="653759" y="784901"/>
                  </a:cubicBezTo>
                  <a:cubicBezTo>
                    <a:pt x="448206" y="868398"/>
                    <a:pt x="209610" y="881215"/>
                    <a:pt x="0" y="841088"/>
                  </a:cubicBezTo>
                  <a:cubicBezTo>
                    <a:pt x="94422" y="882729"/>
                    <a:pt x="277695" y="911012"/>
                    <a:pt x="484060" y="911012"/>
                  </a:cubicBezTo>
                  <a:cubicBezTo>
                    <a:pt x="788632" y="911012"/>
                    <a:pt x="1042965" y="849363"/>
                    <a:pt x="1035502" y="774193"/>
                  </a:cubicBezTo>
                  <a:lnTo>
                    <a:pt x="969904" y="113512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72;p5">
              <a:extLst>
                <a:ext uri="{FF2B5EF4-FFF2-40B4-BE49-F238E27FC236}">
                  <a16:creationId xmlns:a16="http://schemas.microsoft.com/office/drawing/2014/main" id="{526FF432-09E9-4DFF-BCF8-D344F8111A13}"/>
                </a:ext>
              </a:extLst>
            </p:cNvPr>
            <p:cNvSpPr/>
            <p:nvPr/>
          </p:nvSpPr>
          <p:spPr>
            <a:xfrm>
              <a:off x="2172535" y="6074531"/>
              <a:ext cx="566009" cy="150007"/>
            </a:xfrm>
            <a:custGeom>
              <a:avLst/>
              <a:gdLst/>
              <a:ahLst/>
              <a:cxnLst/>
              <a:rect l="l" t="t" r="r" b="b"/>
              <a:pathLst>
                <a:path w="971689" h="257523" extrusionOk="0">
                  <a:moveTo>
                    <a:pt x="971689" y="128762"/>
                  </a:moveTo>
                  <a:cubicBezTo>
                    <a:pt x="971689" y="57648"/>
                    <a:pt x="754184" y="0"/>
                    <a:pt x="485844" y="0"/>
                  </a:cubicBezTo>
                  <a:cubicBezTo>
                    <a:pt x="217505" y="0"/>
                    <a:pt x="0" y="57648"/>
                    <a:pt x="0" y="128762"/>
                  </a:cubicBezTo>
                  <a:cubicBezTo>
                    <a:pt x="0" y="199875"/>
                    <a:pt x="217505" y="257524"/>
                    <a:pt x="485844" y="257524"/>
                  </a:cubicBezTo>
                  <a:cubicBezTo>
                    <a:pt x="754184" y="257524"/>
                    <a:pt x="971689" y="199875"/>
                    <a:pt x="971689" y="128762"/>
                  </a:cubicBezTo>
                  <a:close/>
                </a:path>
              </a:pathLst>
            </a:custGeom>
            <a:solidFill>
              <a:srgbClr val="FEE7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73;p5">
              <a:extLst>
                <a:ext uri="{FF2B5EF4-FFF2-40B4-BE49-F238E27FC236}">
                  <a16:creationId xmlns:a16="http://schemas.microsoft.com/office/drawing/2014/main" id="{F9FA884C-73A6-4822-B296-8847C8EDE5C1}"/>
                </a:ext>
              </a:extLst>
            </p:cNvPr>
            <p:cNvSpPr/>
            <p:nvPr/>
          </p:nvSpPr>
          <p:spPr>
            <a:xfrm>
              <a:off x="1694797" y="6616219"/>
              <a:ext cx="575270" cy="58591"/>
            </a:xfrm>
            <a:custGeom>
              <a:avLst/>
              <a:gdLst/>
              <a:ahLst/>
              <a:cxnLst/>
              <a:rect l="l" t="t" r="r" b="b"/>
              <a:pathLst>
                <a:path w="987588" h="100586" extrusionOk="0">
                  <a:moveTo>
                    <a:pt x="493794" y="100587"/>
                  </a:moveTo>
                  <a:cubicBezTo>
                    <a:pt x="765757" y="100587"/>
                    <a:pt x="987588" y="77982"/>
                    <a:pt x="987588" y="50293"/>
                  </a:cubicBezTo>
                  <a:cubicBezTo>
                    <a:pt x="987588" y="22605"/>
                    <a:pt x="765757" y="0"/>
                    <a:pt x="493794" y="0"/>
                  </a:cubicBezTo>
                  <a:cubicBezTo>
                    <a:pt x="221832" y="0"/>
                    <a:pt x="0" y="22605"/>
                    <a:pt x="0" y="50293"/>
                  </a:cubicBezTo>
                  <a:cubicBezTo>
                    <a:pt x="0" y="77982"/>
                    <a:pt x="221832" y="100587"/>
                    <a:pt x="493794" y="100587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" name="Google Shape;174;p5">
              <a:extLst>
                <a:ext uri="{FF2B5EF4-FFF2-40B4-BE49-F238E27FC236}">
                  <a16:creationId xmlns:a16="http://schemas.microsoft.com/office/drawing/2014/main" id="{B970EC3D-E82C-4B37-A9BD-7753BFA43945}"/>
                </a:ext>
              </a:extLst>
            </p:cNvPr>
            <p:cNvGrpSpPr/>
            <p:nvPr/>
          </p:nvGrpSpPr>
          <p:grpSpPr>
            <a:xfrm rot="-568258">
              <a:off x="1768426" y="6089716"/>
              <a:ext cx="479762" cy="573137"/>
              <a:chOff x="12650622" y="-224128"/>
              <a:chExt cx="1467358" cy="1752944"/>
            </a:xfrm>
          </p:grpSpPr>
          <p:sp>
            <p:nvSpPr>
              <p:cNvPr id="124" name="Google Shape;175;p5">
                <a:extLst>
                  <a:ext uri="{FF2B5EF4-FFF2-40B4-BE49-F238E27FC236}">
                    <a16:creationId xmlns:a16="http://schemas.microsoft.com/office/drawing/2014/main" id="{B21A09B2-DF24-409D-8F1D-6D29CBC4812A}"/>
                  </a:ext>
                </a:extLst>
              </p:cNvPr>
              <p:cNvSpPr/>
              <p:nvPr/>
            </p:nvSpPr>
            <p:spPr>
              <a:xfrm>
                <a:off x="13571194" y="819966"/>
                <a:ext cx="332853" cy="431863"/>
              </a:xfrm>
              <a:custGeom>
                <a:avLst/>
                <a:gdLst/>
                <a:ahLst/>
                <a:cxnLst/>
                <a:rect l="l" t="t" r="r" b="b"/>
                <a:pathLst>
                  <a:path w="323945" h="431863" extrusionOk="0">
                    <a:moveTo>
                      <a:pt x="0" y="431863"/>
                    </a:moveTo>
                    <a:lnTo>
                      <a:pt x="323945" y="0"/>
                    </a:lnTo>
                    <a:cubicBezTo>
                      <a:pt x="320135" y="102870"/>
                      <a:pt x="283940" y="194215"/>
                      <a:pt x="235172" y="278606"/>
                    </a:cubicBez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76;p5">
                <a:extLst>
                  <a:ext uri="{FF2B5EF4-FFF2-40B4-BE49-F238E27FC236}">
                    <a16:creationId xmlns:a16="http://schemas.microsoft.com/office/drawing/2014/main" id="{3833E999-3DF8-4D43-A4A7-34807007FDBC}"/>
                  </a:ext>
                </a:extLst>
              </p:cNvPr>
              <p:cNvSpPr/>
              <p:nvPr/>
            </p:nvSpPr>
            <p:spPr>
              <a:xfrm>
                <a:off x="13532073" y="-140916"/>
                <a:ext cx="585906" cy="902398"/>
              </a:xfrm>
              <a:custGeom>
                <a:avLst/>
                <a:gdLst/>
                <a:ahLst/>
                <a:cxnLst/>
                <a:rect l="l" t="t" r="r" b="b"/>
                <a:pathLst>
                  <a:path w="570225" h="902398" extrusionOk="0">
                    <a:moveTo>
                      <a:pt x="561308" y="0"/>
                    </a:moveTo>
                    <a:cubicBezTo>
                      <a:pt x="587121" y="101537"/>
                      <a:pt x="554164" y="183452"/>
                      <a:pt x="497586" y="281464"/>
                    </a:cubicBezTo>
                    <a:lnTo>
                      <a:pt x="139065" y="902399"/>
                    </a:lnTo>
                    <a:lnTo>
                      <a:pt x="0" y="757904"/>
                    </a:lnTo>
                    <a:lnTo>
                      <a:pt x="11716" y="736759"/>
                    </a:lnTo>
                    <a:lnTo>
                      <a:pt x="561308" y="0"/>
                    </a:ln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77;p5">
                <a:extLst>
                  <a:ext uri="{FF2B5EF4-FFF2-40B4-BE49-F238E27FC236}">
                    <a16:creationId xmlns:a16="http://schemas.microsoft.com/office/drawing/2014/main" id="{5A2E28C7-9C84-440F-AFB2-35D2EE973AD5}"/>
                  </a:ext>
                </a:extLst>
              </p:cNvPr>
              <p:cNvSpPr/>
              <p:nvPr/>
            </p:nvSpPr>
            <p:spPr>
              <a:xfrm>
                <a:off x="12650622" y="496021"/>
                <a:ext cx="1254098" cy="1032795"/>
              </a:xfrm>
              <a:custGeom>
                <a:avLst/>
                <a:gdLst/>
                <a:ahLst/>
                <a:cxnLst/>
                <a:rect l="l" t="t" r="r" b="b"/>
                <a:pathLst>
                  <a:path w="1220533" h="1032795" extrusionOk="0">
                    <a:moveTo>
                      <a:pt x="0" y="887254"/>
                    </a:moveTo>
                    <a:lnTo>
                      <a:pt x="525780" y="0"/>
                    </a:lnTo>
                    <a:lnTo>
                      <a:pt x="1220533" y="323945"/>
                    </a:lnTo>
                    <a:lnTo>
                      <a:pt x="816864" y="1032795"/>
                    </a:lnTo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78;p5">
                <a:extLst>
                  <a:ext uri="{FF2B5EF4-FFF2-40B4-BE49-F238E27FC236}">
                    <a16:creationId xmlns:a16="http://schemas.microsoft.com/office/drawing/2014/main" id="{441F5634-3041-4C39-B5B6-540D3DDB0F54}"/>
                  </a:ext>
                </a:extLst>
              </p:cNvPr>
              <p:cNvSpPr/>
              <p:nvPr/>
            </p:nvSpPr>
            <p:spPr>
              <a:xfrm>
                <a:off x="12786560" y="647373"/>
                <a:ext cx="948550" cy="804291"/>
              </a:xfrm>
              <a:custGeom>
                <a:avLst/>
                <a:gdLst/>
                <a:ahLst/>
                <a:cxnLst/>
                <a:rect l="l" t="t" r="r" b="b"/>
                <a:pathLst>
                  <a:path w="923163" h="804291" extrusionOk="0">
                    <a:moveTo>
                      <a:pt x="0" y="747331"/>
                    </a:moveTo>
                    <a:lnTo>
                      <a:pt x="440150" y="0"/>
                    </a:lnTo>
                    <a:lnTo>
                      <a:pt x="923163" y="225171"/>
                    </a:lnTo>
                    <a:lnTo>
                      <a:pt x="592074" y="804291"/>
                    </a:ln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79;p5">
                <a:extLst>
                  <a:ext uri="{FF2B5EF4-FFF2-40B4-BE49-F238E27FC236}">
                    <a16:creationId xmlns:a16="http://schemas.microsoft.com/office/drawing/2014/main" id="{C9474D01-CC5F-4212-A79F-D91756CC47F6}"/>
                  </a:ext>
                </a:extLst>
              </p:cNvPr>
              <p:cNvSpPr/>
              <p:nvPr/>
            </p:nvSpPr>
            <p:spPr>
              <a:xfrm>
                <a:off x="13238484" y="647373"/>
                <a:ext cx="496295" cy="297262"/>
              </a:xfrm>
              <a:custGeom>
                <a:avLst/>
                <a:gdLst/>
                <a:ahLst/>
                <a:cxnLst/>
                <a:rect l="l" t="t" r="r" b="b"/>
                <a:pathLst>
                  <a:path w="483012" h="297262" extrusionOk="0">
                    <a:moveTo>
                      <a:pt x="0" y="0"/>
                    </a:moveTo>
                    <a:cubicBezTo>
                      <a:pt x="137541" y="277463"/>
                      <a:pt x="295370" y="379571"/>
                      <a:pt x="483013" y="22517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80;p5">
                <a:extLst>
                  <a:ext uri="{FF2B5EF4-FFF2-40B4-BE49-F238E27FC236}">
                    <a16:creationId xmlns:a16="http://schemas.microsoft.com/office/drawing/2014/main" id="{1C6B82FA-02DD-4E58-BFB9-31278F436D81}"/>
                  </a:ext>
                </a:extLst>
              </p:cNvPr>
              <p:cNvSpPr/>
              <p:nvPr/>
            </p:nvSpPr>
            <p:spPr>
              <a:xfrm>
                <a:off x="13399264" y="-224128"/>
                <a:ext cx="713523" cy="979895"/>
              </a:xfrm>
              <a:custGeom>
                <a:avLst/>
                <a:gdLst/>
                <a:ahLst/>
                <a:cxnLst/>
                <a:rect l="l" t="t" r="r" b="b"/>
                <a:pathLst>
                  <a:path w="694426" h="979895" extrusionOk="0">
                    <a:moveTo>
                      <a:pt x="0" y="875025"/>
                    </a:moveTo>
                    <a:lnTo>
                      <a:pt x="425577" y="98737"/>
                    </a:lnTo>
                    <a:cubicBezTo>
                      <a:pt x="527400" y="-86905"/>
                      <a:pt x="780764" y="11393"/>
                      <a:pt x="664559" y="210275"/>
                    </a:cubicBezTo>
                    <a:lnTo>
                      <a:pt x="215170" y="979895"/>
                    </a:lnTo>
                    <a:lnTo>
                      <a:pt x="0" y="875025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" name="Google Shape;181;p5">
            <a:extLst>
              <a:ext uri="{FF2B5EF4-FFF2-40B4-BE49-F238E27FC236}">
                <a16:creationId xmlns:a16="http://schemas.microsoft.com/office/drawing/2014/main" id="{97183473-14FC-44E5-B023-20FA17C263C1}"/>
              </a:ext>
            </a:extLst>
          </p:cNvPr>
          <p:cNvGrpSpPr/>
          <p:nvPr/>
        </p:nvGrpSpPr>
        <p:grpSpPr>
          <a:xfrm>
            <a:off x="-514919" y="0"/>
            <a:ext cx="4138029" cy="6868885"/>
            <a:chOff x="10890" y="0"/>
            <a:chExt cx="4138029" cy="6868885"/>
          </a:xfrm>
        </p:grpSpPr>
        <p:sp>
          <p:nvSpPr>
            <p:cNvPr id="108" name="Google Shape;182;p5">
              <a:extLst>
                <a:ext uri="{FF2B5EF4-FFF2-40B4-BE49-F238E27FC236}">
                  <a16:creationId xmlns:a16="http://schemas.microsoft.com/office/drawing/2014/main" id="{78A29A19-5056-4550-B678-A4DCDDB2D768}"/>
                </a:ext>
              </a:extLst>
            </p:cNvPr>
            <p:cNvSpPr/>
            <p:nvPr/>
          </p:nvSpPr>
          <p:spPr>
            <a:xfrm>
              <a:off x="272839" y="1379068"/>
              <a:ext cx="1686804" cy="5489817"/>
            </a:xfrm>
            <a:custGeom>
              <a:avLst/>
              <a:gdLst/>
              <a:ahLst/>
              <a:cxnLst/>
              <a:rect l="l" t="t" r="r" b="b"/>
              <a:pathLst>
                <a:path w="1686804" h="5489817" extrusionOk="0">
                  <a:moveTo>
                    <a:pt x="1582286" y="0"/>
                  </a:moveTo>
                  <a:lnTo>
                    <a:pt x="1686804" y="49759"/>
                  </a:lnTo>
                  <a:cubicBezTo>
                    <a:pt x="806614" y="1783097"/>
                    <a:pt x="465928" y="3497024"/>
                    <a:pt x="468169" y="5342289"/>
                  </a:cubicBezTo>
                  <a:lnTo>
                    <a:pt x="470780" y="5489817"/>
                  </a:lnTo>
                  <a:lnTo>
                    <a:pt x="0" y="5489817"/>
                  </a:lnTo>
                  <a:lnTo>
                    <a:pt x="16257" y="5160185"/>
                  </a:lnTo>
                  <a:cubicBezTo>
                    <a:pt x="135572" y="3346364"/>
                    <a:pt x="669858" y="1580352"/>
                    <a:pt x="1582286" y="0"/>
                  </a:cubicBezTo>
                  <a:close/>
                </a:path>
              </a:pathLst>
            </a:custGeom>
            <a:solidFill>
              <a:srgbClr val="C55A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83;p5">
              <a:extLst>
                <a:ext uri="{FF2B5EF4-FFF2-40B4-BE49-F238E27FC236}">
                  <a16:creationId xmlns:a16="http://schemas.microsoft.com/office/drawing/2014/main" id="{D9BFCB3A-F3B3-44C1-9B8E-919B991DEDEC}"/>
                </a:ext>
              </a:extLst>
            </p:cNvPr>
            <p:cNvSpPr/>
            <p:nvPr/>
          </p:nvSpPr>
          <p:spPr>
            <a:xfrm>
              <a:off x="1658478" y="1379287"/>
              <a:ext cx="301327" cy="419161"/>
            </a:xfrm>
            <a:custGeom>
              <a:avLst/>
              <a:gdLst/>
              <a:ahLst/>
              <a:cxnLst/>
              <a:rect l="l" t="t" r="r" b="b"/>
              <a:pathLst>
                <a:path w="132016" h="183641" extrusionOk="0">
                  <a:moveTo>
                    <a:pt x="0" y="155353"/>
                  </a:moveTo>
                  <a:cubicBezTo>
                    <a:pt x="27813" y="103156"/>
                    <a:pt x="56579" y="51340"/>
                    <a:pt x="86201" y="0"/>
                  </a:cubicBezTo>
                  <a:lnTo>
                    <a:pt x="132017" y="21812"/>
                  </a:lnTo>
                  <a:cubicBezTo>
                    <a:pt x="104585" y="75819"/>
                    <a:pt x="78391" y="129731"/>
                    <a:pt x="53340" y="183642"/>
                  </a:cubicBezTo>
                  <a:lnTo>
                    <a:pt x="53340" y="183642"/>
                  </a:lnTo>
                  <a:lnTo>
                    <a:pt x="46768" y="169640"/>
                  </a:lnTo>
                  <a:cubicBezTo>
                    <a:pt x="42672" y="160877"/>
                    <a:pt x="34862" y="154400"/>
                    <a:pt x="25527" y="151924"/>
                  </a:cubicBezTo>
                  <a:cubicBezTo>
                    <a:pt x="16859" y="149352"/>
                    <a:pt x="7620" y="150781"/>
                    <a:pt x="0" y="155353"/>
                  </a:cubicBez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84;p5">
              <a:extLst>
                <a:ext uri="{FF2B5EF4-FFF2-40B4-BE49-F238E27FC236}">
                  <a16:creationId xmlns:a16="http://schemas.microsoft.com/office/drawing/2014/main" id="{DC6AF7D7-C929-482B-9AC6-F439A75D6151}"/>
                </a:ext>
              </a:extLst>
            </p:cNvPr>
            <p:cNvSpPr/>
            <p:nvPr/>
          </p:nvSpPr>
          <p:spPr>
            <a:xfrm>
              <a:off x="1070708" y="0"/>
              <a:ext cx="2582156" cy="1362641"/>
            </a:xfrm>
            <a:custGeom>
              <a:avLst/>
              <a:gdLst/>
              <a:ahLst/>
              <a:cxnLst/>
              <a:rect l="l" t="t" r="r" b="b"/>
              <a:pathLst>
                <a:path w="1131284" h="596995" extrusionOk="0">
                  <a:moveTo>
                    <a:pt x="371665" y="596995"/>
                  </a:moveTo>
                  <a:lnTo>
                    <a:pt x="966121" y="477171"/>
                  </a:lnTo>
                  <a:lnTo>
                    <a:pt x="967645" y="398971"/>
                  </a:lnTo>
                  <a:lnTo>
                    <a:pt x="1008793" y="468598"/>
                  </a:lnTo>
                  <a:lnTo>
                    <a:pt x="1131284" y="443929"/>
                  </a:lnTo>
                  <a:cubicBezTo>
                    <a:pt x="1104615" y="163989"/>
                    <a:pt x="894302" y="143034"/>
                    <a:pt x="412337" y="505365"/>
                  </a:cubicBezTo>
                  <a:cubicBezTo>
                    <a:pt x="316992" y="107125"/>
                    <a:pt x="196025" y="-135382"/>
                    <a:pt x="0" y="81121"/>
                  </a:cubicBezTo>
                  <a:lnTo>
                    <a:pt x="71628" y="180467"/>
                  </a:lnTo>
                  <a:lnTo>
                    <a:pt x="155353" y="138652"/>
                  </a:lnTo>
                  <a:lnTo>
                    <a:pt x="96679" y="215233"/>
                  </a:lnTo>
                  <a:lnTo>
                    <a:pt x="371665" y="596995"/>
                  </a:lnTo>
                  <a:close/>
                </a:path>
              </a:pathLst>
            </a:custGeom>
            <a:solidFill>
              <a:srgbClr val="497A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85;p5">
              <a:extLst>
                <a:ext uri="{FF2B5EF4-FFF2-40B4-BE49-F238E27FC236}">
                  <a16:creationId xmlns:a16="http://schemas.microsoft.com/office/drawing/2014/main" id="{DC922FC8-AD0A-4D5F-AAD0-3A86B65BD030}"/>
                </a:ext>
              </a:extLst>
            </p:cNvPr>
            <p:cNvSpPr/>
            <p:nvPr/>
          </p:nvSpPr>
          <p:spPr>
            <a:xfrm>
              <a:off x="10890" y="507556"/>
              <a:ext cx="4138029" cy="2301934"/>
            </a:xfrm>
            <a:custGeom>
              <a:avLst/>
              <a:gdLst/>
              <a:ahLst/>
              <a:cxnLst/>
              <a:rect l="l" t="t" r="r" b="b"/>
              <a:pathLst>
                <a:path w="4138029" h="2301934" extrusionOk="0">
                  <a:moveTo>
                    <a:pt x="383341" y="588"/>
                  </a:moveTo>
                  <a:cubicBezTo>
                    <a:pt x="1036352" y="-13400"/>
                    <a:pt x="1741242" y="221708"/>
                    <a:pt x="1948753" y="752004"/>
                  </a:cubicBezTo>
                  <a:cubicBezTo>
                    <a:pt x="2759248" y="246370"/>
                    <a:pt x="4245513" y="997760"/>
                    <a:pt x="4131869" y="2301934"/>
                  </a:cubicBezTo>
                  <a:lnTo>
                    <a:pt x="3736401" y="2053354"/>
                  </a:lnTo>
                  <a:lnTo>
                    <a:pt x="3747483" y="1740240"/>
                  </a:lnTo>
                  <a:lnTo>
                    <a:pt x="3578866" y="1954270"/>
                  </a:lnTo>
                  <a:lnTo>
                    <a:pt x="2962412" y="1566627"/>
                  </a:lnTo>
                  <a:lnTo>
                    <a:pt x="3099739" y="1150949"/>
                  </a:lnTo>
                  <a:lnTo>
                    <a:pt x="2802053" y="1465585"/>
                  </a:lnTo>
                  <a:lnTo>
                    <a:pt x="2328794" y="1168116"/>
                  </a:lnTo>
                  <a:lnTo>
                    <a:pt x="2443523" y="902586"/>
                  </a:lnTo>
                  <a:lnTo>
                    <a:pt x="2211024" y="1094020"/>
                  </a:lnTo>
                  <a:lnTo>
                    <a:pt x="1896604" y="896285"/>
                  </a:lnTo>
                  <a:lnTo>
                    <a:pt x="1237347" y="859997"/>
                  </a:lnTo>
                  <a:lnTo>
                    <a:pt x="1188674" y="518200"/>
                  </a:lnTo>
                  <a:lnTo>
                    <a:pt x="1141956" y="854782"/>
                  </a:lnTo>
                  <a:lnTo>
                    <a:pt x="497038" y="819146"/>
                  </a:lnTo>
                  <a:lnTo>
                    <a:pt x="508120" y="402602"/>
                  </a:lnTo>
                  <a:lnTo>
                    <a:pt x="394042" y="813498"/>
                  </a:lnTo>
                  <a:lnTo>
                    <a:pt x="0" y="791732"/>
                  </a:lnTo>
                  <a:lnTo>
                    <a:pt x="0" y="41883"/>
                  </a:lnTo>
                  <a:lnTo>
                    <a:pt x="141966" y="17420"/>
                  </a:lnTo>
                  <a:cubicBezTo>
                    <a:pt x="220898" y="7977"/>
                    <a:pt x="301714" y="2337"/>
                    <a:pt x="383341" y="588"/>
                  </a:cubicBezTo>
                  <a:close/>
                </a:path>
              </a:pathLst>
            </a:custGeom>
            <a:solidFill>
              <a:srgbClr val="6097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86;p5">
              <a:extLst>
                <a:ext uri="{FF2B5EF4-FFF2-40B4-BE49-F238E27FC236}">
                  <a16:creationId xmlns:a16="http://schemas.microsoft.com/office/drawing/2014/main" id="{23C91355-6B19-4239-BAC8-F734061BE1CE}"/>
                </a:ext>
              </a:extLst>
            </p:cNvPr>
            <p:cNvSpPr/>
            <p:nvPr/>
          </p:nvSpPr>
          <p:spPr>
            <a:xfrm>
              <a:off x="67480" y="1215354"/>
              <a:ext cx="2595365" cy="1595000"/>
            </a:xfrm>
            <a:custGeom>
              <a:avLst/>
              <a:gdLst/>
              <a:ahLst/>
              <a:cxnLst/>
              <a:rect l="l" t="t" r="r" b="b"/>
              <a:pathLst>
                <a:path w="1137071" h="698795" extrusionOk="0">
                  <a:moveTo>
                    <a:pt x="1087564" y="698796"/>
                  </a:moveTo>
                  <a:cubicBezTo>
                    <a:pt x="1204246" y="348371"/>
                    <a:pt x="1113282" y="132915"/>
                    <a:pt x="829437" y="42714"/>
                  </a:cubicBezTo>
                  <a:cubicBezTo>
                    <a:pt x="503777" y="-28248"/>
                    <a:pt x="190976" y="-55489"/>
                    <a:pt x="0" y="330273"/>
                  </a:cubicBezTo>
                  <a:lnTo>
                    <a:pt x="266414" y="248454"/>
                  </a:lnTo>
                  <a:lnTo>
                    <a:pt x="267843" y="121771"/>
                  </a:lnTo>
                  <a:lnTo>
                    <a:pt x="311848" y="234547"/>
                  </a:lnTo>
                  <a:lnTo>
                    <a:pt x="513493" y="172635"/>
                  </a:lnTo>
                  <a:lnTo>
                    <a:pt x="499776" y="64240"/>
                  </a:lnTo>
                  <a:lnTo>
                    <a:pt x="549021" y="161681"/>
                  </a:lnTo>
                  <a:lnTo>
                    <a:pt x="806577" y="82623"/>
                  </a:lnTo>
                  <a:lnTo>
                    <a:pt x="900113" y="287697"/>
                  </a:lnTo>
                  <a:lnTo>
                    <a:pt x="972502" y="243977"/>
                  </a:lnTo>
                  <a:lnTo>
                    <a:pt x="911352" y="312366"/>
                  </a:lnTo>
                  <a:lnTo>
                    <a:pt x="966978" y="434286"/>
                  </a:lnTo>
                  <a:lnTo>
                    <a:pt x="1074991" y="349419"/>
                  </a:lnTo>
                  <a:lnTo>
                    <a:pt x="997458" y="501057"/>
                  </a:lnTo>
                  <a:lnTo>
                    <a:pt x="1087564" y="698796"/>
                  </a:lnTo>
                  <a:close/>
                </a:path>
              </a:pathLst>
            </a:custGeom>
            <a:solidFill>
              <a:srgbClr val="81B2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329;p10">
            <a:extLst>
              <a:ext uri="{FF2B5EF4-FFF2-40B4-BE49-F238E27FC236}">
                <a16:creationId xmlns:a16="http://schemas.microsoft.com/office/drawing/2014/main" id="{95904172-257C-4265-95BE-ECEC057C6A4A}"/>
              </a:ext>
            </a:extLst>
          </p:cNvPr>
          <p:cNvGrpSpPr/>
          <p:nvPr userDrawn="1"/>
        </p:nvGrpSpPr>
        <p:grpSpPr>
          <a:xfrm flipH="1">
            <a:off x="1502269" y="4210677"/>
            <a:ext cx="1738239" cy="1743417"/>
            <a:chOff x="4067175" y="-2019300"/>
            <a:chExt cx="4220050" cy="4232623"/>
          </a:xfrm>
        </p:grpSpPr>
        <p:sp>
          <p:nvSpPr>
            <p:cNvPr id="95" name="Google Shape;330;p10">
              <a:extLst>
                <a:ext uri="{FF2B5EF4-FFF2-40B4-BE49-F238E27FC236}">
                  <a16:creationId xmlns:a16="http://schemas.microsoft.com/office/drawing/2014/main" id="{D9A1BFF8-F775-483E-8EA7-55C5A8578AAE}"/>
                </a:ext>
              </a:extLst>
            </p:cNvPr>
            <p:cNvSpPr/>
            <p:nvPr/>
          </p:nvSpPr>
          <p:spPr>
            <a:xfrm>
              <a:off x="5501258" y="-2019300"/>
              <a:ext cx="1351883" cy="989266"/>
            </a:xfrm>
            <a:custGeom>
              <a:avLst/>
              <a:gdLst/>
              <a:ahLst/>
              <a:cxnLst/>
              <a:rect l="l" t="t" r="r" b="b"/>
              <a:pathLst>
                <a:path w="1351883" h="989266" extrusionOk="0">
                  <a:moveTo>
                    <a:pt x="675989" y="0"/>
                  </a:moveTo>
                  <a:lnTo>
                    <a:pt x="1013936" y="494633"/>
                  </a:lnTo>
                  <a:lnTo>
                    <a:pt x="1351883" y="989267"/>
                  </a:lnTo>
                  <a:lnTo>
                    <a:pt x="675989" y="989267"/>
                  </a:lnTo>
                  <a:lnTo>
                    <a:pt x="0" y="989267"/>
                  </a:lnTo>
                  <a:lnTo>
                    <a:pt x="337947" y="494633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331;p10">
              <a:extLst>
                <a:ext uri="{FF2B5EF4-FFF2-40B4-BE49-F238E27FC236}">
                  <a16:creationId xmlns:a16="http://schemas.microsoft.com/office/drawing/2014/main" id="{4ECF882E-7145-46FA-8A1B-74CA0A63C86B}"/>
                </a:ext>
              </a:extLst>
            </p:cNvPr>
            <p:cNvSpPr/>
            <p:nvPr/>
          </p:nvSpPr>
          <p:spPr>
            <a:xfrm>
              <a:off x="5602605" y="-819151"/>
              <a:ext cx="1149191" cy="2916745"/>
            </a:xfrm>
            <a:custGeom>
              <a:avLst/>
              <a:gdLst/>
              <a:ahLst/>
              <a:cxnLst/>
              <a:rect l="l" t="t" r="r" b="b"/>
              <a:pathLst>
                <a:path w="1149191" h="2916745" extrusionOk="0">
                  <a:moveTo>
                    <a:pt x="1149191" y="2916746"/>
                  </a:moveTo>
                  <a:lnTo>
                    <a:pt x="1149191" y="0"/>
                  </a:lnTo>
                  <a:lnTo>
                    <a:pt x="0" y="0"/>
                  </a:lnTo>
                  <a:lnTo>
                    <a:pt x="0" y="2916746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332;p10">
              <a:extLst>
                <a:ext uri="{FF2B5EF4-FFF2-40B4-BE49-F238E27FC236}">
                  <a16:creationId xmlns:a16="http://schemas.microsoft.com/office/drawing/2014/main" id="{05B51674-F511-4F1C-AFDF-870244D1A198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333;p10">
              <a:extLst>
                <a:ext uri="{FF2B5EF4-FFF2-40B4-BE49-F238E27FC236}">
                  <a16:creationId xmlns:a16="http://schemas.microsoft.com/office/drawing/2014/main" id="{AEEB1F4C-398B-4B7D-B6EC-D94352A4C630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334;p10">
              <a:extLst>
                <a:ext uri="{FF2B5EF4-FFF2-40B4-BE49-F238E27FC236}">
                  <a16:creationId xmlns:a16="http://schemas.microsoft.com/office/drawing/2014/main" id="{3486D52D-8806-49B0-A090-973E65F53F2E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335;p10">
              <a:extLst>
                <a:ext uri="{FF2B5EF4-FFF2-40B4-BE49-F238E27FC236}">
                  <a16:creationId xmlns:a16="http://schemas.microsoft.com/office/drawing/2014/main" id="{31963093-C2B5-4EF2-954A-76B0C772C47A}"/>
                </a:ext>
              </a:extLst>
            </p:cNvPr>
            <p:cNvSpPr/>
            <p:nvPr/>
          </p:nvSpPr>
          <p:spPr>
            <a:xfrm>
              <a:off x="4203192" y="2529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336;p10">
              <a:extLst>
                <a:ext uri="{FF2B5EF4-FFF2-40B4-BE49-F238E27FC236}">
                  <a16:creationId xmlns:a16="http://schemas.microsoft.com/office/drawing/2014/main" id="{6B6288F1-5DF9-49EA-9FF4-A424ED314645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337;p10">
              <a:extLst>
                <a:ext uri="{FF2B5EF4-FFF2-40B4-BE49-F238E27FC236}">
                  <a16:creationId xmlns:a16="http://schemas.microsoft.com/office/drawing/2014/main" id="{A554839A-3315-4A91-B44D-E1A1D6E67F99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338;p10">
              <a:extLst>
                <a:ext uri="{FF2B5EF4-FFF2-40B4-BE49-F238E27FC236}">
                  <a16:creationId xmlns:a16="http://schemas.microsoft.com/office/drawing/2014/main" id="{9CF5FA59-7AF1-49FD-BBB5-1FB53ECDBBB9}"/>
                </a:ext>
              </a:extLst>
            </p:cNvPr>
            <p:cNvSpPr/>
            <p:nvPr/>
          </p:nvSpPr>
          <p:spPr>
            <a:xfrm>
              <a:off x="7399972" y="2910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339;p10">
              <a:extLst>
                <a:ext uri="{FF2B5EF4-FFF2-40B4-BE49-F238E27FC236}">
                  <a16:creationId xmlns:a16="http://schemas.microsoft.com/office/drawing/2014/main" id="{92FD3FA2-00C3-460D-A3B5-AD1564ED30EE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340;p10">
              <a:extLst>
                <a:ext uri="{FF2B5EF4-FFF2-40B4-BE49-F238E27FC236}">
                  <a16:creationId xmlns:a16="http://schemas.microsoft.com/office/drawing/2014/main" id="{18EC5FE2-CF7B-4455-B13D-7DA04F6F518F}"/>
                </a:ext>
              </a:extLst>
            </p:cNvPr>
            <p:cNvSpPr/>
            <p:nvPr/>
          </p:nvSpPr>
          <p:spPr>
            <a:xfrm>
              <a:off x="4935377" y="520921"/>
              <a:ext cx="2512795" cy="1692402"/>
            </a:xfrm>
            <a:custGeom>
              <a:avLst/>
              <a:gdLst/>
              <a:ahLst/>
              <a:cxnLst/>
              <a:rect l="l" t="t" r="r" b="b"/>
              <a:pathLst>
                <a:path w="2445543" h="1692402" extrusionOk="0">
                  <a:moveTo>
                    <a:pt x="0" y="1692402"/>
                  </a:moveTo>
                  <a:lnTo>
                    <a:pt x="0" y="0"/>
                  </a:lnTo>
                  <a:lnTo>
                    <a:pt x="199454" y="0"/>
                  </a:lnTo>
                  <a:lnTo>
                    <a:pt x="199454" y="125825"/>
                  </a:lnTo>
                  <a:lnTo>
                    <a:pt x="401288" y="125825"/>
                  </a:lnTo>
                  <a:lnTo>
                    <a:pt x="401288" y="0"/>
                  </a:lnTo>
                  <a:lnTo>
                    <a:pt x="660654" y="0"/>
                  </a:lnTo>
                  <a:lnTo>
                    <a:pt x="660654" y="125825"/>
                  </a:lnTo>
                  <a:cubicBezTo>
                    <a:pt x="727901" y="125825"/>
                    <a:pt x="795242" y="125825"/>
                    <a:pt x="862489" y="125825"/>
                  </a:cubicBezTo>
                  <a:lnTo>
                    <a:pt x="862489" y="0"/>
                  </a:lnTo>
                  <a:lnTo>
                    <a:pt x="1121854" y="0"/>
                  </a:lnTo>
                  <a:lnTo>
                    <a:pt x="1121854" y="125825"/>
                  </a:lnTo>
                  <a:cubicBezTo>
                    <a:pt x="1189101" y="125825"/>
                    <a:pt x="1256443" y="125825"/>
                    <a:pt x="1323689" y="125825"/>
                  </a:cubicBezTo>
                  <a:lnTo>
                    <a:pt x="1323689" y="0"/>
                  </a:lnTo>
                  <a:lnTo>
                    <a:pt x="1583055" y="0"/>
                  </a:lnTo>
                  <a:lnTo>
                    <a:pt x="1583055" y="125825"/>
                  </a:lnTo>
                  <a:cubicBezTo>
                    <a:pt x="1650302" y="125825"/>
                    <a:pt x="1717643" y="125825"/>
                    <a:pt x="1784890" y="125825"/>
                  </a:cubicBezTo>
                  <a:lnTo>
                    <a:pt x="1784890" y="0"/>
                  </a:lnTo>
                  <a:lnTo>
                    <a:pt x="2044256" y="0"/>
                  </a:lnTo>
                  <a:lnTo>
                    <a:pt x="2044256" y="125825"/>
                  </a:lnTo>
                  <a:lnTo>
                    <a:pt x="2246090" y="125825"/>
                  </a:lnTo>
                  <a:lnTo>
                    <a:pt x="2246090" y="0"/>
                  </a:lnTo>
                  <a:lnTo>
                    <a:pt x="2445544" y="0"/>
                  </a:lnTo>
                  <a:lnTo>
                    <a:pt x="2445544" y="1692402"/>
                  </a:lnTo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341;p10">
              <a:extLst>
                <a:ext uri="{FF2B5EF4-FFF2-40B4-BE49-F238E27FC236}">
                  <a16:creationId xmlns:a16="http://schemas.microsoft.com/office/drawing/2014/main" id="{D9B772F8-FA3C-4DE8-881C-9BB64A08DA5A}"/>
                </a:ext>
              </a:extLst>
            </p:cNvPr>
            <p:cNvSpPr/>
            <p:nvPr/>
          </p:nvSpPr>
          <p:spPr>
            <a:xfrm>
              <a:off x="5742602" y="982979"/>
              <a:ext cx="897070" cy="1230344"/>
            </a:xfrm>
            <a:custGeom>
              <a:avLst/>
              <a:gdLst/>
              <a:ahLst/>
              <a:cxnLst/>
              <a:rect l="l" t="t" r="r" b="b"/>
              <a:pathLst>
                <a:path w="873061" h="1230344" extrusionOk="0">
                  <a:moveTo>
                    <a:pt x="0" y="1230344"/>
                  </a:moveTo>
                  <a:lnTo>
                    <a:pt x="0" y="436531"/>
                  </a:lnTo>
                  <a:cubicBezTo>
                    <a:pt x="0" y="196405"/>
                    <a:pt x="196405" y="0"/>
                    <a:pt x="436531" y="0"/>
                  </a:cubicBezTo>
                  <a:lnTo>
                    <a:pt x="436531" y="0"/>
                  </a:lnTo>
                  <a:cubicBezTo>
                    <a:pt x="676656" y="0"/>
                    <a:pt x="873062" y="196405"/>
                    <a:pt x="873062" y="436531"/>
                  </a:cubicBezTo>
                  <a:lnTo>
                    <a:pt x="873062" y="1230344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342;p10">
              <a:extLst>
                <a:ext uri="{FF2B5EF4-FFF2-40B4-BE49-F238E27FC236}">
                  <a16:creationId xmlns:a16="http://schemas.microsoft.com/office/drawing/2014/main" id="{C59D041E-1CF5-4AC3-AA7D-450BF28FD222}"/>
                </a:ext>
              </a:extLst>
            </p:cNvPr>
            <p:cNvSpPr/>
            <p:nvPr/>
          </p:nvSpPr>
          <p:spPr>
            <a:xfrm>
              <a:off x="5872770" y="1161477"/>
              <a:ext cx="636738" cy="873251"/>
            </a:xfrm>
            <a:custGeom>
              <a:avLst/>
              <a:gdLst/>
              <a:ahLst/>
              <a:cxnLst/>
              <a:rect l="l" t="t" r="r" b="b"/>
              <a:pathLst>
                <a:path w="619696" h="873251" extrusionOk="0">
                  <a:moveTo>
                    <a:pt x="0" y="873252"/>
                  </a:moveTo>
                  <a:lnTo>
                    <a:pt x="0" y="309848"/>
                  </a:lnTo>
                  <a:cubicBezTo>
                    <a:pt x="0" y="139446"/>
                    <a:pt x="139446" y="0"/>
                    <a:pt x="309848" y="0"/>
                  </a:cubicBezTo>
                  <a:lnTo>
                    <a:pt x="309848" y="0"/>
                  </a:lnTo>
                  <a:cubicBezTo>
                    <a:pt x="480251" y="0"/>
                    <a:pt x="619697" y="139446"/>
                    <a:pt x="619697" y="309848"/>
                  </a:cubicBezTo>
                  <a:lnTo>
                    <a:pt x="619697" y="873252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343;p10">
            <a:extLst>
              <a:ext uri="{FF2B5EF4-FFF2-40B4-BE49-F238E27FC236}">
                <a16:creationId xmlns:a16="http://schemas.microsoft.com/office/drawing/2014/main" id="{2E8AAFB6-B559-41F6-B4C5-F543119D4FC0}"/>
              </a:ext>
            </a:extLst>
          </p:cNvPr>
          <p:cNvGrpSpPr/>
          <p:nvPr userDrawn="1"/>
        </p:nvGrpSpPr>
        <p:grpSpPr>
          <a:xfrm flipH="1">
            <a:off x="283429" y="5930864"/>
            <a:ext cx="647105" cy="773048"/>
            <a:chOff x="12650622" y="-224128"/>
            <a:chExt cx="1467358" cy="1752944"/>
          </a:xfrm>
        </p:grpSpPr>
        <p:sp>
          <p:nvSpPr>
            <p:cNvPr id="89" name="Google Shape;344;p10">
              <a:extLst>
                <a:ext uri="{FF2B5EF4-FFF2-40B4-BE49-F238E27FC236}">
                  <a16:creationId xmlns:a16="http://schemas.microsoft.com/office/drawing/2014/main" id="{4F3F78FA-B9E2-498E-9193-D292252CBAE7}"/>
                </a:ext>
              </a:extLst>
            </p:cNvPr>
            <p:cNvSpPr/>
            <p:nvPr/>
          </p:nvSpPr>
          <p:spPr>
            <a:xfrm>
              <a:off x="13571194" y="819966"/>
              <a:ext cx="332853" cy="431863"/>
            </a:xfrm>
            <a:custGeom>
              <a:avLst/>
              <a:gdLst/>
              <a:ahLst/>
              <a:cxnLst/>
              <a:rect l="l" t="t" r="r" b="b"/>
              <a:pathLst>
                <a:path w="323945" h="431863" extrusionOk="0">
                  <a:moveTo>
                    <a:pt x="0" y="431863"/>
                  </a:moveTo>
                  <a:lnTo>
                    <a:pt x="323945" y="0"/>
                  </a:lnTo>
                  <a:cubicBezTo>
                    <a:pt x="320135" y="102870"/>
                    <a:pt x="283940" y="194215"/>
                    <a:pt x="235172" y="278606"/>
                  </a:cubicBez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345;p10">
              <a:extLst>
                <a:ext uri="{FF2B5EF4-FFF2-40B4-BE49-F238E27FC236}">
                  <a16:creationId xmlns:a16="http://schemas.microsoft.com/office/drawing/2014/main" id="{C7B2F9E9-6929-4E64-A586-70D4E6F62606}"/>
                </a:ext>
              </a:extLst>
            </p:cNvPr>
            <p:cNvSpPr/>
            <p:nvPr/>
          </p:nvSpPr>
          <p:spPr>
            <a:xfrm>
              <a:off x="13532073" y="-140916"/>
              <a:ext cx="585906" cy="902398"/>
            </a:xfrm>
            <a:custGeom>
              <a:avLst/>
              <a:gdLst/>
              <a:ahLst/>
              <a:cxnLst/>
              <a:rect l="l" t="t" r="r" b="b"/>
              <a:pathLst>
                <a:path w="570225" h="902398" extrusionOk="0">
                  <a:moveTo>
                    <a:pt x="561308" y="0"/>
                  </a:moveTo>
                  <a:cubicBezTo>
                    <a:pt x="587121" y="101537"/>
                    <a:pt x="554164" y="183452"/>
                    <a:pt x="497586" y="281464"/>
                  </a:cubicBezTo>
                  <a:lnTo>
                    <a:pt x="139065" y="902399"/>
                  </a:lnTo>
                  <a:lnTo>
                    <a:pt x="0" y="757904"/>
                  </a:lnTo>
                  <a:lnTo>
                    <a:pt x="11716" y="736759"/>
                  </a:lnTo>
                  <a:lnTo>
                    <a:pt x="561308" y="0"/>
                  </a:ln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346;p10">
              <a:extLst>
                <a:ext uri="{FF2B5EF4-FFF2-40B4-BE49-F238E27FC236}">
                  <a16:creationId xmlns:a16="http://schemas.microsoft.com/office/drawing/2014/main" id="{F264E82F-7081-421F-9ECF-0D4EA451BB36}"/>
                </a:ext>
              </a:extLst>
            </p:cNvPr>
            <p:cNvSpPr/>
            <p:nvPr/>
          </p:nvSpPr>
          <p:spPr>
            <a:xfrm>
              <a:off x="12650622" y="496021"/>
              <a:ext cx="1254098" cy="1032795"/>
            </a:xfrm>
            <a:custGeom>
              <a:avLst/>
              <a:gdLst/>
              <a:ahLst/>
              <a:cxnLst/>
              <a:rect l="l" t="t" r="r" b="b"/>
              <a:pathLst>
                <a:path w="1220533" h="1032795" extrusionOk="0">
                  <a:moveTo>
                    <a:pt x="0" y="887254"/>
                  </a:moveTo>
                  <a:lnTo>
                    <a:pt x="525780" y="0"/>
                  </a:lnTo>
                  <a:lnTo>
                    <a:pt x="1220533" y="323945"/>
                  </a:lnTo>
                  <a:lnTo>
                    <a:pt x="816864" y="1032795"/>
                  </a:lnTo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347;p10">
              <a:extLst>
                <a:ext uri="{FF2B5EF4-FFF2-40B4-BE49-F238E27FC236}">
                  <a16:creationId xmlns:a16="http://schemas.microsoft.com/office/drawing/2014/main" id="{C6B733C5-2494-4AFA-8785-B44634A0412C}"/>
                </a:ext>
              </a:extLst>
            </p:cNvPr>
            <p:cNvSpPr/>
            <p:nvPr/>
          </p:nvSpPr>
          <p:spPr>
            <a:xfrm>
              <a:off x="12786560" y="647373"/>
              <a:ext cx="948550" cy="804291"/>
            </a:xfrm>
            <a:custGeom>
              <a:avLst/>
              <a:gdLst/>
              <a:ahLst/>
              <a:cxnLst/>
              <a:rect l="l" t="t" r="r" b="b"/>
              <a:pathLst>
                <a:path w="923163" h="804291" extrusionOk="0">
                  <a:moveTo>
                    <a:pt x="0" y="747331"/>
                  </a:moveTo>
                  <a:lnTo>
                    <a:pt x="440150" y="0"/>
                  </a:lnTo>
                  <a:lnTo>
                    <a:pt x="923163" y="225171"/>
                  </a:lnTo>
                  <a:lnTo>
                    <a:pt x="592074" y="804291"/>
                  </a:ln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348;p10">
              <a:extLst>
                <a:ext uri="{FF2B5EF4-FFF2-40B4-BE49-F238E27FC236}">
                  <a16:creationId xmlns:a16="http://schemas.microsoft.com/office/drawing/2014/main" id="{36A9D5F7-853E-4C7C-ACE2-8EFCA1230F52}"/>
                </a:ext>
              </a:extLst>
            </p:cNvPr>
            <p:cNvSpPr/>
            <p:nvPr/>
          </p:nvSpPr>
          <p:spPr>
            <a:xfrm>
              <a:off x="13238484" y="647373"/>
              <a:ext cx="496295" cy="297262"/>
            </a:xfrm>
            <a:custGeom>
              <a:avLst/>
              <a:gdLst/>
              <a:ahLst/>
              <a:cxnLst/>
              <a:rect l="l" t="t" r="r" b="b"/>
              <a:pathLst>
                <a:path w="483012" h="297262" extrusionOk="0">
                  <a:moveTo>
                    <a:pt x="0" y="0"/>
                  </a:moveTo>
                  <a:cubicBezTo>
                    <a:pt x="137541" y="277463"/>
                    <a:pt x="295370" y="379571"/>
                    <a:pt x="483013" y="225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349;p10">
              <a:extLst>
                <a:ext uri="{FF2B5EF4-FFF2-40B4-BE49-F238E27FC236}">
                  <a16:creationId xmlns:a16="http://schemas.microsoft.com/office/drawing/2014/main" id="{1B4B5DB8-0F23-4C2A-97EE-FDB8BD39131D}"/>
                </a:ext>
              </a:extLst>
            </p:cNvPr>
            <p:cNvSpPr/>
            <p:nvPr/>
          </p:nvSpPr>
          <p:spPr>
            <a:xfrm>
              <a:off x="13399264" y="-224128"/>
              <a:ext cx="713523" cy="979895"/>
            </a:xfrm>
            <a:custGeom>
              <a:avLst/>
              <a:gdLst/>
              <a:ahLst/>
              <a:cxnLst/>
              <a:rect l="l" t="t" r="r" b="b"/>
              <a:pathLst>
                <a:path w="694426" h="979895" extrusionOk="0">
                  <a:moveTo>
                    <a:pt x="0" y="875025"/>
                  </a:moveTo>
                  <a:lnTo>
                    <a:pt x="425577" y="98737"/>
                  </a:lnTo>
                  <a:cubicBezTo>
                    <a:pt x="527400" y="-86905"/>
                    <a:pt x="780764" y="11393"/>
                    <a:pt x="664559" y="210275"/>
                  </a:cubicBezTo>
                  <a:lnTo>
                    <a:pt x="215170" y="979895"/>
                  </a:lnTo>
                  <a:lnTo>
                    <a:pt x="0" y="875025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351;p10">
            <a:extLst>
              <a:ext uri="{FF2B5EF4-FFF2-40B4-BE49-F238E27FC236}">
                <a16:creationId xmlns:a16="http://schemas.microsoft.com/office/drawing/2014/main" id="{581E725F-8AA1-45BD-BA5F-6303F9D92F54}"/>
              </a:ext>
            </a:extLst>
          </p:cNvPr>
          <p:cNvGrpSpPr/>
          <p:nvPr userDrawn="1"/>
        </p:nvGrpSpPr>
        <p:grpSpPr>
          <a:xfrm flipH="1">
            <a:off x="2092592" y="5603187"/>
            <a:ext cx="923998" cy="943211"/>
            <a:chOff x="2148829" y="2424101"/>
            <a:chExt cx="2454481" cy="2453871"/>
          </a:xfrm>
        </p:grpSpPr>
        <p:sp>
          <p:nvSpPr>
            <p:cNvPr id="81" name="Google Shape;352;p10">
              <a:extLst>
                <a:ext uri="{FF2B5EF4-FFF2-40B4-BE49-F238E27FC236}">
                  <a16:creationId xmlns:a16="http://schemas.microsoft.com/office/drawing/2014/main" id="{6B2854EC-C6D9-496B-9FD2-02BD348D9B0B}"/>
                </a:ext>
              </a:extLst>
            </p:cNvPr>
            <p:cNvSpPr/>
            <p:nvPr/>
          </p:nvSpPr>
          <p:spPr>
            <a:xfrm>
              <a:off x="2414700" y="2858833"/>
              <a:ext cx="1640137" cy="2000434"/>
            </a:xfrm>
            <a:custGeom>
              <a:avLst/>
              <a:gdLst/>
              <a:ahLst/>
              <a:cxnLst/>
              <a:rect l="l" t="t" r="r" b="b"/>
              <a:pathLst>
                <a:path w="1640137" h="2000434" extrusionOk="0">
                  <a:moveTo>
                    <a:pt x="1573116" y="1578"/>
                  </a:moveTo>
                  <a:cubicBezTo>
                    <a:pt x="1569401" y="-1280"/>
                    <a:pt x="1567782" y="-232"/>
                    <a:pt x="1566734" y="-137"/>
                  </a:cubicBezTo>
                  <a:cubicBezTo>
                    <a:pt x="1565591" y="-41"/>
                    <a:pt x="1564734" y="54"/>
                    <a:pt x="1563877" y="244"/>
                  </a:cubicBezTo>
                  <a:cubicBezTo>
                    <a:pt x="1562258" y="626"/>
                    <a:pt x="1560543" y="1197"/>
                    <a:pt x="1558448" y="1864"/>
                  </a:cubicBezTo>
                  <a:cubicBezTo>
                    <a:pt x="1554257" y="3197"/>
                    <a:pt x="1548827" y="5197"/>
                    <a:pt x="1542255" y="7769"/>
                  </a:cubicBezTo>
                  <a:cubicBezTo>
                    <a:pt x="1529015" y="12913"/>
                    <a:pt x="1511299" y="20342"/>
                    <a:pt x="1492249" y="28629"/>
                  </a:cubicBezTo>
                  <a:cubicBezTo>
                    <a:pt x="1454149" y="45202"/>
                    <a:pt x="1410524" y="65205"/>
                    <a:pt x="1385283" y="78445"/>
                  </a:cubicBezTo>
                  <a:cubicBezTo>
                    <a:pt x="1037144" y="261420"/>
                    <a:pt x="648810" y="572030"/>
                    <a:pt x="341438" y="913120"/>
                  </a:cubicBezTo>
                  <a:cubicBezTo>
                    <a:pt x="256571" y="993416"/>
                    <a:pt x="105123" y="1184488"/>
                    <a:pt x="81977" y="1263831"/>
                  </a:cubicBezTo>
                  <a:cubicBezTo>
                    <a:pt x="11016" y="1394133"/>
                    <a:pt x="-16225" y="1497289"/>
                    <a:pt x="8921" y="1562725"/>
                  </a:cubicBezTo>
                  <a:cubicBezTo>
                    <a:pt x="17017" y="1583871"/>
                    <a:pt x="41591" y="1611684"/>
                    <a:pt x="96932" y="1668453"/>
                  </a:cubicBezTo>
                  <a:cubicBezTo>
                    <a:pt x="104075" y="1675787"/>
                    <a:pt x="121411" y="1690170"/>
                    <a:pt x="144842" y="1708934"/>
                  </a:cubicBezTo>
                  <a:cubicBezTo>
                    <a:pt x="168274" y="1727698"/>
                    <a:pt x="197134" y="1750559"/>
                    <a:pt x="226472" y="1772657"/>
                  </a:cubicBezTo>
                  <a:cubicBezTo>
                    <a:pt x="320578" y="1843427"/>
                    <a:pt x="342486" y="1857524"/>
                    <a:pt x="405827" y="1888861"/>
                  </a:cubicBezTo>
                  <a:cubicBezTo>
                    <a:pt x="533653" y="1952012"/>
                    <a:pt x="688053" y="1999161"/>
                    <a:pt x="774159" y="2000018"/>
                  </a:cubicBezTo>
                  <a:cubicBezTo>
                    <a:pt x="854264" y="2000875"/>
                    <a:pt x="960468" y="1964109"/>
                    <a:pt x="1041621" y="1908388"/>
                  </a:cubicBezTo>
                  <a:cubicBezTo>
                    <a:pt x="1181162" y="1812471"/>
                    <a:pt x="1319561" y="1636735"/>
                    <a:pt x="1421383" y="1427661"/>
                  </a:cubicBezTo>
                  <a:cubicBezTo>
                    <a:pt x="1598452" y="1064473"/>
                    <a:pt x="1677415" y="590985"/>
                    <a:pt x="1622836" y="218557"/>
                  </a:cubicBezTo>
                  <a:cubicBezTo>
                    <a:pt x="1617217" y="180362"/>
                    <a:pt x="1607406" y="128832"/>
                    <a:pt x="1597976" y="85969"/>
                  </a:cubicBezTo>
                  <a:cubicBezTo>
                    <a:pt x="1593214" y="64538"/>
                    <a:pt x="1588547" y="45202"/>
                    <a:pt x="1584641" y="30820"/>
                  </a:cubicBezTo>
                  <a:cubicBezTo>
                    <a:pt x="1582736" y="23676"/>
                    <a:pt x="1581022" y="17770"/>
                    <a:pt x="1579498" y="13294"/>
                  </a:cubicBezTo>
                  <a:cubicBezTo>
                    <a:pt x="1578736" y="11008"/>
                    <a:pt x="1578069" y="9103"/>
                    <a:pt x="1577307" y="7388"/>
                  </a:cubicBezTo>
                  <a:cubicBezTo>
                    <a:pt x="1576355" y="5578"/>
                    <a:pt x="1576450" y="4054"/>
                    <a:pt x="1573116" y="1578"/>
                  </a:cubicBezTo>
                  <a:lnTo>
                    <a:pt x="1573116" y="1578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353;p10">
              <a:extLst>
                <a:ext uri="{FF2B5EF4-FFF2-40B4-BE49-F238E27FC236}">
                  <a16:creationId xmlns:a16="http://schemas.microsoft.com/office/drawing/2014/main" id="{376FBCC1-8A89-4384-9329-96C34E7F20DF}"/>
                </a:ext>
              </a:extLst>
            </p:cNvPr>
            <p:cNvSpPr/>
            <p:nvPr/>
          </p:nvSpPr>
          <p:spPr>
            <a:xfrm>
              <a:off x="3996225" y="2810413"/>
              <a:ext cx="607085" cy="1076528"/>
            </a:xfrm>
            <a:custGeom>
              <a:avLst/>
              <a:gdLst/>
              <a:ahLst/>
              <a:cxnLst/>
              <a:rect l="l" t="t" r="r" b="b"/>
              <a:pathLst>
                <a:path w="607085" h="1076528" extrusionOk="0">
                  <a:moveTo>
                    <a:pt x="291343" y="24185"/>
                  </a:moveTo>
                  <a:cubicBezTo>
                    <a:pt x="275817" y="13041"/>
                    <a:pt x="260101" y="7421"/>
                    <a:pt x="240098" y="3040"/>
                  </a:cubicBezTo>
                  <a:cubicBezTo>
                    <a:pt x="218667" y="-1627"/>
                    <a:pt x="187520" y="-1246"/>
                    <a:pt x="153040" y="2373"/>
                  </a:cubicBezTo>
                  <a:cubicBezTo>
                    <a:pt x="118750" y="6088"/>
                    <a:pt x="81602" y="13232"/>
                    <a:pt x="50360" y="22852"/>
                  </a:cubicBezTo>
                  <a:cubicBezTo>
                    <a:pt x="50265" y="22852"/>
                    <a:pt x="50075" y="22852"/>
                    <a:pt x="49979" y="22947"/>
                  </a:cubicBezTo>
                  <a:lnTo>
                    <a:pt x="7117" y="35425"/>
                  </a:lnTo>
                  <a:cubicBezTo>
                    <a:pt x="-693" y="37616"/>
                    <a:pt x="-2980" y="49808"/>
                    <a:pt x="3593" y="54666"/>
                  </a:cubicBezTo>
                  <a:lnTo>
                    <a:pt x="103415" y="129151"/>
                  </a:lnTo>
                  <a:cubicBezTo>
                    <a:pt x="103510" y="129246"/>
                    <a:pt x="103510" y="129246"/>
                    <a:pt x="103605" y="129342"/>
                  </a:cubicBezTo>
                  <a:cubicBezTo>
                    <a:pt x="177233" y="186587"/>
                    <a:pt x="212666" y="217448"/>
                    <a:pt x="255815" y="262692"/>
                  </a:cubicBezTo>
                  <a:cubicBezTo>
                    <a:pt x="439552" y="454906"/>
                    <a:pt x="547946" y="677219"/>
                    <a:pt x="569092" y="902105"/>
                  </a:cubicBezTo>
                  <a:cubicBezTo>
                    <a:pt x="570711" y="919440"/>
                    <a:pt x="572521" y="935061"/>
                    <a:pt x="574140" y="946681"/>
                  </a:cubicBezTo>
                  <a:cubicBezTo>
                    <a:pt x="574902" y="952492"/>
                    <a:pt x="575855" y="957255"/>
                    <a:pt x="576521" y="960779"/>
                  </a:cubicBezTo>
                  <a:cubicBezTo>
                    <a:pt x="578331" y="988496"/>
                    <a:pt x="573664" y="1046504"/>
                    <a:pt x="571664" y="1076127"/>
                  </a:cubicBezTo>
                  <a:cubicBezTo>
                    <a:pt x="583665" y="1051362"/>
                    <a:pt x="598714" y="968208"/>
                    <a:pt x="600715" y="962017"/>
                  </a:cubicBezTo>
                  <a:cubicBezTo>
                    <a:pt x="601382" y="958969"/>
                    <a:pt x="601667" y="955350"/>
                    <a:pt x="602239" y="950872"/>
                  </a:cubicBezTo>
                  <a:cubicBezTo>
                    <a:pt x="603191" y="941919"/>
                    <a:pt x="604239" y="929823"/>
                    <a:pt x="605001" y="915916"/>
                  </a:cubicBezTo>
                  <a:cubicBezTo>
                    <a:pt x="606525" y="887912"/>
                    <a:pt x="607096" y="852860"/>
                    <a:pt x="606716" y="823238"/>
                  </a:cubicBezTo>
                  <a:cubicBezTo>
                    <a:pt x="603287" y="565587"/>
                    <a:pt x="515466" y="307935"/>
                    <a:pt x="360399" y="101433"/>
                  </a:cubicBezTo>
                  <a:cubicBezTo>
                    <a:pt x="333539" y="65619"/>
                    <a:pt x="315727" y="44093"/>
                    <a:pt x="298106" y="29424"/>
                  </a:cubicBezTo>
                  <a:cubicBezTo>
                    <a:pt x="295820" y="27519"/>
                    <a:pt x="293534" y="25805"/>
                    <a:pt x="291343" y="24185"/>
                  </a:cubicBezTo>
                  <a:lnTo>
                    <a:pt x="291343" y="24185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354;p10">
              <a:extLst>
                <a:ext uri="{FF2B5EF4-FFF2-40B4-BE49-F238E27FC236}">
                  <a16:creationId xmlns:a16="http://schemas.microsoft.com/office/drawing/2014/main" id="{263AFD13-4350-4B2E-A9EB-9F47CD6961F2}"/>
                </a:ext>
              </a:extLst>
            </p:cNvPr>
            <p:cNvSpPr/>
            <p:nvPr/>
          </p:nvSpPr>
          <p:spPr>
            <a:xfrm>
              <a:off x="2148829" y="2632235"/>
              <a:ext cx="1830416" cy="1792106"/>
            </a:xfrm>
            <a:custGeom>
              <a:avLst/>
              <a:gdLst/>
              <a:ahLst/>
              <a:cxnLst/>
              <a:rect l="l" t="t" r="r" b="b"/>
              <a:pathLst>
                <a:path w="1830416" h="1792106" extrusionOk="0">
                  <a:moveTo>
                    <a:pt x="1827557" y="215507"/>
                  </a:moveTo>
                  <a:cubicBezTo>
                    <a:pt x="1827367" y="215412"/>
                    <a:pt x="1827176" y="215412"/>
                    <a:pt x="1826986" y="215412"/>
                  </a:cubicBezTo>
                  <a:lnTo>
                    <a:pt x="1813079" y="207888"/>
                  </a:lnTo>
                  <a:cubicBezTo>
                    <a:pt x="1805459" y="203792"/>
                    <a:pt x="1776979" y="188647"/>
                    <a:pt x="1750023" y="174074"/>
                  </a:cubicBezTo>
                  <a:cubicBezTo>
                    <a:pt x="1397598" y="-16522"/>
                    <a:pt x="956972" y="-54241"/>
                    <a:pt x="612357" y="77109"/>
                  </a:cubicBezTo>
                  <a:cubicBezTo>
                    <a:pt x="417857" y="151309"/>
                    <a:pt x="245359" y="285516"/>
                    <a:pt x="153443" y="434773"/>
                  </a:cubicBezTo>
                  <a:cubicBezTo>
                    <a:pt x="-12959" y="704902"/>
                    <a:pt x="-46677" y="1077901"/>
                    <a:pt x="64194" y="1412324"/>
                  </a:cubicBezTo>
                  <a:cubicBezTo>
                    <a:pt x="90102" y="1490524"/>
                    <a:pt x="159348" y="1631684"/>
                    <a:pt x="205354" y="1700169"/>
                  </a:cubicBezTo>
                  <a:cubicBezTo>
                    <a:pt x="215165" y="1714838"/>
                    <a:pt x="224880" y="1728649"/>
                    <a:pt x="232405" y="1739127"/>
                  </a:cubicBezTo>
                  <a:cubicBezTo>
                    <a:pt x="236215" y="1744365"/>
                    <a:pt x="239359" y="1748937"/>
                    <a:pt x="241930" y="1752271"/>
                  </a:cubicBezTo>
                  <a:cubicBezTo>
                    <a:pt x="245740" y="1758367"/>
                    <a:pt x="268029" y="1786085"/>
                    <a:pt x="275458" y="1791704"/>
                  </a:cubicBezTo>
                  <a:cubicBezTo>
                    <a:pt x="270029" y="1767320"/>
                    <a:pt x="265743" y="1744175"/>
                    <a:pt x="266505" y="1724649"/>
                  </a:cubicBezTo>
                  <a:cubicBezTo>
                    <a:pt x="268791" y="1658354"/>
                    <a:pt x="301271" y="1570343"/>
                    <a:pt x="360612" y="1470522"/>
                  </a:cubicBezTo>
                  <a:cubicBezTo>
                    <a:pt x="419953" y="1370699"/>
                    <a:pt x="504344" y="1258495"/>
                    <a:pt x="606262" y="1143052"/>
                  </a:cubicBezTo>
                  <a:cubicBezTo>
                    <a:pt x="810096" y="912166"/>
                    <a:pt x="1084226" y="667374"/>
                    <a:pt x="1369023" y="475445"/>
                  </a:cubicBezTo>
                  <a:cubicBezTo>
                    <a:pt x="1515804" y="376575"/>
                    <a:pt x="1677062" y="286659"/>
                    <a:pt x="1788409" y="241701"/>
                  </a:cubicBezTo>
                  <a:lnTo>
                    <a:pt x="1826319" y="226461"/>
                  </a:lnTo>
                  <a:cubicBezTo>
                    <a:pt x="1830796" y="225032"/>
                    <a:pt x="1831557" y="217889"/>
                    <a:pt x="1827557" y="215507"/>
                  </a:cubicBezTo>
                  <a:lnTo>
                    <a:pt x="1827557" y="215507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355;p10">
              <a:extLst>
                <a:ext uri="{FF2B5EF4-FFF2-40B4-BE49-F238E27FC236}">
                  <a16:creationId xmlns:a16="http://schemas.microsoft.com/office/drawing/2014/main" id="{1328A865-02C2-40BA-8C0E-923A1CF20B17}"/>
                </a:ext>
              </a:extLst>
            </p:cNvPr>
            <p:cNvSpPr/>
            <p:nvPr/>
          </p:nvSpPr>
          <p:spPr>
            <a:xfrm>
              <a:off x="2332020" y="2424101"/>
              <a:ext cx="1658113" cy="611210"/>
            </a:xfrm>
            <a:custGeom>
              <a:avLst/>
              <a:gdLst/>
              <a:ahLst/>
              <a:cxnLst/>
              <a:rect l="l" t="t" r="r" b="b"/>
              <a:pathLst>
                <a:path w="1658113" h="611210" extrusionOk="0">
                  <a:moveTo>
                    <a:pt x="1436210" y="83694"/>
                  </a:moveTo>
                  <a:cubicBezTo>
                    <a:pt x="1432590" y="81027"/>
                    <a:pt x="1429066" y="78551"/>
                    <a:pt x="1425542" y="76170"/>
                  </a:cubicBezTo>
                  <a:cubicBezTo>
                    <a:pt x="1383441" y="47118"/>
                    <a:pt x="1346294" y="34355"/>
                    <a:pt x="1279333" y="20829"/>
                  </a:cubicBezTo>
                  <a:cubicBezTo>
                    <a:pt x="1082546" y="-19080"/>
                    <a:pt x="851946" y="-2126"/>
                    <a:pt x="651254" y="66645"/>
                  </a:cubicBezTo>
                  <a:cubicBezTo>
                    <a:pt x="502188" y="117794"/>
                    <a:pt x="347026" y="209329"/>
                    <a:pt x="226059" y="317533"/>
                  </a:cubicBezTo>
                  <a:cubicBezTo>
                    <a:pt x="193102" y="346966"/>
                    <a:pt x="148239" y="394495"/>
                    <a:pt x="111473" y="436691"/>
                  </a:cubicBezTo>
                  <a:cubicBezTo>
                    <a:pt x="93089" y="457836"/>
                    <a:pt x="76706" y="477553"/>
                    <a:pt x="64991" y="493174"/>
                  </a:cubicBezTo>
                  <a:cubicBezTo>
                    <a:pt x="59085" y="500985"/>
                    <a:pt x="54323" y="507462"/>
                    <a:pt x="50989" y="512986"/>
                  </a:cubicBezTo>
                  <a:cubicBezTo>
                    <a:pt x="49274" y="515748"/>
                    <a:pt x="47941" y="518416"/>
                    <a:pt x="46893" y="520797"/>
                  </a:cubicBezTo>
                  <a:cubicBezTo>
                    <a:pt x="43655" y="527560"/>
                    <a:pt x="8222" y="579566"/>
                    <a:pt x="-256" y="610808"/>
                  </a:cubicBezTo>
                  <a:cubicBezTo>
                    <a:pt x="3745" y="610998"/>
                    <a:pt x="59085" y="537275"/>
                    <a:pt x="63848" y="534894"/>
                  </a:cubicBezTo>
                  <a:cubicBezTo>
                    <a:pt x="67753" y="532227"/>
                    <a:pt x="71849" y="528417"/>
                    <a:pt x="76230" y="523464"/>
                  </a:cubicBezTo>
                  <a:cubicBezTo>
                    <a:pt x="106901" y="489078"/>
                    <a:pt x="187101" y="422118"/>
                    <a:pt x="236250" y="389828"/>
                  </a:cubicBezTo>
                  <a:cubicBezTo>
                    <a:pt x="384173" y="292768"/>
                    <a:pt x="542003" y="237714"/>
                    <a:pt x="736789" y="215901"/>
                  </a:cubicBezTo>
                  <a:cubicBezTo>
                    <a:pt x="981391" y="188469"/>
                    <a:pt x="1225993" y="226379"/>
                    <a:pt x="1467547" y="329439"/>
                  </a:cubicBezTo>
                  <a:cubicBezTo>
                    <a:pt x="1490026" y="339060"/>
                    <a:pt x="1530888" y="358777"/>
                    <a:pt x="1567560" y="377255"/>
                  </a:cubicBezTo>
                  <a:cubicBezTo>
                    <a:pt x="1585847" y="386494"/>
                    <a:pt x="1603088" y="395543"/>
                    <a:pt x="1616613" y="402877"/>
                  </a:cubicBezTo>
                  <a:cubicBezTo>
                    <a:pt x="1630139" y="410116"/>
                    <a:pt x="1640616" y="416212"/>
                    <a:pt x="1642426" y="417641"/>
                  </a:cubicBezTo>
                  <a:cubicBezTo>
                    <a:pt x="1643283" y="418308"/>
                    <a:pt x="1644331" y="419451"/>
                    <a:pt x="1646903" y="419832"/>
                  </a:cubicBezTo>
                  <a:cubicBezTo>
                    <a:pt x="1649474" y="420213"/>
                    <a:pt x="1653665" y="418593"/>
                    <a:pt x="1655380" y="416403"/>
                  </a:cubicBezTo>
                  <a:cubicBezTo>
                    <a:pt x="1658904" y="412021"/>
                    <a:pt x="1657666" y="410402"/>
                    <a:pt x="1657571" y="408973"/>
                  </a:cubicBezTo>
                  <a:cubicBezTo>
                    <a:pt x="1657380" y="406116"/>
                    <a:pt x="1656713" y="403639"/>
                    <a:pt x="1655761" y="400496"/>
                  </a:cubicBezTo>
                  <a:cubicBezTo>
                    <a:pt x="1653856" y="394019"/>
                    <a:pt x="1650522" y="385161"/>
                    <a:pt x="1646427" y="374588"/>
                  </a:cubicBezTo>
                  <a:cubicBezTo>
                    <a:pt x="1638235" y="353347"/>
                    <a:pt x="1626805" y="325629"/>
                    <a:pt x="1615375" y="301817"/>
                  </a:cubicBezTo>
                  <a:cubicBezTo>
                    <a:pt x="1605755" y="281719"/>
                    <a:pt x="1582228" y="242000"/>
                    <a:pt x="1562035" y="211901"/>
                  </a:cubicBezTo>
                  <a:cubicBezTo>
                    <a:pt x="1530603" y="164847"/>
                    <a:pt x="1516887" y="150084"/>
                    <a:pt x="1470690" y="111412"/>
                  </a:cubicBezTo>
                  <a:cubicBezTo>
                    <a:pt x="1458212" y="100839"/>
                    <a:pt x="1446973" y="91695"/>
                    <a:pt x="1436210" y="83694"/>
                  </a:cubicBezTo>
                  <a:lnTo>
                    <a:pt x="1436210" y="8369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356;p10">
              <a:extLst>
                <a:ext uri="{FF2B5EF4-FFF2-40B4-BE49-F238E27FC236}">
                  <a16:creationId xmlns:a16="http://schemas.microsoft.com/office/drawing/2014/main" id="{0C098CFA-645E-4ED5-8670-04DAC381D0F7}"/>
                </a:ext>
              </a:extLst>
            </p:cNvPr>
            <p:cNvSpPr/>
            <p:nvPr/>
          </p:nvSpPr>
          <p:spPr>
            <a:xfrm>
              <a:off x="3715705" y="2476794"/>
              <a:ext cx="562402" cy="374509"/>
            </a:xfrm>
            <a:custGeom>
              <a:avLst/>
              <a:gdLst/>
              <a:ahLst/>
              <a:cxnLst/>
              <a:rect l="l" t="t" r="r" b="b"/>
              <a:pathLst>
                <a:path w="562402" h="374509" extrusionOk="0">
                  <a:moveTo>
                    <a:pt x="402699" y="202071"/>
                  </a:moveTo>
                  <a:cubicBezTo>
                    <a:pt x="359455" y="169114"/>
                    <a:pt x="313830" y="138063"/>
                    <a:pt x="279445" y="118251"/>
                  </a:cubicBezTo>
                  <a:cubicBezTo>
                    <a:pt x="215342" y="81294"/>
                    <a:pt x="124283" y="38336"/>
                    <a:pt x="75134" y="22239"/>
                  </a:cubicBezTo>
                  <a:cubicBezTo>
                    <a:pt x="75039" y="22239"/>
                    <a:pt x="74943" y="22143"/>
                    <a:pt x="74943" y="22048"/>
                  </a:cubicBezTo>
                  <a:lnTo>
                    <a:pt x="43511" y="11666"/>
                  </a:lnTo>
                  <a:cubicBezTo>
                    <a:pt x="40653" y="10618"/>
                    <a:pt x="1315" y="-2717"/>
                    <a:pt x="-209" y="-50"/>
                  </a:cubicBezTo>
                  <a:cubicBezTo>
                    <a:pt x="-1733" y="2617"/>
                    <a:pt x="34748" y="20905"/>
                    <a:pt x="37129" y="22905"/>
                  </a:cubicBezTo>
                  <a:lnTo>
                    <a:pt x="56084" y="38145"/>
                  </a:lnTo>
                  <a:cubicBezTo>
                    <a:pt x="56179" y="38241"/>
                    <a:pt x="56179" y="38241"/>
                    <a:pt x="56274" y="38336"/>
                  </a:cubicBezTo>
                  <a:cubicBezTo>
                    <a:pt x="135618" y="101868"/>
                    <a:pt x="211056" y="211691"/>
                    <a:pt x="254680" y="328086"/>
                  </a:cubicBezTo>
                  <a:cubicBezTo>
                    <a:pt x="258871" y="339421"/>
                    <a:pt x="262395" y="349803"/>
                    <a:pt x="265443" y="357709"/>
                  </a:cubicBezTo>
                  <a:cubicBezTo>
                    <a:pt x="266967" y="361614"/>
                    <a:pt x="268301" y="364758"/>
                    <a:pt x="269634" y="367425"/>
                  </a:cubicBezTo>
                  <a:cubicBezTo>
                    <a:pt x="270301" y="368758"/>
                    <a:pt x="270873" y="369901"/>
                    <a:pt x="271920" y="371139"/>
                  </a:cubicBezTo>
                  <a:cubicBezTo>
                    <a:pt x="272397" y="371711"/>
                    <a:pt x="273254" y="372378"/>
                    <a:pt x="274397" y="373044"/>
                  </a:cubicBezTo>
                  <a:cubicBezTo>
                    <a:pt x="275540" y="373711"/>
                    <a:pt x="277350" y="374378"/>
                    <a:pt x="279445" y="373997"/>
                  </a:cubicBezTo>
                  <a:cubicBezTo>
                    <a:pt x="281350" y="373616"/>
                    <a:pt x="283160" y="373140"/>
                    <a:pt x="286684" y="372187"/>
                  </a:cubicBezTo>
                  <a:cubicBezTo>
                    <a:pt x="290208" y="371235"/>
                    <a:pt x="294876" y="369806"/>
                    <a:pt x="300400" y="368282"/>
                  </a:cubicBezTo>
                  <a:cubicBezTo>
                    <a:pt x="311449" y="365043"/>
                    <a:pt x="325736" y="360948"/>
                    <a:pt x="339929" y="356852"/>
                  </a:cubicBezTo>
                  <a:cubicBezTo>
                    <a:pt x="399936" y="339421"/>
                    <a:pt x="482232" y="331039"/>
                    <a:pt x="516427" y="337802"/>
                  </a:cubicBezTo>
                  <a:lnTo>
                    <a:pt x="542811" y="342945"/>
                  </a:lnTo>
                  <a:cubicBezTo>
                    <a:pt x="545002" y="343326"/>
                    <a:pt x="560623" y="351613"/>
                    <a:pt x="561957" y="349899"/>
                  </a:cubicBezTo>
                  <a:cubicBezTo>
                    <a:pt x="563861" y="347422"/>
                    <a:pt x="550908" y="334373"/>
                    <a:pt x="548622" y="331992"/>
                  </a:cubicBezTo>
                  <a:lnTo>
                    <a:pt x="512236" y="295511"/>
                  </a:lnTo>
                  <a:cubicBezTo>
                    <a:pt x="486614" y="269412"/>
                    <a:pt x="446037" y="235027"/>
                    <a:pt x="402699" y="202071"/>
                  </a:cubicBezTo>
                  <a:lnTo>
                    <a:pt x="402699" y="202071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357;p10">
              <a:extLst>
                <a:ext uri="{FF2B5EF4-FFF2-40B4-BE49-F238E27FC236}">
                  <a16:creationId xmlns:a16="http://schemas.microsoft.com/office/drawing/2014/main" id="{0BA3A811-FF5D-49EF-8C84-E62F8F94EC2F}"/>
                </a:ext>
              </a:extLst>
            </p:cNvPr>
            <p:cNvSpPr/>
            <p:nvPr/>
          </p:nvSpPr>
          <p:spPr>
            <a:xfrm>
              <a:off x="3257786" y="2855955"/>
              <a:ext cx="1314962" cy="2022017"/>
            </a:xfrm>
            <a:custGeom>
              <a:avLst/>
              <a:gdLst/>
              <a:ahLst/>
              <a:cxnLst/>
              <a:rect l="l" t="t" r="r" b="b"/>
              <a:pathLst>
                <a:path w="1314962" h="2022017" extrusionOk="0">
                  <a:moveTo>
                    <a:pt x="806897" y="49414"/>
                  </a:moveTo>
                  <a:cubicBezTo>
                    <a:pt x="797086" y="41984"/>
                    <a:pt x="788228" y="35222"/>
                    <a:pt x="780322" y="29507"/>
                  </a:cubicBezTo>
                  <a:cubicBezTo>
                    <a:pt x="772416" y="23791"/>
                    <a:pt x="765558" y="19220"/>
                    <a:pt x="760129" y="15886"/>
                  </a:cubicBezTo>
                  <a:cubicBezTo>
                    <a:pt x="757462" y="14171"/>
                    <a:pt x="755271" y="12933"/>
                    <a:pt x="753271" y="11885"/>
                  </a:cubicBezTo>
                  <a:cubicBezTo>
                    <a:pt x="746032" y="9695"/>
                    <a:pt x="737364" y="3027"/>
                    <a:pt x="731554" y="-402"/>
                  </a:cubicBezTo>
                  <a:cubicBezTo>
                    <a:pt x="734888" y="6932"/>
                    <a:pt x="737364" y="13600"/>
                    <a:pt x="736221" y="20934"/>
                  </a:cubicBezTo>
                  <a:cubicBezTo>
                    <a:pt x="736412" y="24649"/>
                    <a:pt x="737364" y="28459"/>
                    <a:pt x="738698" y="33221"/>
                  </a:cubicBezTo>
                  <a:cubicBezTo>
                    <a:pt x="741365" y="42746"/>
                    <a:pt x="745461" y="55700"/>
                    <a:pt x="749461" y="71226"/>
                  </a:cubicBezTo>
                  <a:cubicBezTo>
                    <a:pt x="844521" y="445749"/>
                    <a:pt x="790133" y="947526"/>
                    <a:pt x="609348" y="1358054"/>
                  </a:cubicBezTo>
                  <a:cubicBezTo>
                    <a:pt x="540387" y="1514740"/>
                    <a:pt x="489143" y="1598560"/>
                    <a:pt x="382844" y="1729338"/>
                  </a:cubicBezTo>
                  <a:cubicBezTo>
                    <a:pt x="304453" y="1825731"/>
                    <a:pt x="279021" y="1851163"/>
                    <a:pt x="204631" y="1905360"/>
                  </a:cubicBezTo>
                  <a:cubicBezTo>
                    <a:pt x="166055" y="1933554"/>
                    <a:pt x="79377" y="1976607"/>
                    <a:pt x="44516" y="1985561"/>
                  </a:cubicBezTo>
                  <a:cubicBezTo>
                    <a:pt x="29942" y="1989276"/>
                    <a:pt x="15846" y="1993276"/>
                    <a:pt x="9940" y="1995657"/>
                  </a:cubicBezTo>
                  <a:cubicBezTo>
                    <a:pt x="7940" y="1996419"/>
                    <a:pt x="6321" y="1997276"/>
                    <a:pt x="4606" y="1998324"/>
                  </a:cubicBezTo>
                  <a:cubicBezTo>
                    <a:pt x="2987" y="1999372"/>
                    <a:pt x="510" y="2000800"/>
                    <a:pt x="-156" y="2005278"/>
                  </a:cubicBezTo>
                  <a:cubicBezTo>
                    <a:pt x="-537" y="2007563"/>
                    <a:pt x="224" y="2010135"/>
                    <a:pt x="1367" y="2011659"/>
                  </a:cubicBezTo>
                  <a:cubicBezTo>
                    <a:pt x="2511" y="2013183"/>
                    <a:pt x="3654" y="2013945"/>
                    <a:pt x="4606" y="2014517"/>
                  </a:cubicBezTo>
                  <a:cubicBezTo>
                    <a:pt x="6606" y="2015659"/>
                    <a:pt x="8416" y="2016041"/>
                    <a:pt x="10512" y="2016517"/>
                  </a:cubicBezTo>
                  <a:cubicBezTo>
                    <a:pt x="18989" y="2018422"/>
                    <a:pt x="33372" y="2019470"/>
                    <a:pt x="57470" y="2020517"/>
                  </a:cubicBezTo>
                  <a:cubicBezTo>
                    <a:pt x="506764" y="2039377"/>
                    <a:pt x="931865" y="1814301"/>
                    <a:pt x="1161227" y="1435873"/>
                  </a:cubicBezTo>
                  <a:cubicBezTo>
                    <a:pt x="1307721" y="1194033"/>
                    <a:pt x="1347631" y="971148"/>
                    <a:pt x="1288290" y="723212"/>
                  </a:cubicBezTo>
                  <a:cubicBezTo>
                    <a:pt x="1242094" y="530331"/>
                    <a:pt x="1119412" y="327544"/>
                    <a:pt x="955487" y="172382"/>
                  </a:cubicBezTo>
                  <a:cubicBezTo>
                    <a:pt x="929293" y="147616"/>
                    <a:pt x="881287" y="107516"/>
                    <a:pt x="838139" y="73417"/>
                  </a:cubicBezTo>
                  <a:cubicBezTo>
                    <a:pt x="827280" y="64940"/>
                    <a:pt x="816707" y="56843"/>
                    <a:pt x="806897" y="49414"/>
                  </a:cubicBezTo>
                  <a:lnTo>
                    <a:pt x="806897" y="4941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358;p10">
              <a:extLst>
                <a:ext uri="{FF2B5EF4-FFF2-40B4-BE49-F238E27FC236}">
                  <a16:creationId xmlns:a16="http://schemas.microsoft.com/office/drawing/2014/main" id="{8E0499B2-F059-4233-B1E6-A5BE889DC0D3}"/>
                </a:ext>
              </a:extLst>
            </p:cNvPr>
            <p:cNvSpPr/>
            <p:nvPr/>
          </p:nvSpPr>
          <p:spPr>
            <a:xfrm>
              <a:off x="3788137" y="2684384"/>
              <a:ext cx="411912" cy="359715"/>
            </a:xfrm>
            <a:custGeom>
              <a:avLst/>
              <a:gdLst/>
              <a:ahLst/>
              <a:cxnLst/>
              <a:rect l="l" t="t" r="r" b="b"/>
              <a:pathLst>
                <a:path w="411912" h="359715" extrusionOk="0">
                  <a:moveTo>
                    <a:pt x="395037" y="325570"/>
                  </a:moveTo>
                  <a:cubicBezTo>
                    <a:pt x="350365" y="383482"/>
                    <a:pt x="229302" y="365003"/>
                    <a:pt x="124717" y="284327"/>
                  </a:cubicBezTo>
                  <a:cubicBezTo>
                    <a:pt x="20133" y="203650"/>
                    <a:pt x="-28349" y="91255"/>
                    <a:pt x="16418" y="33343"/>
                  </a:cubicBezTo>
                  <a:cubicBezTo>
                    <a:pt x="61090" y="-24569"/>
                    <a:pt x="182153" y="-6091"/>
                    <a:pt x="286738" y="74586"/>
                  </a:cubicBezTo>
                  <a:cubicBezTo>
                    <a:pt x="391227" y="155263"/>
                    <a:pt x="439709" y="267658"/>
                    <a:pt x="395037" y="3255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359;p10">
              <a:extLst>
                <a:ext uri="{FF2B5EF4-FFF2-40B4-BE49-F238E27FC236}">
                  <a16:creationId xmlns:a16="http://schemas.microsoft.com/office/drawing/2014/main" id="{2E1A4549-E924-43C9-A992-52793F4AD2C5}"/>
                </a:ext>
              </a:extLst>
            </p:cNvPr>
            <p:cNvSpPr/>
            <p:nvPr/>
          </p:nvSpPr>
          <p:spPr>
            <a:xfrm>
              <a:off x="2149175" y="2637166"/>
              <a:ext cx="2004726" cy="2240375"/>
            </a:xfrm>
            <a:custGeom>
              <a:avLst/>
              <a:gdLst/>
              <a:ahLst/>
              <a:cxnLst/>
              <a:rect l="l" t="t" r="r" b="b"/>
              <a:pathLst>
                <a:path w="2004726" h="2240375" extrusionOk="0">
                  <a:moveTo>
                    <a:pt x="536383" y="-402"/>
                  </a:moveTo>
                  <a:cubicBezTo>
                    <a:pt x="212438" y="220388"/>
                    <a:pt x="-256" y="592053"/>
                    <a:pt x="-256" y="1013534"/>
                  </a:cubicBezTo>
                  <a:cubicBezTo>
                    <a:pt x="-256" y="1690857"/>
                    <a:pt x="548861" y="2239973"/>
                    <a:pt x="1226183" y="2239973"/>
                  </a:cubicBezTo>
                  <a:cubicBezTo>
                    <a:pt x="1521744" y="2239973"/>
                    <a:pt x="1792731" y="2135389"/>
                    <a:pt x="2004471" y="1961272"/>
                  </a:cubicBezTo>
                  <a:cubicBezTo>
                    <a:pt x="1808733" y="2093479"/>
                    <a:pt x="1572798" y="2170631"/>
                    <a:pt x="1318767" y="2170631"/>
                  </a:cubicBezTo>
                  <a:cubicBezTo>
                    <a:pt x="641444" y="2170631"/>
                    <a:pt x="92327" y="1621515"/>
                    <a:pt x="92327" y="944193"/>
                  </a:cubicBezTo>
                  <a:cubicBezTo>
                    <a:pt x="92327" y="564240"/>
                    <a:pt x="265016" y="224483"/>
                    <a:pt x="536383" y="-402"/>
                  </a:cubicBezTo>
                  <a:lnTo>
                    <a:pt x="536383" y="-402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Google Shape;276;p8">
            <a:extLst>
              <a:ext uri="{FF2B5EF4-FFF2-40B4-BE49-F238E27FC236}">
                <a16:creationId xmlns:a16="http://schemas.microsoft.com/office/drawing/2014/main" id="{842231E6-8ED7-420A-B8A8-1755A766D869}"/>
              </a:ext>
            </a:extLst>
          </p:cNvPr>
          <p:cNvSpPr/>
          <p:nvPr userDrawn="1"/>
        </p:nvSpPr>
        <p:spPr>
          <a:xfrm>
            <a:off x="9893962" y="163525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77;p8">
            <a:extLst>
              <a:ext uri="{FF2B5EF4-FFF2-40B4-BE49-F238E27FC236}">
                <a16:creationId xmlns:a16="http://schemas.microsoft.com/office/drawing/2014/main" id="{DFEF55CD-6C6A-4DD0-B89F-2B01E5A310F6}"/>
              </a:ext>
            </a:extLst>
          </p:cNvPr>
          <p:cNvSpPr/>
          <p:nvPr userDrawn="1"/>
        </p:nvSpPr>
        <p:spPr>
          <a:xfrm>
            <a:off x="11695719" y="1393560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87;p8">
            <a:extLst>
              <a:ext uri="{FF2B5EF4-FFF2-40B4-BE49-F238E27FC236}">
                <a16:creationId xmlns:a16="http://schemas.microsoft.com/office/drawing/2014/main" id="{02E5511C-84E0-4921-872C-4ECF9BFB35C5}"/>
              </a:ext>
            </a:extLst>
          </p:cNvPr>
          <p:cNvSpPr/>
          <p:nvPr userDrawn="1"/>
        </p:nvSpPr>
        <p:spPr>
          <a:xfrm>
            <a:off x="10199569" y="1572419"/>
            <a:ext cx="926484" cy="4319637"/>
          </a:xfrm>
          <a:custGeom>
            <a:avLst/>
            <a:gdLst/>
            <a:ahLst/>
            <a:cxnLst/>
            <a:rect l="l" t="t" r="r" b="b"/>
            <a:pathLst>
              <a:path w="926484" h="3975969" extrusionOk="0">
                <a:moveTo>
                  <a:pt x="56981" y="0"/>
                </a:moveTo>
                <a:cubicBezTo>
                  <a:pt x="626656" y="986592"/>
                  <a:pt x="926484" y="2105620"/>
                  <a:pt x="926484" y="3244825"/>
                </a:cubicBezTo>
                <a:lnTo>
                  <a:pt x="926484" y="3975969"/>
                </a:lnTo>
                <a:lnTo>
                  <a:pt x="600398" y="3975969"/>
                </a:lnTo>
                <a:lnTo>
                  <a:pt x="625111" y="3760701"/>
                </a:lnTo>
                <a:cubicBezTo>
                  <a:pt x="746577" y="2420088"/>
                  <a:pt x="611984" y="1232210"/>
                  <a:pt x="0" y="27142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88;p8">
            <a:extLst>
              <a:ext uri="{FF2B5EF4-FFF2-40B4-BE49-F238E27FC236}">
                <a16:creationId xmlns:a16="http://schemas.microsoft.com/office/drawing/2014/main" id="{0D81BA09-166A-4E43-BE42-CDA1BEEC3816}"/>
              </a:ext>
            </a:extLst>
          </p:cNvPr>
          <p:cNvSpPr/>
          <p:nvPr userDrawn="1"/>
        </p:nvSpPr>
        <p:spPr>
          <a:xfrm>
            <a:off x="10199569" y="1572418"/>
            <a:ext cx="164479" cy="228878"/>
          </a:xfrm>
          <a:custGeom>
            <a:avLst/>
            <a:gdLst/>
            <a:ahLst/>
            <a:cxnLst/>
            <a:rect l="l" t="t" r="r" b="b"/>
            <a:pathLst>
              <a:path w="110204" h="153352" extrusionOk="0">
                <a:moveTo>
                  <a:pt x="110204" y="129826"/>
                </a:moveTo>
                <a:cubicBezTo>
                  <a:pt x="86963" y="86201"/>
                  <a:pt x="62960" y="42958"/>
                  <a:pt x="38195" y="0"/>
                </a:cubicBezTo>
                <a:lnTo>
                  <a:pt x="0" y="18193"/>
                </a:lnTo>
                <a:cubicBezTo>
                  <a:pt x="22860" y="63246"/>
                  <a:pt x="44767" y="108299"/>
                  <a:pt x="65722" y="153353"/>
                </a:cubicBezTo>
                <a:lnTo>
                  <a:pt x="65722" y="153353"/>
                </a:lnTo>
                <a:lnTo>
                  <a:pt x="71247" y="141637"/>
                </a:lnTo>
                <a:cubicBezTo>
                  <a:pt x="74676" y="134303"/>
                  <a:pt x="81153" y="128873"/>
                  <a:pt x="88963" y="126778"/>
                </a:cubicBezTo>
                <a:cubicBezTo>
                  <a:pt x="96107" y="124873"/>
                  <a:pt x="103822" y="126016"/>
                  <a:pt x="110204" y="12982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9;p8">
            <a:extLst>
              <a:ext uri="{FF2B5EF4-FFF2-40B4-BE49-F238E27FC236}">
                <a16:creationId xmlns:a16="http://schemas.microsoft.com/office/drawing/2014/main" id="{1C2AEB62-E825-4350-A618-740F532659B1}"/>
              </a:ext>
            </a:extLst>
          </p:cNvPr>
          <p:cNvSpPr/>
          <p:nvPr userDrawn="1"/>
        </p:nvSpPr>
        <p:spPr>
          <a:xfrm>
            <a:off x="9275358" y="819134"/>
            <a:ext cx="1410517" cy="744229"/>
          </a:xfrm>
          <a:custGeom>
            <a:avLst/>
            <a:gdLst/>
            <a:ahLst/>
            <a:cxnLst/>
            <a:rect l="l" t="t" r="r" b="b"/>
            <a:pathLst>
              <a:path w="945070" h="498646" extrusionOk="0">
                <a:moveTo>
                  <a:pt x="634460" y="498647"/>
                </a:moveTo>
                <a:lnTo>
                  <a:pt x="137827" y="398539"/>
                </a:lnTo>
                <a:lnTo>
                  <a:pt x="136589" y="333198"/>
                </a:lnTo>
                <a:lnTo>
                  <a:pt x="102299" y="391396"/>
                </a:lnTo>
                <a:lnTo>
                  <a:pt x="0" y="370821"/>
                </a:lnTo>
                <a:cubicBezTo>
                  <a:pt x="22289" y="136983"/>
                  <a:pt x="197929" y="119457"/>
                  <a:pt x="600551" y="422161"/>
                </a:cubicBezTo>
                <a:cubicBezTo>
                  <a:pt x="680276" y="89453"/>
                  <a:pt x="781240" y="-113144"/>
                  <a:pt x="945071" y="67831"/>
                </a:cubicBezTo>
                <a:lnTo>
                  <a:pt x="885253" y="150794"/>
                </a:lnTo>
                <a:lnTo>
                  <a:pt x="815340" y="115837"/>
                </a:lnTo>
                <a:lnTo>
                  <a:pt x="864394" y="179750"/>
                </a:lnTo>
                <a:lnTo>
                  <a:pt x="634460" y="498647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0;p8">
            <a:extLst>
              <a:ext uri="{FF2B5EF4-FFF2-40B4-BE49-F238E27FC236}">
                <a16:creationId xmlns:a16="http://schemas.microsoft.com/office/drawing/2014/main" id="{E8D85359-EC10-4022-BB77-FF7BB69C8AB8}"/>
              </a:ext>
            </a:extLst>
          </p:cNvPr>
          <p:cNvSpPr/>
          <p:nvPr userDrawn="1"/>
        </p:nvSpPr>
        <p:spPr>
          <a:xfrm>
            <a:off x="9003567" y="1096296"/>
            <a:ext cx="2737258" cy="1258070"/>
          </a:xfrm>
          <a:custGeom>
            <a:avLst/>
            <a:gdLst/>
            <a:ahLst/>
            <a:cxnLst/>
            <a:rect l="l" t="t" r="r" b="b"/>
            <a:pathLst>
              <a:path w="1834009" h="842928" extrusionOk="0">
                <a:moveTo>
                  <a:pt x="2257" y="842929"/>
                </a:moveTo>
                <a:cubicBezTo>
                  <a:pt x="-39367" y="365345"/>
                  <a:pt x="504891" y="90263"/>
                  <a:pt x="801595" y="275334"/>
                </a:cubicBezTo>
                <a:cubicBezTo>
                  <a:pt x="953519" y="-113000"/>
                  <a:pt x="1834010" y="-68995"/>
                  <a:pt x="1834010" y="272381"/>
                </a:cubicBezTo>
                <a:lnTo>
                  <a:pt x="1610744" y="284668"/>
                </a:lnTo>
                <a:lnTo>
                  <a:pt x="1587407" y="147413"/>
                </a:lnTo>
                <a:lnTo>
                  <a:pt x="1579787" y="286383"/>
                </a:lnTo>
                <a:lnTo>
                  <a:pt x="1370904" y="297908"/>
                </a:lnTo>
                <a:lnTo>
                  <a:pt x="1329089" y="147508"/>
                </a:lnTo>
                <a:lnTo>
                  <a:pt x="1333090" y="300004"/>
                </a:lnTo>
                <a:lnTo>
                  <a:pt x="1096965" y="313053"/>
                </a:lnTo>
                <a:lnTo>
                  <a:pt x="1079820" y="189799"/>
                </a:lnTo>
                <a:lnTo>
                  <a:pt x="1062008" y="314958"/>
                </a:lnTo>
                <a:lnTo>
                  <a:pt x="820645" y="328293"/>
                </a:lnTo>
                <a:lnTo>
                  <a:pt x="705487" y="400683"/>
                </a:lnTo>
                <a:lnTo>
                  <a:pt x="620334" y="330579"/>
                </a:lnTo>
                <a:lnTo>
                  <a:pt x="662339" y="427829"/>
                </a:lnTo>
                <a:lnTo>
                  <a:pt x="489080" y="536795"/>
                </a:lnTo>
                <a:lnTo>
                  <a:pt x="380114" y="421543"/>
                </a:lnTo>
                <a:lnTo>
                  <a:pt x="430406" y="573752"/>
                </a:lnTo>
                <a:lnTo>
                  <a:pt x="204663" y="715675"/>
                </a:lnTo>
                <a:lnTo>
                  <a:pt x="142846" y="637284"/>
                </a:lnTo>
                <a:lnTo>
                  <a:pt x="146846" y="751965"/>
                </a:lnTo>
                <a:lnTo>
                  <a:pt x="2257" y="842929"/>
                </a:ln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291;p8">
            <a:extLst>
              <a:ext uri="{FF2B5EF4-FFF2-40B4-BE49-F238E27FC236}">
                <a16:creationId xmlns:a16="http://schemas.microsoft.com/office/drawing/2014/main" id="{F6C0F711-2DC7-497C-B658-3D7C18AE4F1B}"/>
              </a:ext>
            </a:extLst>
          </p:cNvPr>
          <p:cNvSpPr/>
          <p:nvPr userDrawn="1"/>
        </p:nvSpPr>
        <p:spPr>
          <a:xfrm>
            <a:off x="9816169" y="1482919"/>
            <a:ext cx="1417642" cy="871278"/>
          </a:xfrm>
          <a:custGeom>
            <a:avLst/>
            <a:gdLst/>
            <a:ahLst/>
            <a:cxnLst/>
            <a:rect l="l" t="t" r="r" b="b"/>
            <a:pathLst>
              <a:path w="949844" h="583771" extrusionOk="0">
                <a:moveTo>
                  <a:pt x="41350" y="583772"/>
                </a:moveTo>
                <a:cubicBezTo>
                  <a:pt x="-56090" y="291069"/>
                  <a:pt x="19824" y="111046"/>
                  <a:pt x="256996" y="35703"/>
                </a:cubicBezTo>
                <a:cubicBezTo>
                  <a:pt x="529030" y="-23637"/>
                  <a:pt x="790301" y="-46307"/>
                  <a:pt x="949845" y="275924"/>
                </a:cubicBezTo>
                <a:lnTo>
                  <a:pt x="727341" y="207630"/>
                </a:lnTo>
                <a:lnTo>
                  <a:pt x="726198" y="101807"/>
                </a:lnTo>
                <a:lnTo>
                  <a:pt x="689431" y="196009"/>
                </a:lnTo>
                <a:lnTo>
                  <a:pt x="520934" y="144288"/>
                </a:lnTo>
                <a:lnTo>
                  <a:pt x="532459" y="53706"/>
                </a:lnTo>
                <a:lnTo>
                  <a:pt x="491311" y="135144"/>
                </a:lnTo>
                <a:lnTo>
                  <a:pt x="276237" y="69136"/>
                </a:lnTo>
                <a:lnTo>
                  <a:pt x="198132" y="240396"/>
                </a:lnTo>
                <a:lnTo>
                  <a:pt x="137648" y="203915"/>
                </a:lnTo>
                <a:lnTo>
                  <a:pt x="188702" y="261065"/>
                </a:lnTo>
                <a:lnTo>
                  <a:pt x="142220" y="362887"/>
                </a:lnTo>
                <a:lnTo>
                  <a:pt x="52018" y="291926"/>
                </a:lnTo>
                <a:lnTo>
                  <a:pt x="116788" y="418608"/>
                </a:lnTo>
                <a:lnTo>
                  <a:pt x="41350" y="583772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292;p8">
            <a:extLst>
              <a:ext uri="{FF2B5EF4-FFF2-40B4-BE49-F238E27FC236}">
                <a16:creationId xmlns:a16="http://schemas.microsoft.com/office/drawing/2014/main" id="{31FD747A-F5D2-4B2C-A7C1-8E507A8941BA}"/>
              </a:ext>
            </a:extLst>
          </p:cNvPr>
          <p:cNvSpPr/>
          <p:nvPr userDrawn="1"/>
        </p:nvSpPr>
        <p:spPr>
          <a:xfrm>
            <a:off x="11298731" y="755410"/>
            <a:ext cx="1109224" cy="5079258"/>
          </a:xfrm>
          <a:custGeom>
            <a:avLst/>
            <a:gdLst/>
            <a:ahLst/>
            <a:cxnLst/>
            <a:rect l="l" t="t" r="r" b="b"/>
            <a:pathLst>
              <a:path w="1109224" h="4806554" extrusionOk="0">
                <a:moveTo>
                  <a:pt x="1040873" y="0"/>
                </a:moveTo>
                <a:lnTo>
                  <a:pt x="1109224" y="32540"/>
                </a:lnTo>
                <a:cubicBezTo>
                  <a:pt x="376632" y="1475215"/>
                  <a:pt x="215539" y="2897328"/>
                  <a:pt x="360919" y="4502121"/>
                </a:cubicBezTo>
                <a:lnTo>
                  <a:pt x="395864" y="4806554"/>
                </a:lnTo>
                <a:lnTo>
                  <a:pt x="0" y="4806554"/>
                </a:lnTo>
                <a:lnTo>
                  <a:pt x="0" y="3884551"/>
                </a:lnTo>
                <a:cubicBezTo>
                  <a:pt x="0" y="2520830"/>
                  <a:pt x="358942" y="1181124"/>
                  <a:pt x="1040873" y="0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293;p8">
            <a:extLst>
              <a:ext uri="{FF2B5EF4-FFF2-40B4-BE49-F238E27FC236}">
                <a16:creationId xmlns:a16="http://schemas.microsoft.com/office/drawing/2014/main" id="{8E07BAA9-863B-490F-97C3-3D10CEA00BCA}"/>
              </a:ext>
            </a:extLst>
          </p:cNvPr>
          <p:cNvSpPr/>
          <p:nvPr userDrawn="1"/>
        </p:nvSpPr>
        <p:spPr>
          <a:xfrm>
            <a:off x="12213281" y="731928"/>
            <a:ext cx="197034" cy="274084"/>
          </a:xfrm>
          <a:custGeom>
            <a:avLst/>
            <a:gdLst/>
            <a:ahLst/>
            <a:cxnLst/>
            <a:rect l="l" t="t" r="r" b="b"/>
            <a:pathLst>
              <a:path w="132016" h="183641" extrusionOk="0">
                <a:moveTo>
                  <a:pt x="0" y="155353"/>
                </a:moveTo>
                <a:cubicBezTo>
                  <a:pt x="27813" y="103156"/>
                  <a:pt x="56579" y="51340"/>
                  <a:pt x="86201" y="0"/>
                </a:cubicBezTo>
                <a:lnTo>
                  <a:pt x="132017" y="21812"/>
                </a:lnTo>
                <a:cubicBezTo>
                  <a:pt x="104585" y="75819"/>
                  <a:pt x="78391" y="129731"/>
                  <a:pt x="53340" y="183642"/>
                </a:cubicBezTo>
                <a:lnTo>
                  <a:pt x="53340" y="183642"/>
                </a:lnTo>
                <a:lnTo>
                  <a:pt x="46768" y="169640"/>
                </a:lnTo>
                <a:cubicBezTo>
                  <a:pt x="42672" y="160877"/>
                  <a:pt x="34862" y="154400"/>
                  <a:pt x="25527" y="151924"/>
                </a:cubicBezTo>
                <a:cubicBezTo>
                  <a:pt x="16859" y="149352"/>
                  <a:pt x="7620" y="150781"/>
                  <a:pt x="0" y="155353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295;p8">
            <a:extLst>
              <a:ext uri="{FF2B5EF4-FFF2-40B4-BE49-F238E27FC236}">
                <a16:creationId xmlns:a16="http://schemas.microsoft.com/office/drawing/2014/main" id="{99BFDCAD-3C0D-4C5D-B365-49B4F439938C}"/>
              </a:ext>
            </a:extLst>
          </p:cNvPr>
          <p:cNvSpPr/>
          <p:nvPr userDrawn="1"/>
        </p:nvSpPr>
        <p:spPr>
          <a:xfrm>
            <a:off x="10590531" y="195108"/>
            <a:ext cx="2963456" cy="1278011"/>
          </a:xfrm>
          <a:custGeom>
            <a:avLst/>
            <a:gdLst/>
            <a:ahLst/>
            <a:cxnLst/>
            <a:rect l="l" t="t" r="r" b="b"/>
            <a:pathLst>
              <a:path w="2963456" h="1278011" extrusionOk="0">
                <a:moveTo>
                  <a:pt x="820159" y="385"/>
                </a:moveTo>
                <a:cubicBezTo>
                  <a:pt x="1247201" y="-8763"/>
                  <a:pt x="1708170" y="144988"/>
                  <a:pt x="1843874" y="491780"/>
                </a:cubicBezTo>
                <a:cubicBezTo>
                  <a:pt x="2142015" y="305781"/>
                  <a:pt x="2579984" y="379882"/>
                  <a:pt x="2892915" y="632115"/>
                </a:cubicBezTo>
                <a:lnTo>
                  <a:pt x="2963456" y="696439"/>
                </a:lnTo>
                <a:lnTo>
                  <a:pt x="2963456" y="1210030"/>
                </a:lnTo>
                <a:lnTo>
                  <a:pt x="2909899" y="1278011"/>
                </a:lnTo>
                <a:lnTo>
                  <a:pt x="2506764" y="1024509"/>
                </a:lnTo>
                <a:lnTo>
                  <a:pt x="2596570" y="752673"/>
                </a:lnTo>
                <a:lnTo>
                  <a:pt x="2401896" y="958432"/>
                </a:lnTo>
                <a:lnTo>
                  <a:pt x="2092404" y="763899"/>
                </a:lnTo>
                <a:lnTo>
                  <a:pt x="2167432" y="590254"/>
                </a:lnTo>
                <a:lnTo>
                  <a:pt x="2015387" y="715444"/>
                </a:lnTo>
                <a:lnTo>
                  <a:pt x="1809770" y="586133"/>
                </a:lnTo>
                <a:lnTo>
                  <a:pt x="1378643" y="562402"/>
                </a:lnTo>
                <a:lnTo>
                  <a:pt x="1346813" y="338881"/>
                </a:lnTo>
                <a:lnTo>
                  <a:pt x="1316261" y="558992"/>
                </a:lnTo>
                <a:lnTo>
                  <a:pt x="894512" y="535688"/>
                </a:lnTo>
                <a:lnTo>
                  <a:pt x="901759" y="263285"/>
                </a:lnTo>
                <a:lnTo>
                  <a:pt x="827156" y="531994"/>
                </a:lnTo>
                <a:lnTo>
                  <a:pt x="454148" y="511390"/>
                </a:lnTo>
                <a:lnTo>
                  <a:pt x="440506" y="263285"/>
                </a:lnTo>
                <a:lnTo>
                  <a:pt x="398872" y="508405"/>
                </a:lnTo>
                <a:lnTo>
                  <a:pt x="0" y="486381"/>
                </a:lnTo>
                <a:cubicBezTo>
                  <a:pt x="0" y="181579"/>
                  <a:pt x="393116" y="9533"/>
                  <a:pt x="820159" y="385"/>
                </a:cubicBez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296;p8">
            <a:extLst>
              <a:ext uri="{FF2B5EF4-FFF2-40B4-BE49-F238E27FC236}">
                <a16:creationId xmlns:a16="http://schemas.microsoft.com/office/drawing/2014/main" id="{2E933CF7-A5BF-4A0B-BF93-DBD401326FF6}"/>
              </a:ext>
            </a:extLst>
          </p:cNvPr>
          <p:cNvSpPr/>
          <p:nvPr userDrawn="1"/>
        </p:nvSpPr>
        <p:spPr>
          <a:xfrm>
            <a:off x="11049735" y="648288"/>
            <a:ext cx="1697078" cy="1042952"/>
          </a:xfrm>
          <a:custGeom>
            <a:avLst/>
            <a:gdLst/>
            <a:ahLst/>
            <a:cxnLst/>
            <a:rect l="l" t="t" r="r" b="b"/>
            <a:pathLst>
              <a:path w="1137071" h="698795" extrusionOk="0">
                <a:moveTo>
                  <a:pt x="1087564" y="698796"/>
                </a:moveTo>
                <a:cubicBezTo>
                  <a:pt x="1204246" y="348371"/>
                  <a:pt x="1113282" y="132915"/>
                  <a:pt x="829437" y="42714"/>
                </a:cubicBezTo>
                <a:cubicBezTo>
                  <a:pt x="503777" y="-28248"/>
                  <a:pt x="190976" y="-55489"/>
                  <a:pt x="0" y="330273"/>
                </a:cubicBezTo>
                <a:lnTo>
                  <a:pt x="266414" y="248454"/>
                </a:lnTo>
                <a:lnTo>
                  <a:pt x="267843" y="121771"/>
                </a:lnTo>
                <a:lnTo>
                  <a:pt x="311848" y="234547"/>
                </a:lnTo>
                <a:lnTo>
                  <a:pt x="513493" y="172635"/>
                </a:lnTo>
                <a:lnTo>
                  <a:pt x="499776" y="64240"/>
                </a:lnTo>
                <a:lnTo>
                  <a:pt x="549021" y="161681"/>
                </a:lnTo>
                <a:lnTo>
                  <a:pt x="806577" y="82623"/>
                </a:lnTo>
                <a:lnTo>
                  <a:pt x="900113" y="287697"/>
                </a:lnTo>
                <a:lnTo>
                  <a:pt x="972502" y="243977"/>
                </a:lnTo>
                <a:lnTo>
                  <a:pt x="911352" y="312366"/>
                </a:lnTo>
                <a:lnTo>
                  <a:pt x="966978" y="434286"/>
                </a:lnTo>
                <a:lnTo>
                  <a:pt x="1074991" y="349419"/>
                </a:lnTo>
                <a:lnTo>
                  <a:pt x="997458" y="501057"/>
                </a:lnTo>
                <a:lnTo>
                  <a:pt x="1087564" y="698796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grpSp>
        <p:nvGrpSpPr>
          <p:cNvPr id="35" name="Google Shape;149;p5">
            <a:extLst>
              <a:ext uri="{FF2B5EF4-FFF2-40B4-BE49-F238E27FC236}">
                <a16:creationId xmlns:a16="http://schemas.microsoft.com/office/drawing/2014/main" id="{7422CDC1-4A1A-4EF0-B9C8-CDD03517A785}"/>
              </a:ext>
            </a:extLst>
          </p:cNvPr>
          <p:cNvGrpSpPr/>
          <p:nvPr/>
        </p:nvGrpSpPr>
        <p:grpSpPr>
          <a:xfrm flipH="1">
            <a:off x="11841618" y="5753151"/>
            <a:ext cx="435283" cy="1050406"/>
            <a:chOff x="4028392" y="3097874"/>
            <a:chExt cx="1270158" cy="3065088"/>
          </a:xfrm>
        </p:grpSpPr>
        <p:sp>
          <p:nvSpPr>
            <p:cNvPr id="75" name="Google Shape;150;p5">
              <a:extLst>
                <a:ext uri="{FF2B5EF4-FFF2-40B4-BE49-F238E27FC236}">
                  <a16:creationId xmlns:a16="http://schemas.microsoft.com/office/drawing/2014/main" id="{E489BE1A-38FC-4EE1-A836-106830DD62C5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1;p5">
              <a:extLst>
                <a:ext uri="{FF2B5EF4-FFF2-40B4-BE49-F238E27FC236}">
                  <a16:creationId xmlns:a16="http://schemas.microsoft.com/office/drawing/2014/main" id="{AB5B1566-2AF4-4FDA-982C-C19830E84EDE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152;p5">
              <a:extLst>
                <a:ext uri="{FF2B5EF4-FFF2-40B4-BE49-F238E27FC236}">
                  <a16:creationId xmlns:a16="http://schemas.microsoft.com/office/drawing/2014/main" id="{FE88B982-AACC-4B54-873E-D19CE8A2704B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153;p5">
              <a:extLst>
                <a:ext uri="{FF2B5EF4-FFF2-40B4-BE49-F238E27FC236}">
                  <a16:creationId xmlns:a16="http://schemas.microsoft.com/office/drawing/2014/main" id="{43EA5AEE-5E18-4FA1-83C3-9CCF62811B0B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154;p5">
              <a:extLst>
                <a:ext uri="{FF2B5EF4-FFF2-40B4-BE49-F238E27FC236}">
                  <a16:creationId xmlns:a16="http://schemas.microsoft.com/office/drawing/2014/main" id="{0447224E-829F-432D-A677-7E65811D2498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155;p5">
              <a:extLst>
                <a:ext uri="{FF2B5EF4-FFF2-40B4-BE49-F238E27FC236}">
                  <a16:creationId xmlns:a16="http://schemas.microsoft.com/office/drawing/2014/main" id="{54EF7B1C-6C69-4C87-8328-C0395FEABA62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251;p7">
            <a:extLst>
              <a:ext uri="{FF2B5EF4-FFF2-40B4-BE49-F238E27FC236}">
                <a16:creationId xmlns:a16="http://schemas.microsoft.com/office/drawing/2014/main" id="{48DFC28F-E5D4-47CB-8608-CCD8023F3F76}"/>
              </a:ext>
            </a:extLst>
          </p:cNvPr>
          <p:cNvGrpSpPr/>
          <p:nvPr userDrawn="1"/>
        </p:nvGrpSpPr>
        <p:grpSpPr>
          <a:xfrm>
            <a:off x="8724035" y="4408908"/>
            <a:ext cx="2993503" cy="1873569"/>
            <a:chOff x="6689597" y="4026978"/>
            <a:chExt cx="1992915" cy="994886"/>
          </a:xfrm>
        </p:grpSpPr>
        <p:sp>
          <p:nvSpPr>
            <p:cNvPr id="71" name="Google Shape;252;p7">
              <a:extLst>
                <a:ext uri="{FF2B5EF4-FFF2-40B4-BE49-F238E27FC236}">
                  <a16:creationId xmlns:a16="http://schemas.microsoft.com/office/drawing/2014/main" id="{0708D739-00F8-404B-8FC2-DE9A2059C6D6}"/>
                </a:ext>
              </a:extLst>
            </p:cNvPr>
            <p:cNvSpPr/>
            <p:nvPr/>
          </p:nvSpPr>
          <p:spPr>
            <a:xfrm>
              <a:off x="6689597" y="4056887"/>
              <a:ext cx="1299209" cy="964977"/>
            </a:xfrm>
            <a:custGeom>
              <a:avLst/>
              <a:gdLst/>
              <a:ahLst/>
              <a:cxnLst/>
              <a:rect l="l" t="t" r="r" b="b"/>
              <a:pathLst>
                <a:path w="1299209" h="964977" extrusionOk="0">
                  <a:moveTo>
                    <a:pt x="1236154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647" y="555022"/>
                  </a:lnTo>
                  <a:lnTo>
                    <a:pt x="1299210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253;p7">
              <a:extLst>
                <a:ext uri="{FF2B5EF4-FFF2-40B4-BE49-F238E27FC236}">
                  <a16:creationId xmlns:a16="http://schemas.microsoft.com/office/drawing/2014/main" id="{E1020974-1F1B-402A-A81A-CA8015110448}"/>
                </a:ext>
              </a:extLst>
            </p:cNvPr>
            <p:cNvSpPr/>
            <p:nvPr/>
          </p:nvSpPr>
          <p:spPr>
            <a:xfrm>
              <a:off x="7133748" y="4026978"/>
              <a:ext cx="1470374" cy="709517"/>
            </a:xfrm>
            <a:custGeom>
              <a:avLst/>
              <a:gdLst/>
              <a:ahLst/>
              <a:cxnLst/>
              <a:rect l="l" t="t" r="r" b="b"/>
              <a:pathLst>
                <a:path w="1470374" h="709517" extrusionOk="0">
                  <a:moveTo>
                    <a:pt x="1470374" y="0"/>
                  </a:moveTo>
                  <a:cubicBezTo>
                    <a:pt x="1390269" y="387858"/>
                    <a:pt x="1038415" y="709517"/>
                    <a:pt x="731615" y="709517"/>
                  </a:cubicBezTo>
                  <a:lnTo>
                    <a:pt x="0" y="709517"/>
                  </a:lnTo>
                  <a:cubicBezTo>
                    <a:pt x="365760" y="709517"/>
                    <a:pt x="668464" y="322707"/>
                    <a:pt x="778383" y="6287"/>
                  </a:cubicBezTo>
                  <a:lnTo>
                    <a:pt x="1470374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254;p7">
              <a:extLst>
                <a:ext uri="{FF2B5EF4-FFF2-40B4-BE49-F238E27FC236}">
                  <a16:creationId xmlns:a16="http://schemas.microsoft.com/office/drawing/2014/main" id="{B1888C1A-E3AD-4D62-BD78-7B6369EE1FF4}"/>
                </a:ext>
              </a:extLst>
            </p:cNvPr>
            <p:cNvSpPr/>
            <p:nvPr/>
          </p:nvSpPr>
          <p:spPr>
            <a:xfrm>
              <a:off x="6779608" y="4595430"/>
              <a:ext cx="1105185" cy="141065"/>
            </a:xfrm>
            <a:custGeom>
              <a:avLst/>
              <a:gdLst/>
              <a:ahLst/>
              <a:cxnLst/>
              <a:rect l="l" t="t" r="r" b="b"/>
              <a:pathLst>
                <a:path w="1105185" h="141065" extrusionOk="0">
                  <a:moveTo>
                    <a:pt x="0" y="0"/>
                  </a:moveTo>
                  <a:cubicBezTo>
                    <a:pt x="117920" y="88392"/>
                    <a:pt x="249460" y="141065"/>
                    <a:pt x="373571" y="141065"/>
                  </a:cubicBezTo>
                  <a:lnTo>
                    <a:pt x="1105186" y="141065"/>
                  </a:lnTo>
                  <a:cubicBezTo>
                    <a:pt x="966978" y="141065"/>
                    <a:pt x="837724" y="85820"/>
                    <a:pt x="72447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E4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255;p7">
              <a:extLst>
                <a:ext uri="{FF2B5EF4-FFF2-40B4-BE49-F238E27FC236}">
                  <a16:creationId xmlns:a16="http://schemas.microsoft.com/office/drawing/2014/main" id="{6DF137FB-F58C-438F-8023-C32A76CE45D4}"/>
                </a:ext>
              </a:extLst>
            </p:cNvPr>
            <p:cNvSpPr/>
            <p:nvPr/>
          </p:nvSpPr>
          <p:spPr>
            <a:xfrm>
              <a:off x="7383398" y="4056887"/>
              <a:ext cx="1299114" cy="964977"/>
            </a:xfrm>
            <a:custGeom>
              <a:avLst/>
              <a:gdLst/>
              <a:ahLst/>
              <a:cxnLst/>
              <a:rect l="l" t="t" r="r" b="b"/>
              <a:pathLst>
                <a:path w="1299114" h="964977" extrusionOk="0">
                  <a:moveTo>
                    <a:pt x="1236059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552" y="555022"/>
                  </a:lnTo>
                  <a:lnTo>
                    <a:pt x="1299115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187;p5">
            <a:extLst>
              <a:ext uri="{FF2B5EF4-FFF2-40B4-BE49-F238E27FC236}">
                <a16:creationId xmlns:a16="http://schemas.microsoft.com/office/drawing/2014/main" id="{CE326856-B150-4045-98C4-C8D058FA0C0B}"/>
              </a:ext>
            </a:extLst>
          </p:cNvPr>
          <p:cNvGrpSpPr/>
          <p:nvPr/>
        </p:nvGrpSpPr>
        <p:grpSpPr>
          <a:xfrm>
            <a:off x="10461224" y="5703249"/>
            <a:ext cx="778382" cy="1138235"/>
            <a:chOff x="4610438" y="3689854"/>
            <a:chExt cx="2773002" cy="4054987"/>
          </a:xfrm>
        </p:grpSpPr>
        <p:sp>
          <p:nvSpPr>
            <p:cNvPr id="48" name="Google Shape;188;p5">
              <a:extLst>
                <a:ext uri="{FF2B5EF4-FFF2-40B4-BE49-F238E27FC236}">
                  <a16:creationId xmlns:a16="http://schemas.microsoft.com/office/drawing/2014/main" id="{ED555FA7-975E-4793-97A0-5C0B85A37B35}"/>
                </a:ext>
              </a:extLst>
            </p:cNvPr>
            <p:cNvSpPr/>
            <p:nvPr/>
          </p:nvSpPr>
          <p:spPr>
            <a:xfrm>
              <a:off x="4967785" y="5036024"/>
              <a:ext cx="1706100" cy="1282800"/>
            </a:xfrm>
            <a:prstGeom prst="ellipse">
              <a:avLst/>
            </a:prstGeom>
            <a:solidFill>
              <a:srgbClr val="FFE6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" name="Google Shape;189;p5">
              <a:extLst>
                <a:ext uri="{FF2B5EF4-FFF2-40B4-BE49-F238E27FC236}">
                  <a16:creationId xmlns:a16="http://schemas.microsoft.com/office/drawing/2014/main" id="{3161E187-2429-416E-A10D-08B0208DEDD5}"/>
                </a:ext>
              </a:extLst>
            </p:cNvPr>
            <p:cNvGrpSpPr/>
            <p:nvPr/>
          </p:nvGrpSpPr>
          <p:grpSpPr>
            <a:xfrm>
              <a:off x="4610438" y="3689854"/>
              <a:ext cx="2773002" cy="4054987"/>
              <a:chOff x="4768606" y="1356086"/>
              <a:chExt cx="2773002" cy="4054987"/>
            </a:xfrm>
          </p:grpSpPr>
          <p:sp>
            <p:nvSpPr>
              <p:cNvPr id="50" name="Google Shape;190;p5">
                <a:extLst>
                  <a:ext uri="{FF2B5EF4-FFF2-40B4-BE49-F238E27FC236}">
                    <a16:creationId xmlns:a16="http://schemas.microsoft.com/office/drawing/2014/main" id="{BFC3C8B2-35AD-4D6D-AD86-12F53E2821BA}"/>
                  </a:ext>
                </a:extLst>
              </p:cNvPr>
              <p:cNvSpPr/>
              <p:nvPr/>
            </p:nvSpPr>
            <p:spPr>
              <a:xfrm>
                <a:off x="5859665" y="2715567"/>
                <a:ext cx="697953" cy="280492"/>
              </a:xfrm>
              <a:custGeom>
                <a:avLst/>
                <a:gdLst/>
                <a:ahLst/>
                <a:cxnLst/>
                <a:rect l="l" t="t" r="r" b="b"/>
                <a:pathLst>
                  <a:path w="697953" h="280492" extrusionOk="0">
                    <a:moveTo>
                      <a:pt x="123728" y="162813"/>
                    </a:moveTo>
                    <a:cubicBezTo>
                      <a:pt x="123728" y="162813"/>
                      <a:pt x="306370" y="182387"/>
                      <a:pt x="410735" y="195427"/>
                    </a:cubicBezTo>
                    <a:cubicBezTo>
                      <a:pt x="515100" y="208476"/>
                      <a:pt x="671653" y="280228"/>
                      <a:pt x="671653" y="280228"/>
                    </a:cubicBezTo>
                    <a:lnTo>
                      <a:pt x="697742" y="188902"/>
                    </a:lnTo>
                    <a:lnTo>
                      <a:pt x="215044" y="-265"/>
                    </a:lnTo>
                    <a:lnTo>
                      <a:pt x="71540" y="58448"/>
                    </a:lnTo>
                    <a:lnTo>
                      <a:pt x="-212" y="117150"/>
                    </a:lnTo>
                    <a:lnTo>
                      <a:pt x="123728" y="162813"/>
                    </a:lnTo>
                    <a:close/>
                  </a:path>
                </a:pathLst>
              </a:custGeom>
              <a:solidFill>
                <a:srgbClr val="FFEEA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91;p5">
                <a:extLst>
                  <a:ext uri="{FF2B5EF4-FFF2-40B4-BE49-F238E27FC236}">
                    <a16:creationId xmlns:a16="http://schemas.microsoft.com/office/drawing/2014/main" id="{1874D93A-1361-49E2-80EB-92D7AFB8C911}"/>
                  </a:ext>
                </a:extLst>
              </p:cNvPr>
              <p:cNvSpPr/>
              <p:nvPr/>
            </p:nvSpPr>
            <p:spPr>
              <a:xfrm>
                <a:off x="5598775" y="2647811"/>
                <a:ext cx="1128474" cy="400061"/>
              </a:xfrm>
              <a:custGeom>
                <a:avLst/>
                <a:gdLst/>
                <a:ahLst/>
                <a:cxnLst/>
                <a:rect l="l" t="t" r="r" b="b"/>
                <a:pathLst>
                  <a:path w="1128474" h="400061" extrusionOk="0">
                    <a:moveTo>
                      <a:pt x="71531" y="28354"/>
                    </a:moveTo>
                    <a:cubicBezTo>
                      <a:pt x="71531" y="28354"/>
                      <a:pt x="293311" y="15305"/>
                      <a:pt x="345498" y="2265"/>
                    </a:cubicBezTo>
                    <a:cubicBezTo>
                      <a:pt x="397686" y="-10784"/>
                      <a:pt x="632506" y="28354"/>
                      <a:pt x="717307" y="80541"/>
                    </a:cubicBezTo>
                    <a:cubicBezTo>
                      <a:pt x="802108" y="132719"/>
                      <a:pt x="912998" y="106631"/>
                      <a:pt x="997799" y="178382"/>
                    </a:cubicBezTo>
                    <a:cubicBezTo>
                      <a:pt x="1082600" y="250134"/>
                      <a:pt x="1128263" y="354499"/>
                      <a:pt x="1128263" y="354499"/>
                    </a:cubicBezTo>
                    <a:cubicBezTo>
                      <a:pt x="1128263" y="354499"/>
                      <a:pt x="1023897" y="419727"/>
                      <a:pt x="984759" y="393638"/>
                    </a:cubicBezTo>
                    <a:cubicBezTo>
                      <a:pt x="945621" y="367539"/>
                      <a:pt x="906483" y="354499"/>
                      <a:pt x="847780" y="302312"/>
                    </a:cubicBezTo>
                    <a:cubicBezTo>
                      <a:pt x="789078" y="250125"/>
                      <a:pt x="632525" y="171848"/>
                      <a:pt x="495536" y="171848"/>
                    </a:cubicBezTo>
                    <a:cubicBezTo>
                      <a:pt x="358557" y="171848"/>
                      <a:pt x="312894" y="204462"/>
                      <a:pt x="273756" y="204462"/>
                    </a:cubicBezTo>
                    <a:cubicBezTo>
                      <a:pt x="234618" y="204462"/>
                      <a:pt x="188955" y="224036"/>
                      <a:pt x="188955" y="224036"/>
                    </a:cubicBezTo>
                    <a:lnTo>
                      <a:pt x="-212" y="191413"/>
                    </a:lnTo>
                    <a:lnTo>
                      <a:pt x="71540" y="28335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92;p5">
                <a:extLst>
                  <a:ext uri="{FF2B5EF4-FFF2-40B4-BE49-F238E27FC236}">
                    <a16:creationId xmlns:a16="http://schemas.microsoft.com/office/drawing/2014/main" id="{29FA44CF-C3BF-479C-A97F-9B5929D5601E}"/>
                  </a:ext>
                </a:extLst>
              </p:cNvPr>
              <p:cNvSpPr/>
              <p:nvPr/>
            </p:nvSpPr>
            <p:spPr>
              <a:xfrm>
                <a:off x="4920328" y="2650264"/>
                <a:ext cx="2230869" cy="973807"/>
              </a:xfrm>
              <a:custGeom>
                <a:avLst/>
                <a:gdLst/>
                <a:ahLst/>
                <a:cxnLst/>
                <a:rect l="l" t="t" r="r" b="b"/>
                <a:pathLst>
                  <a:path w="2230869" h="973807" extrusionOk="0">
                    <a:moveTo>
                      <a:pt x="-212" y="508532"/>
                    </a:moveTo>
                    <a:cubicBezTo>
                      <a:pt x="-212" y="508532"/>
                      <a:pt x="78065" y="351979"/>
                      <a:pt x="188955" y="306316"/>
                    </a:cubicBezTo>
                    <a:cubicBezTo>
                      <a:pt x="299845" y="260654"/>
                      <a:pt x="554239" y="136714"/>
                      <a:pt x="554239" y="136714"/>
                    </a:cubicBezTo>
                    <a:cubicBezTo>
                      <a:pt x="554239" y="136714"/>
                      <a:pt x="671653" y="51913"/>
                      <a:pt x="697742" y="38873"/>
                    </a:cubicBezTo>
                    <a:cubicBezTo>
                      <a:pt x="723831" y="25824"/>
                      <a:pt x="756445" y="-265"/>
                      <a:pt x="756445" y="-265"/>
                    </a:cubicBezTo>
                    <a:cubicBezTo>
                      <a:pt x="756445" y="-265"/>
                      <a:pt x="762970" y="221516"/>
                      <a:pt x="802108" y="234565"/>
                    </a:cubicBezTo>
                    <a:cubicBezTo>
                      <a:pt x="841246" y="247614"/>
                      <a:pt x="873860" y="188902"/>
                      <a:pt x="965185" y="241089"/>
                    </a:cubicBezTo>
                    <a:cubicBezTo>
                      <a:pt x="1056511" y="293267"/>
                      <a:pt x="1121738" y="280228"/>
                      <a:pt x="1147827" y="280228"/>
                    </a:cubicBezTo>
                    <a:cubicBezTo>
                      <a:pt x="1173926" y="280228"/>
                      <a:pt x="1239153" y="273703"/>
                      <a:pt x="1278291" y="299792"/>
                    </a:cubicBezTo>
                    <a:cubicBezTo>
                      <a:pt x="1317429" y="325891"/>
                      <a:pt x="1382656" y="325891"/>
                      <a:pt x="1480507" y="351979"/>
                    </a:cubicBezTo>
                    <a:cubicBezTo>
                      <a:pt x="1578347" y="378068"/>
                      <a:pt x="1695762" y="397642"/>
                      <a:pt x="1721861" y="391118"/>
                    </a:cubicBezTo>
                    <a:cubicBezTo>
                      <a:pt x="1747959" y="384593"/>
                      <a:pt x="1832751" y="338930"/>
                      <a:pt x="1878414" y="384593"/>
                    </a:cubicBezTo>
                    <a:cubicBezTo>
                      <a:pt x="1924077" y="430256"/>
                      <a:pt x="2139332" y="567235"/>
                      <a:pt x="2139332" y="567235"/>
                    </a:cubicBezTo>
                    <a:lnTo>
                      <a:pt x="2230658" y="671600"/>
                    </a:lnTo>
                    <a:cubicBezTo>
                      <a:pt x="2230658" y="671600"/>
                      <a:pt x="2080629" y="958607"/>
                      <a:pt x="1956690" y="971657"/>
                    </a:cubicBezTo>
                    <a:cubicBezTo>
                      <a:pt x="1832751" y="984706"/>
                      <a:pt x="1428329" y="925994"/>
                      <a:pt x="1343528" y="919469"/>
                    </a:cubicBezTo>
                    <a:cubicBezTo>
                      <a:pt x="1258727" y="912954"/>
                      <a:pt x="919532" y="841202"/>
                      <a:pt x="808642" y="841202"/>
                    </a:cubicBezTo>
                    <a:cubicBezTo>
                      <a:pt x="697752" y="841202"/>
                      <a:pt x="417260" y="815104"/>
                      <a:pt x="365082" y="802064"/>
                    </a:cubicBezTo>
                    <a:cubicBezTo>
                      <a:pt x="312894" y="789015"/>
                      <a:pt x="188964" y="730312"/>
                      <a:pt x="162866" y="665085"/>
                    </a:cubicBezTo>
                    <a:cubicBezTo>
                      <a:pt x="136767" y="599849"/>
                      <a:pt x="97629" y="534621"/>
                      <a:pt x="97629" y="534621"/>
                    </a:cubicBezTo>
                    <a:lnTo>
                      <a:pt x="-212" y="508523"/>
                    </a:lnTo>
                    <a:close/>
                  </a:path>
                </a:pathLst>
              </a:custGeom>
              <a:solidFill>
                <a:srgbClr val="FFEEAA"/>
              </a:solidFill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193;p5">
                <a:extLst>
                  <a:ext uri="{FF2B5EF4-FFF2-40B4-BE49-F238E27FC236}">
                    <a16:creationId xmlns:a16="http://schemas.microsoft.com/office/drawing/2014/main" id="{E3A1326E-5D02-4429-9A70-DE848E757558}"/>
                  </a:ext>
                </a:extLst>
              </p:cNvPr>
              <p:cNvSpPr/>
              <p:nvPr/>
            </p:nvSpPr>
            <p:spPr>
              <a:xfrm>
                <a:off x="4917060" y="3126476"/>
                <a:ext cx="2260217" cy="569572"/>
              </a:xfrm>
              <a:custGeom>
                <a:avLst/>
                <a:gdLst/>
                <a:ahLst/>
                <a:cxnLst/>
                <a:rect l="l" t="t" r="r" b="b"/>
                <a:pathLst>
                  <a:path w="2260217" h="569572" extrusionOk="0">
                    <a:moveTo>
                      <a:pt x="935840" y="338930"/>
                    </a:moveTo>
                    <a:cubicBezTo>
                      <a:pt x="935840" y="338930"/>
                      <a:pt x="720585" y="299792"/>
                      <a:pt x="661872" y="306316"/>
                    </a:cubicBezTo>
                    <a:cubicBezTo>
                      <a:pt x="603170" y="312841"/>
                      <a:pt x="361816" y="280228"/>
                      <a:pt x="316153" y="254129"/>
                    </a:cubicBezTo>
                    <a:cubicBezTo>
                      <a:pt x="270490" y="228040"/>
                      <a:pt x="192214" y="208476"/>
                      <a:pt x="185689" y="162813"/>
                    </a:cubicBezTo>
                    <a:cubicBezTo>
                      <a:pt x="179164" y="117150"/>
                      <a:pt x="140026" y="25834"/>
                      <a:pt x="140026" y="25834"/>
                    </a:cubicBezTo>
                    <a:lnTo>
                      <a:pt x="153075" y="-265"/>
                    </a:lnTo>
                    <a:cubicBezTo>
                      <a:pt x="153075" y="-265"/>
                      <a:pt x="42185" y="25834"/>
                      <a:pt x="16096" y="25834"/>
                    </a:cubicBezTo>
                    <a:cubicBezTo>
                      <a:pt x="-9993" y="25834"/>
                      <a:pt x="3047" y="91061"/>
                      <a:pt x="3047" y="91061"/>
                    </a:cubicBezTo>
                    <a:cubicBezTo>
                      <a:pt x="3047" y="91061"/>
                      <a:pt x="237877" y="410692"/>
                      <a:pt x="498795" y="443305"/>
                    </a:cubicBezTo>
                    <a:cubicBezTo>
                      <a:pt x="759713" y="475919"/>
                      <a:pt x="1222847" y="515057"/>
                      <a:pt x="1431578" y="521582"/>
                    </a:cubicBezTo>
                    <a:cubicBezTo>
                      <a:pt x="1640309" y="528106"/>
                      <a:pt x="1927326" y="599858"/>
                      <a:pt x="2005602" y="554195"/>
                    </a:cubicBezTo>
                    <a:cubicBezTo>
                      <a:pt x="2083879" y="508532"/>
                      <a:pt x="2175204" y="462869"/>
                      <a:pt x="2194769" y="417216"/>
                    </a:cubicBezTo>
                    <a:cubicBezTo>
                      <a:pt x="2214343" y="371553"/>
                      <a:pt x="2240432" y="299801"/>
                      <a:pt x="2240432" y="299801"/>
                    </a:cubicBezTo>
                    <a:lnTo>
                      <a:pt x="2260006" y="175862"/>
                    </a:lnTo>
                    <a:lnTo>
                      <a:pt x="2214343" y="143249"/>
                    </a:lnTo>
                    <a:cubicBezTo>
                      <a:pt x="2214343" y="143249"/>
                      <a:pt x="2136066" y="306326"/>
                      <a:pt x="2096928" y="358504"/>
                    </a:cubicBezTo>
                    <a:cubicBezTo>
                      <a:pt x="2057790" y="410692"/>
                      <a:pt x="1881672" y="469394"/>
                      <a:pt x="1783822" y="456345"/>
                    </a:cubicBezTo>
                    <a:cubicBezTo>
                      <a:pt x="1685981" y="443296"/>
                      <a:pt x="1333737" y="417207"/>
                      <a:pt x="1229372" y="384593"/>
                    </a:cubicBezTo>
                    <a:cubicBezTo>
                      <a:pt x="1125006" y="351979"/>
                      <a:pt x="955404" y="358504"/>
                      <a:pt x="935840" y="338930"/>
                    </a:cubicBezTo>
                    <a:close/>
                  </a:path>
                </a:pathLst>
              </a:custGeom>
              <a:solidFill>
                <a:srgbClr val="D0D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194;p5">
                <a:extLst>
                  <a:ext uri="{FF2B5EF4-FFF2-40B4-BE49-F238E27FC236}">
                    <a16:creationId xmlns:a16="http://schemas.microsoft.com/office/drawing/2014/main" id="{D6B91FB0-EAA6-477E-86BC-45F2E94E0DE5}"/>
                  </a:ext>
                </a:extLst>
              </p:cNvPr>
              <p:cNvSpPr/>
              <p:nvPr/>
            </p:nvSpPr>
            <p:spPr>
              <a:xfrm>
                <a:off x="4768606" y="3145974"/>
                <a:ext cx="2466770" cy="2265099"/>
              </a:xfrm>
              <a:custGeom>
                <a:avLst/>
                <a:gdLst/>
                <a:ahLst/>
                <a:cxnLst/>
                <a:rect l="l" t="t" r="r" b="b"/>
                <a:pathLst>
                  <a:path w="2466770" h="2265099" extrusionOk="0">
                    <a:moveTo>
                      <a:pt x="138461" y="-226"/>
                    </a:moveTo>
                    <a:cubicBezTo>
                      <a:pt x="138461" y="-226"/>
                      <a:pt x="-18092" y="97614"/>
                      <a:pt x="1482" y="749915"/>
                    </a:cubicBezTo>
                    <a:cubicBezTo>
                      <a:pt x="21056" y="1402215"/>
                      <a:pt x="275450" y="1897963"/>
                      <a:pt x="536368" y="2106656"/>
                    </a:cubicBezTo>
                    <a:cubicBezTo>
                      <a:pt x="797286" y="2315387"/>
                      <a:pt x="1358261" y="2321912"/>
                      <a:pt x="1632219" y="2100132"/>
                    </a:cubicBezTo>
                    <a:cubicBezTo>
                      <a:pt x="1906187" y="1878351"/>
                      <a:pt x="2264946" y="1434791"/>
                      <a:pt x="2369311" y="1141249"/>
                    </a:cubicBezTo>
                    <a:cubicBezTo>
                      <a:pt x="2473677" y="847718"/>
                      <a:pt x="2473677" y="508523"/>
                      <a:pt x="2460637" y="378059"/>
                    </a:cubicBezTo>
                    <a:cubicBezTo>
                      <a:pt x="2447588" y="247595"/>
                      <a:pt x="2421499" y="156279"/>
                      <a:pt x="2421499" y="156279"/>
                    </a:cubicBezTo>
                    <a:cubicBezTo>
                      <a:pt x="2421499" y="156279"/>
                      <a:pt x="2323658" y="254120"/>
                      <a:pt x="2317133" y="319356"/>
                    </a:cubicBezTo>
                    <a:cubicBezTo>
                      <a:pt x="2310609" y="384584"/>
                      <a:pt x="2212768" y="462860"/>
                      <a:pt x="2062740" y="482434"/>
                    </a:cubicBezTo>
                    <a:cubicBezTo>
                      <a:pt x="1912711" y="502008"/>
                      <a:pt x="1482191" y="410682"/>
                      <a:pt x="1351736" y="397633"/>
                    </a:cubicBezTo>
                    <a:cubicBezTo>
                      <a:pt x="1221273" y="384593"/>
                      <a:pt x="1038631" y="351979"/>
                      <a:pt x="960354" y="338930"/>
                    </a:cubicBezTo>
                    <a:cubicBezTo>
                      <a:pt x="882078" y="325881"/>
                      <a:pt x="855989" y="358494"/>
                      <a:pt x="738574" y="332406"/>
                    </a:cubicBezTo>
                    <a:cubicBezTo>
                      <a:pt x="621159" y="306316"/>
                      <a:pt x="405904" y="286743"/>
                      <a:pt x="347192" y="208466"/>
                    </a:cubicBezTo>
                    <a:cubicBezTo>
                      <a:pt x="288480" y="130190"/>
                      <a:pt x="262391" y="25824"/>
                      <a:pt x="262391" y="25824"/>
                    </a:cubicBezTo>
                    <a:lnTo>
                      <a:pt x="138451" y="-265"/>
                    </a:lnTo>
                    <a:close/>
                  </a:path>
                </a:pathLst>
              </a:custGeom>
              <a:solidFill>
                <a:srgbClr val="ABC837"/>
              </a:solidFill>
              <a:ln w="9525" cap="flat" cmpd="sng">
                <a:solidFill>
                  <a:srgbClr val="A9C63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195;p5">
                <a:extLst>
                  <a:ext uri="{FF2B5EF4-FFF2-40B4-BE49-F238E27FC236}">
                    <a16:creationId xmlns:a16="http://schemas.microsoft.com/office/drawing/2014/main" id="{A6B93185-4C33-4F8C-B358-5E50ED987C4A}"/>
                  </a:ext>
                </a:extLst>
              </p:cNvPr>
              <p:cNvSpPr/>
              <p:nvPr/>
            </p:nvSpPr>
            <p:spPr>
              <a:xfrm>
                <a:off x="4787597" y="3163404"/>
                <a:ext cx="2428825" cy="2230265"/>
              </a:xfrm>
              <a:custGeom>
                <a:avLst/>
                <a:gdLst/>
                <a:ahLst/>
                <a:cxnLst/>
                <a:rect l="l" t="t" r="r" b="b"/>
                <a:pathLst>
                  <a:path w="2428825" h="2230265" extrusionOk="0">
                    <a:moveTo>
                      <a:pt x="136329" y="-226"/>
                    </a:moveTo>
                    <a:cubicBezTo>
                      <a:pt x="136329" y="-226"/>
                      <a:pt x="-17814" y="96110"/>
                      <a:pt x="1455" y="738371"/>
                    </a:cubicBezTo>
                    <a:cubicBezTo>
                      <a:pt x="20724" y="1380632"/>
                      <a:pt x="271203" y="1868798"/>
                      <a:pt x="528112" y="2074252"/>
                    </a:cubicBezTo>
                    <a:cubicBezTo>
                      <a:pt x="785020" y="2279773"/>
                      <a:pt x="1337365" y="2286202"/>
                      <a:pt x="1607104" y="2067832"/>
                    </a:cubicBezTo>
                    <a:cubicBezTo>
                      <a:pt x="1876852" y="1849462"/>
                      <a:pt x="2230096" y="1412722"/>
                      <a:pt x="2332861" y="1123705"/>
                    </a:cubicBezTo>
                    <a:cubicBezTo>
                      <a:pt x="2435626" y="834687"/>
                      <a:pt x="2435626" y="500712"/>
                      <a:pt x="2422777" y="372258"/>
                    </a:cubicBezTo>
                    <a:cubicBezTo>
                      <a:pt x="2409928" y="243804"/>
                      <a:pt x="2384239" y="153888"/>
                      <a:pt x="2384239" y="153888"/>
                    </a:cubicBezTo>
                    <a:cubicBezTo>
                      <a:pt x="2384239" y="153888"/>
                      <a:pt x="2287903" y="250224"/>
                      <a:pt x="2281474" y="314451"/>
                    </a:cubicBezTo>
                    <a:cubicBezTo>
                      <a:pt x="2275054" y="378678"/>
                      <a:pt x="2178708" y="455745"/>
                      <a:pt x="2030995" y="475014"/>
                    </a:cubicBezTo>
                    <a:cubicBezTo>
                      <a:pt x="1883271" y="494283"/>
                      <a:pt x="1459380" y="404358"/>
                      <a:pt x="1330926" y="391518"/>
                    </a:cubicBezTo>
                    <a:cubicBezTo>
                      <a:pt x="1202472" y="378668"/>
                      <a:pt x="1022640" y="346560"/>
                      <a:pt x="945573" y="333711"/>
                    </a:cubicBezTo>
                    <a:cubicBezTo>
                      <a:pt x="868507" y="320871"/>
                      <a:pt x="842808" y="352980"/>
                      <a:pt x="727203" y="327291"/>
                    </a:cubicBezTo>
                    <a:cubicBezTo>
                      <a:pt x="611598" y="301602"/>
                      <a:pt x="399648" y="282333"/>
                      <a:pt x="341850" y="205256"/>
                    </a:cubicBezTo>
                    <a:cubicBezTo>
                      <a:pt x="284052" y="128190"/>
                      <a:pt x="258364" y="25424"/>
                      <a:pt x="258364" y="25424"/>
                    </a:cubicBezTo>
                    <a:lnTo>
                      <a:pt x="136320" y="-26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196;p5">
                <a:extLst>
                  <a:ext uri="{FF2B5EF4-FFF2-40B4-BE49-F238E27FC236}">
                    <a16:creationId xmlns:a16="http://schemas.microsoft.com/office/drawing/2014/main" id="{9212F188-15B6-4AF4-BDA8-52D905D9300F}"/>
                  </a:ext>
                </a:extLst>
              </p:cNvPr>
              <p:cNvSpPr/>
              <p:nvPr/>
            </p:nvSpPr>
            <p:spPr>
              <a:xfrm rot="-3929096">
                <a:off x="5337741" y="4321859"/>
                <a:ext cx="1495002" cy="419810"/>
              </a:xfrm>
              <a:custGeom>
                <a:avLst/>
                <a:gdLst/>
                <a:ahLst/>
                <a:cxnLst/>
                <a:rect l="l" t="t" r="r" b="b"/>
                <a:pathLst>
                  <a:path w="1494759" h="419742" extrusionOk="0">
                    <a:moveTo>
                      <a:pt x="-173" y="-190"/>
                    </a:moveTo>
                    <a:cubicBezTo>
                      <a:pt x="630728" y="221431"/>
                      <a:pt x="655371" y="227589"/>
                      <a:pt x="872211" y="233738"/>
                    </a:cubicBezTo>
                    <a:cubicBezTo>
                      <a:pt x="1089080" y="239895"/>
                      <a:pt x="1325670" y="166021"/>
                      <a:pt x="1350313" y="141400"/>
                    </a:cubicBezTo>
                    <a:cubicBezTo>
                      <a:pt x="1374957" y="116778"/>
                      <a:pt x="1646050" y="122927"/>
                      <a:pt x="1374957" y="246053"/>
                    </a:cubicBezTo>
                    <a:cubicBezTo>
                      <a:pt x="1103871" y="369179"/>
                      <a:pt x="936282" y="461517"/>
                      <a:pt x="679979" y="399958"/>
                    </a:cubicBezTo>
                    <a:cubicBezTo>
                      <a:pt x="423676" y="338400"/>
                      <a:pt x="300451" y="289148"/>
                      <a:pt x="201877" y="209116"/>
                    </a:cubicBezTo>
                    <a:cubicBezTo>
                      <a:pt x="103295" y="129084"/>
                      <a:pt x="4721" y="5967"/>
                      <a:pt x="-209" y="-190"/>
                    </a:cubicBezTo>
                    <a:close/>
                  </a:path>
                </a:pathLst>
              </a:custGeom>
              <a:solidFill>
                <a:srgbClr val="89A0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197;p5">
                <a:extLst>
                  <a:ext uri="{FF2B5EF4-FFF2-40B4-BE49-F238E27FC236}">
                    <a16:creationId xmlns:a16="http://schemas.microsoft.com/office/drawing/2014/main" id="{4E511001-B8A6-42BE-85E2-B866DE53FA4A}"/>
                  </a:ext>
                </a:extLst>
              </p:cNvPr>
              <p:cNvSpPr/>
              <p:nvPr/>
            </p:nvSpPr>
            <p:spPr>
              <a:xfrm>
                <a:off x="4796716" y="3444265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754" y="1615"/>
                    </a:moveTo>
                    <a:cubicBezTo>
                      <a:pt x="38754" y="1615"/>
                      <a:pt x="-104358" y="569114"/>
                      <a:pt x="158009" y="973546"/>
                    </a:cubicBezTo>
                    <a:cubicBezTo>
                      <a:pt x="420377" y="1377968"/>
                      <a:pt x="527720" y="1541045"/>
                      <a:pt x="563490" y="1560610"/>
                    </a:cubicBezTo>
                    <a:cubicBezTo>
                      <a:pt x="599277" y="1580174"/>
                      <a:pt x="336892" y="1149663"/>
                      <a:pt x="253424" y="875695"/>
                    </a:cubicBezTo>
                    <a:cubicBezTo>
                      <a:pt x="169938" y="601728"/>
                      <a:pt x="146098" y="353859"/>
                      <a:pt x="146098" y="236444"/>
                    </a:cubicBezTo>
                    <a:cubicBezTo>
                      <a:pt x="146098" y="119030"/>
                      <a:pt x="50683" y="-17950"/>
                      <a:pt x="38754" y="1615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198;p5">
                <a:extLst>
                  <a:ext uri="{FF2B5EF4-FFF2-40B4-BE49-F238E27FC236}">
                    <a16:creationId xmlns:a16="http://schemas.microsoft.com/office/drawing/2014/main" id="{7D9B6AEA-857F-4272-8653-F05EB02D9D85}"/>
                  </a:ext>
                </a:extLst>
              </p:cNvPr>
              <p:cNvSpPr/>
              <p:nvPr/>
            </p:nvSpPr>
            <p:spPr>
              <a:xfrm flipH="1">
                <a:off x="6610133" y="3463834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945" y="1617"/>
                    </a:moveTo>
                    <a:cubicBezTo>
                      <a:pt x="38945" y="1617"/>
                      <a:pt x="-104168" y="569116"/>
                      <a:pt x="158200" y="973548"/>
                    </a:cubicBezTo>
                    <a:cubicBezTo>
                      <a:pt x="420567" y="1377970"/>
                      <a:pt x="527911" y="1541048"/>
                      <a:pt x="563680" y="1560612"/>
                    </a:cubicBezTo>
                    <a:cubicBezTo>
                      <a:pt x="599467" y="1580176"/>
                      <a:pt x="337082" y="1149665"/>
                      <a:pt x="253614" y="875697"/>
                    </a:cubicBezTo>
                    <a:cubicBezTo>
                      <a:pt x="170128" y="601730"/>
                      <a:pt x="146288" y="353861"/>
                      <a:pt x="146288" y="236446"/>
                    </a:cubicBezTo>
                    <a:cubicBezTo>
                      <a:pt x="146288" y="119032"/>
                      <a:pt x="50874" y="-17947"/>
                      <a:pt x="38945" y="1617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199;p5">
                <a:extLst>
                  <a:ext uri="{FF2B5EF4-FFF2-40B4-BE49-F238E27FC236}">
                    <a16:creationId xmlns:a16="http://schemas.microsoft.com/office/drawing/2014/main" id="{84E64108-58E7-4F76-9440-2685F327A4B1}"/>
                  </a:ext>
                </a:extLst>
              </p:cNvPr>
              <p:cNvSpPr/>
              <p:nvPr/>
            </p:nvSpPr>
            <p:spPr>
              <a:xfrm>
                <a:off x="5024722" y="2858893"/>
                <a:ext cx="587073" cy="280584"/>
              </a:xfrm>
              <a:custGeom>
                <a:avLst/>
                <a:gdLst/>
                <a:ahLst/>
                <a:cxnLst/>
                <a:rect l="l" t="t" r="r" b="b"/>
                <a:pathLst>
                  <a:path w="587073" h="280584" extrusionOk="0">
                    <a:moveTo>
                      <a:pt x="51985" y="260756"/>
                    </a:moveTo>
                    <a:cubicBezTo>
                      <a:pt x="51985" y="260756"/>
                      <a:pt x="397705" y="175955"/>
                      <a:pt x="489021" y="84638"/>
                    </a:cubicBezTo>
                    <a:cubicBezTo>
                      <a:pt x="580347" y="-6687"/>
                      <a:pt x="586862" y="-163"/>
                      <a:pt x="586862" y="-163"/>
                    </a:cubicBezTo>
                    <a:cubicBezTo>
                      <a:pt x="586862" y="-163"/>
                      <a:pt x="384646" y="143341"/>
                      <a:pt x="234618" y="182479"/>
                    </a:cubicBezTo>
                    <a:cubicBezTo>
                      <a:pt x="84589" y="221618"/>
                      <a:pt x="-212" y="280320"/>
                      <a:pt x="-212" y="280320"/>
                    </a:cubicBezTo>
                    <a:lnTo>
                      <a:pt x="51976" y="260756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200;p5">
                <a:extLst>
                  <a:ext uri="{FF2B5EF4-FFF2-40B4-BE49-F238E27FC236}">
                    <a16:creationId xmlns:a16="http://schemas.microsoft.com/office/drawing/2014/main" id="{1AE7F3AB-367C-40AD-9958-17A72DDA5535}"/>
                  </a:ext>
                </a:extLst>
              </p:cNvPr>
              <p:cNvSpPr/>
              <p:nvPr/>
            </p:nvSpPr>
            <p:spPr>
              <a:xfrm>
                <a:off x="5853188" y="2859052"/>
                <a:ext cx="477117" cy="319135"/>
              </a:xfrm>
              <a:custGeom>
                <a:avLst/>
                <a:gdLst/>
                <a:ahLst/>
                <a:cxnLst/>
                <a:rect l="l" t="t" r="r" b="b"/>
                <a:pathLst>
                  <a:path w="477117" h="319135" extrusionOk="0">
                    <a:moveTo>
                      <a:pt x="475962" y="117150"/>
                    </a:moveTo>
                    <a:cubicBezTo>
                      <a:pt x="443348" y="117150"/>
                      <a:pt x="286796" y="149764"/>
                      <a:pt x="254182" y="228040"/>
                    </a:cubicBezTo>
                    <a:cubicBezTo>
                      <a:pt x="221568" y="306317"/>
                      <a:pt x="182430" y="338930"/>
                      <a:pt x="169381" y="306317"/>
                    </a:cubicBezTo>
                    <a:cubicBezTo>
                      <a:pt x="156341" y="273703"/>
                      <a:pt x="234618" y="241090"/>
                      <a:pt x="195479" y="162813"/>
                    </a:cubicBezTo>
                    <a:cubicBezTo>
                      <a:pt x="156332" y="84537"/>
                      <a:pt x="195479" y="117150"/>
                      <a:pt x="117203" y="91061"/>
                    </a:cubicBezTo>
                    <a:cubicBezTo>
                      <a:pt x="38926" y="64972"/>
                      <a:pt x="-212" y="-265"/>
                      <a:pt x="-212" y="-265"/>
                    </a:cubicBezTo>
                    <a:cubicBezTo>
                      <a:pt x="-212" y="-265"/>
                      <a:pt x="51966" y="51923"/>
                      <a:pt x="208519" y="64972"/>
                    </a:cubicBezTo>
                    <a:cubicBezTo>
                      <a:pt x="365072" y="78012"/>
                      <a:pt x="489011" y="123675"/>
                      <a:pt x="475962" y="117150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201;p5">
                <a:extLst>
                  <a:ext uri="{FF2B5EF4-FFF2-40B4-BE49-F238E27FC236}">
                    <a16:creationId xmlns:a16="http://schemas.microsoft.com/office/drawing/2014/main" id="{1E403777-5672-4048-A7A5-47FF7D534EE6}"/>
                  </a:ext>
                </a:extLst>
              </p:cNvPr>
              <p:cNvSpPr/>
              <p:nvPr/>
            </p:nvSpPr>
            <p:spPr>
              <a:xfrm>
                <a:off x="6520528" y="3094577"/>
                <a:ext cx="224228" cy="239849"/>
              </a:xfrm>
              <a:custGeom>
                <a:avLst/>
                <a:gdLst/>
                <a:ahLst/>
                <a:cxnLst/>
                <a:rect l="l" t="t" r="r" b="b"/>
                <a:pathLst>
                  <a:path w="224228" h="239849" extrusionOk="0">
                    <a:moveTo>
                      <a:pt x="-212" y="-265"/>
                    </a:moveTo>
                    <a:cubicBezTo>
                      <a:pt x="-212" y="-265"/>
                      <a:pt x="-212" y="30682"/>
                      <a:pt x="55843" y="84841"/>
                    </a:cubicBezTo>
                    <a:cubicBezTo>
                      <a:pt x="111907" y="139000"/>
                      <a:pt x="224017" y="239585"/>
                      <a:pt x="224017" y="239585"/>
                    </a:cubicBezTo>
                    <a:cubicBezTo>
                      <a:pt x="224017" y="239585"/>
                      <a:pt x="55843" y="38426"/>
                      <a:pt x="-212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202;p5">
                <a:extLst>
                  <a:ext uri="{FF2B5EF4-FFF2-40B4-BE49-F238E27FC236}">
                    <a16:creationId xmlns:a16="http://schemas.microsoft.com/office/drawing/2014/main" id="{E077740C-F3C1-45A6-B4FE-49023C035B49}"/>
                  </a:ext>
                </a:extLst>
              </p:cNvPr>
              <p:cNvSpPr/>
              <p:nvPr/>
            </p:nvSpPr>
            <p:spPr>
              <a:xfrm>
                <a:off x="6316312" y="3217830"/>
                <a:ext cx="9525" cy="234829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34829" extrusionOk="0">
                    <a:moveTo>
                      <a:pt x="-212" y="-265"/>
                    </a:moveTo>
                    <a:lnTo>
                      <a:pt x="-212" y="234565"/>
                    </a:lnTo>
                  </a:path>
                </a:pathLst>
              </a:custGeom>
              <a:noFill/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203;p5">
                <a:extLst>
                  <a:ext uri="{FF2B5EF4-FFF2-40B4-BE49-F238E27FC236}">
                    <a16:creationId xmlns:a16="http://schemas.microsoft.com/office/drawing/2014/main" id="{761C9EF3-059F-4FF3-A6DA-CAACA3CA3957}"/>
                  </a:ext>
                </a:extLst>
              </p:cNvPr>
              <p:cNvSpPr/>
              <p:nvPr/>
            </p:nvSpPr>
            <p:spPr>
              <a:xfrm>
                <a:off x="5556584" y="3623843"/>
                <a:ext cx="738298" cy="271897"/>
              </a:xfrm>
              <a:custGeom>
                <a:avLst/>
                <a:gdLst/>
                <a:ahLst/>
                <a:cxnLst/>
                <a:rect l="l" t="t" r="r" b="b"/>
                <a:pathLst>
                  <a:path w="738298" h="271897" extrusionOk="0">
                    <a:moveTo>
                      <a:pt x="-208" y="-271"/>
                    </a:moveTo>
                    <a:cubicBezTo>
                      <a:pt x="311409" y="143289"/>
                      <a:pt x="323581" y="147278"/>
                      <a:pt x="430684" y="151261"/>
                    </a:cubicBezTo>
                    <a:cubicBezTo>
                      <a:pt x="537801" y="155250"/>
                      <a:pt x="654658" y="107396"/>
                      <a:pt x="666830" y="91447"/>
                    </a:cubicBezTo>
                    <a:cubicBezTo>
                      <a:pt x="679002" y="75497"/>
                      <a:pt x="812902" y="79481"/>
                      <a:pt x="679002" y="159238"/>
                    </a:cubicBezTo>
                    <a:cubicBezTo>
                      <a:pt x="545106" y="238996"/>
                      <a:pt x="462330" y="298810"/>
                      <a:pt x="335736" y="258934"/>
                    </a:cubicBezTo>
                    <a:cubicBezTo>
                      <a:pt x="209141" y="219058"/>
                      <a:pt x="148278" y="187154"/>
                      <a:pt x="99589" y="135312"/>
                    </a:cubicBezTo>
                    <a:cubicBezTo>
                      <a:pt x="50898" y="83469"/>
                      <a:pt x="2210" y="3717"/>
                      <a:pt x="-226" y="-271"/>
                    </a:cubicBezTo>
                    <a:close/>
                  </a:path>
                </a:pathLst>
              </a:custGeom>
              <a:solidFill>
                <a:srgbClr val="FFFFFF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204;p5">
                <a:extLst>
                  <a:ext uri="{FF2B5EF4-FFF2-40B4-BE49-F238E27FC236}">
                    <a16:creationId xmlns:a16="http://schemas.microsoft.com/office/drawing/2014/main" id="{61F5BDDB-8602-4A2E-B5B7-A5D6E91624F8}"/>
                  </a:ext>
                </a:extLst>
              </p:cNvPr>
              <p:cNvSpPr/>
              <p:nvPr/>
            </p:nvSpPr>
            <p:spPr>
              <a:xfrm>
                <a:off x="5486723" y="2961608"/>
                <a:ext cx="267519" cy="423226"/>
              </a:xfrm>
              <a:custGeom>
                <a:avLst/>
                <a:gdLst/>
                <a:ahLst/>
                <a:cxnLst/>
                <a:rect l="l" t="t" r="r" b="b"/>
                <a:pathLst>
                  <a:path w="267519" h="423226" extrusionOk="0">
                    <a:moveTo>
                      <a:pt x="267307" y="-265"/>
                    </a:moveTo>
                    <a:cubicBezTo>
                      <a:pt x="230407" y="36636"/>
                      <a:pt x="-212" y="396404"/>
                      <a:pt x="-212" y="396404"/>
                    </a:cubicBezTo>
                    <a:cubicBezTo>
                      <a:pt x="-212" y="396404"/>
                      <a:pt x="-212" y="507104"/>
                      <a:pt x="128938" y="276485"/>
                    </a:cubicBezTo>
                    <a:cubicBezTo>
                      <a:pt x="258087" y="45865"/>
                      <a:pt x="267307" y="8965"/>
                      <a:pt x="267307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" name="Google Shape;205;p5">
                <a:extLst>
                  <a:ext uri="{FF2B5EF4-FFF2-40B4-BE49-F238E27FC236}">
                    <a16:creationId xmlns:a16="http://schemas.microsoft.com/office/drawing/2014/main" id="{D61164DA-03E3-4A66-A41B-E08853882621}"/>
                  </a:ext>
                </a:extLst>
              </p:cNvPr>
              <p:cNvGrpSpPr/>
              <p:nvPr/>
            </p:nvGrpSpPr>
            <p:grpSpPr>
              <a:xfrm>
                <a:off x="6306235" y="1356086"/>
                <a:ext cx="1235373" cy="1660293"/>
                <a:chOff x="6306235" y="1356086"/>
                <a:chExt cx="1235373" cy="1660293"/>
              </a:xfrm>
            </p:grpSpPr>
            <p:sp>
              <p:nvSpPr>
                <p:cNvPr id="66" name="Google Shape;206;p5">
                  <a:extLst>
                    <a:ext uri="{FF2B5EF4-FFF2-40B4-BE49-F238E27FC236}">
                      <a16:creationId xmlns:a16="http://schemas.microsoft.com/office/drawing/2014/main" id="{CF72DDE8-8F07-4F7E-BC67-1EA9E2378B3A}"/>
                    </a:ext>
                  </a:extLst>
                </p:cNvPr>
                <p:cNvSpPr/>
                <p:nvPr/>
              </p:nvSpPr>
              <p:spPr>
                <a:xfrm>
                  <a:off x="6371938" y="1404273"/>
                  <a:ext cx="1143381" cy="1612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381" h="1612106" extrusionOk="0">
                      <a:moveTo>
                        <a:pt x="25604" y="1611840"/>
                      </a:moveTo>
                      <a:lnTo>
                        <a:pt x="1142696" y="17260"/>
                      </a:lnTo>
                      <a:lnTo>
                        <a:pt x="1120788" y="-266"/>
                      </a:lnTo>
                      <a:lnTo>
                        <a:pt x="-685" y="1607459"/>
                      </a:lnTo>
                      <a:lnTo>
                        <a:pt x="25604" y="1611840"/>
                      </a:lnTo>
                      <a:close/>
                    </a:path>
                  </a:pathLst>
                </a:custGeom>
                <a:solidFill>
                  <a:srgbClr val="FFE680">
                    <a:alpha val="439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7" name="Google Shape;207;p5">
                  <a:extLst>
                    <a:ext uri="{FF2B5EF4-FFF2-40B4-BE49-F238E27FC236}">
                      <a16:creationId xmlns:a16="http://schemas.microsoft.com/office/drawing/2014/main" id="{B6D2468F-F2DE-4676-BE2D-E7A0A38A7D24}"/>
                    </a:ext>
                  </a:extLst>
                </p:cNvPr>
                <p:cNvGrpSpPr/>
                <p:nvPr/>
              </p:nvGrpSpPr>
              <p:grpSpPr>
                <a:xfrm>
                  <a:off x="6306235" y="1356086"/>
                  <a:ext cx="1235373" cy="1647158"/>
                  <a:chOff x="6306235" y="1356086"/>
                  <a:chExt cx="1235373" cy="1647158"/>
                </a:xfrm>
              </p:grpSpPr>
              <p:sp>
                <p:nvSpPr>
                  <p:cNvPr id="68" name="Google Shape;208;p5">
                    <a:extLst>
                      <a:ext uri="{FF2B5EF4-FFF2-40B4-BE49-F238E27FC236}">
                        <a16:creationId xmlns:a16="http://schemas.microsoft.com/office/drawing/2014/main" id="{1270CC42-C38C-409A-BF88-4D87997E05DC}"/>
                      </a:ext>
                    </a:extLst>
                  </p:cNvPr>
                  <p:cNvSpPr/>
                  <p:nvPr/>
                </p:nvSpPr>
                <p:spPr>
                  <a:xfrm>
                    <a:off x="6306235" y="1356086"/>
                    <a:ext cx="1235373" cy="1647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5373" h="1647158" extrusionOk="0">
                        <a:moveTo>
                          <a:pt x="113215" y="1646883"/>
                        </a:moveTo>
                        <a:lnTo>
                          <a:pt x="1234688" y="74210"/>
                        </a:lnTo>
                        <a:lnTo>
                          <a:pt x="1120789" y="-266"/>
                        </a:lnTo>
                        <a:lnTo>
                          <a:pt x="-685" y="1607459"/>
                        </a:lnTo>
                        <a:lnTo>
                          <a:pt x="113215" y="1646892"/>
                        </a:lnTo>
                        <a:close/>
                      </a:path>
                    </a:pathLst>
                  </a:custGeom>
                  <a:solidFill>
                    <a:srgbClr val="C8AB37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" name="Google Shape;209;p5">
                    <a:extLst>
                      <a:ext uri="{FF2B5EF4-FFF2-40B4-BE49-F238E27FC236}">
                        <a16:creationId xmlns:a16="http://schemas.microsoft.com/office/drawing/2014/main" id="{63A47B16-5718-49C5-808F-E159EFB1A157}"/>
                      </a:ext>
                    </a:extLst>
                  </p:cNvPr>
                  <p:cNvSpPr/>
                  <p:nvPr/>
                </p:nvSpPr>
                <p:spPr>
                  <a:xfrm>
                    <a:off x="6310692" y="1386747"/>
                    <a:ext cx="1143380" cy="1612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3380" h="1612106" extrusionOk="0">
                        <a:moveTo>
                          <a:pt x="25604" y="1611840"/>
                        </a:moveTo>
                        <a:lnTo>
                          <a:pt x="1142695" y="17260"/>
                        </a:lnTo>
                        <a:lnTo>
                          <a:pt x="1120788" y="-266"/>
                        </a:lnTo>
                        <a:lnTo>
                          <a:pt x="-685" y="1607459"/>
                        </a:lnTo>
                        <a:lnTo>
                          <a:pt x="25604" y="1611840"/>
                        </a:lnTo>
                        <a:close/>
                      </a:path>
                    </a:pathLst>
                  </a:custGeom>
                  <a:solidFill>
                    <a:srgbClr val="AC9D93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" name="Google Shape;210;p5">
                    <a:extLst>
                      <a:ext uri="{FF2B5EF4-FFF2-40B4-BE49-F238E27FC236}">
                        <a16:creationId xmlns:a16="http://schemas.microsoft.com/office/drawing/2014/main" id="{106D3D48-2879-4FE7-909B-2E346F4CD4C3}"/>
                      </a:ext>
                    </a:extLst>
                  </p:cNvPr>
                  <p:cNvSpPr/>
                  <p:nvPr/>
                </p:nvSpPr>
                <p:spPr>
                  <a:xfrm>
                    <a:off x="6380702" y="1395510"/>
                    <a:ext cx="1099565" cy="1546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9565" h="1546383" extrusionOk="0">
                        <a:moveTo>
                          <a:pt x="-685" y="1546118"/>
                        </a:moveTo>
                        <a:lnTo>
                          <a:pt x="1076973" y="-266"/>
                        </a:lnTo>
                        <a:lnTo>
                          <a:pt x="1098880" y="8496"/>
                        </a:lnTo>
                        <a:lnTo>
                          <a:pt x="-685" y="154611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38" name="Google Shape;142;p5">
            <a:extLst>
              <a:ext uri="{FF2B5EF4-FFF2-40B4-BE49-F238E27FC236}">
                <a16:creationId xmlns:a16="http://schemas.microsoft.com/office/drawing/2014/main" id="{290960DD-7E97-478B-BEB9-F5E2814D15B5}"/>
              </a:ext>
            </a:extLst>
          </p:cNvPr>
          <p:cNvGrpSpPr/>
          <p:nvPr/>
        </p:nvGrpSpPr>
        <p:grpSpPr>
          <a:xfrm>
            <a:off x="11340399" y="5733982"/>
            <a:ext cx="435283" cy="1050406"/>
            <a:chOff x="4028392" y="3097874"/>
            <a:chExt cx="1270158" cy="3065088"/>
          </a:xfrm>
        </p:grpSpPr>
        <p:sp>
          <p:nvSpPr>
            <p:cNvPr id="42" name="Google Shape;143;p5">
              <a:extLst>
                <a:ext uri="{FF2B5EF4-FFF2-40B4-BE49-F238E27FC236}">
                  <a16:creationId xmlns:a16="http://schemas.microsoft.com/office/drawing/2014/main" id="{644F6681-FC45-493F-895D-453B2FCC1291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;p5">
              <a:extLst>
                <a:ext uri="{FF2B5EF4-FFF2-40B4-BE49-F238E27FC236}">
                  <a16:creationId xmlns:a16="http://schemas.microsoft.com/office/drawing/2014/main" id="{65724720-5E33-4B2B-802E-0FB974BF9267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5;p5">
              <a:extLst>
                <a:ext uri="{FF2B5EF4-FFF2-40B4-BE49-F238E27FC236}">
                  <a16:creationId xmlns:a16="http://schemas.microsoft.com/office/drawing/2014/main" id="{5F33027D-248F-4B4C-9152-C0B5C85C9B3D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6;p5">
              <a:extLst>
                <a:ext uri="{FF2B5EF4-FFF2-40B4-BE49-F238E27FC236}">
                  <a16:creationId xmlns:a16="http://schemas.microsoft.com/office/drawing/2014/main" id="{CD8E6CA8-6B7E-415A-B00A-4DC75B94F4C9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7;p5">
              <a:extLst>
                <a:ext uri="{FF2B5EF4-FFF2-40B4-BE49-F238E27FC236}">
                  <a16:creationId xmlns:a16="http://schemas.microsoft.com/office/drawing/2014/main" id="{C90EC12D-12A6-4D58-A786-4D5B71139361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8;p5">
              <a:extLst>
                <a:ext uri="{FF2B5EF4-FFF2-40B4-BE49-F238E27FC236}">
                  <a16:creationId xmlns:a16="http://schemas.microsoft.com/office/drawing/2014/main" id="{BDAFEA18-795C-4E5B-B96E-D05787B6FCC6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222;p6">
            <a:extLst>
              <a:ext uri="{FF2B5EF4-FFF2-40B4-BE49-F238E27FC236}">
                <a16:creationId xmlns:a16="http://schemas.microsoft.com/office/drawing/2014/main" id="{B87917B5-5A90-4EF6-8F6D-038D5A87AE11}"/>
              </a:ext>
            </a:extLst>
          </p:cNvPr>
          <p:cNvSpPr/>
          <p:nvPr userDrawn="1"/>
        </p:nvSpPr>
        <p:spPr>
          <a:xfrm>
            <a:off x="3127055" y="181958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223;p6">
            <a:extLst>
              <a:ext uri="{FF2B5EF4-FFF2-40B4-BE49-F238E27FC236}">
                <a16:creationId xmlns:a16="http://schemas.microsoft.com/office/drawing/2014/main" id="{77A35F63-CFB1-4DD5-A637-A25BD43586C4}"/>
              </a:ext>
            </a:extLst>
          </p:cNvPr>
          <p:cNvSpPr/>
          <p:nvPr userDrawn="1"/>
        </p:nvSpPr>
        <p:spPr>
          <a:xfrm>
            <a:off x="908795" y="2500792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224;p6">
            <a:extLst>
              <a:ext uri="{FF2B5EF4-FFF2-40B4-BE49-F238E27FC236}">
                <a16:creationId xmlns:a16="http://schemas.microsoft.com/office/drawing/2014/main" id="{0A124FEE-D72E-46FD-A18B-2733A0F3378B}"/>
              </a:ext>
            </a:extLst>
          </p:cNvPr>
          <p:cNvSpPr/>
          <p:nvPr userDrawn="1"/>
        </p:nvSpPr>
        <p:spPr>
          <a:xfrm>
            <a:off x="7192734" y="34641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Calibri"/>
              <a:sym typeface="Calibri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4626132-7375-425A-853C-8625B140384D}"/>
              </a:ext>
            </a:extLst>
          </p:cNvPr>
          <p:cNvGrpSpPr/>
          <p:nvPr/>
        </p:nvGrpSpPr>
        <p:grpSpPr>
          <a:xfrm>
            <a:off x="989767" y="1196527"/>
            <a:ext cx="10224508" cy="981529"/>
            <a:chOff x="1099579" y="475819"/>
            <a:chExt cx="10210327" cy="1504950"/>
          </a:xfrm>
          <a:solidFill>
            <a:schemeClr val="accent4">
              <a:lumMod val="50000"/>
              <a:alpha val="29000"/>
            </a:schemeClr>
          </a:solidFill>
        </p:grpSpPr>
        <p:sp>
          <p:nvSpPr>
            <p:cNvPr id="137" name="Rounded Rectangle 13">
              <a:extLst>
                <a:ext uri="{FF2B5EF4-FFF2-40B4-BE49-F238E27FC236}">
                  <a16:creationId xmlns:a16="http://schemas.microsoft.com/office/drawing/2014/main" id="{5B139C47-B781-401E-B292-6C5E60294746}"/>
                </a:ext>
              </a:extLst>
            </p:cNvPr>
            <p:cNvSpPr/>
            <p:nvPr/>
          </p:nvSpPr>
          <p:spPr>
            <a:xfrm>
              <a:off x="1178806" y="475819"/>
              <a:ext cx="10131100" cy="1504950"/>
            </a:xfrm>
            <a:custGeom>
              <a:avLst/>
              <a:gdLst>
                <a:gd name="connsiteX0" fmla="*/ 0 w 10131100"/>
                <a:gd name="connsiteY0" fmla="*/ 250830 h 1504950"/>
                <a:gd name="connsiteX1" fmla="*/ 250830 w 10131100"/>
                <a:gd name="connsiteY1" fmla="*/ 0 h 1504950"/>
                <a:gd name="connsiteX2" fmla="*/ 817268 w 10131100"/>
                <a:gd name="connsiteY2" fmla="*/ 0 h 1504950"/>
                <a:gd name="connsiteX3" fmla="*/ 1480000 w 10131100"/>
                <a:gd name="connsiteY3" fmla="*/ 0 h 1504950"/>
                <a:gd name="connsiteX4" fmla="*/ 1950143 w 10131100"/>
                <a:gd name="connsiteY4" fmla="*/ 0 h 1504950"/>
                <a:gd name="connsiteX5" fmla="*/ 2227697 w 10131100"/>
                <a:gd name="connsiteY5" fmla="*/ 0 h 1504950"/>
                <a:gd name="connsiteX6" fmla="*/ 2505252 w 10131100"/>
                <a:gd name="connsiteY6" fmla="*/ 0 h 1504950"/>
                <a:gd name="connsiteX7" fmla="*/ 2879101 w 10131100"/>
                <a:gd name="connsiteY7" fmla="*/ 0 h 1504950"/>
                <a:gd name="connsiteX8" fmla="*/ 3638127 w 10131100"/>
                <a:gd name="connsiteY8" fmla="*/ 0 h 1504950"/>
                <a:gd name="connsiteX9" fmla="*/ 4011976 w 10131100"/>
                <a:gd name="connsiteY9" fmla="*/ 0 h 1504950"/>
                <a:gd name="connsiteX10" fmla="*/ 4289530 w 10131100"/>
                <a:gd name="connsiteY10" fmla="*/ 0 h 1504950"/>
                <a:gd name="connsiteX11" fmla="*/ 4567085 w 10131100"/>
                <a:gd name="connsiteY11" fmla="*/ 0 h 1504950"/>
                <a:gd name="connsiteX12" fmla="*/ 5133523 w 10131100"/>
                <a:gd name="connsiteY12" fmla="*/ 0 h 1504950"/>
                <a:gd name="connsiteX13" fmla="*/ 5411077 w 10131100"/>
                <a:gd name="connsiteY13" fmla="*/ 0 h 1504950"/>
                <a:gd name="connsiteX14" fmla="*/ 5977515 w 10131100"/>
                <a:gd name="connsiteY14" fmla="*/ 0 h 1504950"/>
                <a:gd name="connsiteX15" fmla="*/ 6640247 w 10131100"/>
                <a:gd name="connsiteY15" fmla="*/ 0 h 1504950"/>
                <a:gd name="connsiteX16" fmla="*/ 7399273 w 10131100"/>
                <a:gd name="connsiteY16" fmla="*/ 0 h 1504950"/>
                <a:gd name="connsiteX17" fmla="*/ 8062005 w 10131100"/>
                <a:gd name="connsiteY17" fmla="*/ 0 h 1504950"/>
                <a:gd name="connsiteX18" fmla="*/ 8435854 w 10131100"/>
                <a:gd name="connsiteY18" fmla="*/ 0 h 1504950"/>
                <a:gd name="connsiteX19" fmla="*/ 9002292 w 10131100"/>
                <a:gd name="connsiteY19" fmla="*/ 0 h 1504950"/>
                <a:gd name="connsiteX20" fmla="*/ 9880270 w 10131100"/>
                <a:gd name="connsiteY20" fmla="*/ 0 h 1504950"/>
                <a:gd name="connsiteX21" fmla="*/ 10131100 w 10131100"/>
                <a:gd name="connsiteY21" fmla="*/ 250830 h 1504950"/>
                <a:gd name="connsiteX22" fmla="*/ 10131100 w 10131100"/>
                <a:gd name="connsiteY22" fmla="*/ 742442 h 1504950"/>
                <a:gd name="connsiteX23" fmla="*/ 10131100 w 10131100"/>
                <a:gd name="connsiteY23" fmla="*/ 1254120 h 1504950"/>
                <a:gd name="connsiteX24" fmla="*/ 9880270 w 10131100"/>
                <a:gd name="connsiteY24" fmla="*/ 1504950 h 1504950"/>
                <a:gd name="connsiteX25" fmla="*/ 9410127 w 10131100"/>
                <a:gd name="connsiteY25" fmla="*/ 1504950 h 1504950"/>
                <a:gd name="connsiteX26" fmla="*/ 8843689 w 10131100"/>
                <a:gd name="connsiteY26" fmla="*/ 1504950 h 1504950"/>
                <a:gd name="connsiteX27" fmla="*/ 8373546 w 10131100"/>
                <a:gd name="connsiteY27" fmla="*/ 1504950 h 1504950"/>
                <a:gd name="connsiteX28" fmla="*/ 7807108 w 10131100"/>
                <a:gd name="connsiteY28" fmla="*/ 1504950 h 1504950"/>
                <a:gd name="connsiteX29" fmla="*/ 7336965 w 10131100"/>
                <a:gd name="connsiteY29" fmla="*/ 1504950 h 1504950"/>
                <a:gd name="connsiteX30" fmla="*/ 6866822 w 10131100"/>
                <a:gd name="connsiteY30" fmla="*/ 1504950 h 1504950"/>
                <a:gd name="connsiteX31" fmla="*/ 6300384 w 10131100"/>
                <a:gd name="connsiteY31" fmla="*/ 1504950 h 1504950"/>
                <a:gd name="connsiteX32" fmla="*/ 6022830 w 10131100"/>
                <a:gd name="connsiteY32" fmla="*/ 1504950 h 1504950"/>
                <a:gd name="connsiteX33" fmla="*/ 5263803 w 10131100"/>
                <a:gd name="connsiteY33" fmla="*/ 1504950 h 1504950"/>
                <a:gd name="connsiteX34" fmla="*/ 4601071 w 10131100"/>
                <a:gd name="connsiteY34" fmla="*/ 1504950 h 1504950"/>
                <a:gd name="connsiteX35" fmla="*/ 3842045 w 10131100"/>
                <a:gd name="connsiteY35" fmla="*/ 1504950 h 1504950"/>
                <a:gd name="connsiteX36" fmla="*/ 3083018 w 10131100"/>
                <a:gd name="connsiteY36" fmla="*/ 1504950 h 1504950"/>
                <a:gd name="connsiteX37" fmla="*/ 2420286 w 10131100"/>
                <a:gd name="connsiteY37" fmla="*/ 1504950 h 1504950"/>
                <a:gd name="connsiteX38" fmla="*/ 2142732 w 10131100"/>
                <a:gd name="connsiteY38" fmla="*/ 1504950 h 1504950"/>
                <a:gd name="connsiteX39" fmla="*/ 1672588 w 10131100"/>
                <a:gd name="connsiteY39" fmla="*/ 1504950 h 1504950"/>
                <a:gd name="connsiteX40" fmla="*/ 1298740 w 10131100"/>
                <a:gd name="connsiteY40" fmla="*/ 1504950 h 1504950"/>
                <a:gd name="connsiteX41" fmla="*/ 250830 w 10131100"/>
                <a:gd name="connsiteY41" fmla="*/ 1504950 h 1504950"/>
                <a:gd name="connsiteX42" fmla="*/ 0 w 10131100"/>
                <a:gd name="connsiteY42" fmla="*/ 1254120 h 1504950"/>
                <a:gd name="connsiteX43" fmla="*/ 0 w 10131100"/>
                <a:gd name="connsiteY43" fmla="*/ 782574 h 1504950"/>
                <a:gd name="connsiteX44" fmla="*/ 0 w 10131100"/>
                <a:gd name="connsiteY44" fmla="*/ 250830 h 150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0131100" h="1504950" fill="none" extrusionOk="0">
                  <a:moveTo>
                    <a:pt x="0" y="250830"/>
                  </a:moveTo>
                  <a:cubicBezTo>
                    <a:pt x="2452" y="128033"/>
                    <a:pt x="107654" y="-26643"/>
                    <a:pt x="250830" y="0"/>
                  </a:cubicBezTo>
                  <a:cubicBezTo>
                    <a:pt x="372455" y="-24100"/>
                    <a:pt x="637390" y="23658"/>
                    <a:pt x="817268" y="0"/>
                  </a:cubicBezTo>
                  <a:cubicBezTo>
                    <a:pt x="997146" y="-23658"/>
                    <a:pt x="1323057" y="29557"/>
                    <a:pt x="1480000" y="0"/>
                  </a:cubicBezTo>
                  <a:cubicBezTo>
                    <a:pt x="1636943" y="-29557"/>
                    <a:pt x="1764077" y="53162"/>
                    <a:pt x="1950143" y="0"/>
                  </a:cubicBezTo>
                  <a:cubicBezTo>
                    <a:pt x="2136209" y="-53162"/>
                    <a:pt x="2151005" y="27321"/>
                    <a:pt x="2227697" y="0"/>
                  </a:cubicBezTo>
                  <a:cubicBezTo>
                    <a:pt x="2304389" y="-27321"/>
                    <a:pt x="2403580" y="32383"/>
                    <a:pt x="2505252" y="0"/>
                  </a:cubicBezTo>
                  <a:cubicBezTo>
                    <a:pt x="2606925" y="-32383"/>
                    <a:pt x="2776348" y="15841"/>
                    <a:pt x="2879101" y="0"/>
                  </a:cubicBezTo>
                  <a:cubicBezTo>
                    <a:pt x="2981854" y="-15841"/>
                    <a:pt x="3296810" y="53229"/>
                    <a:pt x="3638127" y="0"/>
                  </a:cubicBezTo>
                  <a:cubicBezTo>
                    <a:pt x="3979444" y="-53229"/>
                    <a:pt x="3916217" y="16254"/>
                    <a:pt x="4011976" y="0"/>
                  </a:cubicBezTo>
                  <a:cubicBezTo>
                    <a:pt x="4107735" y="-16254"/>
                    <a:pt x="4191056" y="6450"/>
                    <a:pt x="4289530" y="0"/>
                  </a:cubicBezTo>
                  <a:cubicBezTo>
                    <a:pt x="4388004" y="-6450"/>
                    <a:pt x="4478155" y="11921"/>
                    <a:pt x="4567085" y="0"/>
                  </a:cubicBezTo>
                  <a:cubicBezTo>
                    <a:pt x="4656015" y="-11921"/>
                    <a:pt x="4973524" y="35667"/>
                    <a:pt x="5133523" y="0"/>
                  </a:cubicBezTo>
                  <a:cubicBezTo>
                    <a:pt x="5293522" y="-35667"/>
                    <a:pt x="5280261" y="17161"/>
                    <a:pt x="5411077" y="0"/>
                  </a:cubicBezTo>
                  <a:cubicBezTo>
                    <a:pt x="5541893" y="-17161"/>
                    <a:pt x="5783659" y="4455"/>
                    <a:pt x="5977515" y="0"/>
                  </a:cubicBezTo>
                  <a:cubicBezTo>
                    <a:pt x="6171371" y="-4455"/>
                    <a:pt x="6429919" y="18199"/>
                    <a:pt x="6640247" y="0"/>
                  </a:cubicBezTo>
                  <a:cubicBezTo>
                    <a:pt x="6850575" y="-18199"/>
                    <a:pt x="7121041" y="23967"/>
                    <a:pt x="7399273" y="0"/>
                  </a:cubicBezTo>
                  <a:cubicBezTo>
                    <a:pt x="7677505" y="-23967"/>
                    <a:pt x="7836727" y="64531"/>
                    <a:pt x="8062005" y="0"/>
                  </a:cubicBezTo>
                  <a:cubicBezTo>
                    <a:pt x="8287283" y="-64531"/>
                    <a:pt x="8280658" y="28404"/>
                    <a:pt x="8435854" y="0"/>
                  </a:cubicBezTo>
                  <a:cubicBezTo>
                    <a:pt x="8591050" y="-28404"/>
                    <a:pt x="8821341" y="23170"/>
                    <a:pt x="9002292" y="0"/>
                  </a:cubicBezTo>
                  <a:cubicBezTo>
                    <a:pt x="9183243" y="-23170"/>
                    <a:pt x="9542011" y="2158"/>
                    <a:pt x="9880270" y="0"/>
                  </a:cubicBezTo>
                  <a:cubicBezTo>
                    <a:pt x="10017652" y="4997"/>
                    <a:pt x="10110190" y="117639"/>
                    <a:pt x="10131100" y="250830"/>
                  </a:cubicBezTo>
                  <a:cubicBezTo>
                    <a:pt x="10186393" y="381931"/>
                    <a:pt x="10123784" y="642984"/>
                    <a:pt x="10131100" y="742442"/>
                  </a:cubicBezTo>
                  <a:cubicBezTo>
                    <a:pt x="10138416" y="841900"/>
                    <a:pt x="10103014" y="1029301"/>
                    <a:pt x="10131100" y="1254120"/>
                  </a:cubicBezTo>
                  <a:cubicBezTo>
                    <a:pt x="10150040" y="1400090"/>
                    <a:pt x="10014613" y="1503223"/>
                    <a:pt x="9880270" y="1504950"/>
                  </a:cubicBezTo>
                  <a:cubicBezTo>
                    <a:pt x="9781080" y="1530065"/>
                    <a:pt x="9564203" y="1503083"/>
                    <a:pt x="9410127" y="1504950"/>
                  </a:cubicBezTo>
                  <a:cubicBezTo>
                    <a:pt x="9256051" y="1506817"/>
                    <a:pt x="9064026" y="1492621"/>
                    <a:pt x="8843689" y="1504950"/>
                  </a:cubicBezTo>
                  <a:cubicBezTo>
                    <a:pt x="8623352" y="1517279"/>
                    <a:pt x="8473129" y="1461901"/>
                    <a:pt x="8373546" y="1504950"/>
                  </a:cubicBezTo>
                  <a:cubicBezTo>
                    <a:pt x="8273963" y="1547999"/>
                    <a:pt x="7942213" y="1461280"/>
                    <a:pt x="7807108" y="1504950"/>
                  </a:cubicBezTo>
                  <a:cubicBezTo>
                    <a:pt x="7672003" y="1548620"/>
                    <a:pt x="7564954" y="1450404"/>
                    <a:pt x="7336965" y="1504950"/>
                  </a:cubicBezTo>
                  <a:cubicBezTo>
                    <a:pt x="7108976" y="1559496"/>
                    <a:pt x="6972070" y="1456822"/>
                    <a:pt x="6866822" y="1504950"/>
                  </a:cubicBezTo>
                  <a:cubicBezTo>
                    <a:pt x="6761574" y="1553078"/>
                    <a:pt x="6480220" y="1443783"/>
                    <a:pt x="6300384" y="1504950"/>
                  </a:cubicBezTo>
                  <a:cubicBezTo>
                    <a:pt x="6120548" y="1566117"/>
                    <a:pt x="6145395" y="1495747"/>
                    <a:pt x="6022830" y="1504950"/>
                  </a:cubicBezTo>
                  <a:cubicBezTo>
                    <a:pt x="5900265" y="1514153"/>
                    <a:pt x="5537810" y="1452045"/>
                    <a:pt x="5263803" y="1504950"/>
                  </a:cubicBezTo>
                  <a:cubicBezTo>
                    <a:pt x="4989796" y="1557855"/>
                    <a:pt x="4879011" y="1455889"/>
                    <a:pt x="4601071" y="1504950"/>
                  </a:cubicBezTo>
                  <a:cubicBezTo>
                    <a:pt x="4323131" y="1554011"/>
                    <a:pt x="4174414" y="1437199"/>
                    <a:pt x="3842045" y="1504950"/>
                  </a:cubicBezTo>
                  <a:cubicBezTo>
                    <a:pt x="3509676" y="1572701"/>
                    <a:pt x="3238796" y="1439640"/>
                    <a:pt x="3083018" y="1504950"/>
                  </a:cubicBezTo>
                  <a:cubicBezTo>
                    <a:pt x="2927240" y="1570260"/>
                    <a:pt x="2586812" y="1472534"/>
                    <a:pt x="2420286" y="1504950"/>
                  </a:cubicBezTo>
                  <a:cubicBezTo>
                    <a:pt x="2253760" y="1537366"/>
                    <a:pt x="2239707" y="1495709"/>
                    <a:pt x="2142732" y="1504950"/>
                  </a:cubicBezTo>
                  <a:cubicBezTo>
                    <a:pt x="2045757" y="1514191"/>
                    <a:pt x="1802405" y="1484727"/>
                    <a:pt x="1672588" y="1504950"/>
                  </a:cubicBezTo>
                  <a:cubicBezTo>
                    <a:pt x="1542771" y="1525173"/>
                    <a:pt x="1419512" y="1494017"/>
                    <a:pt x="1298740" y="1504950"/>
                  </a:cubicBezTo>
                  <a:cubicBezTo>
                    <a:pt x="1177968" y="1515883"/>
                    <a:pt x="757056" y="1435063"/>
                    <a:pt x="250830" y="1504950"/>
                  </a:cubicBezTo>
                  <a:cubicBezTo>
                    <a:pt x="80850" y="1492127"/>
                    <a:pt x="3983" y="1406097"/>
                    <a:pt x="0" y="1254120"/>
                  </a:cubicBezTo>
                  <a:cubicBezTo>
                    <a:pt x="-19265" y="1076876"/>
                    <a:pt x="40470" y="965755"/>
                    <a:pt x="0" y="782574"/>
                  </a:cubicBezTo>
                  <a:cubicBezTo>
                    <a:pt x="-40470" y="599393"/>
                    <a:pt x="45987" y="411120"/>
                    <a:pt x="0" y="250830"/>
                  </a:cubicBezTo>
                  <a:close/>
                </a:path>
                <a:path w="10131100" h="1504950" stroke="0" extrusionOk="0">
                  <a:moveTo>
                    <a:pt x="0" y="250830"/>
                  </a:moveTo>
                  <a:cubicBezTo>
                    <a:pt x="-5857" y="112877"/>
                    <a:pt x="116100" y="-39353"/>
                    <a:pt x="250830" y="0"/>
                  </a:cubicBezTo>
                  <a:cubicBezTo>
                    <a:pt x="436822" y="-6742"/>
                    <a:pt x="713030" y="52408"/>
                    <a:pt x="913562" y="0"/>
                  </a:cubicBezTo>
                  <a:cubicBezTo>
                    <a:pt x="1114094" y="-52408"/>
                    <a:pt x="1362912" y="28833"/>
                    <a:pt x="1480000" y="0"/>
                  </a:cubicBezTo>
                  <a:cubicBezTo>
                    <a:pt x="1597088" y="-28833"/>
                    <a:pt x="1808473" y="24497"/>
                    <a:pt x="2046437" y="0"/>
                  </a:cubicBezTo>
                  <a:cubicBezTo>
                    <a:pt x="2284401" y="-24497"/>
                    <a:pt x="2326981" y="1782"/>
                    <a:pt x="2516581" y="0"/>
                  </a:cubicBezTo>
                  <a:cubicBezTo>
                    <a:pt x="2706181" y="-1782"/>
                    <a:pt x="2993337" y="27825"/>
                    <a:pt x="3179313" y="0"/>
                  </a:cubicBezTo>
                  <a:cubicBezTo>
                    <a:pt x="3365289" y="-27825"/>
                    <a:pt x="3505563" y="40873"/>
                    <a:pt x="3649456" y="0"/>
                  </a:cubicBezTo>
                  <a:cubicBezTo>
                    <a:pt x="3793349" y="-40873"/>
                    <a:pt x="3897168" y="34309"/>
                    <a:pt x="4023305" y="0"/>
                  </a:cubicBezTo>
                  <a:cubicBezTo>
                    <a:pt x="4149442" y="-34309"/>
                    <a:pt x="4238413" y="43413"/>
                    <a:pt x="4397154" y="0"/>
                  </a:cubicBezTo>
                  <a:cubicBezTo>
                    <a:pt x="4555895" y="-43413"/>
                    <a:pt x="4594727" y="1160"/>
                    <a:pt x="4674708" y="0"/>
                  </a:cubicBezTo>
                  <a:cubicBezTo>
                    <a:pt x="4754689" y="-1160"/>
                    <a:pt x="5093280" y="41659"/>
                    <a:pt x="5241146" y="0"/>
                  </a:cubicBezTo>
                  <a:cubicBezTo>
                    <a:pt x="5389012" y="-41659"/>
                    <a:pt x="5696113" y="76444"/>
                    <a:pt x="5903878" y="0"/>
                  </a:cubicBezTo>
                  <a:cubicBezTo>
                    <a:pt x="6111643" y="-76444"/>
                    <a:pt x="6256063" y="24357"/>
                    <a:pt x="6470315" y="0"/>
                  </a:cubicBezTo>
                  <a:cubicBezTo>
                    <a:pt x="6684567" y="-24357"/>
                    <a:pt x="7063572" y="16759"/>
                    <a:pt x="7229342" y="0"/>
                  </a:cubicBezTo>
                  <a:cubicBezTo>
                    <a:pt x="7395112" y="-16759"/>
                    <a:pt x="7756697" y="35903"/>
                    <a:pt x="7892074" y="0"/>
                  </a:cubicBezTo>
                  <a:cubicBezTo>
                    <a:pt x="8027451" y="-35903"/>
                    <a:pt x="8169109" y="932"/>
                    <a:pt x="8265923" y="0"/>
                  </a:cubicBezTo>
                  <a:cubicBezTo>
                    <a:pt x="8362737" y="-932"/>
                    <a:pt x="8425724" y="16871"/>
                    <a:pt x="8543477" y="0"/>
                  </a:cubicBezTo>
                  <a:cubicBezTo>
                    <a:pt x="8661230" y="-16871"/>
                    <a:pt x="8855261" y="27623"/>
                    <a:pt x="9109915" y="0"/>
                  </a:cubicBezTo>
                  <a:cubicBezTo>
                    <a:pt x="9364569" y="-27623"/>
                    <a:pt x="9256758" y="23031"/>
                    <a:pt x="9387469" y="0"/>
                  </a:cubicBezTo>
                  <a:cubicBezTo>
                    <a:pt x="9518180" y="-23031"/>
                    <a:pt x="9724384" y="27768"/>
                    <a:pt x="9880270" y="0"/>
                  </a:cubicBezTo>
                  <a:cubicBezTo>
                    <a:pt x="10045774" y="16441"/>
                    <a:pt x="10163506" y="129932"/>
                    <a:pt x="10131100" y="250830"/>
                  </a:cubicBezTo>
                  <a:cubicBezTo>
                    <a:pt x="10143733" y="474315"/>
                    <a:pt x="10073741" y="572872"/>
                    <a:pt x="10131100" y="762508"/>
                  </a:cubicBezTo>
                  <a:cubicBezTo>
                    <a:pt x="10188459" y="952144"/>
                    <a:pt x="10092945" y="1100245"/>
                    <a:pt x="10131100" y="1254120"/>
                  </a:cubicBezTo>
                  <a:cubicBezTo>
                    <a:pt x="10146444" y="1408823"/>
                    <a:pt x="10000461" y="1531878"/>
                    <a:pt x="9880270" y="1504950"/>
                  </a:cubicBezTo>
                  <a:cubicBezTo>
                    <a:pt x="9676687" y="1549779"/>
                    <a:pt x="9643413" y="1493925"/>
                    <a:pt x="9410127" y="1504950"/>
                  </a:cubicBezTo>
                  <a:cubicBezTo>
                    <a:pt x="9176841" y="1515975"/>
                    <a:pt x="8978315" y="1472577"/>
                    <a:pt x="8843689" y="1504950"/>
                  </a:cubicBezTo>
                  <a:cubicBezTo>
                    <a:pt x="8709063" y="1537323"/>
                    <a:pt x="8358504" y="1439815"/>
                    <a:pt x="8084663" y="1504950"/>
                  </a:cubicBezTo>
                  <a:cubicBezTo>
                    <a:pt x="7810822" y="1570085"/>
                    <a:pt x="7892857" y="1460192"/>
                    <a:pt x="7710814" y="1504950"/>
                  </a:cubicBezTo>
                  <a:cubicBezTo>
                    <a:pt x="7528771" y="1549708"/>
                    <a:pt x="7367685" y="1450158"/>
                    <a:pt x="7240671" y="1504950"/>
                  </a:cubicBezTo>
                  <a:cubicBezTo>
                    <a:pt x="7113657" y="1559742"/>
                    <a:pt x="6678306" y="1490975"/>
                    <a:pt x="6481644" y="1504950"/>
                  </a:cubicBezTo>
                  <a:cubicBezTo>
                    <a:pt x="6284982" y="1518925"/>
                    <a:pt x="6306870" y="1472960"/>
                    <a:pt x="6204090" y="1504950"/>
                  </a:cubicBezTo>
                  <a:cubicBezTo>
                    <a:pt x="6101310" y="1536940"/>
                    <a:pt x="5739309" y="1466307"/>
                    <a:pt x="5445063" y="1504950"/>
                  </a:cubicBezTo>
                  <a:cubicBezTo>
                    <a:pt x="5150817" y="1543593"/>
                    <a:pt x="5277785" y="1503792"/>
                    <a:pt x="5167509" y="1504950"/>
                  </a:cubicBezTo>
                  <a:cubicBezTo>
                    <a:pt x="5057233" y="1506108"/>
                    <a:pt x="4728518" y="1486031"/>
                    <a:pt x="4408482" y="1504950"/>
                  </a:cubicBezTo>
                  <a:cubicBezTo>
                    <a:pt x="4088446" y="1523869"/>
                    <a:pt x="3935034" y="1452222"/>
                    <a:pt x="3745750" y="1504950"/>
                  </a:cubicBezTo>
                  <a:cubicBezTo>
                    <a:pt x="3556466" y="1557678"/>
                    <a:pt x="3332903" y="1466318"/>
                    <a:pt x="3179313" y="1504950"/>
                  </a:cubicBezTo>
                  <a:cubicBezTo>
                    <a:pt x="3025723" y="1543582"/>
                    <a:pt x="2980983" y="1477891"/>
                    <a:pt x="2805464" y="1504950"/>
                  </a:cubicBezTo>
                  <a:cubicBezTo>
                    <a:pt x="2629945" y="1532009"/>
                    <a:pt x="2543822" y="1459089"/>
                    <a:pt x="2335321" y="1504950"/>
                  </a:cubicBezTo>
                  <a:cubicBezTo>
                    <a:pt x="2126820" y="1550811"/>
                    <a:pt x="1957854" y="1499519"/>
                    <a:pt x="1768883" y="1504950"/>
                  </a:cubicBezTo>
                  <a:cubicBezTo>
                    <a:pt x="1579912" y="1510381"/>
                    <a:pt x="1383233" y="1443813"/>
                    <a:pt x="1106151" y="1504950"/>
                  </a:cubicBezTo>
                  <a:cubicBezTo>
                    <a:pt x="829069" y="1566087"/>
                    <a:pt x="467794" y="1478195"/>
                    <a:pt x="250830" y="1504950"/>
                  </a:cubicBezTo>
                  <a:cubicBezTo>
                    <a:pt x="146869" y="1514183"/>
                    <a:pt x="5897" y="1392287"/>
                    <a:pt x="0" y="1254120"/>
                  </a:cubicBezTo>
                  <a:cubicBezTo>
                    <a:pt x="-46252" y="1098517"/>
                    <a:pt x="18960" y="839955"/>
                    <a:pt x="0" y="732409"/>
                  </a:cubicBezTo>
                  <a:cubicBezTo>
                    <a:pt x="-18960" y="624863"/>
                    <a:pt x="5332" y="476214"/>
                    <a:pt x="0" y="250830"/>
                  </a:cubicBezTo>
                  <a:close/>
                </a:path>
              </a:pathLst>
            </a:custGeom>
            <a:solidFill>
              <a:schemeClr val="tx1"/>
            </a:solidFill>
            <a:ln w="38100">
              <a:solidFill>
                <a:srgbClr val="FF0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74321504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#9Slide03 Arima Madurai Black" panose="00000A00000000000000" pitchFamily="2" charset="0"/>
                <a:sym typeface="Arial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72E6EEF-65D3-415D-90D4-D26F27E71C8E}"/>
                </a:ext>
              </a:extLst>
            </p:cNvPr>
            <p:cNvSpPr txBox="1"/>
            <p:nvPr/>
          </p:nvSpPr>
          <p:spPr>
            <a:xfrm>
              <a:off x="1099579" y="559953"/>
              <a:ext cx="10043515" cy="130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29 200 ..?.. 27 389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B795FD0-1A9C-446F-AB9B-A7AB4365D43D}"/>
              </a:ext>
            </a:extLst>
          </p:cNvPr>
          <p:cNvGrpSpPr/>
          <p:nvPr/>
        </p:nvGrpSpPr>
        <p:grpSpPr>
          <a:xfrm>
            <a:off x="2474006" y="2759685"/>
            <a:ext cx="6940531" cy="903888"/>
            <a:chOff x="2534913" y="2749522"/>
            <a:chExt cx="6940531" cy="903888"/>
          </a:xfrm>
        </p:grpSpPr>
        <p:sp>
          <p:nvSpPr>
            <p:cNvPr id="143" name="Rounded Rectangle 16">
              <a:extLst>
                <a:ext uri="{FF2B5EF4-FFF2-40B4-BE49-F238E27FC236}">
                  <a16:creationId xmlns:a16="http://schemas.microsoft.com/office/drawing/2014/main" id="{F1EB9B43-39E4-465A-8D8A-FB708107A99F}"/>
                </a:ext>
              </a:extLst>
            </p:cNvPr>
            <p:cNvSpPr/>
            <p:nvPr/>
          </p:nvSpPr>
          <p:spPr>
            <a:xfrm>
              <a:off x="2983605" y="2892860"/>
              <a:ext cx="6491839" cy="703012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#9Slide03 Arima Madurai Black" panose="00000A00000000000000" pitchFamily="2" charset="0"/>
                  <a:sym typeface="Arial"/>
                </a:rPr>
                <a:t>A. &gt;</a:t>
              </a:r>
            </a:p>
          </p:txBody>
        </p:sp>
        <p:grpSp>
          <p:nvGrpSpPr>
            <p:cNvPr id="184" name="Google Shape;766;p25">
              <a:extLst>
                <a:ext uri="{FF2B5EF4-FFF2-40B4-BE49-F238E27FC236}">
                  <a16:creationId xmlns:a16="http://schemas.microsoft.com/office/drawing/2014/main" id="{97280F94-25E9-400D-B2F0-D9DE7369EE14}"/>
                </a:ext>
              </a:extLst>
            </p:cNvPr>
            <p:cNvGrpSpPr/>
            <p:nvPr/>
          </p:nvGrpSpPr>
          <p:grpSpPr>
            <a:xfrm>
              <a:off x="2534913" y="2749522"/>
              <a:ext cx="809298" cy="903888"/>
              <a:chOff x="3688121" y="2981594"/>
              <a:chExt cx="3319085" cy="3319078"/>
            </a:xfrm>
          </p:grpSpPr>
          <p:sp>
            <p:nvSpPr>
              <p:cNvPr id="185" name="Google Shape;767;p25">
                <a:extLst>
                  <a:ext uri="{FF2B5EF4-FFF2-40B4-BE49-F238E27FC236}">
                    <a16:creationId xmlns:a16="http://schemas.microsoft.com/office/drawing/2014/main" id="{3BF624FB-D36E-4D38-9D20-B3E1C2B788FE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solidFill>
                <a:srgbClr val="D653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768;p25">
                <a:extLst>
                  <a:ext uri="{FF2B5EF4-FFF2-40B4-BE49-F238E27FC236}">
                    <a16:creationId xmlns:a16="http://schemas.microsoft.com/office/drawing/2014/main" id="{2AA904A7-EFE5-45B8-91A2-328624A668DD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7" name="Google Shape;769;p25">
                <a:extLst>
                  <a:ext uri="{FF2B5EF4-FFF2-40B4-BE49-F238E27FC236}">
                    <a16:creationId xmlns:a16="http://schemas.microsoft.com/office/drawing/2014/main" id="{4C5A3424-2C14-4335-8C67-D5AC186F5DB1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95" name="Google Shape;770;p25">
                  <a:extLst>
                    <a:ext uri="{FF2B5EF4-FFF2-40B4-BE49-F238E27FC236}">
                      <a16:creationId xmlns:a16="http://schemas.microsoft.com/office/drawing/2014/main" id="{12B62038-21E6-4BAF-AF4A-8FBAFFE7D664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" name="Google Shape;771;p25">
                  <a:extLst>
                    <a:ext uri="{FF2B5EF4-FFF2-40B4-BE49-F238E27FC236}">
                      <a16:creationId xmlns:a16="http://schemas.microsoft.com/office/drawing/2014/main" id="{6B0344D3-C721-465A-9786-85D61F4D91FA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8" name="Google Shape;772;p25">
                <a:extLst>
                  <a:ext uri="{FF2B5EF4-FFF2-40B4-BE49-F238E27FC236}">
                    <a16:creationId xmlns:a16="http://schemas.microsoft.com/office/drawing/2014/main" id="{988DC9A5-3C55-4D31-B028-65589AB7512E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193" name="Google Shape;773;p25">
                  <a:extLst>
                    <a:ext uri="{FF2B5EF4-FFF2-40B4-BE49-F238E27FC236}">
                      <a16:creationId xmlns:a16="http://schemas.microsoft.com/office/drawing/2014/main" id="{701A75D7-0D5A-4E99-8F15-52F848D3F05F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774;p25">
                  <a:extLst>
                    <a:ext uri="{FF2B5EF4-FFF2-40B4-BE49-F238E27FC236}">
                      <a16:creationId xmlns:a16="http://schemas.microsoft.com/office/drawing/2014/main" id="{94B00D2F-0CA6-4AAF-B799-3E9C8E324C1E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9" name="Google Shape;775;p25">
                <a:extLst>
                  <a:ext uri="{FF2B5EF4-FFF2-40B4-BE49-F238E27FC236}">
                    <a16:creationId xmlns:a16="http://schemas.microsoft.com/office/drawing/2014/main" id="{A6412B5D-2C7A-4E49-99EA-E5A671D6CB03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776;p25">
                <a:extLst>
                  <a:ext uri="{FF2B5EF4-FFF2-40B4-BE49-F238E27FC236}">
                    <a16:creationId xmlns:a16="http://schemas.microsoft.com/office/drawing/2014/main" id="{F566D92F-D02E-4DF6-AAD0-02810B60CE63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777;p25">
                <a:extLst>
                  <a:ext uri="{FF2B5EF4-FFF2-40B4-BE49-F238E27FC236}">
                    <a16:creationId xmlns:a16="http://schemas.microsoft.com/office/drawing/2014/main" id="{64B14CA4-DE36-4A5E-BB4C-37058FAFD02A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778;p25">
                <a:extLst>
                  <a:ext uri="{FF2B5EF4-FFF2-40B4-BE49-F238E27FC236}">
                    <a16:creationId xmlns:a16="http://schemas.microsoft.com/office/drawing/2014/main" id="{E194410E-E70A-4D0E-8C51-8A6151E354B6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C2A907-FCC6-4C0C-A80A-1462FC277B4B}"/>
              </a:ext>
            </a:extLst>
          </p:cNvPr>
          <p:cNvGrpSpPr/>
          <p:nvPr/>
        </p:nvGrpSpPr>
        <p:grpSpPr>
          <a:xfrm>
            <a:off x="2478247" y="3927464"/>
            <a:ext cx="6973288" cy="914576"/>
            <a:chOff x="2478247" y="3927464"/>
            <a:chExt cx="6973288" cy="914576"/>
          </a:xfrm>
        </p:grpSpPr>
        <p:sp>
          <p:nvSpPr>
            <p:cNvPr id="147" name="Rounded Rectangle 18">
              <a:extLst>
                <a:ext uri="{FF2B5EF4-FFF2-40B4-BE49-F238E27FC236}">
                  <a16:creationId xmlns:a16="http://schemas.microsoft.com/office/drawing/2014/main" id="{3FD77AC1-2778-4BC8-B194-779866A525F1}"/>
                </a:ext>
              </a:extLst>
            </p:cNvPr>
            <p:cNvSpPr/>
            <p:nvPr/>
          </p:nvSpPr>
          <p:spPr>
            <a:xfrm>
              <a:off x="2948209" y="4028904"/>
              <a:ext cx="6503326" cy="813136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#9Slide03 Arima Madurai Black" panose="00000A00000000000000" pitchFamily="2" charset="0"/>
                  <a:sym typeface="Arial"/>
                </a:rPr>
                <a:t>B. &lt;</a:t>
              </a:r>
            </a:p>
          </p:txBody>
        </p:sp>
        <p:grpSp>
          <p:nvGrpSpPr>
            <p:cNvPr id="197" name="Google Shape;766;p25">
              <a:extLst>
                <a:ext uri="{FF2B5EF4-FFF2-40B4-BE49-F238E27FC236}">
                  <a16:creationId xmlns:a16="http://schemas.microsoft.com/office/drawing/2014/main" id="{4AF6FC7E-50DD-43A4-9BFF-9CC6D5D54675}"/>
                </a:ext>
              </a:extLst>
            </p:cNvPr>
            <p:cNvGrpSpPr/>
            <p:nvPr/>
          </p:nvGrpSpPr>
          <p:grpSpPr>
            <a:xfrm>
              <a:off x="2478247" y="3927464"/>
              <a:ext cx="809298" cy="903888"/>
              <a:chOff x="3688121" y="2981595"/>
              <a:chExt cx="3319086" cy="3319078"/>
            </a:xfrm>
          </p:grpSpPr>
          <p:sp>
            <p:nvSpPr>
              <p:cNvPr id="198" name="Google Shape;767;p25">
                <a:extLst>
                  <a:ext uri="{FF2B5EF4-FFF2-40B4-BE49-F238E27FC236}">
                    <a16:creationId xmlns:a16="http://schemas.microsoft.com/office/drawing/2014/main" id="{4F6BB31C-9A18-4403-8730-D6CF918A85B0}"/>
                  </a:ext>
                </a:extLst>
              </p:cNvPr>
              <p:cNvSpPr/>
              <p:nvPr/>
            </p:nvSpPr>
            <p:spPr>
              <a:xfrm>
                <a:off x="3688121" y="2981595"/>
                <a:ext cx="3319086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768;p25">
                <a:extLst>
                  <a:ext uri="{FF2B5EF4-FFF2-40B4-BE49-F238E27FC236}">
                    <a16:creationId xmlns:a16="http://schemas.microsoft.com/office/drawing/2014/main" id="{56445E16-9670-47C7-BE2C-04979BA64470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0" name="Google Shape;769;p25">
                <a:extLst>
                  <a:ext uri="{FF2B5EF4-FFF2-40B4-BE49-F238E27FC236}">
                    <a16:creationId xmlns:a16="http://schemas.microsoft.com/office/drawing/2014/main" id="{60DE6B3A-6CA6-49BC-940B-5F1267D7F9DD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08" name="Google Shape;770;p25">
                  <a:extLst>
                    <a:ext uri="{FF2B5EF4-FFF2-40B4-BE49-F238E27FC236}">
                      <a16:creationId xmlns:a16="http://schemas.microsoft.com/office/drawing/2014/main" id="{217FFFC1-13FE-4D0E-BA99-A798F0A84E4C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" name="Google Shape;771;p25">
                  <a:extLst>
                    <a:ext uri="{FF2B5EF4-FFF2-40B4-BE49-F238E27FC236}">
                      <a16:creationId xmlns:a16="http://schemas.microsoft.com/office/drawing/2014/main" id="{3A83AD69-F0FB-4397-8E31-88804C232894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1" name="Google Shape;772;p25">
                <a:extLst>
                  <a:ext uri="{FF2B5EF4-FFF2-40B4-BE49-F238E27FC236}">
                    <a16:creationId xmlns:a16="http://schemas.microsoft.com/office/drawing/2014/main" id="{197EF249-52C0-40AE-A825-7D63ABEC8B40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06" name="Google Shape;773;p25">
                  <a:extLst>
                    <a:ext uri="{FF2B5EF4-FFF2-40B4-BE49-F238E27FC236}">
                      <a16:creationId xmlns:a16="http://schemas.microsoft.com/office/drawing/2014/main" id="{49656609-0EB8-4645-8832-F161EAFC8610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774;p25">
                  <a:extLst>
                    <a:ext uri="{FF2B5EF4-FFF2-40B4-BE49-F238E27FC236}">
                      <a16:creationId xmlns:a16="http://schemas.microsoft.com/office/drawing/2014/main" id="{7FACF12D-7E3A-47BA-8625-3B869BB1BA01}"/>
                    </a:ext>
                  </a:extLst>
                </p:cNvPr>
                <p:cNvSpPr/>
                <p:nvPr/>
              </p:nvSpPr>
              <p:spPr>
                <a:xfrm>
                  <a:off x="8549239" y="3454743"/>
                  <a:ext cx="748245" cy="806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2" name="Google Shape;775;p25">
                <a:extLst>
                  <a:ext uri="{FF2B5EF4-FFF2-40B4-BE49-F238E27FC236}">
                    <a16:creationId xmlns:a16="http://schemas.microsoft.com/office/drawing/2014/main" id="{9046E1DB-081B-48A0-B9B5-489389509264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776;p25">
                <a:extLst>
                  <a:ext uri="{FF2B5EF4-FFF2-40B4-BE49-F238E27FC236}">
                    <a16:creationId xmlns:a16="http://schemas.microsoft.com/office/drawing/2014/main" id="{A66B809A-8225-4F24-9591-EE5E4EA8CB8F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777;p25">
                <a:extLst>
                  <a:ext uri="{FF2B5EF4-FFF2-40B4-BE49-F238E27FC236}">
                    <a16:creationId xmlns:a16="http://schemas.microsoft.com/office/drawing/2014/main" id="{A539FFD4-1A71-485C-9AF6-4FCAE12B5074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778;p25">
                <a:extLst>
                  <a:ext uri="{FF2B5EF4-FFF2-40B4-BE49-F238E27FC236}">
                    <a16:creationId xmlns:a16="http://schemas.microsoft.com/office/drawing/2014/main" id="{640A4AF2-6DF9-47B4-ADD0-592932553B5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10AF47-4B6B-4AB2-BBFC-F9277D2E8594}"/>
              </a:ext>
            </a:extLst>
          </p:cNvPr>
          <p:cNvGrpSpPr/>
          <p:nvPr/>
        </p:nvGrpSpPr>
        <p:grpSpPr>
          <a:xfrm>
            <a:off x="2500562" y="5157035"/>
            <a:ext cx="6937953" cy="908269"/>
            <a:chOff x="2500562" y="5157035"/>
            <a:chExt cx="6937953" cy="908269"/>
          </a:xfrm>
        </p:grpSpPr>
        <p:sp>
          <p:nvSpPr>
            <p:cNvPr id="151" name="Rounded Rectangle 21">
              <a:extLst>
                <a:ext uri="{FF2B5EF4-FFF2-40B4-BE49-F238E27FC236}">
                  <a16:creationId xmlns:a16="http://schemas.microsoft.com/office/drawing/2014/main" id="{D3E8BF2D-073E-4919-9602-501B70304FEE}"/>
                </a:ext>
              </a:extLst>
            </p:cNvPr>
            <p:cNvSpPr/>
            <p:nvPr/>
          </p:nvSpPr>
          <p:spPr>
            <a:xfrm>
              <a:off x="2978248" y="5241664"/>
              <a:ext cx="6460267" cy="82364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#9Slide03 Arima Madurai Black" panose="00000A00000000000000" pitchFamily="2" charset="0"/>
                  <a:sym typeface="Arial"/>
                </a:rPr>
                <a:t>C. =</a:t>
              </a:r>
            </a:p>
          </p:txBody>
        </p:sp>
        <p:grpSp>
          <p:nvGrpSpPr>
            <p:cNvPr id="210" name="Google Shape;766;p25">
              <a:extLst>
                <a:ext uri="{FF2B5EF4-FFF2-40B4-BE49-F238E27FC236}">
                  <a16:creationId xmlns:a16="http://schemas.microsoft.com/office/drawing/2014/main" id="{4F40CD26-F5CD-40DC-9147-D2C42D110870}"/>
                </a:ext>
              </a:extLst>
            </p:cNvPr>
            <p:cNvGrpSpPr/>
            <p:nvPr/>
          </p:nvGrpSpPr>
          <p:grpSpPr>
            <a:xfrm>
              <a:off x="2500562" y="5157035"/>
              <a:ext cx="809298" cy="903888"/>
              <a:chOff x="3688121" y="2981594"/>
              <a:chExt cx="3319085" cy="3319078"/>
            </a:xfrm>
          </p:grpSpPr>
          <p:sp>
            <p:nvSpPr>
              <p:cNvPr id="211" name="Google Shape;767;p25">
                <a:extLst>
                  <a:ext uri="{FF2B5EF4-FFF2-40B4-BE49-F238E27FC236}">
                    <a16:creationId xmlns:a16="http://schemas.microsoft.com/office/drawing/2014/main" id="{A3F40ACD-7E61-4341-91B0-940C9450072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768;p25">
                <a:extLst>
                  <a:ext uri="{FF2B5EF4-FFF2-40B4-BE49-F238E27FC236}">
                    <a16:creationId xmlns:a16="http://schemas.microsoft.com/office/drawing/2014/main" id="{56157E3C-203E-46FA-BD8D-F3DB2644F55C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3" name="Google Shape;769;p25">
                <a:extLst>
                  <a:ext uri="{FF2B5EF4-FFF2-40B4-BE49-F238E27FC236}">
                    <a16:creationId xmlns:a16="http://schemas.microsoft.com/office/drawing/2014/main" id="{8CEE6670-FFBC-4DAE-B550-E70D12F130BF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21" name="Google Shape;770;p25">
                  <a:extLst>
                    <a:ext uri="{FF2B5EF4-FFF2-40B4-BE49-F238E27FC236}">
                      <a16:creationId xmlns:a16="http://schemas.microsoft.com/office/drawing/2014/main" id="{F29CE317-6945-4803-A561-07F51DCA38E6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" name="Google Shape;771;p25">
                  <a:extLst>
                    <a:ext uri="{FF2B5EF4-FFF2-40B4-BE49-F238E27FC236}">
                      <a16:creationId xmlns:a16="http://schemas.microsoft.com/office/drawing/2014/main" id="{8C8F4851-9AF0-4441-B80D-51652512998B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4" name="Google Shape;772;p25">
                <a:extLst>
                  <a:ext uri="{FF2B5EF4-FFF2-40B4-BE49-F238E27FC236}">
                    <a16:creationId xmlns:a16="http://schemas.microsoft.com/office/drawing/2014/main" id="{636F09C4-3A87-4FD6-8046-F9A472208732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19" name="Google Shape;773;p25">
                  <a:extLst>
                    <a:ext uri="{FF2B5EF4-FFF2-40B4-BE49-F238E27FC236}">
                      <a16:creationId xmlns:a16="http://schemas.microsoft.com/office/drawing/2014/main" id="{D568404B-90AD-42A7-8DBB-26126DA430E4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" name="Google Shape;774;p25">
                  <a:extLst>
                    <a:ext uri="{FF2B5EF4-FFF2-40B4-BE49-F238E27FC236}">
                      <a16:creationId xmlns:a16="http://schemas.microsoft.com/office/drawing/2014/main" id="{EF2DEB06-C05B-48DB-8A68-12EDF5C50BD2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5" name="Google Shape;775;p25">
                <a:extLst>
                  <a:ext uri="{FF2B5EF4-FFF2-40B4-BE49-F238E27FC236}">
                    <a16:creationId xmlns:a16="http://schemas.microsoft.com/office/drawing/2014/main" id="{2D484B08-18D9-4127-A976-5B01C8EF230E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776;p25">
                <a:extLst>
                  <a:ext uri="{FF2B5EF4-FFF2-40B4-BE49-F238E27FC236}">
                    <a16:creationId xmlns:a16="http://schemas.microsoft.com/office/drawing/2014/main" id="{0A0BB110-D665-4480-B4A5-C3E9B22E86E2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777;p25">
                <a:extLst>
                  <a:ext uri="{FF2B5EF4-FFF2-40B4-BE49-F238E27FC236}">
                    <a16:creationId xmlns:a16="http://schemas.microsoft.com/office/drawing/2014/main" id="{28DBD94C-5AE0-4371-8C73-C6D9157D0C10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778;p25">
                <a:extLst>
                  <a:ext uri="{FF2B5EF4-FFF2-40B4-BE49-F238E27FC236}">
                    <a16:creationId xmlns:a16="http://schemas.microsoft.com/office/drawing/2014/main" id="{BAE90B4F-9D87-43EF-AD19-0E26AF55852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36" name="Picture 235">
            <a:extLst>
              <a:ext uri="{FF2B5EF4-FFF2-40B4-BE49-F238E27FC236}">
                <a16:creationId xmlns:a16="http://schemas.microsoft.com/office/drawing/2014/main" id="{6D991518-308F-49DD-9757-7695438C6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283" y="2696859"/>
            <a:ext cx="1154344" cy="861550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410EC613-E137-4070-A5B2-A2F7A1DCF9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667" y="5352213"/>
            <a:ext cx="728696" cy="723838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7D85C07F-E9EB-4A55-8333-B9B2DF45A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682" y="4016348"/>
            <a:ext cx="728696" cy="723838"/>
          </a:xfrm>
          <a:prstGeom prst="rect">
            <a:avLst/>
          </a:prstGeom>
        </p:spPr>
      </p:pic>
      <p:pic>
        <p:nvPicPr>
          <p:cNvPr id="181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1D77E731-EBD9-4A0B-8A81-BF968F088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4681226"/>
            <a:ext cx="487363" cy="487363"/>
          </a:xfrm>
          <a:prstGeom prst="rect">
            <a:avLst/>
          </a:prstGeom>
        </p:spPr>
      </p:pic>
      <p:pic>
        <p:nvPicPr>
          <p:cNvPr id="182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4346938-7B13-4582-B1CC-F77FAD4321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4681226"/>
            <a:ext cx="487363" cy="487363"/>
          </a:xfrm>
          <a:prstGeom prst="rect">
            <a:avLst/>
          </a:prstGeom>
        </p:spPr>
      </p:pic>
      <p:pic>
        <p:nvPicPr>
          <p:cNvPr id="18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5CEA1BDC-D83D-4996-8A3C-901682CDE5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4681226"/>
            <a:ext cx="487363" cy="487363"/>
          </a:xfrm>
          <a:prstGeom prst="rect">
            <a:avLst/>
          </a:prstGeom>
        </p:spPr>
      </p:pic>
      <p:pic>
        <p:nvPicPr>
          <p:cNvPr id="22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821EE64-186F-450A-A546-69136015BF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7" y="5312359"/>
            <a:ext cx="487363" cy="487363"/>
          </a:xfrm>
          <a:prstGeom prst="rect">
            <a:avLst/>
          </a:prstGeom>
        </p:spPr>
      </p:pic>
      <p:pic>
        <p:nvPicPr>
          <p:cNvPr id="224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8C76714-CBD6-4521-AC5C-890E9298C1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5036" y="5996094"/>
            <a:ext cx="487363" cy="487363"/>
          </a:xfrm>
          <a:prstGeom prst="rect">
            <a:avLst/>
          </a:prstGeom>
        </p:spPr>
      </p:pic>
      <p:pic>
        <p:nvPicPr>
          <p:cNvPr id="225" name="图片 4">
            <a:extLst>
              <a:ext uri="{FF2B5EF4-FFF2-40B4-BE49-F238E27FC236}">
                <a16:creationId xmlns:a16="http://schemas.microsoft.com/office/drawing/2014/main" id="{9425E240-9D2E-4C1E-8C84-3E2958A129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272528" y="3776197"/>
            <a:ext cx="2745295" cy="31396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187949-D549-40F8-A573-16A6A71F1E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9250" y="1241084"/>
            <a:ext cx="1781175" cy="89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5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085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150" fill="hold"/>
                                        <p:tgtEl>
                                          <p:spTgt spid="1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8150" fill="hold"/>
                                        <p:tgtEl>
                                          <p:spTgt spid="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3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1;p5">
            <a:extLst>
              <a:ext uri="{FF2B5EF4-FFF2-40B4-BE49-F238E27FC236}">
                <a16:creationId xmlns:a16="http://schemas.microsoft.com/office/drawing/2014/main" id="{BE1AB2F1-7175-4934-A18A-2843C677CD6C}"/>
              </a:ext>
            </a:extLst>
          </p:cNvPr>
          <p:cNvSpPr/>
          <p:nvPr/>
        </p:nvSpPr>
        <p:spPr>
          <a:xfrm>
            <a:off x="159991" y="1534084"/>
            <a:ext cx="12197820" cy="3450373"/>
          </a:xfrm>
          <a:custGeom>
            <a:avLst/>
            <a:gdLst/>
            <a:ahLst/>
            <a:cxnLst/>
            <a:rect l="l" t="t" r="r" b="b"/>
            <a:pathLst>
              <a:path w="6852708" h="3450373" extrusionOk="0">
                <a:moveTo>
                  <a:pt x="0" y="902434"/>
                </a:moveTo>
                <a:lnTo>
                  <a:pt x="0" y="3097305"/>
                </a:lnTo>
                <a:cubicBezTo>
                  <a:pt x="94725" y="3135901"/>
                  <a:pt x="201175" y="3157066"/>
                  <a:pt x="316236" y="3157066"/>
                </a:cubicBezTo>
                <a:cubicBezTo>
                  <a:pt x="659551" y="3157066"/>
                  <a:pt x="992179" y="2969068"/>
                  <a:pt x="1199579" y="2690391"/>
                </a:cubicBezTo>
                <a:cubicBezTo>
                  <a:pt x="1313707" y="2800160"/>
                  <a:pt x="1473069" y="2866146"/>
                  <a:pt x="1659408" y="2866146"/>
                </a:cubicBezTo>
                <a:cubicBezTo>
                  <a:pt x="1765754" y="2866146"/>
                  <a:pt x="1870854" y="2844670"/>
                  <a:pt x="1969937" y="2805866"/>
                </a:cubicBezTo>
                <a:cubicBezTo>
                  <a:pt x="2109380" y="2981622"/>
                  <a:pt x="2328711" y="3090976"/>
                  <a:pt x="2592967" y="3090976"/>
                </a:cubicBezTo>
                <a:cubicBezTo>
                  <a:pt x="2741748" y="3090976"/>
                  <a:pt x="2888557" y="3056323"/>
                  <a:pt x="3024472" y="2994591"/>
                </a:cubicBezTo>
                <a:cubicBezTo>
                  <a:pt x="3045637" y="3006730"/>
                  <a:pt x="3067529" y="3018039"/>
                  <a:pt x="3090043" y="3028518"/>
                </a:cubicBezTo>
                <a:cubicBezTo>
                  <a:pt x="3237163" y="3284681"/>
                  <a:pt x="3514180" y="3450373"/>
                  <a:pt x="3859259" y="3450373"/>
                </a:cubicBezTo>
                <a:cubicBezTo>
                  <a:pt x="4212534" y="3450373"/>
                  <a:pt x="4555953" y="3276589"/>
                  <a:pt x="4794479" y="3009946"/>
                </a:cubicBezTo>
                <a:cubicBezTo>
                  <a:pt x="4897816" y="3061926"/>
                  <a:pt x="5018064" y="3090976"/>
                  <a:pt x="5150141" y="3090976"/>
                </a:cubicBezTo>
                <a:cubicBezTo>
                  <a:pt x="5399975" y="3090976"/>
                  <a:pt x="5643999" y="2987225"/>
                  <a:pt x="5834177" y="2820392"/>
                </a:cubicBezTo>
                <a:cubicBezTo>
                  <a:pt x="5947163" y="2893952"/>
                  <a:pt x="6086190" y="2936179"/>
                  <a:pt x="6242648" y="2936179"/>
                </a:cubicBezTo>
                <a:cubicBezTo>
                  <a:pt x="6462498" y="2936179"/>
                  <a:pt x="6677472" y="2852866"/>
                  <a:pt x="6852709" y="2716121"/>
                </a:cubicBezTo>
                <a:lnTo>
                  <a:pt x="6852709" y="301296"/>
                </a:lnTo>
                <a:cubicBezTo>
                  <a:pt x="6694383" y="360019"/>
                  <a:pt x="6557846" y="485144"/>
                  <a:pt x="6486465" y="639942"/>
                </a:cubicBezTo>
                <a:cubicBezTo>
                  <a:pt x="6421412" y="613589"/>
                  <a:pt x="6348475" y="599167"/>
                  <a:pt x="6269520" y="599167"/>
                </a:cubicBezTo>
                <a:cubicBezTo>
                  <a:pt x="6038879" y="599167"/>
                  <a:pt x="5815294" y="722321"/>
                  <a:pt x="5671805" y="906480"/>
                </a:cubicBezTo>
                <a:cubicBezTo>
                  <a:pt x="5578221" y="839768"/>
                  <a:pt x="5460047" y="801068"/>
                  <a:pt x="5326103" y="801068"/>
                </a:cubicBezTo>
                <a:cubicBezTo>
                  <a:pt x="5097019" y="801068"/>
                  <a:pt x="4874368" y="914054"/>
                  <a:pt x="4720089" y="1087320"/>
                </a:cubicBezTo>
                <a:cubicBezTo>
                  <a:pt x="4717080" y="1087112"/>
                  <a:pt x="4713967" y="1087009"/>
                  <a:pt x="4710959" y="1086905"/>
                </a:cubicBezTo>
                <a:cubicBezTo>
                  <a:pt x="4726418" y="1051007"/>
                  <a:pt x="4737934" y="1013449"/>
                  <a:pt x="4744678" y="974749"/>
                </a:cubicBezTo>
                <a:cubicBezTo>
                  <a:pt x="4788980" y="724085"/>
                  <a:pt x="4621628" y="520834"/>
                  <a:pt x="4370964" y="520834"/>
                </a:cubicBezTo>
                <a:cubicBezTo>
                  <a:pt x="4365257" y="520834"/>
                  <a:pt x="4359655" y="520938"/>
                  <a:pt x="4353948" y="521146"/>
                </a:cubicBezTo>
                <a:cubicBezTo>
                  <a:pt x="4353015" y="224830"/>
                  <a:pt x="4133683" y="0"/>
                  <a:pt x="3822012" y="0"/>
                </a:cubicBezTo>
                <a:cubicBezTo>
                  <a:pt x="3510445" y="0"/>
                  <a:pt x="3211744" y="224727"/>
                  <a:pt x="3106020" y="520834"/>
                </a:cubicBezTo>
                <a:cubicBezTo>
                  <a:pt x="2891877" y="522702"/>
                  <a:pt x="2687278" y="676151"/>
                  <a:pt x="2612265" y="878986"/>
                </a:cubicBezTo>
                <a:cubicBezTo>
                  <a:pt x="2541091" y="829496"/>
                  <a:pt x="2451969" y="800965"/>
                  <a:pt x="2351122" y="800965"/>
                </a:cubicBezTo>
                <a:cubicBezTo>
                  <a:pt x="2114982" y="800965"/>
                  <a:pt x="1887766" y="957422"/>
                  <a:pt x="1784844" y="1172293"/>
                </a:cubicBezTo>
                <a:cubicBezTo>
                  <a:pt x="1723215" y="1107344"/>
                  <a:pt x="1638969" y="1063042"/>
                  <a:pt x="1539886" y="1048828"/>
                </a:cubicBezTo>
                <a:cubicBezTo>
                  <a:pt x="1540197" y="1047168"/>
                  <a:pt x="1540508" y="1045508"/>
                  <a:pt x="1540819" y="1043848"/>
                </a:cubicBezTo>
                <a:cubicBezTo>
                  <a:pt x="1591865" y="755003"/>
                  <a:pt x="1399094" y="520731"/>
                  <a:pt x="1110145" y="520731"/>
                </a:cubicBezTo>
                <a:cubicBezTo>
                  <a:pt x="884900" y="520731"/>
                  <a:pt x="667747" y="663078"/>
                  <a:pt x="558808" y="862801"/>
                </a:cubicBezTo>
                <a:cubicBezTo>
                  <a:pt x="492925" y="823375"/>
                  <a:pt x="413451" y="800965"/>
                  <a:pt x="324743" y="800965"/>
                </a:cubicBezTo>
                <a:cubicBezTo>
                  <a:pt x="209890" y="801068"/>
                  <a:pt x="97008" y="838730"/>
                  <a:pt x="0" y="902434"/>
                </a:cubicBezTo>
                <a:close/>
              </a:path>
            </a:pathLst>
          </a:custGeom>
          <a:solidFill>
            <a:srgbClr val="6CC8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Google Shape;132;p5">
            <a:extLst>
              <a:ext uri="{FF2B5EF4-FFF2-40B4-BE49-F238E27FC236}">
                <a16:creationId xmlns:a16="http://schemas.microsoft.com/office/drawing/2014/main" id="{B6D4E024-905E-41EA-B520-AF4113AA69CC}"/>
              </a:ext>
            </a:extLst>
          </p:cNvPr>
          <p:cNvSpPr/>
          <p:nvPr/>
        </p:nvSpPr>
        <p:spPr>
          <a:xfrm>
            <a:off x="160197" y="2743831"/>
            <a:ext cx="12197635" cy="2240522"/>
          </a:xfrm>
          <a:custGeom>
            <a:avLst/>
            <a:gdLst/>
            <a:ahLst/>
            <a:cxnLst/>
            <a:rect l="l" t="t" r="r" b="b"/>
            <a:pathLst>
              <a:path w="6852604" h="2240522" extrusionOk="0">
                <a:moveTo>
                  <a:pt x="6852605" y="349644"/>
                </a:moveTo>
                <a:lnTo>
                  <a:pt x="6852605" y="1716264"/>
                </a:lnTo>
                <a:lnTo>
                  <a:pt x="6852605" y="1887455"/>
                </a:lnTo>
                <a:cubicBezTo>
                  <a:pt x="6757880" y="1926050"/>
                  <a:pt x="6651430" y="1947216"/>
                  <a:pt x="6536370" y="1947216"/>
                </a:cubicBezTo>
                <a:cubicBezTo>
                  <a:pt x="6193054" y="1947216"/>
                  <a:pt x="5860426" y="1759217"/>
                  <a:pt x="5653026" y="1480540"/>
                </a:cubicBezTo>
                <a:cubicBezTo>
                  <a:pt x="5538899" y="1590309"/>
                  <a:pt x="5379536" y="1656295"/>
                  <a:pt x="5193197" y="1656295"/>
                </a:cubicBezTo>
                <a:cubicBezTo>
                  <a:pt x="5086852" y="1656295"/>
                  <a:pt x="4981751" y="1634819"/>
                  <a:pt x="4882668" y="1596016"/>
                </a:cubicBezTo>
                <a:cubicBezTo>
                  <a:pt x="4743225" y="1771771"/>
                  <a:pt x="4523894" y="1881126"/>
                  <a:pt x="4259638" y="1881126"/>
                </a:cubicBezTo>
                <a:cubicBezTo>
                  <a:pt x="4110857" y="1881126"/>
                  <a:pt x="3964049" y="1846472"/>
                  <a:pt x="3828134" y="1784740"/>
                </a:cubicBezTo>
                <a:cubicBezTo>
                  <a:pt x="3806968" y="1796879"/>
                  <a:pt x="3785077" y="1808188"/>
                  <a:pt x="3762563" y="1818667"/>
                </a:cubicBezTo>
                <a:cubicBezTo>
                  <a:pt x="3615442" y="2074830"/>
                  <a:pt x="3338321" y="2240522"/>
                  <a:pt x="2993346" y="2240522"/>
                </a:cubicBezTo>
                <a:cubicBezTo>
                  <a:pt x="2640071" y="2240522"/>
                  <a:pt x="2296652" y="2066738"/>
                  <a:pt x="2058126" y="1800095"/>
                </a:cubicBezTo>
                <a:cubicBezTo>
                  <a:pt x="1954789" y="1852075"/>
                  <a:pt x="1834541" y="1881126"/>
                  <a:pt x="1702465" y="1881126"/>
                </a:cubicBezTo>
                <a:cubicBezTo>
                  <a:pt x="1452527" y="1881126"/>
                  <a:pt x="1208606" y="1777374"/>
                  <a:pt x="1018429" y="1610541"/>
                </a:cubicBezTo>
                <a:cubicBezTo>
                  <a:pt x="905547" y="1684101"/>
                  <a:pt x="766415" y="1726328"/>
                  <a:pt x="610061" y="1726328"/>
                </a:cubicBezTo>
                <a:cubicBezTo>
                  <a:pt x="390211" y="1726328"/>
                  <a:pt x="175237" y="1643015"/>
                  <a:pt x="0" y="1506270"/>
                </a:cubicBezTo>
                <a:lnTo>
                  <a:pt x="0" y="740996"/>
                </a:lnTo>
                <a:cubicBezTo>
                  <a:pt x="176793" y="600205"/>
                  <a:pt x="395191" y="514195"/>
                  <a:pt x="618673" y="514195"/>
                </a:cubicBezTo>
                <a:cubicBezTo>
                  <a:pt x="775027" y="514195"/>
                  <a:pt x="914158" y="556421"/>
                  <a:pt x="1027040" y="629982"/>
                </a:cubicBezTo>
                <a:cubicBezTo>
                  <a:pt x="1217217" y="463149"/>
                  <a:pt x="1461138" y="359397"/>
                  <a:pt x="1711076" y="359397"/>
                </a:cubicBezTo>
                <a:cubicBezTo>
                  <a:pt x="1843152" y="359397"/>
                  <a:pt x="1963401" y="388447"/>
                  <a:pt x="2066738" y="440427"/>
                </a:cubicBezTo>
                <a:cubicBezTo>
                  <a:pt x="2305263" y="173784"/>
                  <a:pt x="2648682" y="0"/>
                  <a:pt x="3001957" y="0"/>
                </a:cubicBezTo>
                <a:cubicBezTo>
                  <a:pt x="3347036" y="0"/>
                  <a:pt x="3624054" y="165692"/>
                  <a:pt x="3771174" y="421959"/>
                </a:cubicBezTo>
                <a:cubicBezTo>
                  <a:pt x="3793688" y="432334"/>
                  <a:pt x="3815580" y="443643"/>
                  <a:pt x="3836745" y="455886"/>
                </a:cubicBezTo>
                <a:cubicBezTo>
                  <a:pt x="3972660" y="394257"/>
                  <a:pt x="4119469" y="359501"/>
                  <a:pt x="4268249" y="359501"/>
                </a:cubicBezTo>
                <a:cubicBezTo>
                  <a:pt x="4532505" y="359501"/>
                  <a:pt x="4751837" y="468751"/>
                  <a:pt x="4891279" y="644611"/>
                </a:cubicBezTo>
                <a:cubicBezTo>
                  <a:pt x="4990363" y="605807"/>
                  <a:pt x="5095463" y="584331"/>
                  <a:pt x="5201809" y="584331"/>
                </a:cubicBezTo>
                <a:cubicBezTo>
                  <a:pt x="5388147" y="584331"/>
                  <a:pt x="5547510" y="650317"/>
                  <a:pt x="5661637" y="760086"/>
                </a:cubicBezTo>
                <a:cubicBezTo>
                  <a:pt x="5869037" y="481409"/>
                  <a:pt x="6201666" y="293410"/>
                  <a:pt x="6544981" y="293410"/>
                </a:cubicBezTo>
                <a:cubicBezTo>
                  <a:pt x="6656514" y="293410"/>
                  <a:pt x="6759955" y="313227"/>
                  <a:pt x="6852605" y="349644"/>
                </a:cubicBezTo>
                <a:close/>
              </a:path>
            </a:pathLst>
          </a:custGeom>
          <a:solidFill>
            <a:srgbClr val="92D3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" name="Google Shape;133;p5">
            <a:extLst>
              <a:ext uri="{FF2B5EF4-FFF2-40B4-BE49-F238E27FC236}">
                <a16:creationId xmlns:a16="http://schemas.microsoft.com/office/drawing/2014/main" id="{B969B5FE-ABD5-4158-AB88-B65FB9E24257}"/>
              </a:ext>
            </a:extLst>
          </p:cNvPr>
          <p:cNvSpPr/>
          <p:nvPr/>
        </p:nvSpPr>
        <p:spPr>
          <a:xfrm>
            <a:off x="159991" y="3466531"/>
            <a:ext cx="12194349" cy="3387370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" name="Google Shape;134;p5">
            <a:extLst>
              <a:ext uri="{FF2B5EF4-FFF2-40B4-BE49-F238E27FC236}">
                <a16:creationId xmlns:a16="http://schemas.microsoft.com/office/drawing/2014/main" id="{49CA1922-396C-45A6-AF5D-0DBE9F2C7F23}"/>
              </a:ext>
            </a:extLst>
          </p:cNvPr>
          <p:cNvSpPr/>
          <p:nvPr/>
        </p:nvSpPr>
        <p:spPr>
          <a:xfrm>
            <a:off x="159991" y="4749421"/>
            <a:ext cx="12194349" cy="73791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" name="Google Shape;135;p5">
            <a:extLst>
              <a:ext uri="{FF2B5EF4-FFF2-40B4-BE49-F238E27FC236}">
                <a16:creationId xmlns:a16="http://schemas.microsoft.com/office/drawing/2014/main" id="{BA0ED8AB-F2C5-406A-88E7-3A3899170237}"/>
              </a:ext>
            </a:extLst>
          </p:cNvPr>
          <p:cNvSpPr/>
          <p:nvPr/>
        </p:nvSpPr>
        <p:spPr>
          <a:xfrm>
            <a:off x="159991" y="3799975"/>
            <a:ext cx="12194533" cy="578327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" name="Google Shape;136;p5">
            <a:extLst>
              <a:ext uri="{FF2B5EF4-FFF2-40B4-BE49-F238E27FC236}">
                <a16:creationId xmlns:a16="http://schemas.microsoft.com/office/drawing/2014/main" id="{1A1451DC-D46E-463D-9956-E8C03B88F2EA}"/>
              </a:ext>
            </a:extLst>
          </p:cNvPr>
          <p:cNvSpPr/>
          <p:nvPr/>
        </p:nvSpPr>
        <p:spPr>
          <a:xfrm>
            <a:off x="159991" y="3430248"/>
            <a:ext cx="12194349" cy="199960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" name="Google Shape;137;p5">
            <a:extLst>
              <a:ext uri="{FF2B5EF4-FFF2-40B4-BE49-F238E27FC236}">
                <a16:creationId xmlns:a16="http://schemas.microsoft.com/office/drawing/2014/main" id="{A6F5C1BC-B6C3-4CB0-8F8F-3CF3A5F07F07}"/>
              </a:ext>
            </a:extLst>
          </p:cNvPr>
          <p:cNvSpPr/>
          <p:nvPr/>
        </p:nvSpPr>
        <p:spPr>
          <a:xfrm>
            <a:off x="159991" y="5669997"/>
            <a:ext cx="12186015" cy="1186838"/>
          </a:xfrm>
          <a:custGeom>
            <a:avLst/>
            <a:gdLst/>
            <a:ahLst/>
            <a:cxnLst/>
            <a:rect l="l" t="t" r="r" b="b"/>
            <a:pathLst>
              <a:path w="6281451" h="2792561" extrusionOk="0">
                <a:moveTo>
                  <a:pt x="6281452" y="400263"/>
                </a:moveTo>
                <a:lnTo>
                  <a:pt x="6281452" y="2792562"/>
                </a:lnTo>
                <a:lnTo>
                  <a:pt x="0" y="2792562"/>
                </a:lnTo>
                <a:lnTo>
                  <a:pt x="0" y="483988"/>
                </a:lnTo>
                <a:lnTo>
                  <a:pt x="791242" y="282439"/>
                </a:lnTo>
                <a:cubicBezTo>
                  <a:pt x="1210532" y="175663"/>
                  <a:pt x="1598390" y="164519"/>
                  <a:pt x="2011966" y="249196"/>
                </a:cubicBezTo>
                <a:cubicBezTo>
                  <a:pt x="2483930" y="345875"/>
                  <a:pt x="2906268" y="335398"/>
                  <a:pt x="3370612" y="215573"/>
                </a:cubicBezTo>
                <a:lnTo>
                  <a:pt x="3811905" y="101654"/>
                </a:lnTo>
                <a:cubicBezTo>
                  <a:pt x="4394168" y="-48650"/>
                  <a:pt x="4932521" y="-32648"/>
                  <a:pt x="5508403" y="152137"/>
                </a:cubicBezTo>
                <a:lnTo>
                  <a:pt x="6281452" y="400263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Google Shape;139;p5">
            <a:extLst>
              <a:ext uri="{FF2B5EF4-FFF2-40B4-BE49-F238E27FC236}">
                <a16:creationId xmlns:a16="http://schemas.microsoft.com/office/drawing/2014/main" id="{B1F78BA8-9B4A-4EBD-8111-211DCB93DF17}"/>
              </a:ext>
            </a:extLst>
          </p:cNvPr>
          <p:cNvSpPr/>
          <p:nvPr/>
        </p:nvSpPr>
        <p:spPr>
          <a:xfrm>
            <a:off x="894916" y="566241"/>
            <a:ext cx="11066865" cy="5543415"/>
          </a:xfrm>
          <a:prstGeom prst="frame">
            <a:avLst>
              <a:gd name="adj1" fmla="val 3598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Google Shape;140;p5">
            <a:extLst>
              <a:ext uri="{FF2B5EF4-FFF2-40B4-BE49-F238E27FC236}">
                <a16:creationId xmlns:a16="http://schemas.microsoft.com/office/drawing/2014/main" id="{2970374B-FB5B-4EA5-A8D6-4D7C92B3A4FB}"/>
              </a:ext>
            </a:extLst>
          </p:cNvPr>
          <p:cNvSpPr/>
          <p:nvPr/>
        </p:nvSpPr>
        <p:spPr>
          <a:xfrm>
            <a:off x="159991" y="5965350"/>
            <a:ext cx="12186015" cy="891678"/>
          </a:xfrm>
          <a:custGeom>
            <a:avLst/>
            <a:gdLst/>
            <a:ahLst/>
            <a:cxnLst/>
            <a:rect l="l" t="t" r="r" b="b"/>
            <a:pathLst>
              <a:path w="6281451" h="2098067" extrusionOk="0">
                <a:moveTo>
                  <a:pt x="6281452" y="93627"/>
                </a:moveTo>
                <a:lnTo>
                  <a:pt x="6281452" y="2098068"/>
                </a:lnTo>
                <a:lnTo>
                  <a:pt x="0" y="2098068"/>
                </a:lnTo>
                <a:lnTo>
                  <a:pt x="0" y="39715"/>
                </a:lnTo>
                <a:cubicBezTo>
                  <a:pt x="471392" y="-34294"/>
                  <a:pt x="931259" y="-4957"/>
                  <a:pt x="1397889" y="128488"/>
                </a:cubicBezTo>
                <a:cubicBezTo>
                  <a:pt x="2046161" y="314035"/>
                  <a:pt x="2642521" y="319369"/>
                  <a:pt x="3284601" y="145443"/>
                </a:cubicBezTo>
                <a:cubicBezTo>
                  <a:pt x="3778758" y="11521"/>
                  <a:pt x="4280535" y="-2480"/>
                  <a:pt x="4786694" y="103342"/>
                </a:cubicBezTo>
                <a:cubicBezTo>
                  <a:pt x="5309045" y="212499"/>
                  <a:pt x="5783961" y="210213"/>
                  <a:pt x="6281452" y="93627"/>
                </a:cubicBezTo>
                <a:close/>
              </a:path>
            </a:pathLst>
          </a:custGeom>
          <a:solidFill>
            <a:srgbClr val="F9BC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" name="Google Shape;141;p5">
            <a:extLst>
              <a:ext uri="{FF2B5EF4-FFF2-40B4-BE49-F238E27FC236}">
                <a16:creationId xmlns:a16="http://schemas.microsoft.com/office/drawing/2014/main" id="{3F3EDF16-33D5-4DF6-9E19-71696BDE9F24}"/>
              </a:ext>
            </a:extLst>
          </p:cNvPr>
          <p:cNvSpPr/>
          <p:nvPr/>
        </p:nvSpPr>
        <p:spPr>
          <a:xfrm>
            <a:off x="159991" y="6175997"/>
            <a:ext cx="12186015" cy="679478"/>
          </a:xfrm>
          <a:custGeom>
            <a:avLst/>
            <a:gdLst/>
            <a:ahLst/>
            <a:cxnLst/>
            <a:rect l="l" t="t" r="r" b="b"/>
            <a:pathLst>
              <a:path w="6281451" h="1598771" extrusionOk="0">
                <a:moveTo>
                  <a:pt x="6281452" y="0"/>
                </a:moveTo>
                <a:lnTo>
                  <a:pt x="6281452" y="1598771"/>
                </a:lnTo>
                <a:lnTo>
                  <a:pt x="0" y="1598771"/>
                </a:lnTo>
                <a:lnTo>
                  <a:pt x="0" y="257461"/>
                </a:lnTo>
                <a:lnTo>
                  <a:pt x="25527" y="265462"/>
                </a:lnTo>
                <a:cubicBezTo>
                  <a:pt x="673418" y="469773"/>
                  <a:pt x="1302544" y="512064"/>
                  <a:pt x="1951292" y="391763"/>
                </a:cubicBezTo>
                <a:cubicBezTo>
                  <a:pt x="2512695" y="287655"/>
                  <a:pt x="3004376" y="287369"/>
                  <a:pt x="3554635" y="390716"/>
                </a:cubicBezTo>
                <a:cubicBezTo>
                  <a:pt x="4254913" y="522256"/>
                  <a:pt x="4928330" y="466344"/>
                  <a:pt x="5642991" y="220027"/>
                </a:cubicBezTo>
                <a:lnTo>
                  <a:pt x="6281452" y="0"/>
                </a:ln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8" name="Google Shape;156;p5">
            <a:extLst>
              <a:ext uri="{FF2B5EF4-FFF2-40B4-BE49-F238E27FC236}">
                <a16:creationId xmlns:a16="http://schemas.microsoft.com/office/drawing/2014/main" id="{5122535A-A2F5-4A96-A959-3587B4798FB2}"/>
              </a:ext>
            </a:extLst>
          </p:cNvPr>
          <p:cNvSpPr/>
          <p:nvPr/>
        </p:nvSpPr>
        <p:spPr>
          <a:xfrm>
            <a:off x="159991" y="6463713"/>
            <a:ext cx="12186015" cy="393600"/>
          </a:xfrm>
          <a:custGeom>
            <a:avLst/>
            <a:gdLst/>
            <a:ahLst/>
            <a:cxnLst/>
            <a:rect l="l" t="t" r="r" b="b"/>
            <a:pathLst>
              <a:path w="6281451" h="926118" extrusionOk="0">
                <a:moveTo>
                  <a:pt x="0" y="225079"/>
                </a:moveTo>
                <a:lnTo>
                  <a:pt x="0" y="926119"/>
                </a:lnTo>
                <a:lnTo>
                  <a:pt x="6281452" y="926119"/>
                </a:lnTo>
                <a:lnTo>
                  <a:pt x="6281452" y="272133"/>
                </a:lnTo>
                <a:lnTo>
                  <a:pt x="5490210" y="158785"/>
                </a:lnTo>
                <a:cubicBezTo>
                  <a:pt x="5070920" y="98778"/>
                  <a:pt x="4683062" y="92491"/>
                  <a:pt x="4269486" y="140116"/>
                </a:cubicBezTo>
                <a:cubicBezTo>
                  <a:pt x="3797522" y="194504"/>
                  <a:pt x="3375184" y="188598"/>
                  <a:pt x="2910840" y="121162"/>
                </a:cubicBezTo>
                <a:lnTo>
                  <a:pt x="2469547" y="57153"/>
                </a:lnTo>
                <a:cubicBezTo>
                  <a:pt x="1887284" y="-27333"/>
                  <a:pt x="1348931" y="-18380"/>
                  <a:pt x="773049" y="85538"/>
                </a:cubicBezTo>
                <a:lnTo>
                  <a:pt x="0" y="225079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19" name="Google Shape;157;p5">
            <a:extLst>
              <a:ext uri="{FF2B5EF4-FFF2-40B4-BE49-F238E27FC236}">
                <a16:creationId xmlns:a16="http://schemas.microsoft.com/office/drawing/2014/main" id="{223C0965-3039-41CF-9C66-7C30FDC36ECE}"/>
              </a:ext>
            </a:extLst>
          </p:cNvPr>
          <p:cNvGrpSpPr/>
          <p:nvPr/>
        </p:nvGrpSpPr>
        <p:grpSpPr>
          <a:xfrm>
            <a:off x="407656" y="5694211"/>
            <a:ext cx="1734707" cy="1138399"/>
            <a:chOff x="975725" y="5557227"/>
            <a:chExt cx="2040352" cy="1338977"/>
          </a:xfrm>
        </p:grpSpPr>
        <p:sp>
          <p:nvSpPr>
            <p:cNvPr id="113" name="Google Shape;158;p5">
              <a:extLst>
                <a:ext uri="{FF2B5EF4-FFF2-40B4-BE49-F238E27FC236}">
                  <a16:creationId xmlns:a16="http://schemas.microsoft.com/office/drawing/2014/main" id="{FDAAB0BC-B49C-4F9C-8E5E-57575BDAC805}"/>
                </a:ext>
              </a:extLst>
            </p:cNvPr>
            <p:cNvSpPr/>
            <p:nvPr/>
          </p:nvSpPr>
          <p:spPr>
            <a:xfrm>
              <a:off x="975725" y="6182246"/>
              <a:ext cx="1228662" cy="290564"/>
            </a:xfrm>
            <a:custGeom>
              <a:avLst/>
              <a:gdLst/>
              <a:ahLst/>
              <a:cxnLst/>
              <a:rect l="l" t="t" r="r" b="b"/>
              <a:pathLst>
                <a:path w="2109291" h="498823" extrusionOk="0">
                  <a:moveTo>
                    <a:pt x="1054646" y="498823"/>
                  </a:moveTo>
                  <a:cubicBezTo>
                    <a:pt x="1635507" y="498823"/>
                    <a:pt x="2109292" y="386772"/>
                    <a:pt x="2109292" y="249412"/>
                  </a:cubicBezTo>
                  <a:cubicBezTo>
                    <a:pt x="2109292" y="112051"/>
                    <a:pt x="1635507" y="0"/>
                    <a:pt x="1054646" y="0"/>
                  </a:cubicBezTo>
                  <a:cubicBezTo>
                    <a:pt x="473785" y="0"/>
                    <a:pt x="0" y="112051"/>
                    <a:pt x="0" y="249412"/>
                  </a:cubicBezTo>
                  <a:cubicBezTo>
                    <a:pt x="0" y="386772"/>
                    <a:pt x="473785" y="498823"/>
                    <a:pt x="1054646" y="498823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114" name="Google Shape;159;p5">
              <a:extLst>
                <a:ext uri="{FF2B5EF4-FFF2-40B4-BE49-F238E27FC236}">
                  <a16:creationId xmlns:a16="http://schemas.microsoft.com/office/drawing/2014/main" id="{AD4427A7-9840-4995-AF40-7CFB40D482C9}"/>
                </a:ext>
              </a:extLst>
            </p:cNvPr>
            <p:cNvGrpSpPr/>
            <p:nvPr/>
          </p:nvGrpSpPr>
          <p:grpSpPr>
            <a:xfrm flipH="1">
              <a:off x="1071688" y="5557227"/>
              <a:ext cx="835252" cy="890789"/>
              <a:chOff x="-4259888" y="2290454"/>
              <a:chExt cx="4283344" cy="4568148"/>
            </a:xfrm>
          </p:grpSpPr>
          <p:sp>
            <p:nvSpPr>
              <p:cNvPr id="130" name="Google Shape;160;p5">
                <a:extLst>
                  <a:ext uri="{FF2B5EF4-FFF2-40B4-BE49-F238E27FC236}">
                    <a16:creationId xmlns:a16="http://schemas.microsoft.com/office/drawing/2014/main" id="{6B5EFD92-BB17-495E-AC73-8140798ACF41}"/>
                  </a:ext>
                </a:extLst>
              </p:cNvPr>
              <p:cNvSpPr/>
              <p:nvPr/>
            </p:nvSpPr>
            <p:spPr>
              <a:xfrm>
                <a:off x="-4117892" y="2882105"/>
                <a:ext cx="3976497" cy="3976497"/>
              </a:xfrm>
              <a:custGeom>
                <a:avLst/>
                <a:gdLst/>
                <a:ahLst/>
                <a:cxnLst/>
                <a:rect l="l" t="t" r="r" b="b"/>
                <a:pathLst>
                  <a:path w="1600200" h="1600200" extrusionOk="0">
                    <a:moveTo>
                      <a:pt x="0" y="0"/>
                    </a:moveTo>
                    <a:lnTo>
                      <a:pt x="253270" y="1511522"/>
                    </a:lnTo>
                    <a:lnTo>
                      <a:pt x="258604" y="1511808"/>
                    </a:lnTo>
                    <a:cubicBezTo>
                      <a:pt x="277273" y="1561148"/>
                      <a:pt x="511778" y="1600200"/>
                      <a:pt x="798576" y="1600200"/>
                    </a:cubicBezTo>
                    <a:cubicBezTo>
                      <a:pt x="1085374" y="1600200"/>
                      <a:pt x="1320070" y="1561148"/>
                      <a:pt x="1338834" y="1511808"/>
                    </a:cubicBezTo>
                    <a:lnTo>
                      <a:pt x="1347216" y="1511522"/>
                    </a:lnTo>
                    <a:lnTo>
                      <a:pt x="1600200" y="0"/>
                    </a:lnTo>
                    <a:lnTo>
                      <a:pt x="800100" y="5867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1" name="Google Shape;161;p5">
                <a:extLst>
                  <a:ext uri="{FF2B5EF4-FFF2-40B4-BE49-F238E27FC236}">
                    <a16:creationId xmlns:a16="http://schemas.microsoft.com/office/drawing/2014/main" id="{6F944491-0619-4D0B-94AA-F91EB8D70057}"/>
                  </a:ext>
                </a:extLst>
              </p:cNvPr>
              <p:cNvSpPr/>
              <p:nvPr/>
            </p:nvSpPr>
            <p:spPr>
              <a:xfrm>
                <a:off x="-4259888" y="2479783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509683" y="0"/>
                      <a:pt x="210788" y="34385"/>
                      <a:pt x="76200" y="83915"/>
                    </a:cubicBezTo>
                    <a:lnTo>
                      <a:pt x="76200" y="66675"/>
                    </a:lnTo>
                    <a:lnTo>
                      <a:pt x="0" y="66675"/>
                    </a:lnTo>
                    <a:lnTo>
                      <a:pt x="0" y="142875"/>
                    </a:ln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lnTo>
                      <a:pt x="1714500" y="66675"/>
                    </a:lnTo>
                    <a:lnTo>
                      <a:pt x="1638300" y="66675"/>
                    </a:lnTo>
                    <a:lnTo>
                      <a:pt x="1638300" y="83915"/>
                    </a:lnTo>
                    <a:cubicBezTo>
                      <a:pt x="1503712" y="34385"/>
                      <a:pt x="1204722" y="0"/>
                      <a:pt x="857250" y="0"/>
                    </a:cubicBez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2" name="Google Shape;162;p5">
                <a:extLst>
                  <a:ext uri="{FF2B5EF4-FFF2-40B4-BE49-F238E27FC236}">
                    <a16:creationId xmlns:a16="http://schemas.microsoft.com/office/drawing/2014/main" id="{D83001DE-34F8-4D42-9F99-7BC6E5C854D8}"/>
                  </a:ext>
                </a:extLst>
              </p:cNvPr>
              <p:cNvSpPr/>
              <p:nvPr/>
            </p:nvSpPr>
            <p:spPr>
              <a:xfrm>
                <a:off x="-4259888" y="2290454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383762" y="0"/>
                      <a:pt x="0" y="64008"/>
                      <a:pt x="0" y="142875"/>
                    </a:cubicBez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cubicBezTo>
                      <a:pt x="1714500" y="64008"/>
                      <a:pt x="1330738" y="0"/>
                      <a:pt x="857250" y="0"/>
                    </a:cubicBezTo>
                    <a:close/>
                    <a:moveTo>
                      <a:pt x="857250" y="28575"/>
                    </a:moveTo>
                    <a:cubicBezTo>
                      <a:pt x="1267587" y="28575"/>
                      <a:pt x="1600200" y="79724"/>
                      <a:pt x="1600200" y="142875"/>
                    </a:cubicBezTo>
                    <a:cubicBezTo>
                      <a:pt x="1600200" y="206026"/>
                      <a:pt x="1267587" y="257175"/>
                      <a:pt x="857250" y="257175"/>
                    </a:cubicBezTo>
                    <a:cubicBezTo>
                      <a:pt x="446913" y="257175"/>
                      <a:pt x="114300" y="206026"/>
                      <a:pt x="114300" y="142875"/>
                    </a:cubicBezTo>
                    <a:cubicBezTo>
                      <a:pt x="114300" y="79724"/>
                      <a:pt x="446913" y="28575"/>
                      <a:pt x="857250" y="28575"/>
                    </a:cubicBez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3" name="Google Shape;163;p5">
                <a:extLst>
                  <a:ext uri="{FF2B5EF4-FFF2-40B4-BE49-F238E27FC236}">
                    <a16:creationId xmlns:a16="http://schemas.microsoft.com/office/drawing/2014/main" id="{5D2EB3EA-49E0-4C52-8296-B2AE7E8E24EC}"/>
                  </a:ext>
                </a:extLst>
              </p:cNvPr>
              <p:cNvSpPr/>
              <p:nvPr/>
            </p:nvSpPr>
            <p:spPr>
              <a:xfrm>
                <a:off x="-3722035" y="3185505"/>
                <a:ext cx="3330996" cy="2212255"/>
              </a:xfrm>
              <a:custGeom>
                <a:avLst/>
                <a:gdLst/>
                <a:ahLst/>
                <a:cxnLst/>
                <a:rect l="l" t="t" r="r" b="b"/>
                <a:pathLst>
                  <a:path w="3330996" h="2212255" extrusionOk="0">
                    <a:moveTo>
                      <a:pt x="177084" y="63532"/>
                    </a:moveTo>
                    <a:cubicBezTo>
                      <a:pt x="166021" y="63995"/>
                      <a:pt x="154096" y="66887"/>
                      <a:pt x="141286" y="72892"/>
                    </a:cubicBezTo>
                    <a:cubicBezTo>
                      <a:pt x="38813" y="120934"/>
                      <a:pt x="122592" y="252518"/>
                      <a:pt x="122592" y="252518"/>
                    </a:cubicBezTo>
                    <a:lnTo>
                      <a:pt x="289673" y="176076"/>
                    </a:lnTo>
                    <a:cubicBezTo>
                      <a:pt x="289673" y="176076"/>
                      <a:pt x="254523" y="60293"/>
                      <a:pt x="177084" y="63532"/>
                    </a:cubicBezTo>
                    <a:close/>
                    <a:moveTo>
                      <a:pt x="189329" y="0"/>
                    </a:moveTo>
                    <a:cubicBezTo>
                      <a:pt x="293934" y="0"/>
                      <a:pt x="378657" y="84726"/>
                      <a:pt x="378657" y="189329"/>
                    </a:cubicBezTo>
                    <a:lnTo>
                      <a:pt x="373085" y="216947"/>
                    </a:lnTo>
                    <a:lnTo>
                      <a:pt x="397885" y="248723"/>
                    </a:lnTo>
                    <a:cubicBezTo>
                      <a:pt x="566135" y="462596"/>
                      <a:pt x="1277966" y="1340089"/>
                      <a:pt x="1899199" y="1692121"/>
                    </a:cubicBezTo>
                    <a:cubicBezTo>
                      <a:pt x="2609180" y="2094443"/>
                      <a:pt x="3330996" y="1952447"/>
                      <a:pt x="3330996" y="1952447"/>
                    </a:cubicBezTo>
                    <a:cubicBezTo>
                      <a:pt x="3330996" y="1952447"/>
                      <a:pt x="2798272" y="2520904"/>
                      <a:pt x="1721705" y="1976113"/>
                    </a:cubicBezTo>
                    <a:cubicBezTo>
                      <a:pt x="712421" y="1465372"/>
                      <a:pt x="253928" y="497855"/>
                      <a:pt x="200560" y="378910"/>
                    </a:cubicBezTo>
                    <a:lnTo>
                      <a:pt x="199977" y="377585"/>
                    </a:lnTo>
                    <a:lnTo>
                      <a:pt x="189329" y="378657"/>
                    </a:lnTo>
                    <a:cubicBezTo>
                      <a:pt x="84726" y="378657"/>
                      <a:pt x="0" y="293931"/>
                      <a:pt x="0" y="189329"/>
                    </a:cubicBezTo>
                    <a:cubicBezTo>
                      <a:pt x="0" y="84726"/>
                      <a:pt x="84726" y="0"/>
                      <a:pt x="189329" y="0"/>
                    </a:cubicBezTo>
                    <a:close/>
                  </a:path>
                </a:pathLst>
              </a:custGeom>
              <a:solidFill>
                <a:srgbClr val="EEEE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4" name="Google Shape;164;p5">
                <a:extLst>
                  <a:ext uri="{FF2B5EF4-FFF2-40B4-BE49-F238E27FC236}">
                    <a16:creationId xmlns:a16="http://schemas.microsoft.com/office/drawing/2014/main" id="{2D5C4B91-F14B-4D0B-883E-6C8E835DEEB6}"/>
                  </a:ext>
                </a:extLst>
              </p:cNvPr>
              <p:cNvSpPr/>
              <p:nvPr/>
            </p:nvSpPr>
            <p:spPr>
              <a:xfrm>
                <a:off x="-695859" y="3147167"/>
                <a:ext cx="719316" cy="2032509"/>
              </a:xfrm>
              <a:custGeom>
                <a:avLst/>
                <a:gdLst/>
                <a:ahLst/>
                <a:cxnLst/>
                <a:rect l="l" t="t" r="r" b="b"/>
                <a:pathLst>
                  <a:path w="289463" h="817911" extrusionOk="0">
                    <a:moveTo>
                      <a:pt x="174784" y="190024"/>
                    </a:moveTo>
                    <a:cubicBezTo>
                      <a:pt x="174784" y="190024"/>
                      <a:pt x="227457" y="296418"/>
                      <a:pt x="184595" y="505968"/>
                    </a:cubicBezTo>
                    <a:cubicBezTo>
                      <a:pt x="142018" y="714089"/>
                      <a:pt x="0" y="817912"/>
                      <a:pt x="0" y="817912"/>
                    </a:cubicBezTo>
                    <a:lnTo>
                      <a:pt x="116110" y="807815"/>
                    </a:lnTo>
                    <a:cubicBezTo>
                      <a:pt x="116110" y="807815"/>
                      <a:pt x="294132" y="634556"/>
                      <a:pt x="289370" y="410718"/>
                    </a:cubicBezTo>
                    <a:cubicBezTo>
                      <a:pt x="284607" y="186880"/>
                      <a:pt x="208407" y="0"/>
                      <a:pt x="208407" y="0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35" name="Google Shape;165;p5">
                <a:extLst>
                  <a:ext uri="{FF2B5EF4-FFF2-40B4-BE49-F238E27FC236}">
                    <a16:creationId xmlns:a16="http://schemas.microsoft.com/office/drawing/2014/main" id="{CBC493E6-1C72-4138-B175-31B94F504114}"/>
                  </a:ext>
                </a:extLst>
              </p:cNvPr>
              <p:cNvSpPr/>
              <p:nvPr/>
            </p:nvSpPr>
            <p:spPr>
              <a:xfrm>
                <a:off x="-3975657" y="2361691"/>
                <a:ext cx="3692462" cy="568071"/>
              </a:xfrm>
              <a:custGeom>
                <a:avLst/>
                <a:gdLst/>
                <a:ahLst/>
                <a:cxnLst/>
                <a:rect l="l" t="t" r="r" b="b"/>
                <a:pathLst>
                  <a:path w="1485900" h="228600" extrusionOk="0">
                    <a:moveTo>
                      <a:pt x="0" y="114300"/>
                    </a:moveTo>
                    <a:cubicBezTo>
                      <a:pt x="0" y="177451"/>
                      <a:pt x="332613" y="228600"/>
                      <a:pt x="742950" y="228600"/>
                    </a:cubicBezTo>
                    <a:cubicBezTo>
                      <a:pt x="1153287" y="228600"/>
                      <a:pt x="1485900" y="177451"/>
                      <a:pt x="1485900" y="114300"/>
                    </a:cubicBezTo>
                    <a:cubicBezTo>
                      <a:pt x="1485900" y="51149"/>
                      <a:pt x="1153287" y="0"/>
                      <a:pt x="742950" y="0"/>
                    </a:cubicBezTo>
                    <a:cubicBezTo>
                      <a:pt x="332613" y="0"/>
                      <a:pt x="0" y="51244"/>
                      <a:pt x="0" y="114300"/>
                    </a:cubicBez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</p:grpSp>
        <p:sp>
          <p:nvSpPr>
            <p:cNvPr id="115" name="Google Shape;166;p5">
              <a:extLst>
                <a:ext uri="{FF2B5EF4-FFF2-40B4-BE49-F238E27FC236}">
                  <a16:creationId xmlns:a16="http://schemas.microsoft.com/office/drawing/2014/main" id="{8E265BB9-A98D-4FDA-BE15-59F72A9B366C}"/>
                </a:ext>
              </a:extLst>
            </p:cNvPr>
            <p:cNvSpPr/>
            <p:nvPr/>
          </p:nvSpPr>
          <p:spPr>
            <a:xfrm>
              <a:off x="1030321" y="6260169"/>
              <a:ext cx="1985756" cy="636035"/>
            </a:xfrm>
            <a:custGeom>
              <a:avLst/>
              <a:gdLst/>
              <a:ahLst/>
              <a:cxnLst/>
              <a:rect l="l" t="t" r="r" b="b"/>
              <a:pathLst>
                <a:path w="3409023" h="1091906" extrusionOk="0">
                  <a:moveTo>
                    <a:pt x="651596" y="191331"/>
                  </a:moveTo>
                  <a:cubicBezTo>
                    <a:pt x="817348" y="191331"/>
                    <a:pt x="968661" y="210313"/>
                    <a:pt x="1083632" y="241570"/>
                  </a:cubicBezTo>
                  <a:cubicBezTo>
                    <a:pt x="1101478" y="107130"/>
                    <a:pt x="1420111" y="0"/>
                    <a:pt x="1810614" y="0"/>
                  </a:cubicBezTo>
                  <a:cubicBezTo>
                    <a:pt x="2181271" y="0"/>
                    <a:pt x="2487141" y="96477"/>
                    <a:pt x="2532567" y="221291"/>
                  </a:cubicBezTo>
                  <a:lnTo>
                    <a:pt x="2534298" y="221291"/>
                  </a:lnTo>
                  <a:cubicBezTo>
                    <a:pt x="3017384" y="221291"/>
                    <a:pt x="3409023" y="343076"/>
                    <a:pt x="3409023" y="493361"/>
                  </a:cubicBezTo>
                  <a:cubicBezTo>
                    <a:pt x="3409023" y="643647"/>
                    <a:pt x="3017384" y="765432"/>
                    <a:pt x="2534298" y="765432"/>
                  </a:cubicBezTo>
                  <a:cubicBezTo>
                    <a:pt x="2415270" y="765432"/>
                    <a:pt x="2301759" y="758023"/>
                    <a:pt x="2198360" y="744612"/>
                  </a:cubicBezTo>
                  <a:cubicBezTo>
                    <a:pt x="2051157" y="815131"/>
                    <a:pt x="1829109" y="860016"/>
                    <a:pt x="1580725" y="860016"/>
                  </a:cubicBezTo>
                  <a:cubicBezTo>
                    <a:pt x="1176648" y="860016"/>
                    <a:pt x="842386" y="741205"/>
                    <a:pt x="786415" y="586539"/>
                  </a:cubicBezTo>
                  <a:cubicBezTo>
                    <a:pt x="742935" y="589351"/>
                    <a:pt x="697834" y="590812"/>
                    <a:pt x="651596" y="590812"/>
                  </a:cubicBezTo>
                  <a:cubicBezTo>
                    <a:pt x="291701" y="590812"/>
                    <a:pt x="0" y="501365"/>
                    <a:pt x="0" y="391044"/>
                  </a:cubicBezTo>
                  <a:cubicBezTo>
                    <a:pt x="0" y="280778"/>
                    <a:pt x="291701" y="191331"/>
                    <a:pt x="651596" y="191331"/>
                  </a:cubicBezTo>
                  <a:lnTo>
                    <a:pt x="651596" y="191331"/>
                  </a:lnTo>
                  <a:close/>
                  <a:moveTo>
                    <a:pt x="2362922" y="860016"/>
                  </a:moveTo>
                  <a:cubicBezTo>
                    <a:pt x="2211934" y="860016"/>
                    <a:pt x="2089499" y="911932"/>
                    <a:pt x="2089499" y="975961"/>
                  </a:cubicBezTo>
                  <a:cubicBezTo>
                    <a:pt x="2089499" y="1039990"/>
                    <a:pt x="2211934" y="1091906"/>
                    <a:pt x="2362922" y="1091906"/>
                  </a:cubicBezTo>
                  <a:cubicBezTo>
                    <a:pt x="2513910" y="1091906"/>
                    <a:pt x="2636345" y="1039990"/>
                    <a:pt x="2636345" y="975961"/>
                  </a:cubicBezTo>
                  <a:cubicBezTo>
                    <a:pt x="2636345" y="911932"/>
                    <a:pt x="2513910" y="860016"/>
                    <a:pt x="2362922" y="860016"/>
                  </a:cubicBezTo>
                  <a:lnTo>
                    <a:pt x="2362922" y="860016"/>
                  </a:lnTo>
                  <a:close/>
                  <a:moveTo>
                    <a:pt x="612119" y="618500"/>
                  </a:moveTo>
                  <a:cubicBezTo>
                    <a:pt x="503961" y="618500"/>
                    <a:pt x="416245" y="658680"/>
                    <a:pt x="416245" y="708271"/>
                  </a:cubicBezTo>
                  <a:cubicBezTo>
                    <a:pt x="416245" y="757861"/>
                    <a:pt x="503961" y="798042"/>
                    <a:pt x="612119" y="798042"/>
                  </a:cubicBezTo>
                  <a:cubicBezTo>
                    <a:pt x="720276" y="798042"/>
                    <a:pt x="807992" y="757861"/>
                    <a:pt x="807992" y="708271"/>
                  </a:cubicBezTo>
                  <a:cubicBezTo>
                    <a:pt x="807992" y="658680"/>
                    <a:pt x="720330" y="618500"/>
                    <a:pt x="612119" y="618500"/>
                  </a:cubicBez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16" name="Google Shape;167;p5">
              <a:extLst>
                <a:ext uri="{FF2B5EF4-FFF2-40B4-BE49-F238E27FC236}">
                  <a16:creationId xmlns:a16="http://schemas.microsoft.com/office/drawing/2014/main" id="{A1B839E5-907A-4482-BF02-57D903967FE7}"/>
                </a:ext>
              </a:extLst>
            </p:cNvPr>
            <p:cNvSpPr/>
            <p:nvPr/>
          </p:nvSpPr>
          <p:spPr>
            <a:xfrm>
              <a:off x="1346500" y="6316554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19" y="296568"/>
                    <a:pt x="1103209" y="229943"/>
                    <a:pt x="1103209" y="148284"/>
                  </a:cubicBezTo>
                  <a:cubicBezTo>
                    <a:pt x="1103209" y="66625"/>
                    <a:pt x="855419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43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17" name="Google Shape;168;p5">
              <a:extLst>
                <a:ext uri="{FF2B5EF4-FFF2-40B4-BE49-F238E27FC236}">
                  <a16:creationId xmlns:a16="http://schemas.microsoft.com/office/drawing/2014/main" id="{2E8BC56A-F7F3-4812-B1F5-489745561649}"/>
                </a:ext>
              </a:extLst>
            </p:cNvPr>
            <p:cNvSpPr/>
            <p:nvPr/>
          </p:nvSpPr>
          <p:spPr>
            <a:xfrm>
              <a:off x="1195792" y="6055316"/>
              <a:ext cx="1089775" cy="372089"/>
            </a:xfrm>
            <a:custGeom>
              <a:avLst/>
              <a:gdLst/>
              <a:ahLst/>
              <a:cxnLst/>
              <a:rect l="l" t="t" r="r" b="b"/>
              <a:pathLst>
                <a:path w="1870858" h="638779" extrusionOk="0">
                  <a:moveTo>
                    <a:pt x="1020738" y="486602"/>
                  </a:moveTo>
                  <a:cubicBezTo>
                    <a:pt x="1020738" y="570640"/>
                    <a:pt x="763702" y="638779"/>
                    <a:pt x="446691" y="638779"/>
                  </a:cubicBezTo>
                  <a:cubicBezTo>
                    <a:pt x="266230" y="638779"/>
                    <a:pt x="105237" y="616715"/>
                    <a:pt x="0" y="582159"/>
                  </a:cubicBezTo>
                  <a:cubicBezTo>
                    <a:pt x="91339" y="555714"/>
                    <a:pt x="177974" y="512830"/>
                    <a:pt x="255360" y="454587"/>
                  </a:cubicBezTo>
                  <a:cubicBezTo>
                    <a:pt x="353405" y="380877"/>
                    <a:pt x="476218" y="347943"/>
                    <a:pt x="598004" y="362761"/>
                  </a:cubicBezTo>
                  <a:cubicBezTo>
                    <a:pt x="776410" y="384501"/>
                    <a:pt x="947678" y="285645"/>
                    <a:pt x="1018034" y="120271"/>
                  </a:cubicBezTo>
                  <a:lnTo>
                    <a:pt x="1069247" y="0"/>
                  </a:lnTo>
                  <a:lnTo>
                    <a:pt x="1051942" y="173755"/>
                  </a:lnTo>
                  <a:cubicBezTo>
                    <a:pt x="1046155" y="231566"/>
                    <a:pt x="1065516" y="283698"/>
                    <a:pt x="1107481" y="323824"/>
                  </a:cubicBezTo>
                  <a:cubicBezTo>
                    <a:pt x="1149500" y="363951"/>
                    <a:pt x="1202498" y="380877"/>
                    <a:pt x="1259983" y="372441"/>
                  </a:cubicBezTo>
                  <a:cubicBezTo>
                    <a:pt x="1346455" y="359787"/>
                    <a:pt x="1441472" y="352810"/>
                    <a:pt x="1541139" y="352810"/>
                  </a:cubicBezTo>
                  <a:cubicBezTo>
                    <a:pt x="1659842" y="352810"/>
                    <a:pt x="1771894" y="362707"/>
                    <a:pt x="1870858" y="380283"/>
                  </a:cubicBezTo>
                  <a:lnTo>
                    <a:pt x="1870858" y="598220"/>
                  </a:lnTo>
                  <a:lnTo>
                    <a:pt x="1378416" y="598220"/>
                  </a:lnTo>
                  <a:cubicBezTo>
                    <a:pt x="1378416" y="534948"/>
                    <a:pt x="1230997" y="480977"/>
                    <a:pt x="1023496" y="459670"/>
                  </a:cubicBezTo>
                  <a:lnTo>
                    <a:pt x="1020738" y="48660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18" name="Google Shape;169;p5">
              <a:extLst>
                <a:ext uri="{FF2B5EF4-FFF2-40B4-BE49-F238E27FC236}">
                  <a16:creationId xmlns:a16="http://schemas.microsoft.com/office/drawing/2014/main" id="{EC1E53E3-9EC3-49B6-B9CD-99AEFA497D2B}"/>
                </a:ext>
              </a:extLst>
            </p:cNvPr>
            <p:cNvSpPr/>
            <p:nvPr/>
          </p:nvSpPr>
          <p:spPr>
            <a:xfrm>
              <a:off x="2269702" y="6452965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20" y="296568"/>
                    <a:pt x="1103209" y="229943"/>
                    <a:pt x="1103209" y="148284"/>
                  </a:cubicBezTo>
                  <a:cubicBezTo>
                    <a:pt x="1103209" y="66625"/>
                    <a:pt x="855420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97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19" name="Google Shape;170;p5">
              <a:extLst>
                <a:ext uri="{FF2B5EF4-FFF2-40B4-BE49-F238E27FC236}">
                  <a16:creationId xmlns:a16="http://schemas.microsoft.com/office/drawing/2014/main" id="{BEEC7784-2A5A-4986-AF0A-FDCED37E17A1}"/>
                </a:ext>
              </a:extLst>
            </p:cNvPr>
            <p:cNvSpPr/>
            <p:nvPr/>
          </p:nvSpPr>
          <p:spPr>
            <a:xfrm>
              <a:off x="2134328" y="6074531"/>
              <a:ext cx="642616" cy="539579"/>
            </a:xfrm>
            <a:custGeom>
              <a:avLst/>
              <a:gdLst/>
              <a:ahLst/>
              <a:cxnLst/>
              <a:rect l="l" t="t" r="r" b="b"/>
              <a:pathLst>
                <a:path w="1103204" h="926316" extrusionOk="0">
                  <a:moveTo>
                    <a:pt x="1037501" y="128762"/>
                  </a:moveTo>
                  <a:cubicBezTo>
                    <a:pt x="1037501" y="57648"/>
                    <a:pt x="819996" y="0"/>
                    <a:pt x="551656" y="0"/>
                  </a:cubicBezTo>
                  <a:cubicBezTo>
                    <a:pt x="283317" y="0"/>
                    <a:pt x="65812" y="57648"/>
                    <a:pt x="65812" y="128762"/>
                  </a:cubicBezTo>
                  <a:lnTo>
                    <a:pt x="160" y="789497"/>
                  </a:lnTo>
                  <a:cubicBezTo>
                    <a:pt x="-7303" y="864667"/>
                    <a:pt x="247030" y="926317"/>
                    <a:pt x="551602" y="926317"/>
                  </a:cubicBezTo>
                  <a:cubicBezTo>
                    <a:pt x="856174" y="926317"/>
                    <a:pt x="1110507" y="864667"/>
                    <a:pt x="1103044" y="789497"/>
                  </a:cubicBezTo>
                  <a:lnTo>
                    <a:pt x="1037501" y="12876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20" name="Google Shape;171;p5">
              <a:extLst>
                <a:ext uri="{FF2B5EF4-FFF2-40B4-BE49-F238E27FC236}">
                  <a16:creationId xmlns:a16="http://schemas.microsoft.com/office/drawing/2014/main" id="{094228DD-74DF-4C81-BEF4-5DF64B64BA1B}"/>
                </a:ext>
              </a:extLst>
            </p:cNvPr>
            <p:cNvSpPr/>
            <p:nvPr/>
          </p:nvSpPr>
          <p:spPr>
            <a:xfrm>
              <a:off x="2173571" y="6083383"/>
              <a:ext cx="603273" cy="530664"/>
            </a:xfrm>
            <a:custGeom>
              <a:avLst/>
              <a:gdLst/>
              <a:ahLst/>
              <a:cxnLst/>
              <a:rect l="l" t="t" r="r" b="b"/>
              <a:pathLst>
                <a:path w="1035662" h="911012" extrusionOk="0">
                  <a:moveTo>
                    <a:pt x="969904" y="113512"/>
                  </a:moveTo>
                  <a:cubicBezTo>
                    <a:pt x="969904" y="64408"/>
                    <a:pt x="866127" y="21686"/>
                    <a:pt x="713570" y="0"/>
                  </a:cubicBezTo>
                  <a:lnTo>
                    <a:pt x="103615" y="193602"/>
                  </a:lnTo>
                  <a:cubicBezTo>
                    <a:pt x="162886" y="270989"/>
                    <a:pt x="353568" y="310088"/>
                    <a:pt x="583673" y="304464"/>
                  </a:cubicBezTo>
                  <a:cubicBezTo>
                    <a:pt x="873644" y="297380"/>
                    <a:pt x="888732" y="689451"/>
                    <a:pt x="653759" y="784901"/>
                  </a:cubicBezTo>
                  <a:cubicBezTo>
                    <a:pt x="448206" y="868398"/>
                    <a:pt x="209610" y="881215"/>
                    <a:pt x="0" y="841088"/>
                  </a:cubicBezTo>
                  <a:cubicBezTo>
                    <a:pt x="94422" y="882729"/>
                    <a:pt x="277695" y="911012"/>
                    <a:pt x="484060" y="911012"/>
                  </a:cubicBezTo>
                  <a:cubicBezTo>
                    <a:pt x="788632" y="911012"/>
                    <a:pt x="1042965" y="849363"/>
                    <a:pt x="1035502" y="774193"/>
                  </a:cubicBezTo>
                  <a:lnTo>
                    <a:pt x="969904" y="113512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21" name="Google Shape;172;p5">
              <a:extLst>
                <a:ext uri="{FF2B5EF4-FFF2-40B4-BE49-F238E27FC236}">
                  <a16:creationId xmlns:a16="http://schemas.microsoft.com/office/drawing/2014/main" id="{526FF432-09E9-4DFF-BCF8-D344F8111A13}"/>
                </a:ext>
              </a:extLst>
            </p:cNvPr>
            <p:cNvSpPr/>
            <p:nvPr/>
          </p:nvSpPr>
          <p:spPr>
            <a:xfrm>
              <a:off x="2172535" y="6074531"/>
              <a:ext cx="566009" cy="150007"/>
            </a:xfrm>
            <a:custGeom>
              <a:avLst/>
              <a:gdLst/>
              <a:ahLst/>
              <a:cxnLst/>
              <a:rect l="l" t="t" r="r" b="b"/>
              <a:pathLst>
                <a:path w="971689" h="257523" extrusionOk="0">
                  <a:moveTo>
                    <a:pt x="971689" y="128762"/>
                  </a:moveTo>
                  <a:cubicBezTo>
                    <a:pt x="971689" y="57648"/>
                    <a:pt x="754184" y="0"/>
                    <a:pt x="485844" y="0"/>
                  </a:cubicBezTo>
                  <a:cubicBezTo>
                    <a:pt x="217505" y="0"/>
                    <a:pt x="0" y="57648"/>
                    <a:pt x="0" y="128762"/>
                  </a:cubicBezTo>
                  <a:cubicBezTo>
                    <a:pt x="0" y="199875"/>
                    <a:pt x="217505" y="257524"/>
                    <a:pt x="485844" y="257524"/>
                  </a:cubicBezTo>
                  <a:cubicBezTo>
                    <a:pt x="754184" y="257524"/>
                    <a:pt x="971689" y="199875"/>
                    <a:pt x="971689" y="128762"/>
                  </a:cubicBezTo>
                  <a:close/>
                </a:path>
              </a:pathLst>
            </a:custGeom>
            <a:solidFill>
              <a:srgbClr val="FEE7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22" name="Google Shape;173;p5">
              <a:extLst>
                <a:ext uri="{FF2B5EF4-FFF2-40B4-BE49-F238E27FC236}">
                  <a16:creationId xmlns:a16="http://schemas.microsoft.com/office/drawing/2014/main" id="{F9FA884C-73A6-4822-B296-8847C8EDE5C1}"/>
                </a:ext>
              </a:extLst>
            </p:cNvPr>
            <p:cNvSpPr/>
            <p:nvPr/>
          </p:nvSpPr>
          <p:spPr>
            <a:xfrm>
              <a:off x="1694797" y="6616219"/>
              <a:ext cx="575270" cy="58591"/>
            </a:xfrm>
            <a:custGeom>
              <a:avLst/>
              <a:gdLst/>
              <a:ahLst/>
              <a:cxnLst/>
              <a:rect l="l" t="t" r="r" b="b"/>
              <a:pathLst>
                <a:path w="987588" h="100586" extrusionOk="0">
                  <a:moveTo>
                    <a:pt x="493794" y="100587"/>
                  </a:moveTo>
                  <a:cubicBezTo>
                    <a:pt x="765757" y="100587"/>
                    <a:pt x="987588" y="77982"/>
                    <a:pt x="987588" y="50293"/>
                  </a:cubicBezTo>
                  <a:cubicBezTo>
                    <a:pt x="987588" y="22605"/>
                    <a:pt x="765757" y="0"/>
                    <a:pt x="493794" y="0"/>
                  </a:cubicBezTo>
                  <a:cubicBezTo>
                    <a:pt x="221832" y="0"/>
                    <a:pt x="0" y="22605"/>
                    <a:pt x="0" y="50293"/>
                  </a:cubicBezTo>
                  <a:cubicBezTo>
                    <a:pt x="0" y="77982"/>
                    <a:pt x="221832" y="100587"/>
                    <a:pt x="493794" y="100587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grpSp>
          <p:nvGrpSpPr>
            <p:cNvPr id="123" name="Google Shape;174;p5">
              <a:extLst>
                <a:ext uri="{FF2B5EF4-FFF2-40B4-BE49-F238E27FC236}">
                  <a16:creationId xmlns:a16="http://schemas.microsoft.com/office/drawing/2014/main" id="{B970EC3D-E82C-4B37-A9BD-7753BFA43945}"/>
                </a:ext>
              </a:extLst>
            </p:cNvPr>
            <p:cNvGrpSpPr/>
            <p:nvPr/>
          </p:nvGrpSpPr>
          <p:grpSpPr>
            <a:xfrm rot="-568258">
              <a:off x="1768426" y="6089716"/>
              <a:ext cx="479762" cy="573137"/>
              <a:chOff x="12650622" y="-224128"/>
              <a:chExt cx="1467358" cy="1752944"/>
            </a:xfrm>
          </p:grpSpPr>
          <p:sp>
            <p:nvSpPr>
              <p:cNvPr id="124" name="Google Shape;175;p5">
                <a:extLst>
                  <a:ext uri="{FF2B5EF4-FFF2-40B4-BE49-F238E27FC236}">
                    <a16:creationId xmlns:a16="http://schemas.microsoft.com/office/drawing/2014/main" id="{B21A09B2-DF24-409D-8F1D-6D29CBC4812A}"/>
                  </a:ext>
                </a:extLst>
              </p:cNvPr>
              <p:cNvSpPr/>
              <p:nvPr/>
            </p:nvSpPr>
            <p:spPr>
              <a:xfrm>
                <a:off x="13571194" y="819966"/>
                <a:ext cx="332853" cy="431863"/>
              </a:xfrm>
              <a:custGeom>
                <a:avLst/>
                <a:gdLst/>
                <a:ahLst/>
                <a:cxnLst/>
                <a:rect l="l" t="t" r="r" b="b"/>
                <a:pathLst>
                  <a:path w="323945" h="431863" extrusionOk="0">
                    <a:moveTo>
                      <a:pt x="0" y="431863"/>
                    </a:moveTo>
                    <a:lnTo>
                      <a:pt x="323945" y="0"/>
                    </a:lnTo>
                    <a:cubicBezTo>
                      <a:pt x="320135" y="102870"/>
                      <a:pt x="283940" y="194215"/>
                      <a:pt x="235172" y="278606"/>
                    </a:cubicBez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5" name="Google Shape;176;p5">
                <a:extLst>
                  <a:ext uri="{FF2B5EF4-FFF2-40B4-BE49-F238E27FC236}">
                    <a16:creationId xmlns:a16="http://schemas.microsoft.com/office/drawing/2014/main" id="{3833E999-3DF8-4D43-A4A7-34807007FDBC}"/>
                  </a:ext>
                </a:extLst>
              </p:cNvPr>
              <p:cNvSpPr/>
              <p:nvPr/>
            </p:nvSpPr>
            <p:spPr>
              <a:xfrm>
                <a:off x="13532073" y="-140916"/>
                <a:ext cx="585906" cy="902398"/>
              </a:xfrm>
              <a:custGeom>
                <a:avLst/>
                <a:gdLst/>
                <a:ahLst/>
                <a:cxnLst/>
                <a:rect l="l" t="t" r="r" b="b"/>
                <a:pathLst>
                  <a:path w="570225" h="902398" extrusionOk="0">
                    <a:moveTo>
                      <a:pt x="561308" y="0"/>
                    </a:moveTo>
                    <a:cubicBezTo>
                      <a:pt x="587121" y="101537"/>
                      <a:pt x="554164" y="183452"/>
                      <a:pt x="497586" y="281464"/>
                    </a:cubicBezTo>
                    <a:lnTo>
                      <a:pt x="139065" y="902399"/>
                    </a:lnTo>
                    <a:lnTo>
                      <a:pt x="0" y="757904"/>
                    </a:lnTo>
                    <a:lnTo>
                      <a:pt x="11716" y="736759"/>
                    </a:lnTo>
                    <a:lnTo>
                      <a:pt x="561308" y="0"/>
                    </a:ln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6" name="Google Shape;177;p5">
                <a:extLst>
                  <a:ext uri="{FF2B5EF4-FFF2-40B4-BE49-F238E27FC236}">
                    <a16:creationId xmlns:a16="http://schemas.microsoft.com/office/drawing/2014/main" id="{5A2E28C7-9C84-440F-AFB2-35D2EE973AD5}"/>
                  </a:ext>
                </a:extLst>
              </p:cNvPr>
              <p:cNvSpPr/>
              <p:nvPr/>
            </p:nvSpPr>
            <p:spPr>
              <a:xfrm>
                <a:off x="12650622" y="496021"/>
                <a:ext cx="1254098" cy="1032795"/>
              </a:xfrm>
              <a:custGeom>
                <a:avLst/>
                <a:gdLst/>
                <a:ahLst/>
                <a:cxnLst/>
                <a:rect l="l" t="t" r="r" b="b"/>
                <a:pathLst>
                  <a:path w="1220533" h="1032795" extrusionOk="0">
                    <a:moveTo>
                      <a:pt x="0" y="887254"/>
                    </a:moveTo>
                    <a:lnTo>
                      <a:pt x="525780" y="0"/>
                    </a:lnTo>
                    <a:lnTo>
                      <a:pt x="1220533" y="323945"/>
                    </a:lnTo>
                    <a:lnTo>
                      <a:pt x="816864" y="1032795"/>
                    </a:lnTo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7" name="Google Shape;178;p5">
                <a:extLst>
                  <a:ext uri="{FF2B5EF4-FFF2-40B4-BE49-F238E27FC236}">
                    <a16:creationId xmlns:a16="http://schemas.microsoft.com/office/drawing/2014/main" id="{441F5634-3041-4C39-B5B6-540D3DDB0F54}"/>
                  </a:ext>
                </a:extLst>
              </p:cNvPr>
              <p:cNvSpPr/>
              <p:nvPr/>
            </p:nvSpPr>
            <p:spPr>
              <a:xfrm>
                <a:off x="12786560" y="647373"/>
                <a:ext cx="948550" cy="804291"/>
              </a:xfrm>
              <a:custGeom>
                <a:avLst/>
                <a:gdLst/>
                <a:ahLst/>
                <a:cxnLst/>
                <a:rect l="l" t="t" r="r" b="b"/>
                <a:pathLst>
                  <a:path w="923163" h="804291" extrusionOk="0">
                    <a:moveTo>
                      <a:pt x="0" y="747331"/>
                    </a:moveTo>
                    <a:lnTo>
                      <a:pt x="440150" y="0"/>
                    </a:lnTo>
                    <a:lnTo>
                      <a:pt x="923163" y="225171"/>
                    </a:lnTo>
                    <a:lnTo>
                      <a:pt x="592074" y="804291"/>
                    </a:ln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8" name="Google Shape;179;p5">
                <a:extLst>
                  <a:ext uri="{FF2B5EF4-FFF2-40B4-BE49-F238E27FC236}">
                    <a16:creationId xmlns:a16="http://schemas.microsoft.com/office/drawing/2014/main" id="{C9474D01-CC5F-4212-A79F-D91756CC47F6}"/>
                  </a:ext>
                </a:extLst>
              </p:cNvPr>
              <p:cNvSpPr/>
              <p:nvPr/>
            </p:nvSpPr>
            <p:spPr>
              <a:xfrm>
                <a:off x="13238484" y="647373"/>
                <a:ext cx="496295" cy="297262"/>
              </a:xfrm>
              <a:custGeom>
                <a:avLst/>
                <a:gdLst/>
                <a:ahLst/>
                <a:cxnLst/>
                <a:rect l="l" t="t" r="r" b="b"/>
                <a:pathLst>
                  <a:path w="483012" h="297262" extrusionOk="0">
                    <a:moveTo>
                      <a:pt x="0" y="0"/>
                    </a:moveTo>
                    <a:cubicBezTo>
                      <a:pt x="137541" y="277463"/>
                      <a:pt x="295370" y="379571"/>
                      <a:pt x="483013" y="22517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29" name="Google Shape;180;p5">
                <a:extLst>
                  <a:ext uri="{FF2B5EF4-FFF2-40B4-BE49-F238E27FC236}">
                    <a16:creationId xmlns:a16="http://schemas.microsoft.com/office/drawing/2014/main" id="{1C6B82FA-02DD-4E58-BFB9-31278F436D81}"/>
                  </a:ext>
                </a:extLst>
              </p:cNvPr>
              <p:cNvSpPr/>
              <p:nvPr/>
            </p:nvSpPr>
            <p:spPr>
              <a:xfrm>
                <a:off x="13399264" y="-224128"/>
                <a:ext cx="713523" cy="979895"/>
              </a:xfrm>
              <a:custGeom>
                <a:avLst/>
                <a:gdLst/>
                <a:ahLst/>
                <a:cxnLst/>
                <a:rect l="l" t="t" r="r" b="b"/>
                <a:pathLst>
                  <a:path w="694426" h="979895" extrusionOk="0">
                    <a:moveTo>
                      <a:pt x="0" y="875025"/>
                    </a:moveTo>
                    <a:lnTo>
                      <a:pt x="425577" y="98737"/>
                    </a:lnTo>
                    <a:cubicBezTo>
                      <a:pt x="527400" y="-86905"/>
                      <a:pt x="780764" y="11393"/>
                      <a:pt x="664559" y="210275"/>
                    </a:cubicBezTo>
                    <a:lnTo>
                      <a:pt x="215170" y="979895"/>
                    </a:lnTo>
                    <a:lnTo>
                      <a:pt x="0" y="875025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grpSp>
        <p:nvGrpSpPr>
          <p:cNvPr id="20" name="Google Shape;181;p5">
            <a:extLst>
              <a:ext uri="{FF2B5EF4-FFF2-40B4-BE49-F238E27FC236}">
                <a16:creationId xmlns:a16="http://schemas.microsoft.com/office/drawing/2014/main" id="{97183473-14FC-44E5-B023-20FA17C263C1}"/>
              </a:ext>
            </a:extLst>
          </p:cNvPr>
          <p:cNvGrpSpPr/>
          <p:nvPr/>
        </p:nvGrpSpPr>
        <p:grpSpPr>
          <a:xfrm>
            <a:off x="-514919" y="0"/>
            <a:ext cx="4138029" cy="6868885"/>
            <a:chOff x="10890" y="0"/>
            <a:chExt cx="4138029" cy="6868885"/>
          </a:xfrm>
        </p:grpSpPr>
        <p:sp>
          <p:nvSpPr>
            <p:cNvPr id="108" name="Google Shape;182;p5">
              <a:extLst>
                <a:ext uri="{FF2B5EF4-FFF2-40B4-BE49-F238E27FC236}">
                  <a16:creationId xmlns:a16="http://schemas.microsoft.com/office/drawing/2014/main" id="{78A29A19-5056-4550-B678-A4DCDDB2D768}"/>
                </a:ext>
              </a:extLst>
            </p:cNvPr>
            <p:cNvSpPr/>
            <p:nvPr/>
          </p:nvSpPr>
          <p:spPr>
            <a:xfrm>
              <a:off x="272839" y="1379068"/>
              <a:ext cx="1686804" cy="5489817"/>
            </a:xfrm>
            <a:custGeom>
              <a:avLst/>
              <a:gdLst/>
              <a:ahLst/>
              <a:cxnLst/>
              <a:rect l="l" t="t" r="r" b="b"/>
              <a:pathLst>
                <a:path w="1686804" h="5489817" extrusionOk="0">
                  <a:moveTo>
                    <a:pt x="1582286" y="0"/>
                  </a:moveTo>
                  <a:lnTo>
                    <a:pt x="1686804" y="49759"/>
                  </a:lnTo>
                  <a:cubicBezTo>
                    <a:pt x="806614" y="1783097"/>
                    <a:pt x="465928" y="3497024"/>
                    <a:pt x="468169" y="5342289"/>
                  </a:cubicBezTo>
                  <a:lnTo>
                    <a:pt x="470780" y="5489817"/>
                  </a:lnTo>
                  <a:lnTo>
                    <a:pt x="0" y="5489817"/>
                  </a:lnTo>
                  <a:lnTo>
                    <a:pt x="16257" y="5160185"/>
                  </a:lnTo>
                  <a:cubicBezTo>
                    <a:pt x="135572" y="3346364"/>
                    <a:pt x="669858" y="1580352"/>
                    <a:pt x="1582286" y="0"/>
                  </a:cubicBezTo>
                  <a:close/>
                </a:path>
              </a:pathLst>
            </a:custGeom>
            <a:solidFill>
              <a:srgbClr val="C55A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9" name="Google Shape;183;p5">
              <a:extLst>
                <a:ext uri="{FF2B5EF4-FFF2-40B4-BE49-F238E27FC236}">
                  <a16:creationId xmlns:a16="http://schemas.microsoft.com/office/drawing/2014/main" id="{D9BFCB3A-F3B3-44C1-9B8E-919B991DEDEC}"/>
                </a:ext>
              </a:extLst>
            </p:cNvPr>
            <p:cNvSpPr/>
            <p:nvPr/>
          </p:nvSpPr>
          <p:spPr>
            <a:xfrm>
              <a:off x="1658478" y="1379287"/>
              <a:ext cx="301327" cy="419161"/>
            </a:xfrm>
            <a:custGeom>
              <a:avLst/>
              <a:gdLst/>
              <a:ahLst/>
              <a:cxnLst/>
              <a:rect l="l" t="t" r="r" b="b"/>
              <a:pathLst>
                <a:path w="132016" h="183641" extrusionOk="0">
                  <a:moveTo>
                    <a:pt x="0" y="155353"/>
                  </a:moveTo>
                  <a:cubicBezTo>
                    <a:pt x="27813" y="103156"/>
                    <a:pt x="56579" y="51340"/>
                    <a:pt x="86201" y="0"/>
                  </a:cubicBezTo>
                  <a:lnTo>
                    <a:pt x="132017" y="21812"/>
                  </a:lnTo>
                  <a:cubicBezTo>
                    <a:pt x="104585" y="75819"/>
                    <a:pt x="78391" y="129731"/>
                    <a:pt x="53340" y="183642"/>
                  </a:cubicBezTo>
                  <a:lnTo>
                    <a:pt x="53340" y="183642"/>
                  </a:lnTo>
                  <a:lnTo>
                    <a:pt x="46768" y="169640"/>
                  </a:lnTo>
                  <a:cubicBezTo>
                    <a:pt x="42672" y="160877"/>
                    <a:pt x="34862" y="154400"/>
                    <a:pt x="25527" y="151924"/>
                  </a:cubicBezTo>
                  <a:cubicBezTo>
                    <a:pt x="16859" y="149352"/>
                    <a:pt x="7620" y="150781"/>
                    <a:pt x="0" y="155353"/>
                  </a:cubicBez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0" name="Google Shape;184;p5">
              <a:extLst>
                <a:ext uri="{FF2B5EF4-FFF2-40B4-BE49-F238E27FC236}">
                  <a16:creationId xmlns:a16="http://schemas.microsoft.com/office/drawing/2014/main" id="{DC6AF7D7-C929-482B-9AC6-F439A75D6151}"/>
                </a:ext>
              </a:extLst>
            </p:cNvPr>
            <p:cNvSpPr/>
            <p:nvPr/>
          </p:nvSpPr>
          <p:spPr>
            <a:xfrm>
              <a:off x="1070708" y="0"/>
              <a:ext cx="2582156" cy="1362641"/>
            </a:xfrm>
            <a:custGeom>
              <a:avLst/>
              <a:gdLst/>
              <a:ahLst/>
              <a:cxnLst/>
              <a:rect l="l" t="t" r="r" b="b"/>
              <a:pathLst>
                <a:path w="1131284" h="596995" extrusionOk="0">
                  <a:moveTo>
                    <a:pt x="371665" y="596995"/>
                  </a:moveTo>
                  <a:lnTo>
                    <a:pt x="966121" y="477171"/>
                  </a:lnTo>
                  <a:lnTo>
                    <a:pt x="967645" y="398971"/>
                  </a:lnTo>
                  <a:lnTo>
                    <a:pt x="1008793" y="468598"/>
                  </a:lnTo>
                  <a:lnTo>
                    <a:pt x="1131284" y="443929"/>
                  </a:lnTo>
                  <a:cubicBezTo>
                    <a:pt x="1104615" y="163989"/>
                    <a:pt x="894302" y="143034"/>
                    <a:pt x="412337" y="505365"/>
                  </a:cubicBezTo>
                  <a:cubicBezTo>
                    <a:pt x="316992" y="107125"/>
                    <a:pt x="196025" y="-135382"/>
                    <a:pt x="0" y="81121"/>
                  </a:cubicBezTo>
                  <a:lnTo>
                    <a:pt x="71628" y="180467"/>
                  </a:lnTo>
                  <a:lnTo>
                    <a:pt x="155353" y="138652"/>
                  </a:lnTo>
                  <a:lnTo>
                    <a:pt x="96679" y="215233"/>
                  </a:lnTo>
                  <a:lnTo>
                    <a:pt x="371665" y="596995"/>
                  </a:lnTo>
                  <a:close/>
                </a:path>
              </a:pathLst>
            </a:custGeom>
            <a:solidFill>
              <a:srgbClr val="497A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1" name="Google Shape;185;p5">
              <a:extLst>
                <a:ext uri="{FF2B5EF4-FFF2-40B4-BE49-F238E27FC236}">
                  <a16:creationId xmlns:a16="http://schemas.microsoft.com/office/drawing/2014/main" id="{DC922FC8-AD0A-4D5F-AAD0-3A86B65BD030}"/>
                </a:ext>
              </a:extLst>
            </p:cNvPr>
            <p:cNvSpPr/>
            <p:nvPr/>
          </p:nvSpPr>
          <p:spPr>
            <a:xfrm>
              <a:off x="10890" y="507556"/>
              <a:ext cx="4138029" cy="2301934"/>
            </a:xfrm>
            <a:custGeom>
              <a:avLst/>
              <a:gdLst/>
              <a:ahLst/>
              <a:cxnLst/>
              <a:rect l="l" t="t" r="r" b="b"/>
              <a:pathLst>
                <a:path w="4138029" h="2301934" extrusionOk="0">
                  <a:moveTo>
                    <a:pt x="383341" y="588"/>
                  </a:moveTo>
                  <a:cubicBezTo>
                    <a:pt x="1036352" y="-13400"/>
                    <a:pt x="1741242" y="221708"/>
                    <a:pt x="1948753" y="752004"/>
                  </a:cubicBezTo>
                  <a:cubicBezTo>
                    <a:pt x="2759248" y="246370"/>
                    <a:pt x="4245513" y="997760"/>
                    <a:pt x="4131869" y="2301934"/>
                  </a:cubicBezTo>
                  <a:lnTo>
                    <a:pt x="3736401" y="2053354"/>
                  </a:lnTo>
                  <a:lnTo>
                    <a:pt x="3747483" y="1740240"/>
                  </a:lnTo>
                  <a:lnTo>
                    <a:pt x="3578866" y="1954270"/>
                  </a:lnTo>
                  <a:lnTo>
                    <a:pt x="2962412" y="1566627"/>
                  </a:lnTo>
                  <a:lnTo>
                    <a:pt x="3099739" y="1150949"/>
                  </a:lnTo>
                  <a:lnTo>
                    <a:pt x="2802053" y="1465585"/>
                  </a:lnTo>
                  <a:lnTo>
                    <a:pt x="2328794" y="1168116"/>
                  </a:lnTo>
                  <a:lnTo>
                    <a:pt x="2443523" y="902586"/>
                  </a:lnTo>
                  <a:lnTo>
                    <a:pt x="2211024" y="1094020"/>
                  </a:lnTo>
                  <a:lnTo>
                    <a:pt x="1896604" y="896285"/>
                  </a:lnTo>
                  <a:lnTo>
                    <a:pt x="1237347" y="859997"/>
                  </a:lnTo>
                  <a:lnTo>
                    <a:pt x="1188674" y="518200"/>
                  </a:lnTo>
                  <a:lnTo>
                    <a:pt x="1141956" y="854782"/>
                  </a:lnTo>
                  <a:lnTo>
                    <a:pt x="497038" y="819146"/>
                  </a:lnTo>
                  <a:lnTo>
                    <a:pt x="508120" y="402602"/>
                  </a:lnTo>
                  <a:lnTo>
                    <a:pt x="394042" y="813498"/>
                  </a:lnTo>
                  <a:lnTo>
                    <a:pt x="0" y="791732"/>
                  </a:lnTo>
                  <a:lnTo>
                    <a:pt x="0" y="41883"/>
                  </a:lnTo>
                  <a:lnTo>
                    <a:pt x="141966" y="17420"/>
                  </a:lnTo>
                  <a:cubicBezTo>
                    <a:pt x="220898" y="7977"/>
                    <a:pt x="301714" y="2337"/>
                    <a:pt x="383341" y="588"/>
                  </a:cubicBezTo>
                  <a:close/>
                </a:path>
              </a:pathLst>
            </a:custGeom>
            <a:solidFill>
              <a:srgbClr val="6097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2" name="Google Shape;186;p5">
              <a:extLst>
                <a:ext uri="{FF2B5EF4-FFF2-40B4-BE49-F238E27FC236}">
                  <a16:creationId xmlns:a16="http://schemas.microsoft.com/office/drawing/2014/main" id="{23C91355-6B19-4239-BAC8-F734061BE1CE}"/>
                </a:ext>
              </a:extLst>
            </p:cNvPr>
            <p:cNvSpPr/>
            <p:nvPr/>
          </p:nvSpPr>
          <p:spPr>
            <a:xfrm>
              <a:off x="67480" y="1215354"/>
              <a:ext cx="2595365" cy="1595000"/>
            </a:xfrm>
            <a:custGeom>
              <a:avLst/>
              <a:gdLst/>
              <a:ahLst/>
              <a:cxnLst/>
              <a:rect l="l" t="t" r="r" b="b"/>
              <a:pathLst>
                <a:path w="1137071" h="698795" extrusionOk="0">
                  <a:moveTo>
                    <a:pt x="1087564" y="698796"/>
                  </a:moveTo>
                  <a:cubicBezTo>
                    <a:pt x="1204246" y="348371"/>
                    <a:pt x="1113282" y="132915"/>
                    <a:pt x="829437" y="42714"/>
                  </a:cubicBezTo>
                  <a:cubicBezTo>
                    <a:pt x="503777" y="-28248"/>
                    <a:pt x="190976" y="-55489"/>
                    <a:pt x="0" y="330273"/>
                  </a:cubicBezTo>
                  <a:lnTo>
                    <a:pt x="266414" y="248454"/>
                  </a:lnTo>
                  <a:lnTo>
                    <a:pt x="267843" y="121771"/>
                  </a:lnTo>
                  <a:lnTo>
                    <a:pt x="311848" y="234547"/>
                  </a:lnTo>
                  <a:lnTo>
                    <a:pt x="513493" y="172635"/>
                  </a:lnTo>
                  <a:lnTo>
                    <a:pt x="499776" y="64240"/>
                  </a:lnTo>
                  <a:lnTo>
                    <a:pt x="549021" y="161681"/>
                  </a:lnTo>
                  <a:lnTo>
                    <a:pt x="806577" y="82623"/>
                  </a:lnTo>
                  <a:lnTo>
                    <a:pt x="900113" y="287697"/>
                  </a:lnTo>
                  <a:lnTo>
                    <a:pt x="972502" y="243977"/>
                  </a:lnTo>
                  <a:lnTo>
                    <a:pt x="911352" y="312366"/>
                  </a:lnTo>
                  <a:lnTo>
                    <a:pt x="966978" y="434286"/>
                  </a:lnTo>
                  <a:lnTo>
                    <a:pt x="1074991" y="349419"/>
                  </a:lnTo>
                  <a:lnTo>
                    <a:pt x="997458" y="501057"/>
                  </a:lnTo>
                  <a:lnTo>
                    <a:pt x="1087564" y="698796"/>
                  </a:lnTo>
                  <a:close/>
                </a:path>
              </a:pathLst>
            </a:custGeom>
            <a:solidFill>
              <a:srgbClr val="81B2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21" name="Google Shape;329;p10">
            <a:extLst>
              <a:ext uri="{FF2B5EF4-FFF2-40B4-BE49-F238E27FC236}">
                <a16:creationId xmlns:a16="http://schemas.microsoft.com/office/drawing/2014/main" id="{95904172-257C-4265-95BE-ECEC057C6A4A}"/>
              </a:ext>
            </a:extLst>
          </p:cNvPr>
          <p:cNvGrpSpPr/>
          <p:nvPr userDrawn="1"/>
        </p:nvGrpSpPr>
        <p:grpSpPr>
          <a:xfrm flipH="1">
            <a:off x="1502269" y="4210677"/>
            <a:ext cx="1738239" cy="1743417"/>
            <a:chOff x="4067175" y="-2019300"/>
            <a:chExt cx="4220050" cy="4232623"/>
          </a:xfrm>
        </p:grpSpPr>
        <p:sp>
          <p:nvSpPr>
            <p:cNvPr id="95" name="Google Shape;330;p10">
              <a:extLst>
                <a:ext uri="{FF2B5EF4-FFF2-40B4-BE49-F238E27FC236}">
                  <a16:creationId xmlns:a16="http://schemas.microsoft.com/office/drawing/2014/main" id="{D9A1BFF8-F775-483E-8EA7-55C5A8578AAE}"/>
                </a:ext>
              </a:extLst>
            </p:cNvPr>
            <p:cNvSpPr/>
            <p:nvPr/>
          </p:nvSpPr>
          <p:spPr>
            <a:xfrm>
              <a:off x="5501258" y="-2019300"/>
              <a:ext cx="1351883" cy="989266"/>
            </a:xfrm>
            <a:custGeom>
              <a:avLst/>
              <a:gdLst/>
              <a:ahLst/>
              <a:cxnLst/>
              <a:rect l="l" t="t" r="r" b="b"/>
              <a:pathLst>
                <a:path w="1351883" h="989266" extrusionOk="0">
                  <a:moveTo>
                    <a:pt x="675989" y="0"/>
                  </a:moveTo>
                  <a:lnTo>
                    <a:pt x="1013936" y="494633"/>
                  </a:lnTo>
                  <a:lnTo>
                    <a:pt x="1351883" y="989267"/>
                  </a:lnTo>
                  <a:lnTo>
                    <a:pt x="675989" y="989267"/>
                  </a:lnTo>
                  <a:lnTo>
                    <a:pt x="0" y="989267"/>
                  </a:lnTo>
                  <a:lnTo>
                    <a:pt x="337947" y="494633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6" name="Google Shape;331;p10">
              <a:extLst>
                <a:ext uri="{FF2B5EF4-FFF2-40B4-BE49-F238E27FC236}">
                  <a16:creationId xmlns:a16="http://schemas.microsoft.com/office/drawing/2014/main" id="{4ECF882E-7145-46FA-8A1B-74CA0A63C86B}"/>
                </a:ext>
              </a:extLst>
            </p:cNvPr>
            <p:cNvSpPr/>
            <p:nvPr/>
          </p:nvSpPr>
          <p:spPr>
            <a:xfrm>
              <a:off x="5602605" y="-819151"/>
              <a:ext cx="1149191" cy="2916745"/>
            </a:xfrm>
            <a:custGeom>
              <a:avLst/>
              <a:gdLst/>
              <a:ahLst/>
              <a:cxnLst/>
              <a:rect l="l" t="t" r="r" b="b"/>
              <a:pathLst>
                <a:path w="1149191" h="2916745" extrusionOk="0">
                  <a:moveTo>
                    <a:pt x="1149191" y="2916746"/>
                  </a:moveTo>
                  <a:lnTo>
                    <a:pt x="1149191" y="0"/>
                  </a:lnTo>
                  <a:lnTo>
                    <a:pt x="0" y="0"/>
                  </a:lnTo>
                  <a:lnTo>
                    <a:pt x="0" y="2916746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7" name="Google Shape;332;p10">
              <a:extLst>
                <a:ext uri="{FF2B5EF4-FFF2-40B4-BE49-F238E27FC236}">
                  <a16:creationId xmlns:a16="http://schemas.microsoft.com/office/drawing/2014/main" id="{05B51674-F511-4F1C-AFDF-870244D1A198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8" name="Google Shape;333;p10">
              <a:extLst>
                <a:ext uri="{FF2B5EF4-FFF2-40B4-BE49-F238E27FC236}">
                  <a16:creationId xmlns:a16="http://schemas.microsoft.com/office/drawing/2014/main" id="{AEEB1F4C-398B-4B7D-B6EC-D94352A4C630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9" name="Google Shape;334;p10">
              <a:extLst>
                <a:ext uri="{FF2B5EF4-FFF2-40B4-BE49-F238E27FC236}">
                  <a16:creationId xmlns:a16="http://schemas.microsoft.com/office/drawing/2014/main" id="{3486D52D-8806-49B0-A090-973E65F53F2E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00" name="Google Shape;335;p10">
              <a:extLst>
                <a:ext uri="{FF2B5EF4-FFF2-40B4-BE49-F238E27FC236}">
                  <a16:creationId xmlns:a16="http://schemas.microsoft.com/office/drawing/2014/main" id="{31963093-C2B5-4EF2-954A-76B0C772C47A}"/>
                </a:ext>
              </a:extLst>
            </p:cNvPr>
            <p:cNvSpPr/>
            <p:nvPr/>
          </p:nvSpPr>
          <p:spPr>
            <a:xfrm>
              <a:off x="4203192" y="2529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01" name="Google Shape;336;p10">
              <a:extLst>
                <a:ext uri="{FF2B5EF4-FFF2-40B4-BE49-F238E27FC236}">
                  <a16:creationId xmlns:a16="http://schemas.microsoft.com/office/drawing/2014/main" id="{6B6288F1-5DF9-49EA-9FF4-A424ED314645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02" name="Google Shape;337;p10">
              <a:extLst>
                <a:ext uri="{FF2B5EF4-FFF2-40B4-BE49-F238E27FC236}">
                  <a16:creationId xmlns:a16="http://schemas.microsoft.com/office/drawing/2014/main" id="{A554839A-3315-4A91-B44D-E1A1D6E67F99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03" name="Google Shape;338;p10">
              <a:extLst>
                <a:ext uri="{FF2B5EF4-FFF2-40B4-BE49-F238E27FC236}">
                  <a16:creationId xmlns:a16="http://schemas.microsoft.com/office/drawing/2014/main" id="{9CF5FA59-7AF1-49FD-BBB5-1FB53ECDBBB9}"/>
                </a:ext>
              </a:extLst>
            </p:cNvPr>
            <p:cNvSpPr/>
            <p:nvPr/>
          </p:nvSpPr>
          <p:spPr>
            <a:xfrm>
              <a:off x="7399972" y="2910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04" name="Google Shape;339;p10">
              <a:extLst>
                <a:ext uri="{FF2B5EF4-FFF2-40B4-BE49-F238E27FC236}">
                  <a16:creationId xmlns:a16="http://schemas.microsoft.com/office/drawing/2014/main" id="{92FD3FA2-00C3-460D-A3B5-AD1564ED30EE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05" name="Google Shape;340;p10">
              <a:extLst>
                <a:ext uri="{FF2B5EF4-FFF2-40B4-BE49-F238E27FC236}">
                  <a16:creationId xmlns:a16="http://schemas.microsoft.com/office/drawing/2014/main" id="{18EC5FE2-CF7B-4455-B13D-7DA04F6F518F}"/>
                </a:ext>
              </a:extLst>
            </p:cNvPr>
            <p:cNvSpPr/>
            <p:nvPr/>
          </p:nvSpPr>
          <p:spPr>
            <a:xfrm>
              <a:off x="4935377" y="520921"/>
              <a:ext cx="2512795" cy="1692402"/>
            </a:xfrm>
            <a:custGeom>
              <a:avLst/>
              <a:gdLst/>
              <a:ahLst/>
              <a:cxnLst/>
              <a:rect l="l" t="t" r="r" b="b"/>
              <a:pathLst>
                <a:path w="2445543" h="1692402" extrusionOk="0">
                  <a:moveTo>
                    <a:pt x="0" y="1692402"/>
                  </a:moveTo>
                  <a:lnTo>
                    <a:pt x="0" y="0"/>
                  </a:lnTo>
                  <a:lnTo>
                    <a:pt x="199454" y="0"/>
                  </a:lnTo>
                  <a:lnTo>
                    <a:pt x="199454" y="125825"/>
                  </a:lnTo>
                  <a:lnTo>
                    <a:pt x="401288" y="125825"/>
                  </a:lnTo>
                  <a:lnTo>
                    <a:pt x="401288" y="0"/>
                  </a:lnTo>
                  <a:lnTo>
                    <a:pt x="660654" y="0"/>
                  </a:lnTo>
                  <a:lnTo>
                    <a:pt x="660654" y="125825"/>
                  </a:lnTo>
                  <a:cubicBezTo>
                    <a:pt x="727901" y="125825"/>
                    <a:pt x="795242" y="125825"/>
                    <a:pt x="862489" y="125825"/>
                  </a:cubicBezTo>
                  <a:lnTo>
                    <a:pt x="862489" y="0"/>
                  </a:lnTo>
                  <a:lnTo>
                    <a:pt x="1121854" y="0"/>
                  </a:lnTo>
                  <a:lnTo>
                    <a:pt x="1121854" y="125825"/>
                  </a:lnTo>
                  <a:cubicBezTo>
                    <a:pt x="1189101" y="125825"/>
                    <a:pt x="1256443" y="125825"/>
                    <a:pt x="1323689" y="125825"/>
                  </a:cubicBezTo>
                  <a:lnTo>
                    <a:pt x="1323689" y="0"/>
                  </a:lnTo>
                  <a:lnTo>
                    <a:pt x="1583055" y="0"/>
                  </a:lnTo>
                  <a:lnTo>
                    <a:pt x="1583055" y="125825"/>
                  </a:lnTo>
                  <a:cubicBezTo>
                    <a:pt x="1650302" y="125825"/>
                    <a:pt x="1717643" y="125825"/>
                    <a:pt x="1784890" y="125825"/>
                  </a:cubicBezTo>
                  <a:lnTo>
                    <a:pt x="1784890" y="0"/>
                  </a:lnTo>
                  <a:lnTo>
                    <a:pt x="2044256" y="0"/>
                  </a:lnTo>
                  <a:lnTo>
                    <a:pt x="2044256" y="125825"/>
                  </a:lnTo>
                  <a:lnTo>
                    <a:pt x="2246090" y="125825"/>
                  </a:lnTo>
                  <a:lnTo>
                    <a:pt x="2246090" y="0"/>
                  </a:lnTo>
                  <a:lnTo>
                    <a:pt x="2445544" y="0"/>
                  </a:lnTo>
                  <a:lnTo>
                    <a:pt x="2445544" y="1692402"/>
                  </a:lnTo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06" name="Google Shape;341;p10">
              <a:extLst>
                <a:ext uri="{FF2B5EF4-FFF2-40B4-BE49-F238E27FC236}">
                  <a16:creationId xmlns:a16="http://schemas.microsoft.com/office/drawing/2014/main" id="{D9B772F8-FA3C-4DE8-881C-9BB64A08DA5A}"/>
                </a:ext>
              </a:extLst>
            </p:cNvPr>
            <p:cNvSpPr/>
            <p:nvPr/>
          </p:nvSpPr>
          <p:spPr>
            <a:xfrm>
              <a:off x="5742602" y="982979"/>
              <a:ext cx="897070" cy="1230344"/>
            </a:xfrm>
            <a:custGeom>
              <a:avLst/>
              <a:gdLst/>
              <a:ahLst/>
              <a:cxnLst/>
              <a:rect l="l" t="t" r="r" b="b"/>
              <a:pathLst>
                <a:path w="873061" h="1230344" extrusionOk="0">
                  <a:moveTo>
                    <a:pt x="0" y="1230344"/>
                  </a:moveTo>
                  <a:lnTo>
                    <a:pt x="0" y="436531"/>
                  </a:lnTo>
                  <a:cubicBezTo>
                    <a:pt x="0" y="196405"/>
                    <a:pt x="196405" y="0"/>
                    <a:pt x="436531" y="0"/>
                  </a:cubicBezTo>
                  <a:lnTo>
                    <a:pt x="436531" y="0"/>
                  </a:lnTo>
                  <a:cubicBezTo>
                    <a:pt x="676656" y="0"/>
                    <a:pt x="873062" y="196405"/>
                    <a:pt x="873062" y="436531"/>
                  </a:cubicBezTo>
                  <a:lnTo>
                    <a:pt x="873062" y="1230344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07" name="Google Shape;342;p10">
              <a:extLst>
                <a:ext uri="{FF2B5EF4-FFF2-40B4-BE49-F238E27FC236}">
                  <a16:creationId xmlns:a16="http://schemas.microsoft.com/office/drawing/2014/main" id="{C59D041E-1CF5-4AC3-AA7D-450BF28FD222}"/>
                </a:ext>
              </a:extLst>
            </p:cNvPr>
            <p:cNvSpPr/>
            <p:nvPr/>
          </p:nvSpPr>
          <p:spPr>
            <a:xfrm>
              <a:off x="5872770" y="1161477"/>
              <a:ext cx="636738" cy="873251"/>
            </a:xfrm>
            <a:custGeom>
              <a:avLst/>
              <a:gdLst/>
              <a:ahLst/>
              <a:cxnLst/>
              <a:rect l="l" t="t" r="r" b="b"/>
              <a:pathLst>
                <a:path w="619696" h="873251" extrusionOk="0">
                  <a:moveTo>
                    <a:pt x="0" y="873252"/>
                  </a:moveTo>
                  <a:lnTo>
                    <a:pt x="0" y="309848"/>
                  </a:lnTo>
                  <a:cubicBezTo>
                    <a:pt x="0" y="139446"/>
                    <a:pt x="139446" y="0"/>
                    <a:pt x="309848" y="0"/>
                  </a:cubicBezTo>
                  <a:lnTo>
                    <a:pt x="309848" y="0"/>
                  </a:lnTo>
                  <a:cubicBezTo>
                    <a:pt x="480251" y="0"/>
                    <a:pt x="619697" y="139446"/>
                    <a:pt x="619697" y="309848"/>
                  </a:cubicBezTo>
                  <a:lnTo>
                    <a:pt x="619697" y="873252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22" name="Google Shape;343;p10">
            <a:extLst>
              <a:ext uri="{FF2B5EF4-FFF2-40B4-BE49-F238E27FC236}">
                <a16:creationId xmlns:a16="http://schemas.microsoft.com/office/drawing/2014/main" id="{2E8AAFB6-B559-41F6-B4C5-F543119D4FC0}"/>
              </a:ext>
            </a:extLst>
          </p:cNvPr>
          <p:cNvGrpSpPr/>
          <p:nvPr userDrawn="1"/>
        </p:nvGrpSpPr>
        <p:grpSpPr>
          <a:xfrm flipH="1">
            <a:off x="283429" y="5930864"/>
            <a:ext cx="647105" cy="773048"/>
            <a:chOff x="12650622" y="-224128"/>
            <a:chExt cx="1467358" cy="1752944"/>
          </a:xfrm>
        </p:grpSpPr>
        <p:sp>
          <p:nvSpPr>
            <p:cNvPr id="89" name="Google Shape;344;p10">
              <a:extLst>
                <a:ext uri="{FF2B5EF4-FFF2-40B4-BE49-F238E27FC236}">
                  <a16:creationId xmlns:a16="http://schemas.microsoft.com/office/drawing/2014/main" id="{4F3F78FA-B9E2-498E-9193-D292252CBAE7}"/>
                </a:ext>
              </a:extLst>
            </p:cNvPr>
            <p:cNvSpPr/>
            <p:nvPr/>
          </p:nvSpPr>
          <p:spPr>
            <a:xfrm>
              <a:off x="13571194" y="819966"/>
              <a:ext cx="332853" cy="431863"/>
            </a:xfrm>
            <a:custGeom>
              <a:avLst/>
              <a:gdLst/>
              <a:ahLst/>
              <a:cxnLst/>
              <a:rect l="l" t="t" r="r" b="b"/>
              <a:pathLst>
                <a:path w="323945" h="431863" extrusionOk="0">
                  <a:moveTo>
                    <a:pt x="0" y="431863"/>
                  </a:moveTo>
                  <a:lnTo>
                    <a:pt x="323945" y="0"/>
                  </a:lnTo>
                  <a:cubicBezTo>
                    <a:pt x="320135" y="102870"/>
                    <a:pt x="283940" y="194215"/>
                    <a:pt x="235172" y="278606"/>
                  </a:cubicBez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0" name="Google Shape;345;p10">
              <a:extLst>
                <a:ext uri="{FF2B5EF4-FFF2-40B4-BE49-F238E27FC236}">
                  <a16:creationId xmlns:a16="http://schemas.microsoft.com/office/drawing/2014/main" id="{C7B2F9E9-6929-4E64-A586-70D4E6F62606}"/>
                </a:ext>
              </a:extLst>
            </p:cNvPr>
            <p:cNvSpPr/>
            <p:nvPr/>
          </p:nvSpPr>
          <p:spPr>
            <a:xfrm>
              <a:off x="13532073" y="-140916"/>
              <a:ext cx="585906" cy="902398"/>
            </a:xfrm>
            <a:custGeom>
              <a:avLst/>
              <a:gdLst/>
              <a:ahLst/>
              <a:cxnLst/>
              <a:rect l="l" t="t" r="r" b="b"/>
              <a:pathLst>
                <a:path w="570225" h="902398" extrusionOk="0">
                  <a:moveTo>
                    <a:pt x="561308" y="0"/>
                  </a:moveTo>
                  <a:cubicBezTo>
                    <a:pt x="587121" y="101537"/>
                    <a:pt x="554164" y="183452"/>
                    <a:pt x="497586" y="281464"/>
                  </a:cubicBezTo>
                  <a:lnTo>
                    <a:pt x="139065" y="902399"/>
                  </a:lnTo>
                  <a:lnTo>
                    <a:pt x="0" y="757904"/>
                  </a:lnTo>
                  <a:lnTo>
                    <a:pt x="11716" y="736759"/>
                  </a:lnTo>
                  <a:lnTo>
                    <a:pt x="561308" y="0"/>
                  </a:ln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1" name="Google Shape;346;p10">
              <a:extLst>
                <a:ext uri="{FF2B5EF4-FFF2-40B4-BE49-F238E27FC236}">
                  <a16:creationId xmlns:a16="http://schemas.microsoft.com/office/drawing/2014/main" id="{F264E82F-7081-421F-9ECF-0D4EA451BB36}"/>
                </a:ext>
              </a:extLst>
            </p:cNvPr>
            <p:cNvSpPr/>
            <p:nvPr/>
          </p:nvSpPr>
          <p:spPr>
            <a:xfrm>
              <a:off x="12650622" y="496021"/>
              <a:ext cx="1254098" cy="1032795"/>
            </a:xfrm>
            <a:custGeom>
              <a:avLst/>
              <a:gdLst/>
              <a:ahLst/>
              <a:cxnLst/>
              <a:rect l="l" t="t" r="r" b="b"/>
              <a:pathLst>
                <a:path w="1220533" h="1032795" extrusionOk="0">
                  <a:moveTo>
                    <a:pt x="0" y="887254"/>
                  </a:moveTo>
                  <a:lnTo>
                    <a:pt x="525780" y="0"/>
                  </a:lnTo>
                  <a:lnTo>
                    <a:pt x="1220533" y="323945"/>
                  </a:lnTo>
                  <a:lnTo>
                    <a:pt x="816864" y="1032795"/>
                  </a:lnTo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2" name="Google Shape;347;p10">
              <a:extLst>
                <a:ext uri="{FF2B5EF4-FFF2-40B4-BE49-F238E27FC236}">
                  <a16:creationId xmlns:a16="http://schemas.microsoft.com/office/drawing/2014/main" id="{C6B733C5-2494-4AFA-8785-B44634A0412C}"/>
                </a:ext>
              </a:extLst>
            </p:cNvPr>
            <p:cNvSpPr/>
            <p:nvPr/>
          </p:nvSpPr>
          <p:spPr>
            <a:xfrm>
              <a:off x="12786560" y="647373"/>
              <a:ext cx="948550" cy="804291"/>
            </a:xfrm>
            <a:custGeom>
              <a:avLst/>
              <a:gdLst/>
              <a:ahLst/>
              <a:cxnLst/>
              <a:rect l="l" t="t" r="r" b="b"/>
              <a:pathLst>
                <a:path w="923163" h="804291" extrusionOk="0">
                  <a:moveTo>
                    <a:pt x="0" y="747331"/>
                  </a:moveTo>
                  <a:lnTo>
                    <a:pt x="440150" y="0"/>
                  </a:lnTo>
                  <a:lnTo>
                    <a:pt x="923163" y="225171"/>
                  </a:lnTo>
                  <a:lnTo>
                    <a:pt x="592074" y="804291"/>
                  </a:ln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3" name="Google Shape;348;p10">
              <a:extLst>
                <a:ext uri="{FF2B5EF4-FFF2-40B4-BE49-F238E27FC236}">
                  <a16:creationId xmlns:a16="http://schemas.microsoft.com/office/drawing/2014/main" id="{36A9D5F7-853E-4C7C-ACE2-8EFCA1230F52}"/>
                </a:ext>
              </a:extLst>
            </p:cNvPr>
            <p:cNvSpPr/>
            <p:nvPr/>
          </p:nvSpPr>
          <p:spPr>
            <a:xfrm>
              <a:off x="13238484" y="647373"/>
              <a:ext cx="496295" cy="297262"/>
            </a:xfrm>
            <a:custGeom>
              <a:avLst/>
              <a:gdLst/>
              <a:ahLst/>
              <a:cxnLst/>
              <a:rect l="l" t="t" r="r" b="b"/>
              <a:pathLst>
                <a:path w="483012" h="297262" extrusionOk="0">
                  <a:moveTo>
                    <a:pt x="0" y="0"/>
                  </a:moveTo>
                  <a:cubicBezTo>
                    <a:pt x="137541" y="277463"/>
                    <a:pt x="295370" y="379571"/>
                    <a:pt x="483013" y="225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94" name="Google Shape;349;p10">
              <a:extLst>
                <a:ext uri="{FF2B5EF4-FFF2-40B4-BE49-F238E27FC236}">
                  <a16:creationId xmlns:a16="http://schemas.microsoft.com/office/drawing/2014/main" id="{1B4B5DB8-0F23-4C2A-97EE-FDB8BD39131D}"/>
                </a:ext>
              </a:extLst>
            </p:cNvPr>
            <p:cNvSpPr/>
            <p:nvPr/>
          </p:nvSpPr>
          <p:spPr>
            <a:xfrm>
              <a:off x="13399264" y="-224128"/>
              <a:ext cx="713523" cy="979895"/>
            </a:xfrm>
            <a:custGeom>
              <a:avLst/>
              <a:gdLst/>
              <a:ahLst/>
              <a:cxnLst/>
              <a:rect l="l" t="t" r="r" b="b"/>
              <a:pathLst>
                <a:path w="694426" h="979895" extrusionOk="0">
                  <a:moveTo>
                    <a:pt x="0" y="875025"/>
                  </a:moveTo>
                  <a:lnTo>
                    <a:pt x="425577" y="98737"/>
                  </a:lnTo>
                  <a:cubicBezTo>
                    <a:pt x="527400" y="-86905"/>
                    <a:pt x="780764" y="11393"/>
                    <a:pt x="664559" y="210275"/>
                  </a:cubicBezTo>
                  <a:lnTo>
                    <a:pt x="215170" y="979895"/>
                  </a:lnTo>
                  <a:lnTo>
                    <a:pt x="0" y="875025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23" name="Google Shape;351;p10">
            <a:extLst>
              <a:ext uri="{FF2B5EF4-FFF2-40B4-BE49-F238E27FC236}">
                <a16:creationId xmlns:a16="http://schemas.microsoft.com/office/drawing/2014/main" id="{581E725F-8AA1-45BD-BA5F-6303F9D92F54}"/>
              </a:ext>
            </a:extLst>
          </p:cNvPr>
          <p:cNvGrpSpPr/>
          <p:nvPr userDrawn="1"/>
        </p:nvGrpSpPr>
        <p:grpSpPr>
          <a:xfrm flipH="1">
            <a:off x="2092592" y="5603187"/>
            <a:ext cx="923998" cy="943211"/>
            <a:chOff x="2148829" y="2424101"/>
            <a:chExt cx="2454481" cy="2453871"/>
          </a:xfrm>
        </p:grpSpPr>
        <p:sp>
          <p:nvSpPr>
            <p:cNvPr id="81" name="Google Shape;352;p10">
              <a:extLst>
                <a:ext uri="{FF2B5EF4-FFF2-40B4-BE49-F238E27FC236}">
                  <a16:creationId xmlns:a16="http://schemas.microsoft.com/office/drawing/2014/main" id="{6B2854EC-C6D9-496B-9FD2-02BD348D9B0B}"/>
                </a:ext>
              </a:extLst>
            </p:cNvPr>
            <p:cNvSpPr/>
            <p:nvPr/>
          </p:nvSpPr>
          <p:spPr>
            <a:xfrm>
              <a:off x="2414700" y="2858833"/>
              <a:ext cx="1640137" cy="2000434"/>
            </a:xfrm>
            <a:custGeom>
              <a:avLst/>
              <a:gdLst/>
              <a:ahLst/>
              <a:cxnLst/>
              <a:rect l="l" t="t" r="r" b="b"/>
              <a:pathLst>
                <a:path w="1640137" h="2000434" extrusionOk="0">
                  <a:moveTo>
                    <a:pt x="1573116" y="1578"/>
                  </a:moveTo>
                  <a:cubicBezTo>
                    <a:pt x="1569401" y="-1280"/>
                    <a:pt x="1567782" y="-232"/>
                    <a:pt x="1566734" y="-137"/>
                  </a:cubicBezTo>
                  <a:cubicBezTo>
                    <a:pt x="1565591" y="-41"/>
                    <a:pt x="1564734" y="54"/>
                    <a:pt x="1563877" y="244"/>
                  </a:cubicBezTo>
                  <a:cubicBezTo>
                    <a:pt x="1562258" y="626"/>
                    <a:pt x="1560543" y="1197"/>
                    <a:pt x="1558448" y="1864"/>
                  </a:cubicBezTo>
                  <a:cubicBezTo>
                    <a:pt x="1554257" y="3197"/>
                    <a:pt x="1548827" y="5197"/>
                    <a:pt x="1542255" y="7769"/>
                  </a:cubicBezTo>
                  <a:cubicBezTo>
                    <a:pt x="1529015" y="12913"/>
                    <a:pt x="1511299" y="20342"/>
                    <a:pt x="1492249" y="28629"/>
                  </a:cubicBezTo>
                  <a:cubicBezTo>
                    <a:pt x="1454149" y="45202"/>
                    <a:pt x="1410524" y="65205"/>
                    <a:pt x="1385283" y="78445"/>
                  </a:cubicBezTo>
                  <a:cubicBezTo>
                    <a:pt x="1037144" y="261420"/>
                    <a:pt x="648810" y="572030"/>
                    <a:pt x="341438" y="913120"/>
                  </a:cubicBezTo>
                  <a:cubicBezTo>
                    <a:pt x="256571" y="993416"/>
                    <a:pt x="105123" y="1184488"/>
                    <a:pt x="81977" y="1263831"/>
                  </a:cubicBezTo>
                  <a:cubicBezTo>
                    <a:pt x="11016" y="1394133"/>
                    <a:pt x="-16225" y="1497289"/>
                    <a:pt x="8921" y="1562725"/>
                  </a:cubicBezTo>
                  <a:cubicBezTo>
                    <a:pt x="17017" y="1583871"/>
                    <a:pt x="41591" y="1611684"/>
                    <a:pt x="96932" y="1668453"/>
                  </a:cubicBezTo>
                  <a:cubicBezTo>
                    <a:pt x="104075" y="1675787"/>
                    <a:pt x="121411" y="1690170"/>
                    <a:pt x="144842" y="1708934"/>
                  </a:cubicBezTo>
                  <a:cubicBezTo>
                    <a:pt x="168274" y="1727698"/>
                    <a:pt x="197134" y="1750559"/>
                    <a:pt x="226472" y="1772657"/>
                  </a:cubicBezTo>
                  <a:cubicBezTo>
                    <a:pt x="320578" y="1843427"/>
                    <a:pt x="342486" y="1857524"/>
                    <a:pt x="405827" y="1888861"/>
                  </a:cubicBezTo>
                  <a:cubicBezTo>
                    <a:pt x="533653" y="1952012"/>
                    <a:pt x="688053" y="1999161"/>
                    <a:pt x="774159" y="2000018"/>
                  </a:cubicBezTo>
                  <a:cubicBezTo>
                    <a:pt x="854264" y="2000875"/>
                    <a:pt x="960468" y="1964109"/>
                    <a:pt x="1041621" y="1908388"/>
                  </a:cubicBezTo>
                  <a:cubicBezTo>
                    <a:pt x="1181162" y="1812471"/>
                    <a:pt x="1319561" y="1636735"/>
                    <a:pt x="1421383" y="1427661"/>
                  </a:cubicBezTo>
                  <a:cubicBezTo>
                    <a:pt x="1598452" y="1064473"/>
                    <a:pt x="1677415" y="590985"/>
                    <a:pt x="1622836" y="218557"/>
                  </a:cubicBezTo>
                  <a:cubicBezTo>
                    <a:pt x="1617217" y="180362"/>
                    <a:pt x="1607406" y="128832"/>
                    <a:pt x="1597976" y="85969"/>
                  </a:cubicBezTo>
                  <a:cubicBezTo>
                    <a:pt x="1593214" y="64538"/>
                    <a:pt x="1588547" y="45202"/>
                    <a:pt x="1584641" y="30820"/>
                  </a:cubicBezTo>
                  <a:cubicBezTo>
                    <a:pt x="1582736" y="23676"/>
                    <a:pt x="1581022" y="17770"/>
                    <a:pt x="1579498" y="13294"/>
                  </a:cubicBezTo>
                  <a:cubicBezTo>
                    <a:pt x="1578736" y="11008"/>
                    <a:pt x="1578069" y="9103"/>
                    <a:pt x="1577307" y="7388"/>
                  </a:cubicBezTo>
                  <a:cubicBezTo>
                    <a:pt x="1576355" y="5578"/>
                    <a:pt x="1576450" y="4054"/>
                    <a:pt x="1573116" y="1578"/>
                  </a:cubicBezTo>
                  <a:lnTo>
                    <a:pt x="1573116" y="1578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2" name="Google Shape;353;p10">
              <a:extLst>
                <a:ext uri="{FF2B5EF4-FFF2-40B4-BE49-F238E27FC236}">
                  <a16:creationId xmlns:a16="http://schemas.microsoft.com/office/drawing/2014/main" id="{376FBCC1-8A89-4384-9329-96C34E7F20DF}"/>
                </a:ext>
              </a:extLst>
            </p:cNvPr>
            <p:cNvSpPr/>
            <p:nvPr/>
          </p:nvSpPr>
          <p:spPr>
            <a:xfrm>
              <a:off x="3996225" y="2810413"/>
              <a:ext cx="607085" cy="1076528"/>
            </a:xfrm>
            <a:custGeom>
              <a:avLst/>
              <a:gdLst/>
              <a:ahLst/>
              <a:cxnLst/>
              <a:rect l="l" t="t" r="r" b="b"/>
              <a:pathLst>
                <a:path w="607085" h="1076528" extrusionOk="0">
                  <a:moveTo>
                    <a:pt x="291343" y="24185"/>
                  </a:moveTo>
                  <a:cubicBezTo>
                    <a:pt x="275817" y="13041"/>
                    <a:pt x="260101" y="7421"/>
                    <a:pt x="240098" y="3040"/>
                  </a:cubicBezTo>
                  <a:cubicBezTo>
                    <a:pt x="218667" y="-1627"/>
                    <a:pt x="187520" y="-1246"/>
                    <a:pt x="153040" y="2373"/>
                  </a:cubicBezTo>
                  <a:cubicBezTo>
                    <a:pt x="118750" y="6088"/>
                    <a:pt x="81602" y="13232"/>
                    <a:pt x="50360" y="22852"/>
                  </a:cubicBezTo>
                  <a:cubicBezTo>
                    <a:pt x="50265" y="22852"/>
                    <a:pt x="50075" y="22852"/>
                    <a:pt x="49979" y="22947"/>
                  </a:cubicBezTo>
                  <a:lnTo>
                    <a:pt x="7117" y="35425"/>
                  </a:lnTo>
                  <a:cubicBezTo>
                    <a:pt x="-693" y="37616"/>
                    <a:pt x="-2980" y="49808"/>
                    <a:pt x="3593" y="54666"/>
                  </a:cubicBezTo>
                  <a:lnTo>
                    <a:pt x="103415" y="129151"/>
                  </a:lnTo>
                  <a:cubicBezTo>
                    <a:pt x="103510" y="129246"/>
                    <a:pt x="103510" y="129246"/>
                    <a:pt x="103605" y="129342"/>
                  </a:cubicBezTo>
                  <a:cubicBezTo>
                    <a:pt x="177233" y="186587"/>
                    <a:pt x="212666" y="217448"/>
                    <a:pt x="255815" y="262692"/>
                  </a:cubicBezTo>
                  <a:cubicBezTo>
                    <a:pt x="439552" y="454906"/>
                    <a:pt x="547946" y="677219"/>
                    <a:pt x="569092" y="902105"/>
                  </a:cubicBezTo>
                  <a:cubicBezTo>
                    <a:pt x="570711" y="919440"/>
                    <a:pt x="572521" y="935061"/>
                    <a:pt x="574140" y="946681"/>
                  </a:cubicBezTo>
                  <a:cubicBezTo>
                    <a:pt x="574902" y="952492"/>
                    <a:pt x="575855" y="957255"/>
                    <a:pt x="576521" y="960779"/>
                  </a:cubicBezTo>
                  <a:cubicBezTo>
                    <a:pt x="578331" y="988496"/>
                    <a:pt x="573664" y="1046504"/>
                    <a:pt x="571664" y="1076127"/>
                  </a:cubicBezTo>
                  <a:cubicBezTo>
                    <a:pt x="583665" y="1051362"/>
                    <a:pt x="598714" y="968208"/>
                    <a:pt x="600715" y="962017"/>
                  </a:cubicBezTo>
                  <a:cubicBezTo>
                    <a:pt x="601382" y="958969"/>
                    <a:pt x="601667" y="955350"/>
                    <a:pt x="602239" y="950872"/>
                  </a:cubicBezTo>
                  <a:cubicBezTo>
                    <a:pt x="603191" y="941919"/>
                    <a:pt x="604239" y="929823"/>
                    <a:pt x="605001" y="915916"/>
                  </a:cubicBezTo>
                  <a:cubicBezTo>
                    <a:pt x="606525" y="887912"/>
                    <a:pt x="607096" y="852860"/>
                    <a:pt x="606716" y="823238"/>
                  </a:cubicBezTo>
                  <a:cubicBezTo>
                    <a:pt x="603287" y="565587"/>
                    <a:pt x="515466" y="307935"/>
                    <a:pt x="360399" y="101433"/>
                  </a:cubicBezTo>
                  <a:cubicBezTo>
                    <a:pt x="333539" y="65619"/>
                    <a:pt x="315727" y="44093"/>
                    <a:pt x="298106" y="29424"/>
                  </a:cubicBezTo>
                  <a:cubicBezTo>
                    <a:pt x="295820" y="27519"/>
                    <a:pt x="293534" y="25805"/>
                    <a:pt x="291343" y="24185"/>
                  </a:cubicBezTo>
                  <a:lnTo>
                    <a:pt x="291343" y="24185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3" name="Google Shape;354;p10">
              <a:extLst>
                <a:ext uri="{FF2B5EF4-FFF2-40B4-BE49-F238E27FC236}">
                  <a16:creationId xmlns:a16="http://schemas.microsoft.com/office/drawing/2014/main" id="{263AFD13-4350-4B2E-A9EB-9F47CD6961F2}"/>
                </a:ext>
              </a:extLst>
            </p:cNvPr>
            <p:cNvSpPr/>
            <p:nvPr/>
          </p:nvSpPr>
          <p:spPr>
            <a:xfrm>
              <a:off x="2148829" y="2632235"/>
              <a:ext cx="1830416" cy="1792106"/>
            </a:xfrm>
            <a:custGeom>
              <a:avLst/>
              <a:gdLst/>
              <a:ahLst/>
              <a:cxnLst/>
              <a:rect l="l" t="t" r="r" b="b"/>
              <a:pathLst>
                <a:path w="1830416" h="1792106" extrusionOk="0">
                  <a:moveTo>
                    <a:pt x="1827557" y="215507"/>
                  </a:moveTo>
                  <a:cubicBezTo>
                    <a:pt x="1827367" y="215412"/>
                    <a:pt x="1827176" y="215412"/>
                    <a:pt x="1826986" y="215412"/>
                  </a:cubicBezTo>
                  <a:lnTo>
                    <a:pt x="1813079" y="207888"/>
                  </a:lnTo>
                  <a:cubicBezTo>
                    <a:pt x="1805459" y="203792"/>
                    <a:pt x="1776979" y="188647"/>
                    <a:pt x="1750023" y="174074"/>
                  </a:cubicBezTo>
                  <a:cubicBezTo>
                    <a:pt x="1397598" y="-16522"/>
                    <a:pt x="956972" y="-54241"/>
                    <a:pt x="612357" y="77109"/>
                  </a:cubicBezTo>
                  <a:cubicBezTo>
                    <a:pt x="417857" y="151309"/>
                    <a:pt x="245359" y="285516"/>
                    <a:pt x="153443" y="434773"/>
                  </a:cubicBezTo>
                  <a:cubicBezTo>
                    <a:pt x="-12959" y="704902"/>
                    <a:pt x="-46677" y="1077901"/>
                    <a:pt x="64194" y="1412324"/>
                  </a:cubicBezTo>
                  <a:cubicBezTo>
                    <a:pt x="90102" y="1490524"/>
                    <a:pt x="159348" y="1631684"/>
                    <a:pt x="205354" y="1700169"/>
                  </a:cubicBezTo>
                  <a:cubicBezTo>
                    <a:pt x="215165" y="1714838"/>
                    <a:pt x="224880" y="1728649"/>
                    <a:pt x="232405" y="1739127"/>
                  </a:cubicBezTo>
                  <a:cubicBezTo>
                    <a:pt x="236215" y="1744365"/>
                    <a:pt x="239359" y="1748937"/>
                    <a:pt x="241930" y="1752271"/>
                  </a:cubicBezTo>
                  <a:cubicBezTo>
                    <a:pt x="245740" y="1758367"/>
                    <a:pt x="268029" y="1786085"/>
                    <a:pt x="275458" y="1791704"/>
                  </a:cubicBezTo>
                  <a:cubicBezTo>
                    <a:pt x="270029" y="1767320"/>
                    <a:pt x="265743" y="1744175"/>
                    <a:pt x="266505" y="1724649"/>
                  </a:cubicBezTo>
                  <a:cubicBezTo>
                    <a:pt x="268791" y="1658354"/>
                    <a:pt x="301271" y="1570343"/>
                    <a:pt x="360612" y="1470522"/>
                  </a:cubicBezTo>
                  <a:cubicBezTo>
                    <a:pt x="419953" y="1370699"/>
                    <a:pt x="504344" y="1258495"/>
                    <a:pt x="606262" y="1143052"/>
                  </a:cubicBezTo>
                  <a:cubicBezTo>
                    <a:pt x="810096" y="912166"/>
                    <a:pt x="1084226" y="667374"/>
                    <a:pt x="1369023" y="475445"/>
                  </a:cubicBezTo>
                  <a:cubicBezTo>
                    <a:pt x="1515804" y="376575"/>
                    <a:pt x="1677062" y="286659"/>
                    <a:pt x="1788409" y="241701"/>
                  </a:cubicBezTo>
                  <a:lnTo>
                    <a:pt x="1826319" y="226461"/>
                  </a:lnTo>
                  <a:cubicBezTo>
                    <a:pt x="1830796" y="225032"/>
                    <a:pt x="1831557" y="217889"/>
                    <a:pt x="1827557" y="215507"/>
                  </a:cubicBezTo>
                  <a:lnTo>
                    <a:pt x="1827557" y="215507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4" name="Google Shape;355;p10">
              <a:extLst>
                <a:ext uri="{FF2B5EF4-FFF2-40B4-BE49-F238E27FC236}">
                  <a16:creationId xmlns:a16="http://schemas.microsoft.com/office/drawing/2014/main" id="{1328A865-02C2-40BA-8C0E-923A1CF20B17}"/>
                </a:ext>
              </a:extLst>
            </p:cNvPr>
            <p:cNvSpPr/>
            <p:nvPr/>
          </p:nvSpPr>
          <p:spPr>
            <a:xfrm>
              <a:off x="2332020" y="2424101"/>
              <a:ext cx="1658113" cy="611210"/>
            </a:xfrm>
            <a:custGeom>
              <a:avLst/>
              <a:gdLst/>
              <a:ahLst/>
              <a:cxnLst/>
              <a:rect l="l" t="t" r="r" b="b"/>
              <a:pathLst>
                <a:path w="1658113" h="611210" extrusionOk="0">
                  <a:moveTo>
                    <a:pt x="1436210" y="83694"/>
                  </a:moveTo>
                  <a:cubicBezTo>
                    <a:pt x="1432590" y="81027"/>
                    <a:pt x="1429066" y="78551"/>
                    <a:pt x="1425542" y="76170"/>
                  </a:cubicBezTo>
                  <a:cubicBezTo>
                    <a:pt x="1383441" y="47118"/>
                    <a:pt x="1346294" y="34355"/>
                    <a:pt x="1279333" y="20829"/>
                  </a:cubicBezTo>
                  <a:cubicBezTo>
                    <a:pt x="1082546" y="-19080"/>
                    <a:pt x="851946" y="-2126"/>
                    <a:pt x="651254" y="66645"/>
                  </a:cubicBezTo>
                  <a:cubicBezTo>
                    <a:pt x="502188" y="117794"/>
                    <a:pt x="347026" y="209329"/>
                    <a:pt x="226059" y="317533"/>
                  </a:cubicBezTo>
                  <a:cubicBezTo>
                    <a:pt x="193102" y="346966"/>
                    <a:pt x="148239" y="394495"/>
                    <a:pt x="111473" y="436691"/>
                  </a:cubicBezTo>
                  <a:cubicBezTo>
                    <a:pt x="93089" y="457836"/>
                    <a:pt x="76706" y="477553"/>
                    <a:pt x="64991" y="493174"/>
                  </a:cubicBezTo>
                  <a:cubicBezTo>
                    <a:pt x="59085" y="500985"/>
                    <a:pt x="54323" y="507462"/>
                    <a:pt x="50989" y="512986"/>
                  </a:cubicBezTo>
                  <a:cubicBezTo>
                    <a:pt x="49274" y="515748"/>
                    <a:pt x="47941" y="518416"/>
                    <a:pt x="46893" y="520797"/>
                  </a:cubicBezTo>
                  <a:cubicBezTo>
                    <a:pt x="43655" y="527560"/>
                    <a:pt x="8222" y="579566"/>
                    <a:pt x="-256" y="610808"/>
                  </a:cubicBezTo>
                  <a:cubicBezTo>
                    <a:pt x="3745" y="610998"/>
                    <a:pt x="59085" y="537275"/>
                    <a:pt x="63848" y="534894"/>
                  </a:cubicBezTo>
                  <a:cubicBezTo>
                    <a:pt x="67753" y="532227"/>
                    <a:pt x="71849" y="528417"/>
                    <a:pt x="76230" y="523464"/>
                  </a:cubicBezTo>
                  <a:cubicBezTo>
                    <a:pt x="106901" y="489078"/>
                    <a:pt x="187101" y="422118"/>
                    <a:pt x="236250" y="389828"/>
                  </a:cubicBezTo>
                  <a:cubicBezTo>
                    <a:pt x="384173" y="292768"/>
                    <a:pt x="542003" y="237714"/>
                    <a:pt x="736789" y="215901"/>
                  </a:cubicBezTo>
                  <a:cubicBezTo>
                    <a:pt x="981391" y="188469"/>
                    <a:pt x="1225993" y="226379"/>
                    <a:pt x="1467547" y="329439"/>
                  </a:cubicBezTo>
                  <a:cubicBezTo>
                    <a:pt x="1490026" y="339060"/>
                    <a:pt x="1530888" y="358777"/>
                    <a:pt x="1567560" y="377255"/>
                  </a:cubicBezTo>
                  <a:cubicBezTo>
                    <a:pt x="1585847" y="386494"/>
                    <a:pt x="1603088" y="395543"/>
                    <a:pt x="1616613" y="402877"/>
                  </a:cubicBezTo>
                  <a:cubicBezTo>
                    <a:pt x="1630139" y="410116"/>
                    <a:pt x="1640616" y="416212"/>
                    <a:pt x="1642426" y="417641"/>
                  </a:cubicBezTo>
                  <a:cubicBezTo>
                    <a:pt x="1643283" y="418308"/>
                    <a:pt x="1644331" y="419451"/>
                    <a:pt x="1646903" y="419832"/>
                  </a:cubicBezTo>
                  <a:cubicBezTo>
                    <a:pt x="1649474" y="420213"/>
                    <a:pt x="1653665" y="418593"/>
                    <a:pt x="1655380" y="416403"/>
                  </a:cubicBezTo>
                  <a:cubicBezTo>
                    <a:pt x="1658904" y="412021"/>
                    <a:pt x="1657666" y="410402"/>
                    <a:pt x="1657571" y="408973"/>
                  </a:cubicBezTo>
                  <a:cubicBezTo>
                    <a:pt x="1657380" y="406116"/>
                    <a:pt x="1656713" y="403639"/>
                    <a:pt x="1655761" y="400496"/>
                  </a:cubicBezTo>
                  <a:cubicBezTo>
                    <a:pt x="1653856" y="394019"/>
                    <a:pt x="1650522" y="385161"/>
                    <a:pt x="1646427" y="374588"/>
                  </a:cubicBezTo>
                  <a:cubicBezTo>
                    <a:pt x="1638235" y="353347"/>
                    <a:pt x="1626805" y="325629"/>
                    <a:pt x="1615375" y="301817"/>
                  </a:cubicBezTo>
                  <a:cubicBezTo>
                    <a:pt x="1605755" y="281719"/>
                    <a:pt x="1582228" y="242000"/>
                    <a:pt x="1562035" y="211901"/>
                  </a:cubicBezTo>
                  <a:cubicBezTo>
                    <a:pt x="1530603" y="164847"/>
                    <a:pt x="1516887" y="150084"/>
                    <a:pt x="1470690" y="111412"/>
                  </a:cubicBezTo>
                  <a:cubicBezTo>
                    <a:pt x="1458212" y="100839"/>
                    <a:pt x="1446973" y="91695"/>
                    <a:pt x="1436210" y="83694"/>
                  </a:cubicBezTo>
                  <a:lnTo>
                    <a:pt x="1436210" y="8369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5" name="Google Shape;356;p10">
              <a:extLst>
                <a:ext uri="{FF2B5EF4-FFF2-40B4-BE49-F238E27FC236}">
                  <a16:creationId xmlns:a16="http://schemas.microsoft.com/office/drawing/2014/main" id="{0C098CFA-645E-4ED5-8670-04DAC381D0F7}"/>
                </a:ext>
              </a:extLst>
            </p:cNvPr>
            <p:cNvSpPr/>
            <p:nvPr/>
          </p:nvSpPr>
          <p:spPr>
            <a:xfrm>
              <a:off x="3715705" y="2476794"/>
              <a:ext cx="562402" cy="374509"/>
            </a:xfrm>
            <a:custGeom>
              <a:avLst/>
              <a:gdLst/>
              <a:ahLst/>
              <a:cxnLst/>
              <a:rect l="l" t="t" r="r" b="b"/>
              <a:pathLst>
                <a:path w="562402" h="374509" extrusionOk="0">
                  <a:moveTo>
                    <a:pt x="402699" y="202071"/>
                  </a:moveTo>
                  <a:cubicBezTo>
                    <a:pt x="359455" y="169114"/>
                    <a:pt x="313830" y="138063"/>
                    <a:pt x="279445" y="118251"/>
                  </a:cubicBezTo>
                  <a:cubicBezTo>
                    <a:pt x="215342" y="81294"/>
                    <a:pt x="124283" y="38336"/>
                    <a:pt x="75134" y="22239"/>
                  </a:cubicBezTo>
                  <a:cubicBezTo>
                    <a:pt x="75039" y="22239"/>
                    <a:pt x="74943" y="22143"/>
                    <a:pt x="74943" y="22048"/>
                  </a:cubicBezTo>
                  <a:lnTo>
                    <a:pt x="43511" y="11666"/>
                  </a:lnTo>
                  <a:cubicBezTo>
                    <a:pt x="40653" y="10618"/>
                    <a:pt x="1315" y="-2717"/>
                    <a:pt x="-209" y="-50"/>
                  </a:cubicBezTo>
                  <a:cubicBezTo>
                    <a:pt x="-1733" y="2617"/>
                    <a:pt x="34748" y="20905"/>
                    <a:pt x="37129" y="22905"/>
                  </a:cubicBezTo>
                  <a:lnTo>
                    <a:pt x="56084" y="38145"/>
                  </a:lnTo>
                  <a:cubicBezTo>
                    <a:pt x="56179" y="38241"/>
                    <a:pt x="56179" y="38241"/>
                    <a:pt x="56274" y="38336"/>
                  </a:cubicBezTo>
                  <a:cubicBezTo>
                    <a:pt x="135618" y="101868"/>
                    <a:pt x="211056" y="211691"/>
                    <a:pt x="254680" y="328086"/>
                  </a:cubicBezTo>
                  <a:cubicBezTo>
                    <a:pt x="258871" y="339421"/>
                    <a:pt x="262395" y="349803"/>
                    <a:pt x="265443" y="357709"/>
                  </a:cubicBezTo>
                  <a:cubicBezTo>
                    <a:pt x="266967" y="361614"/>
                    <a:pt x="268301" y="364758"/>
                    <a:pt x="269634" y="367425"/>
                  </a:cubicBezTo>
                  <a:cubicBezTo>
                    <a:pt x="270301" y="368758"/>
                    <a:pt x="270873" y="369901"/>
                    <a:pt x="271920" y="371139"/>
                  </a:cubicBezTo>
                  <a:cubicBezTo>
                    <a:pt x="272397" y="371711"/>
                    <a:pt x="273254" y="372378"/>
                    <a:pt x="274397" y="373044"/>
                  </a:cubicBezTo>
                  <a:cubicBezTo>
                    <a:pt x="275540" y="373711"/>
                    <a:pt x="277350" y="374378"/>
                    <a:pt x="279445" y="373997"/>
                  </a:cubicBezTo>
                  <a:cubicBezTo>
                    <a:pt x="281350" y="373616"/>
                    <a:pt x="283160" y="373140"/>
                    <a:pt x="286684" y="372187"/>
                  </a:cubicBezTo>
                  <a:cubicBezTo>
                    <a:pt x="290208" y="371235"/>
                    <a:pt x="294876" y="369806"/>
                    <a:pt x="300400" y="368282"/>
                  </a:cubicBezTo>
                  <a:cubicBezTo>
                    <a:pt x="311449" y="365043"/>
                    <a:pt x="325736" y="360948"/>
                    <a:pt x="339929" y="356852"/>
                  </a:cubicBezTo>
                  <a:cubicBezTo>
                    <a:pt x="399936" y="339421"/>
                    <a:pt x="482232" y="331039"/>
                    <a:pt x="516427" y="337802"/>
                  </a:cubicBezTo>
                  <a:lnTo>
                    <a:pt x="542811" y="342945"/>
                  </a:lnTo>
                  <a:cubicBezTo>
                    <a:pt x="545002" y="343326"/>
                    <a:pt x="560623" y="351613"/>
                    <a:pt x="561957" y="349899"/>
                  </a:cubicBezTo>
                  <a:cubicBezTo>
                    <a:pt x="563861" y="347422"/>
                    <a:pt x="550908" y="334373"/>
                    <a:pt x="548622" y="331992"/>
                  </a:cubicBezTo>
                  <a:lnTo>
                    <a:pt x="512236" y="295511"/>
                  </a:lnTo>
                  <a:cubicBezTo>
                    <a:pt x="486614" y="269412"/>
                    <a:pt x="446037" y="235027"/>
                    <a:pt x="402699" y="202071"/>
                  </a:cubicBezTo>
                  <a:lnTo>
                    <a:pt x="402699" y="202071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6" name="Google Shape;357;p10">
              <a:extLst>
                <a:ext uri="{FF2B5EF4-FFF2-40B4-BE49-F238E27FC236}">
                  <a16:creationId xmlns:a16="http://schemas.microsoft.com/office/drawing/2014/main" id="{0BA3A811-FF5D-49EF-8C84-E62F8F94EC2F}"/>
                </a:ext>
              </a:extLst>
            </p:cNvPr>
            <p:cNvSpPr/>
            <p:nvPr/>
          </p:nvSpPr>
          <p:spPr>
            <a:xfrm>
              <a:off x="3257786" y="2855955"/>
              <a:ext cx="1314962" cy="2022017"/>
            </a:xfrm>
            <a:custGeom>
              <a:avLst/>
              <a:gdLst/>
              <a:ahLst/>
              <a:cxnLst/>
              <a:rect l="l" t="t" r="r" b="b"/>
              <a:pathLst>
                <a:path w="1314962" h="2022017" extrusionOk="0">
                  <a:moveTo>
                    <a:pt x="806897" y="49414"/>
                  </a:moveTo>
                  <a:cubicBezTo>
                    <a:pt x="797086" y="41984"/>
                    <a:pt x="788228" y="35222"/>
                    <a:pt x="780322" y="29507"/>
                  </a:cubicBezTo>
                  <a:cubicBezTo>
                    <a:pt x="772416" y="23791"/>
                    <a:pt x="765558" y="19220"/>
                    <a:pt x="760129" y="15886"/>
                  </a:cubicBezTo>
                  <a:cubicBezTo>
                    <a:pt x="757462" y="14171"/>
                    <a:pt x="755271" y="12933"/>
                    <a:pt x="753271" y="11885"/>
                  </a:cubicBezTo>
                  <a:cubicBezTo>
                    <a:pt x="746032" y="9695"/>
                    <a:pt x="737364" y="3027"/>
                    <a:pt x="731554" y="-402"/>
                  </a:cubicBezTo>
                  <a:cubicBezTo>
                    <a:pt x="734888" y="6932"/>
                    <a:pt x="737364" y="13600"/>
                    <a:pt x="736221" y="20934"/>
                  </a:cubicBezTo>
                  <a:cubicBezTo>
                    <a:pt x="736412" y="24649"/>
                    <a:pt x="737364" y="28459"/>
                    <a:pt x="738698" y="33221"/>
                  </a:cubicBezTo>
                  <a:cubicBezTo>
                    <a:pt x="741365" y="42746"/>
                    <a:pt x="745461" y="55700"/>
                    <a:pt x="749461" y="71226"/>
                  </a:cubicBezTo>
                  <a:cubicBezTo>
                    <a:pt x="844521" y="445749"/>
                    <a:pt x="790133" y="947526"/>
                    <a:pt x="609348" y="1358054"/>
                  </a:cubicBezTo>
                  <a:cubicBezTo>
                    <a:pt x="540387" y="1514740"/>
                    <a:pt x="489143" y="1598560"/>
                    <a:pt x="382844" y="1729338"/>
                  </a:cubicBezTo>
                  <a:cubicBezTo>
                    <a:pt x="304453" y="1825731"/>
                    <a:pt x="279021" y="1851163"/>
                    <a:pt x="204631" y="1905360"/>
                  </a:cubicBezTo>
                  <a:cubicBezTo>
                    <a:pt x="166055" y="1933554"/>
                    <a:pt x="79377" y="1976607"/>
                    <a:pt x="44516" y="1985561"/>
                  </a:cubicBezTo>
                  <a:cubicBezTo>
                    <a:pt x="29942" y="1989276"/>
                    <a:pt x="15846" y="1993276"/>
                    <a:pt x="9940" y="1995657"/>
                  </a:cubicBezTo>
                  <a:cubicBezTo>
                    <a:pt x="7940" y="1996419"/>
                    <a:pt x="6321" y="1997276"/>
                    <a:pt x="4606" y="1998324"/>
                  </a:cubicBezTo>
                  <a:cubicBezTo>
                    <a:pt x="2987" y="1999372"/>
                    <a:pt x="510" y="2000800"/>
                    <a:pt x="-156" y="2005278"/>
                  </a:cubicBezTo>
                  <a:cubicBezTo>
                    <a:pt x="-537" y="2007563"/>
                    <a:pt x="224" y="2010135"/>
                    <a:pt x="1367" y="2011659"/>
                  </a:cubicBezTo>
                  <a:cubicBezTo>
                    <a:pt x="2511" y="2013183"/>
                    <a:pt x="3654" y="2013945"/>
                    <a:pt x="4606" y="2014517"/>
                  </a:cubicBezTo>
                  <a:cubicBezTo>
                    <a:pt x="6606" y="2015659"/>
                    <a:pt x="8416" y="2016041"/>
                    <a:pt x="10512" y="2016517"/>
                  </a:cubicBezTo>
                  <a:cubicBezTo>
                    <a:pt x="18989" y="2018422"/>
                    <a:pt x="33372" y="2019470"/>
                    <a:pt x="57470" y="2020517"/>
                  </a:cubicBezTo>
                  <a:cubicBezTo>
                    <a:pt x="506764" y="2039377"/>
                    <a:pt x="931865" y="1814301"/>
                    <a:pt x="1161227" y="1435873"/>
                  </a:cubicBezTo>
                  <a:cubicBezTo>
                    <a:pt x="1307721" y="1194033"/>
                    <a:pt x="1347631" y="971148"/>
                    <a:pt x="1288290" y="723212"/>
                  </a:cubicBezTo>
                  <a:cubicBezTo>
                    <a:pt x="1242094" y="530331"/>
                    <a:pt x="1119412" y="327544"/>
                    <a:pt x="955487" y="172382"/>
                  </a:cubicBezTo>
                  <a:cubicBezTo>
                    <a:pt x="929293" y="147616"/>
                    <a:pt x="881287" y="107516"/>
                    <a:pt x="838139" y="73417"/>
                  </a:cubicBezTo>
                  <a:cubicBezTo>
                    <a:pt x="827280" y="64940"/>
                    <a:pt x="816707" y="56843"/>
                    <a:pt x="806897" y="49414"/>
                  </a:cubicBezTo>
                  <a:lnTo>
                    <a:pt x="806897" y="4941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7" name="Google Shape;358;p10">
              <a:extLst>
                <a:ext uri="{FF2B5EF4-FFF2-40B4-BE49-F238E27FC236}">
                  <a16:creationId xmlns:a16="http://schemas.microsoft.com/office/drawing/2014/main" id="{8E0499B2-F059-4233-B1E6-A5BE889DC0D3}"/>
                </a:ext>
              </a:extLst>
            </p:cNvPr>
            <p:cNvSpPr/>
            <p:nvPr/>
          </p:nvSpPr>
          <p:spPr>
            <a:xfrm>
              <a:off x="3788137" y="2684384"/>
              <a:ext cx="411912" cy="359715"/>
            </a:xfrm>
            <a:custGeom>
              <a:avLst/>
              <a:gdLst/>
              <a:ahLst/>
              <a:cxnLst/>
              <a:rect l="l" t="t" r="r" b="b"/>
              <a:pathLst>
                <a:path w="411912" h="359715" extrusionOk="0">
                  <a:moveTo>
                    <a:pt x="395037" y="325570"/>
                  </a:moveTo>
                  <a:cubicBezTo>
                    <a:pt x="350365" y="383482"/>
                    <a:pt x="229302" y="365003"/>
                    <a:pt x="124717" y="284327"/>
                  </a:cubicBezTo>
                  <a:cubicBezTo>
                    <a:pt x="20133" y="203650"/>
                    <a:pt x="-28349" y="91255"/>
                    <a:pt x="16418" y="33343"/>
                  </a:cubicBezTo>
                  <a:cubicBezTo>
                    <a:pt x="61090" y="-24569"/>
                    <a:pt x="182153" y="-6091"/>
                    <a:pt x="286738" y="74586"/>
                  </a:cubicBezTo>
                  <a:cubicBezTo>
                    <a:pt x="391227" y="155263"/>
                    <a:pt x="439709" y="267658"/>
                    <a:pt x="395037" y="3255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88" name="Google Shape;359;p10">
              <a:extLst>
                <a:ext uri="{FF2B5EF4-FFF2-40B4-BE49-F238E27FC236}">
                  <a16:creationId xmlns:a16="http://schemas.microsoft.com/office/drawing/2014/main" id="{2E1A4549-E924-43C9-A992-52793F4AD2C5}"/>
                </a:ext>
              </a:extLst>
            </p:cNvPr>
            <p:cNvSpPr/>
            <p:nvPr/>
          </p:nvSpPr>
          <p:spPr>
            <a:xfrm>
              <a:off x="2149175" y="2637166"/>
              <a:ext cx="2004726" cy="2240375"/>
            </a:xfrm>
            <a:custGeom>
              <a:avLst/>
              <a:gdLst/>
              <a:ahLst/>
              <a:cxnLst/>
              <a:rect l="l" t="t" r="r" b="b"/>
              <a:pathLst>
                <a:path w="2004726" h="2240375" extrusionOk="0">
                  <a:moveTo>
                    <a:pt x="536383" y="-402"/>
                  </a:moveTo>
                  <a:cubicBezTo>
                    <a:pt x="212438" y="220388"/>
                    <a:pt x="-256" y="592053"/>
                    <a:pt x="-256" y="1013534"/>
                  </a:cubicBezTo>
                  <a:cubicBezTo>
                    <a:pt x="-256" y="1690857"/>
                    <a:pt x="548861" y="2239973"/>
                    <a:pt x="1226183" y="2239973"/>
                  </a:cubicBezTo>
                  <a:cubicBezTo>
                    <a:pt x="1521744" y="2239973"/>
                    <a:pt x="1792731" y="2135389"/>
                    <a:pt x="2004471" y="1961272"/>
                  </a:cubicBezTo>
                  <a:cubicBezTo>
                    <a:pt x="1808733" y="2093479"/>
                    <a:pt x="1572798" y="2170631"/>
                    <a:pt x="1318767" y="2170631"/>
                  </a:cubicBezTo>
                  <a:cubicBezTo>
                    <a:pt x="641444" y="2170631"/>
                    <a:pt x="92327" y="1621515"/>
                    <a:pt x="92327" y="944193"/>
                  </a:cubicBezTo>
                  <a:cubicBezTo>
                    <a:pt x="92327" y="564240"/>
                    <a:pt x="265016" y="224483"/>
                    <a:pt x="536383" y="-402"/>
                  </a:cubicBezTo>
                  <a:lnTo>
                    <a:pt x="536383" y="-402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24" name="Google Shape;276;p8">
            <a:extLst>
              <a:ext uri="{FF2B5EF4-FFF2-40B4-BE49-F238E27FC236}">
                <a16:creationId xmlns:a16="http://schemas.microsoft.com/office/drawing/2014/main" id="{842231E6-8ED7-420A-B8A8-1755A766D869}"/>
              </a:ext>
            </a:extLst>
          </p:cNvPr>
          <p:cNvSpPr/>
          <p:nvPr userDrawn="1"/>
        </p:nvSpPr>
        <p:spPr>
          <a:xfrm>
            <a:off x="9893962" y="163525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5" name="Google Shape;277;p8">
            <a:extLst>
              <a:ext uri="{FF2B5EF4-FFF2-40B4-BE49-F238E27FC236}">
                <a16:creationId xmlns:a16="http://schemas.microsoft.com/office/drawing/2014/main" id="{DFEF55CD-6C6A-4DD0-B89F-2B01E5A310F6}"/>
              </a:ext>
            </a:extLst>
          </p:cNvPr>
          <p:cNvSpPr/>
          <p:nvPr userDrawn="1"/>
        </p:nvSpPr>
        <p:spPr>
          <a:xfrm>
            <a:off x="11695719" y="1393560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6" name="Google Shape;287;p8">
            <a:extLst>
              <a:ext uri="{FF2B5EF4-FFF2-40B4-BE49-F238E27FC236}">
                <a16:creationId xmlns:a16="http://schemas.microsoft.com/office/drawing/2014/main" id="{02E5511C-84E0-4921-872C-4ECF9BFB35C5}"/>
              </a:ext>
            </a:extLst>
          </p:cNvPr>
          <p:cNvSpPr/>
          <p:nvPr userDrawn="1"/>
        </p:nvSpPr>
        <p:spPr>
          <a:xfrm>
            <a:off x="10199569" y="1572419"/>
            <a:ext cx="926484" cy="4319637"/>
          </a:xfrm>
          <a:custGeom>
            <a:avLst/>
            <a:gdLst/>
            <a:ahLst/>
            <a:cxnLst/>
            <a:rect l="l" t="t" r="r" b="b"/>
            <a:pathLst>
              <a:path w="926484" h="3975969" extrusionOk="0">
                <a:moveTo>
                  <a:pt x="56981" y="0"/>
                </a:moveTo>
                <a:cubicBezTo>
                  <a:pt x="626656" y="986592"/>
                  <a:pt x="926484" y="2105620"/>
                  <a:pt x="926484" y="3244825"/>
                </a:cubicBezTo>
                <a:lnTo>
                  <a:pt x="926484" y="3975969"/>
                </a:lnTo>
                <a:lnTo>
                  <a:pt x="600398" y="3975969"/>
                </a:lnTo>
                <a:lnTo>
                  <a:pt x="625111" y="3760701"/>
                </a:lnTo>
                <a:cubicBezTo>
                  <a:pt x="746577" y="2420088"/>
                  <a:pt x="611984" y="1232210"/>
                  <a:pt x="0" y="27142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7" name="Google Shape;288;p8">
            <a:extLst>
              <a:ext uri="{FF2B5EF4-FFF2-40B4-BE49-F238E27FC236}">
                <a16:creationId xmlns:a16="http://schemas.microsoft.com/office/drawing/2014/main" id="{0D81BA09-166A-4E43-BE42-CDA1BEEC3816}"/>
              </a:ext>
            </a:extLst>
          </p:cNvPr>
          <p:cNvSpPr/>
          <p:nvPr userDrawn="1"/>
        </p:nvSpPr>
        <p:spPr>
          <a:xfrm>
            <a:off x="10199569" y="1572418"/>
            <a:ext cx="164479" cy="228878"/>
          </a:xfrm>
          <a:custGeom>
            <a:avLst/>
            <a:gdLst/>
            <a:ahLst/>
            <a:cxnLst/>
            <a:rect l="l" t="t" r="r" b="b"/>
            <a:pathLst>
              <a:path w="110204" h="153352" extrusionOk="0">
                <a:moveTo>
                  <a:pt x="110204" y="129826"/>
                </a:moveTo>
                <a:cubicBezTo>
                  <a:pt x="86963" y="86201"/>
                  <a:pt x="62960" y="42958"/>
                  <a:pt x="38195" y="0"/>
                </a:cubicBezTo>
                <a:lnTo>
                  <a:pt x="0" y="18193"/>
                </a:lnTo>
                <a:cubicBezTo>
                  <a:pt x="22860" y="63246"/>
                  <a:pt x="44767" y="108299"/>
                  <a:pt x="65722" y="153353"/>
                </a:cubicBezTo>
                <a:lnTo>
                  <a:pt x="65722" y="153353"/>
                </a:lnTo>
                <a:lnTo>
                  <a:pt x="71247" y="141637"/>
                </a:lnTo>
                <a:cubicBezTo>
                  <a:pt x="74676" y="134303"/>
                  <a:pt x="81153" y="128873"/>
                  <a:pt x="88963" y="126778"/>
                </a:cubicBezTo>
                <a:cubicBezTo>
                  <a:pt x="96107" y="124873"/>
                  <a:pt x="103822" y="126016"/>
                  <a:pt x="110204" y="12982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8" name="Google Shape;289;p8">
            <a:extLst>
              <a:ext uri="{FF2B5EF4-FFF2-40B4-BE49-F238E27FC236}">
                <a16:creationId xmlns:a16="http://schemas.microsoft.com/office/drawing/2014/main" id="{1C2AEB62-E825-4350-A618-740F532659B1}"/>
              </a:ext>
            </a:extLst>
          </p:cNvPr>
          <p:cNvSpPr/>
          <p:nvPr userDrawn="1"/>
        </p:nvSpPr>
        <p:spPr>
          <a:xfrm>
            <a:off x="9275358" y="819134"/>
            <a:ext cx="1410517" cy="744229"/>
          </a:xfrm>
          <a:custGeom>
            <a:avLst/>
            <a:gdLst/>
            <a:ahLst/>
            <a:cxnLst/>
            <a:rect l="l" t="t" r="r" b="b"/>
            <a:pathLst>
              <a:path w="945070" h="498646" extrusionOk="0">
                <a:moveTo>
                  <a:pt x="634460" y="498647"/>
                </a:moveTo>
                <a:lnTo>
                  <a:pt x="137827" y="398539"/>
                </a:lnTo>
                <a:lnTo>
                  <a:pt x="136589" y="333198"/>
                </a:lnTo>
                <a:lnTo>
                  <a:pt x="102299" y="391396"/>
                </a:lnTo>
                <a:lnTo>
                  <a:pt x="0" y="370821"/>
                </a:lnTo>
                <a:cubicBezTo>
                  <a:pt x="22289" y="136983"/>
                  <a:pt x="197929" y="119457"/>
                  <a:pt x="600551" y="422161"/>
                </a:cubicBezTo>
                <a:cubicBezTo>
                  <a:pt x="680276" y="89453"/>
                  <a:pt x="781240" y="-113144"/>
                  <a:pt x="945071" y="67831"/>
                </a:cubicBezTo>
                <a:lnTo>
                  <a:pt x="885253" y="150794"/>
                </a:lnTo>
                <a:lnTo>
                  <a:pt x="815340" y="115837"/>
                </a:lnTo>
                <a:lnTo>
                  <a:pt x="864394" y="179750"/>
                </a:lnTo>
                <a:lnTo>
                  <a:pt x="634460" y="498647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9" name="Google Shape;290;p8">
            <a:extLst>
              <a:ext uri="{FF2B5EF4-FFF2-40B4-BE49-F238E27FC236}">
                <a16:creationId xmlns:a16="http://schemas.microsoft.com/office/drawing/2014/main" id="{E8D85359-EC10-4022-BB77-FF7BB69C8AB8}"/>
              </a:ext>
            </a:extLst>
          </p:cNvPr>
          <p:cNvSpPr/>
          <p:nvPr userDrawn="1"/>
        </p:nvSpPr>
        <p:spPr>
          <a:xfrm>
            <a:off x="9003567" y="1096296"/>
            <a:ext cx="2737258" cy="1258070"/>
          </a:xfrm>
          <a:custGeom>
            <a:avLst/>
            <a:gdLst/>
            <a:ahLst/>
            <a:cxnLst/>
            <a:rect l="l" t="t" r="r" b="b"/>
            <a:pathLst>
              <a:path w="1834009" h="842928" extrusionOk="0">
                <a:moveTo>
                  <a:pt x="2257" y="842929"/>
                </a:moveTo>
                <a:cubicBezTo>
                  <a:pt x="-39367" y="365345"/>
                  <a:pt x="504891" y="90263"/>
                  <a:pt x="801595" y="275334"/>
                </a:cubicBezTo>
                <a:cubicBezTo>
                  <a:pt x="953519" y="-113000"/>
                  <a:pt x="1834010" y="-68995"/>
                  <a:pt x="1834010" y="272381"/>
                </a:cubicBezTo>
                <a:lnTo>
                  <a:pt x="1610744" y="284668"/>
                </a:lnTo>
                <a:lnTo>
                  <a:pt x="1587407" y="147413"/>
                </a:lnTo>
                <a:lnTo>
                  <a:pt x="1579787" y="286383"/>
                </a:lnTo>
                <a:lnTo>
                  <a:pt x="1370904" y="297908"/>
                </a:lnTo>
                <a:lnTo>
                  <a:pt x="1329089" y="147508"/>
                </a:lnTo>
                <a:lnTo>
                  <a:pt x="1333090" y="300004"/>
                </a:lnTo>
                <a:lnTo>
                  <a:pt x="1096965" y="313053"/>
                </a:lnTo>
                <a:lnTo>
                  <a:pt x="1079820" y="189799"/>
                </a:lnTo>
                <a:lnTo>
                  <a:pt x="1062008" y="314958"/>
                </a:lnTo>
                <a:lnTo>
                  <a:pt x="820645" y="328293"/>
                </a:lnTo>
                <a:lnTo>
                  <a:pt x="705487" y="400683"/>
                </a:lnTo>
                <a:lnTo>
                  <a:pt x="620334" y="330579"/>
                </a:lnTo>
                <a:lnTo>
                  <a:pt x="662339" y="427829"/>
                </a:lnTo>
                <a:lnTo>
                  <a:pt x="489080" y="536795"/>
                </a:lnTo>
                <a:lnTo>
                  <a:pt x="380114" y="421543"/>
                </a:lnTo>
                <a:lnTo>
                  <a:pt x="430406" y="573752"/>
                </a:lnTo>
                <a:lnTo>
                  <a:pt x="204663" y="715675"/>
                </a:lnTo>
                <a:lnTo>
                  <a:pt x="142846" y="637284"/>
                </a:lnTo>
                <a:lnTo>
                  <a:pt x="146846" y="751965"/>
                </a:lnTo>
                <a:lnTo>
                  <a:pt x="2257" y="842929"/>
                </a:ln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0" name="Google Shape;291;p8">
            <a:extLst>
              <a:ext uri="{FF2B5EF4-FFF2-40B4-BE49-F238E27FC236}">
                <a16:creationId xmlns:a16="http://schemas.microsoft.com/office/drawing/2014/main" id="{F6C0F711-2DC7-497C-B658-3D7C18AE4F1B}"/>
              </a:ext>
            </a:extLst>
          </p:cNvPr>
          <p:cNvSpPr/>
          <p:nvPr userDrawn="1"/>
        </p:nvSpPr>
        <p:spPr>
          <a:xfrm>
            <a:off x="9816169" y="1482919"/>
            <a:ext cx="1417642" cy="871278"/>
          </a:xfrm>
          <a:custGeom>
            <a:avLst/>
            <a:gdLst/>
            <a:ahLst/>
            <a:cxnLst/>
            <a:rect l="l" t="t" r="r" b="b"/>
            <a:pathLst>
              <a:path w="949844" h="583771" extrusionOk="0">
                <a:moveTo>
                  <a:pt x="41350" y="583772"/>
                </a:moveTo>
                <a:cubicBezTo>
                  <a:pt x="-56090" y="291069"/>
                  <a:pt x="19824" y="111046"/>
                  <a:pt x="256996" y="35703"/>
                </a:cubicBezTo>
                <a:cubicBezTo>
                  <a:pt x="529030" y="-23637"/>
                  <a:pt x="790301" y="-46307"/>
                  <a:pt x="949845" y="275924"/>
                </a:cubicBezTo>
                <a:lnTo>
                  <a:pt x="727341" y="207630"/>
                </a:lnTo>
                <a:lnTo>
                  <a:pt x="726198" y="101807"/>
                </a:lnTo>
                <a:lnTo>
                  <a:pt x="689431" y="196009"/>
                </a:lnTo>
                <a:lnTo>
                  <a:pt x="520934" y="144288"/>
                </a:lnTo>
                <a:lnTo>
                  <a:pt x="532459" y="53706"/>
                </a:lnTo>
                <a:lnTo>
                  <a:pt x="491311" y="135144"/>
                </a:lnTo>
                <a:lnTo>
                  <a:pt x="276237" y="69136"/>
                </a:lnTo>
                <a:lnTo>
                  <a:pt x="198132" y="240396"/>
                </a:lnTo>
                <a:lnTo>
                  <a:pt x="137648" y="203915"/>
                </a:lnTo>
                <a:lnTo>
                  <a:pt x="188702" y="261065"/>
                </a:lnTo>
                <a:lnTo>
                  <a:pt x="142220" y="362887"/>
                </a:lnTo>
                <a:lnTo>
                  <a:pt x="52018" y="291926"/>
                </a:lnTo>
                <a:lnTo>
                  <a:pt x="116788" y="418608"/>
                </a:lnTo>
                <a:lnTo>
                  <a:pt x="41350" y="583772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1" name="Google Shape;292;p8">
            <a:extLst>
              <a:ext uri="{FF2B5EF4-FFF2-40B4-BE49-F238E27FC236}">
                <a16:creationId xmlns:a16="http://schemas.microsoft.com/office/drawing/2014/main" id="{31FD747A-F5D2-4B2C-A7C1-8E507A8941BA}"/>
              </a:ext>
            </a:extLst>
          </p:cNvPr>
          <p:cNvSpPr/>
          <p:nvPr userDrawn="1"/>
        </p:nvSpPr>
        <p:spPr>
          <a:xfrm>
            <a:off x="11298731" y="755410"/>
            <a:ext cx="1109224" cy="5079258"/>
          </a:xfrm>
          <a:custGeom>
            <a:avLst/>
            <a:gdLst/>
            <a:ahLst/>
            <a:cxnLst/>
            <a:rect l="l" t="t" r="r" b="b"/>
            <a:pathLst>
              <a:path w="1109224" h="4806554" extrusionOk="0">
                <a:moveTo>
                  <a:pt x="1040873" y="0"/>
                </a:moveTo>
                <a:lnTo>
                  <a:pt x="1109224" y="32540"/>
                </a:lnTo>
                <a:cubicBezTo>
                  <a:pt x="376632" y="1475215"/>
                  <a:pt x="215539" y="2897328"/>
                  <a:pt x="360919" y="4502121"/>
                </a:cubicBezTo>
                <a:lnTo>
                  <a:pt x="395864" y="4806554"/>
                </a:lnTo>
                <a:lnTo>
                  <a:pt x="0" y="4806554"/>
                </a:lnTo>
                <a:lnTo>
                  <a:pt x="0" y="3884551"/>
                </a:lnTo>
                <a:cubicBezTo>
                  <a:pt x="0" y="2520830"/>
                  <a:pt x="358942" y="1181124"/>
                  <a:pt x="1040873" y="0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2" name="Google Shape;293;p8">
            <a:extLst>
              <a:ext uri="{FF2B5EF4-FFF2-40B4-BE49-F238E27FC236}">
                <a16:creationId xmlns:a16="http://schemas.microsoft.com/office/drawing/2014/main" id="{8E07BAA9-863B-490F-97C3-3D10CEA00BCA}"/>
              </a:ext>
            </a:extLst>
          </p:cNvPr>
          <p:cNvSpPr/>
          <p:nvPr userDrawn="1"/>
        </p:nvSpPr>
        <p:spPr>
          <a:xfrm>
            <a:off x="12213281" y="731928"/>
            <a:ext cx="197034" cy="274084"/>
          </a:xfrm>
          <a:custGeom>
            <a:avLst/>
            <a:gdLst/>
            <a:ahLst/>
            <a:cxnLst/>
            <a:rect l="l" t="t" r="r" b="b"/>
            <a:pathLst>
              <a:path w="132016" h="183641" extrusionOk="0">
                <a:moveTo>
                  <a:pt x="0" y="155353"/>
                </a:moveTo>
                <a:cubicBezTo>
                  <a:pt x="27813" y="103156"/>
                  <a:pt x="56579" y="51340"/>
                  <a:pt x="86201" y="0"/>
                </a:cubicBezTo>
                <a:lnTo>
                  <a:pt x="132017" y="21812"/>
                </a:lnTo>
                <a:cubicBezTo>
                  <a:pt x="104585" y="75819"/>
                  <a:pt x="78391" y="129731"/>
                  <a:pt x="53340" y="183642"/>
                </a:cubicBezTo>
                <a:lnTo>
                  <a:pt x="53340" y="183642"/>
                </a:lnTo>
                <a:lnTo>
                  <a:pt x="46768" y="169640"/>
                </a:lnTo>
                <a:cubicBezTo>
                  <a:pt x="42672" y="160877"/>
                  <a:pt x="34862" y="154400"/>
                  <a:pt x="25527" y="151924"/>
                </a:cubicBezTo>
                <a:cubicBezTo>
                  <a:pt x="16859" y="149352"/>
                  <a:pt x="7620" y="150781"/>
                  <a:pt x="0" y="155353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3" name="Google Shape;295;p8">
            <a:extLst>
              <a:ext uri="{FF2B5EF4-FFF2-40B4-BE49-F238E27FC236}">
                <a16:creationId xmlns:a16="http://schemas.microsoft.com/office/drawing/2014/main" id="{99BFDCAD-3C0D-4C5D-B365-49B4F439938C}"/>
              </a:ext>
            </a:extLst>
          </p:cNvPr>
          <p:cNvSpPr/>
          <p:nvPr userDrawn="1"/>
        </p:nvSpPr>
        <p:spPr>
          <a:xfrm>
            <a:off x="10590531" y="195108"/>
            <a:ext cx="2963456" cy="1278011"/>
          </a:xfrm>
          <a:custGeom>
            <a:avLst/>
            <a:gdLst/>
            <a:ahLst/>
            <a:cxnLst/>
            <a:rect l="l" t="t" r="r" b="b"/>
            <a:pathLst>
              <a:path w="2963456" h="1278011" extrusionOk="0">
                <a:moveTo>
                  <a:pt x="820159" y="385"/>
                </a:moveTo>
                <a:cubicBezTo>
                  <a:pt x="1247201" y="-8763"/>
                  <a:pt x="1708170" y="144988"/>
                  <a:pt x="1843874" y="491780"/>
                </a:cubicBezTo>
                <a:cubicBezTo>
                  <a:pt x="2142015" y="305781"/>
                  <a:pt x="2579984" y="379882"/>
                  <a:pt x="2892915" y="632115"/>
                </a:cubicBezTo>
                <a:lnTo>
                  <a:pt x="2963456" y="696439"/>
                </a:lnTo>
                <a:lnTo>
                  <a:pt x="2963456" y="1210030"/>
                </a:lnTo>
                <a:lnTo>
                  <a:pt x="2909899" y="1278011"/>
                </a:lnTo>
                <a:lnTo>
                  <a:pt x="2506764" y="1024509"/>
                </a:lnTo>
                <a:lnTo>
                  <a:pt x="2596570" y="752673"/>
                </a:lnTo>
                <a:lnTo>
                  <a:pt x="2401896" y="958432"/>
                </a:lnTo>
                <a:lnTo>
                  <a:pt x="2092404" y="763899"/>
                </a:lnTo>
                <a:lnTo>
                  <a:pt x="2167432" y="590254"/>
                </a:lnTo>
                <a:lnTo>
                  <a:pt x="2015387" y="715444"/>
                </a:lnTo>
                <a:lnTo>
                  <a:pt x="1809770" y="586133"/>
                </a:lnTo>
                <a:lnTo>
                  <a:pt x="1378643" y="562402"/>
                </a:lnTo>
                <a:lnTo>
                  <a:pt x="1346813" y="338881"/>
                </a:lnTo>
                <a:lnTo>
                  <a:pt x="1316261" y="558992"/>
                </a:lnTo>
                <a:lnTo>
                  <a:pt x="894512" y="535688"/>
                </a:lnTo>
                <a:lnTo>
                  <a:pt x="901759" y="263285"/>
                </a:lnTo>
                <a:lnTo>
                  <a:pt x="827156" y="531994"/>
                </a:lnTo>
                <a:lnTo>
                  <a:pt x="454148" y="511390"/>
                </a:lnTo>
                <a:lnTo>
                  <a:pt x="440506" y="263285"/>
                </a:lnTo>
                <a:lnTo>
                  <a:pt x="398872" y="508405"/>
                </a:lnTo>
                <a:lnTo>
                  <a:pt x="0" y="486381"/>
                </a:lnTo>
                <a:cubicBezTo>
                  <a:pt x="0" y="181579"/>
                  <a:pt x="393116" y="9533"/>
                  <a:pt x="820159" y="385"/>
                </a:cubicBez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4" name="Google Shape;296;p8">
            <a:extLst>
              <a:ext uri="{FF2B5EF4-FFF2-40B4-BE49-F238E27FC236}">
                <a16:creationId xmlns:a16="http://schemas.microsoft.com/office/drawing/2014/main" id="{2E933CF7-A5BF-4A0B-BF93-DBD401326FF6}"/>
              </a:ext>
            </a:extLst>
          </p:cNvPr>
          <p:cNvSpPr/>
          <p:nvPr userDrawn="1"/>
        </p:nvSpPr>
        <p:spPr>
          <a:xfrm>
            <a:off x="11049735" y="648288"/>
            <a:ext cx="1697078" cy="1042952"/>
          </a:xfrm>
          <a:custGeom>
            <a:avLst/>
            <a:gdLst/>
            <a:ahLst/>
            <a:cxnLst/>
            <a:rect l="l" t="t" r="r" b="b"/>
            <a:pathLst>
              <a:path w="1137071" h="698795" extrusionOk="0">
                <a:moveTo>
                  <a:pt x="1087564" y="698796"/>
                </a:moveTo>
                <a:cubicBezTo>
                  <a:pt x="1204246" y="348371"/>
                  <a:pt x="1113282" y="132915"/>
                  <a:pt x="829437" y="42714"/>
                </a:cubicBezTo>
                <a:cubicBezTo>
                  <a:pt x="503777" y="-28248"/>
                  <a:pt x="190976" y="-55489"/>
                  <a:pt x="0" y="330273"/>
                </a:cubicBezTo>
                <a:lnTo>
                  <a:pt x="266414" y="248454"/>
                </a:lnTo>
                <a:lnTo>
                  <a:pt x="267843" y="121771"/>
                </a:lnTo>
                <a:lnTo>
                  <a:pt x="311848" y="234547"/>
                </a:lnTo>
                <a:lnTo>
                  <a:pt x="513493" y="172635"/>
                </a:lnTo>
                <a:lnTo>
                  <a:pt x="499776" y="64240"/>
                </a:lnTo>
                <a:lnTo>
                  <a:pt x="549021" y="161681"/>
                </a:lnTo>
                <a:lnTo>
                  <a:pt x="806577" y="82623"/>
                </a:lnTo>
                <a:lnTo>
                  <a:pt x="900113" y="287697"/>
                </a:lnTo>
                <a:lnTo>
                  <a:pt x="972502" y="243977"/>
                </a:lnTo>
                <a:lnTo>
                  <a:pt x="911352" y="312366"/>
                </a:lnTo>
                <a:lnTo>
                  <a:pt x="966978" y="434286"/>
                </a:lnTo>
                <a:lnTo>
                  <a:pt x="1074991" y="349419"/>
                </a:lnTo>
                <a:lnTo>
                  <a:pt x="997458" y="501057"/>
                </a:lnTo>
                <a:lnTo>
                  <a:pt x="1087564" y="698796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35" name="Google Shape;149;p5">
            <a:extLst>
              <a:ext uri="{FF2B5EF4-FFF2-40B4-BE49-F238E27FC236}">
                <a16:creationId xmlns:a16="http://schemas.microsoft.com/office/drawing/2014/main" id="{7422CDC1-4A1A-4EF0-B9C8-CDD03517A785}"/>
              </a:ext>
            </a:extLst>
          </p:cNvPr>
          <p:cNvGrpSpPr/>
          <p:nvPr/>
        </p:nvGrpSpPr>
        <p:grpSpPr>
          <a:xfrm flipH="1">
            <a:off x="11799924" y="5740480"/>
            <a:ext cx="435283" cy="1050406"/>
            <a:chOff x="4028392" y="3097874"/>
            <a:chExt cx="1270158" cy="3065088"/>
          </a:xfrm>
        </p:grpSpPr>
        <p:sp>
          <p:nvSpPr>
            <p:cNvPr id="75" name="Google Shape;150;p5">
              <a:extLst>
                <a:ext uri="{FF2B5EF4-FFF2-40B4-BE49-F238E27FC236}">
                  <a16:creationId xmlns:a16="http://schemas.microsoft.com/office/drawing/2014/main" id="{E489BE1A-38FC-4EE1-A836-106830DD62C5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6" name="Google Shape;151;p5">
              <a:extLst>
                <a:ext uri="{FF2B5EF4-FFF2-40B4-BE49-F238E27FC236}">
                  <a16:creationId xmlns:a16="http://schemas.microsoft.com/office/drawing/2014/main" id="{AB5B1566-2AF4-4FDA-982C-C19830E84EDE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7" name="Google Shape;152;p5">
              <a:extLst>
                <a:ext uri="{FF2B5EF4-FFF2-40B4-BE49-F238E27FC236}">
                  <a16:creationId xmlns:a16="http://schemas.microsoft.com/office/drawing/2014/main" id="{FE88B982-AACC-4B54-873E-D19CE8A2704B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8" name="Google Shape;153;p5">
              <a:extLst>
                <a:ext uri="{FF2B5EF4-FFF2-40B4-BE49-F238E27FC236}">
                  <a16:creationId xmlns:a16="http://schemas.microsoft.com/office/drawing/2014/main" id="{43EA5AEE-5E18-4FA1-83C3-9CCF62811B0B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9" name="Google Shape;154;p5">
              <a:extLst>
                <a:ext uri="{FF2B5EF4-FFF2-40B4-BE49-F238E27FC236}">
                  <a16:creationId xmlns:a16="http://schemas.microsoft.com/office/drawing/2014/main" id="{0447224E-829F-432D-A677-7E65811D2498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0" name="Google Shape;155;p5">
              <a:extLst>
                <a:ext uri="{FF2B5EF4-FFF2-40B4-BE49-F238E27FC236}">
                  <a16:creationId xmlns:a16="http://schemas.microsoft.com/office/drawing/2014/main" id="{54EF7B1C-6C69-4C87-8328-C0395FEABA62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36" name="Google Shape;251;p7">
            <a:extLst>
              <a:ext uri="{FF2B5EF4-FFF2-40B4-BE49-F238E27FC236}">
                <a16:creationId xmlns:a16="http://schemas.microsoft.com/office/drawing/2014/main" id="{48DFC28F-E5D4-47CB-8608-CCD8023F3F76}"/>
              </a:ext>
            </a:extLst>
          </p:cNvPr>
          <p:cNvGrpSpPr/>
          <p:nvPr userDrawn="1"/>
        </p:nvGrpSpPr>
        <p:grpSpPr>
          <a:xfrm>
            <a:off x="8724035" y="4408908"/>
            <a:ext cx="2993503" cy="1873569"/>
            <a:chOff x="6689597" y="4026978"/>
            <a:chExt cx="1992915" cy="994886"/>
          </a:xfrm>
        </p:grpSpPr>
        <p:sp>
          <p:nvSpPr>
            <p:cNvPr id="71" name="Google Shape;252;p7">
              <a:extLst>
                <a:ext uri="{FF2B5EF4-FFF2-40B4-BE49-F238E27FC236}">
                  <a16:creationId xmlns:a16="http://schemas.microsoft.com/office/drawing/2014/main" id="{0708D739-00F8-404B-8FC2-DE9A2059C6D6}"/>
                </a:ext>
              </a:extLst>
            </p:cNvPr>
            <p:cNvSpPr/>
            <p:nvPr/>
          </p:nvSpPr>
          <p:spPr>
            <a:xfrm>
              <a:off x="6689597" y="4056887"/>
              <a:ext cx="1299209" cy="964977"/>
            </a:xfrm>
            <a:custGeom>
              <a:avLst/>
              <a:gdLst/>
              <a:ahLst/>
              <a:cxnLst/>
              <a:rect l="l" t="t" r="r" b="b"/>
              <a:pathLst>
                <a:path w="1299209" h="964977" extrusionOk="0">
                  <a:moveTo>
                    <a:pt x="1236154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647" y="555022"/>
                  </a:lnTo>
                  <a:lnTo>
                    <a:pt x="1299210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2" name="Google Shape;253;p7">
              <a:extLst>
                <a:ext uri="{FF2B5EF4-FFF2-40B4-BE49-F238E27FC236}">
                  <a16:creationId xmlns:a16="http://schemas.microsoft.com/office/drawing/2014/main" id="{E1020974-1F1B-402A-A81A-CA8015110448}"/>
                </a:ext>
              </a:extLst>
            </p:cNvPr>
            <p:cNvSpPr/>
            <p:nvPr/>
          </p:nvSpPr>
          <p:spPr>
            <a:xfrm>
              <a:off x="7133748" y="4026978"/>
              <a:ext cx="1470374" cy="709517"/>
            </a:xfrm>
            <a:custGeom>
              <a:avLst/>
              <a:gdLst/>
              <a:ahLst/>
              <a:cxnLst/>
              <a:rect l="l" t="t" r="r" b="b"/>
              <a:pathLst>
                <a:path w="1470374" h="709517" extrusionOk="0">
                  <a:moveTo>
                    <a:pt x="1470374" y="0"/>
                  </a:moveTo>
                  <a:cubicBezTo>
                    <a:pt x="1390269" y="387858"/>
                    <a:pt x="1038415" y="709517"/>
                    <a:pt x="731615" y="709517"/>
                  </a:cubicBezTo>
                  <a:lnTo>
                    <a:pt x="0" y="709517"/>
                  </a:lnTo>
                  <a:cubicBezTo>
                    <a:pt x="365760" y="709517"/>
                    <a:pt x="668464" y="322707"/>
                    <a:pt x="778383" y="6287"/>
                  </a:cubicBezTo>
                  <a:lnTo>
                    <a:pt x="1470374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3" name="Google Shape;254;p7">
              <a:extLst>
                <a:ext uri="{FF2B5EF4-FFF2-40B4-BE49-F238E27FC236}">
                  <a16:creationId xmlns:a16="http://schemas.microsoft.com/office/drawing/2014/main" id="{B1888C1A-E3AD-4D62-BD78-7B6369EE1FF4}"/>
                </a:ext>
              </a:extLst>
            </p:cNvPr>
            <p:cNvSpPr/>
            <p:nvPr/>
          </p:nvSpPr>
          <p:spPr>
            <a:xfrm>
              <a:off x="6779608" y="4595430"/>
              <a:ext cx="1105185" cy="141065"/>
            </a:xfrm>
            <a:custGeom>
              <a:avLst/>
              <a:gdLst/>
              <a:ahLst/>
              <a:cxnLst/>
              <a:rect l="l" t="t" r="r" b="b"/>
              <a:pathLst>
                <a:path w="1105185" h="141065" extrusionOk="0">
                  <a:moveTo>
                    <a:pt x="0" y="0"/>
                  </a:moveTo>
                  <a:cubicBezTo>
                    <a:pt x="117920" y="88392"/>
                    <a:pt x="249460" y="141065"/>
                    <a:pt x="373571" y="141065"/>
                  </a:cubicBezTo>
                  <a:lnTo>
                    <a:pt x="1105186" y="141065"/>
                  </a:lnTo>
                  <a:cubicBezTo>
                    <a:pt x="966978" y="141065"/>
                    <a:pt x="837724" y="85820"/>
                    <a:pt x="72447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E4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4" name="Google Shape;255;p7">
              <a:extLst>
                <a:ext uri="{FF2B5EF4-FFF2-40B4-BE49-F238E27FC236}">
                  <a16:creationId xmlns:a16="http://schemas.microsoft.com/office/drawing/2014/main" id="{6DF137FB-F58C-438F-8023-C32A76CE45D4}"/>
                </a:ext>
              </a:extLst>
            </p:cNvPr>
            <p:cNvSpPr/>
            <p:nvPr/>
          </p:nvSpPr>
          <p:spPr>
            <a:xfrm>
              <a:off x="7383398" y="4056887"/>
              <a:ext cx="1299114" cy="964977"/>
            </a:xfrm>
            <a:custGeom>
              <a:avLst/>
              <a:gdLst/>
              <a:ahLst/>
              <a:cxnLst/>
              <a:rect l="l" t="t" r="r" b="b"/>
              <a:pathLst>
                <a:path w="1299114" h="964977" extrusionOk="0">
                  <a:moveTo>
                    <a:pt x="1236059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552" y="555022"/>
                  </a:lnTo>
                  <a:lnTo>
                    <a:pt x="1299115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grpSp>
        <p:nvGrpSpPr>
          <p:cNvPr id="37" name="Google Shape;187;p5">
            <a:extLst>
              <a:ext uri="{FF2B5EF4-FFF2-40B4-BE49-F238E27FC236}">
                <a16:creationId xmlns:a16="http://schemas.microsoft.com/office/drawing/2014/main" id="{CE326856-B150-4045-98C4-C8D058FA0C0B}"/>
              </a:ext>
            </a:extLst>
          </p:cNvPr>
          <p:cNvGrpSpPr/>
          <p:nvPr/>
        </p:nvGrpSpPr>
        <p:grpSpPr>
          <a:xfrm>
            <a:off x="10461224" y="5703249"/>
            <a:ext cx="778382" cy="1138235"/>
            <a:chOff x="4610438" y="3689854"/>
            <a:chExt cx="2773002" cy="4054987"/>
          </a:xfrm>
        </p:grpSpPr>
        <p:sp>
          <p:nvSpPr>
            <p:cNvPr id="48" name="Google Shape;188;p5">
              <a:extLst>
                <a:ext uri="{FF2B5EF4-FFF2-40B4-BE49-F238E27FC236}">
                  <a16:creationId xmlns:a16="http://schemas.microsoft.com/office/drawing/2014/main" id="{ED555FA7-975E-4793-97A0-5C0B85A37B35}"/>
                </a:ext>
              </a:extLst>
            </p:cNvPr>
            <p:cNvSpPr/>
            <p:nvPr/>
          </p:nvSpPr>
          <p:spPr>
            <a:xfrm>
              <a:off x="4967785" y="5036024"/>
              <a:ext cx="1706100" cy="1282800"/>
            </a:xfrm>
            <a:prstGeom prst="ellipse">
              <a:avLst/>
            </a:prstGeom>
            <a:solidFill>
              <a:srgbClr val="FFE6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49" name="Google Shape;189;p5">
              <a:extLst>
                <a:ext uri="{FF2B5EF4-FFF2-40B4-BE49-F238E27FC236}">
                  <a16:creationId xmlns:a16="http://schemas.microsoft.com/office/drawing/2014/main" id="{3161E187-2429-416E-A10D-08B0208DEDD5}"/>
                </a:ext>
              </a:extLst>
            </p:cNvPr>
            <p:cNvGrpSpPr/>
            <p:nvPr/>
          </p:nvGrpSpPr>
          <p:grpSpPr>
            <a:xfrm>
              <a:off x="4610438" y="3689854"/>
              <a:ext cx="2773002" cy="4054987"/>
              <a:chOff x="4768606" y="1356086"/>
              <a:chExt cx="2773002" cy="4054987"/>
            </a:xfrm>
          </p:grpSpPr>
          <p:sp>
            <p:nvSpPr>
              <p:cNvPr id="50" name="Google Shape;190;p5">
                <a:extLst>
                  <a:ext uri="{FF2B5EF4-FFF2-40B4-BE49-F238E27FC236}">
                    <a16:creationId xmlns:a16="http://schemas.microsoft.com/office/drawing/2014/main" id="{BFC3C8B2-35AD-4D6D-AD86-12F53E2821BA}"/>
                  </a:ext>
                </a:extLst>
              </p:cNvPr>
              <p:cNvSpPr/>
              <p:nvPr/>
            </p:nvSpPr>
            <p:spPr>
              <a:xfrm>
                <a:off x="5859665" y="2715567"/>
                <a:ext cx="697953" cy="280492"/>
              </a:xfrm>
              <a:custGeom>
                <a:avLst/>
                <a:gdLst/>
                <a:ahLst/>
                <a:cxnLst/>
                <a:rect l="l" t="t" r="r" b="b"/>
                <a:pathLst>
                  <a:path w="697953" h="280492" extrusionOk="0">
                    <a:moveTo>
                      <a:pt x="123728" y="162813"/>
                    </a:moveTo>
                    <a:cubicBezTo>
                      <a:pt x="123728" y="162813"/>
                      <a:pt x="306370" y="182387"/>
                      <a:pt x="410735" y="195427"/>
                    </a:cubicBezTo>
                    <a:cubicBezTo>
                      <a:pt x="515100" y="208476"/>
                      <a:pt x="671653" y="280228"/>
                      <a:pt x="671653" y="280228"/>
                    </a:cubicBezTo>
                    <a:lnTo>
                      <a:pt x="697742" y="188902"/>
                    </a:lnTo>
                    <a:lnTo>
                      <a:pt x="215044" y="-265"/>
                    </a:lnTo>
                    <a:lnTo>
                      <a:pt x="71540" y="58448"/>
                    </a:lnTo>
                    <a:lnTo>
                      <a:pt x="-212" y="117150"/>
                    </a:lnTo>
                    <a:lnTo>
                      <a:pt x="123728" y="162813"/>
                    </a:lnTo>
                    <a:close/>
                  </a:path>
                </a:pathLst>
              </a:custGeom>
              <a:solidFill>
                <a:srgbClr val="FFEEA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1" name="Google Shape;191;p5">
                <a:extLst>
                  <a:ext uri="{FF2B5EF4-FFF2-40B4-BE49-F238E27FC236}">
                    <a16:creationId xmlns:a16="http://schemas.microsoft.com/office/drawing/2014/main" id="{1874D93A-1361-49E2-80EB-92D7AFB8C911}"/>
                  </a:ext>
                </a:extLst>
              </p:cNvPr>
              <p:cNvSpPr/>
              <p:nvPr/>
            </p:nvSpPr>
            <p:spPr>
              <a:xfrm>
                <a:off x="5598775" y="2647811"/>
                <a:ext cx="1128474" cy="400061"/>
              </a:xfrm>
              <a:custGeom>
                <a:avLst/>
                <a:gdLst/>
                <a:ahLst/>
                <a:cxnLst/>
                <a:rect l="l" t="t" r="r" b="b"/>
                <a:pathLst>
                  <a:path w="1128474" h="400061" extrusionOk="0">
                    <a:moveTo>
                      <a:pt x="71531" y="28354"/>
                    </a:moveTo>
                    <a:cubicBezTo>
                      <a:pt x="71531" y="28354"/>
                      <a:pt x="293311" y="15305"/>
                      <a:pt x="345498" y="2265"/>
                    </a:cubicBezTo>
                    <a:cubicBezTo>
                      <a:pt x="397686" y="-10784"/>
                      <a:pt x="632506" y="28354"/>
                      <a:pt x="717307" y="80541"/>
                    </a:cubicBezTo>
                    <a:cubicBezTo>
                      <a:pt x="802108" y="132719"/>
                      <a:pt x="912998" y="106631"/>
                      <a:pt x="997799" y="178382"/>
                    </a:cubicBezTo>
                    <a:cubicBezTo>
                      <a:pt x="1082600" y="250134"/>
                      <a:pt x="1128263" y="354499"/>
                      <a:pt x="1128263" y="354499"/>
                    </a:cubicBezTo>
                    <a:cubicBezTo>
                      <a:pt x="1128263" y="354499"/>
                      <a:pt x="1023897" y="419727"/>
                      <a:pt x="984759" y="393638"/>
                    </a:cubicBezTo>
                    <a:cubicBezTo>
                      <a:pt x="945621" y="367539"/>
                      <a:pt x="906483" y="354499"/>
                      <a:pt x="847780" y="302312"/>
                    </a:cubicBezTo>
                    <a:cubicBezTo>
                      <a:pt x="789078" y="250125"/>
                      <a:pt x="632525" y="171848"/>
                      <a:pt x="495536" y="171848"/>
                    </a:cubicBezTo>
                    <a:cubicBezTo>
                      <a:pt x="358557" y="171848"/>
                      <a:pt x="312894" y="204462"/>
                      <a:pt x="273756" y="204462"/>
                    </a:cubicBezTo>
                    <a:cubicBezTo>
                      <a:pt x="234618" y="204462"/>
                      <a:pt x="188955" y="224036"/>
                      <a:pt x="188955" y="224036"/>
                    </a:cubicBezTo>
                    <a:lnTo>
                      <a:pt x="-212" y="191413"/>
                    </a:lnTo>
                    <a:lnTo>
                      <a:pt x="71540" y="28335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2" name="Google Shape;192;p5">
                <a:extLst>
                  <a:ext uri="{FF2B5EF4-FFF2-40B4-BE49-F238E27FC236}">
                    <a16:creationId xmlns:a16="http://schemas.microsoft.com/office/drawing/2014/main" id="{29FA44CF-C3BF-479C-A97F-9B5929D5601E}"/>
                  </a:ext>
                </a:extLst>
              </p:cNvPr>
              <p:cNvSpPr/>
              <p:nvPr/>
            </p:nvSpPr>
            <p:spPr>
              <a:xfrm>
                <a:off x="4920328" y="2650264"/>
                <a:ext cx="2230869" cy="973807"/>
              </a:xfrm>
              <a:custGeom>
                <a:avLst/>
                <a:gdLst/>
                <a:ahLst/>
                <a:cxnLst/>
                <a:rect l="l" t="t" r="r" b="b"/>
                <a:pathLst>
                  <a:path w="2230869" h="973807" extrusionOk="0">
                    <a:moveTo>
                      <a:pt x="-212" y="508532"/>
                    </a:moveTo>
                    <a:cubicBezTo>
                      <a:pt x="-212" y="508532"/>
                      <a:pt x="78065" y="351979"/>
                      <a:pt x="188955" y="306316"/>
                    </a:cubicBezTo>
                    <a:cubicBezTo>
                      <a:pt x="299845" y="260654"/>
                      <a:pt x="554239" y="136714"/>
                      <a:pt x="554239" y="136714"/>
                    </a:cubicBezTo>
                    <a:cubicBezTo>
                      <a:pt x="554239" y="136714"/>
                      <a:pt x="671653" y="51913"/>
                      <a:pt x="697742" y="38873"/>
                    </a:cubicBezTo>
                    <a:cubicBezTo>
                      <a:pt x="723831" y="25824"/>
                      <a:pt x="756445" y="-265"/>
                      <a:pt x="756445" y="-265"/>
                    </a:cubicBezTo>
                    <a:cubicBezTo>
                      <a:pt x="756445" y="-265"/>
                      <a:pt x="762970" y="221516"/>
                      <a:pt x="802108" y="234565"/>
                    </a:cubicBezTo>
                    <a:cubicBezTo>
                      <a:pt x="841246" y="247614"/>
                      <a:pt x="873860" y="188902"/>
                      <a:pt x="965185" y="241089"/>
                    </a:cubicBezTo>
                    <a:cubicBezTo>
                      <a:pt x="1056511" y="293267"/>
                      <a:pt x="1121738" y="280228"/>
                      <a:pt x="1147827" y="280228"/>
                    </a:cubicBezTo>
                    <a:cubicBezTo>
                      <a:pt x="1173926" y="280228"/>
                      <a:pt x="1239153" y="273703"/>
                      <a:pt x="1278291" y="299792"/>
                    </a:cubicBezTo>
                    <a:cubicBezTo>
                      <a:pt x="1317429" y="325891"/>
                      <a:pt x="1382656" y="325891"/>
                      <a:pt x="1480507" y="351979"/>
                    </a:cubicBezTo>
                    <a:cubicBezTo>
                      <a:pt x="1578347" y="378068"/>
                      <a:pt x="1695762" y="397642"/>
                      <a:pt x="1721861" y="391118"/>
                    </a:cubicBezTo>
                    <a:cubicBezTo>
                      <a:pt x="1747959" y="384593"/>
                      <a:pt x="1832751" y="338930"/>
                      <a:pt x="1878414" y="384593"/>
                    </a:cubicBezTo>
                    <a:cubicBezTo>
                      <a:pt x="1924077" y="430256"/>
                      <a:pt x="2139332" y="567235"/>
                      <a:pt x="2139332" y="567235"/>
                    </a:cubicBezTo>
                    <a:lnTo>
                      <a:pt x="2230658" y="671600"/>
                    </a:lnTo>
                    <a:cubicBezTo>
                      <a:pt x="2230658" y="671600"/>
                      <a:pt x="2080629" y="958607"/>
                      <a:pt x="1956690" y="971657"/>
                    </a:cubicBezTo>
                    <a:cubicBezTo>
                      <a:pt x="1832751" y="984706"/>
                      <a:pt x="1428329" y="925994"/>
                      <a:pt x="1343528" y="919469"/>
                    </a:cubicBezTo>
                    <a:cubicBezTo>
                      <a:pt x="1258727" y="912954"/>
                      <a:pt x="919532" y="841202"/>
                      <a:pt x="808642" y="841202"/>
                    </a:cubicBezTo>
                    <a:cubicBezTo>
                      <a:pt x="697752" y="841202"/>
                      <a:pt x="417260" y="815104"/>
                      <a:pt x="365082" y="802064"/>
                    </a:cubicBezTo>
                    <a:cubicBezTo>
                      <a:pt x="312894" y="789015"/>
                      <a:pt x="188964" y="730312"/>
                      <a:pt x="162866" y="665085"/>
                    </a:cubicBezTo>
                    <a:cubicBezTo>
                      <a:pt x="136767" y="599849"/>
                      <a:pt x="97629" y="534621"/>
                      <a:pt x="97629" y="534621"/>
                    </a:cubicBezTo>
                    <a:lnTo>
                      <a:pt x="-212" y="508523"/>
                    </a:lnTo>
                    <a:close/>
                  </a:path>
                </a:pathLst>
              </a:custGeom>
              <a:solidFill>
                <a:srgbClr val="FFEEAA"/>
              </a:solidFill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3" name="Google Shape;193;p5">
                <a:extLst>
                  <a:ext uri="{FF2B5EF4-FFF2-40B4-BE49-F238E27FC236}">
                    <a16:creationId xmlns:a16="http://schemas.microsoft.com/office/drawing/2014/main" id="{E3A1326E-5D02-4429-9A70-DE848E757558}"/>
                  </a:ext>
                </a:extLst>
              </p:cNvPr>
              <p:cNvSpPr/>
              <p:nvPr/>
            </p:nvSpPr>
            <p:spPr>
              <a:xfrm>
                <a:off x="4917060" y="3126476"/>
                <a:ext cx="2260217" cy="569572"/>
              </a:xfrm>
              <a:custGeom>
                <a:avLst/>
                <a:gdLst/>
                <a:ahLst/>
                <a:cxnLst/>
                <a:rect l="l" t="t" r="r" b="b"/>
                <a:pathLst>
                  <a:path w="2260217" h="569572" extrusionOk="0">
                    <a:moveTo>
                      <a:pt x="935840" y="338930"/>
                    </a:moveTo>
                    <a:cubicBezTo>
                      <a:pt x="935840" y="338930"/>
                      <a:pt x="720585" y="299792"/>
                      <a:pt x="661872" y="306316"/>
                    </a:cubicBezTo>
                    <a:cubicBezTo>
                      <a:pt x="603170" y="312841"/>
                      <a:pt x="361816" y="280228"/>
                      <a:pt x="316153" y="254129"/>
                    </a:cubicBezTo>
                    <a:cubicBezTo>
                      <a:pt x="270490" y="228040"/>
                      <a:pt x="192214" y="208476"/>
                      <a:pt x="185689" y="162813"/>
                    </a:cubicBezTo>
                    <a:cubicBezTo>
                      <a:pt x="179164" y="117150"/>
                      <a:pt x="140026" y="25834"/>
                      <a:pt x="140026" y="25834"/>
                    </a:cubicBezTo>
                    <a:lnTo>
                      <a:pt x="153075" y="-265"/>
                    </a:lnTo>
                    <a:cubicBezTo>
                      <a:pt x="153075" y="-265"/>
                      <a:pt x="42185" y="25834"/>
                      <a:pt x="16096" y="25834"/>
                    </a:cubicBezTo>
                    <a:cubicBezTo>
                      <a:pt x="-9993" y="25834"/>
                      <a:pt x="3047" y="91061"/>
                      <a:pt x="3047" y="91061"/>
                    </a:cubicBezTo>
                    <a:cubicBezTo>
                      <a:pt x="3047" y="91061"/>
                      <a:pt x="237877" y="410692"/>
                      <a:pt x="498795" y="443305"/>
                    </a:cubicBezTo>
                    <a:cubicBezTo>
                      <a:pt x="759713" y="475919"/>
                      <a:pt x="1222847" y="515057"/>
                      <a:pt x="1431578" y="521582"/>
                    </a:cubicBezTo>
                    <a:cubicBezTo>
                      <a:pt x="1640309" y="528106"/>
                      <a:pt x="1927326" y="599858"/>
                      <a:pt x="2005602" y="554195"/>
                    </a:cubicBezTo>
                    <a:cubicBezTo>
                      <a:pt x="2083879" y="508532"/>
                      <a:pt x="2175204" y="462869"/>
                      <a:pt x="2194769" y="417216"/>
                    </a:cubicBezTo>
                    <a:cubicBezTo>
                      <a:pt x="2214343" y="371553"/>
                      <a:pt x="2240432" y="299801"/>
                      <a:pt x="2240432" y="299801"/>
                    </a:cubicBezTo>
                    <a:lnTo>
                      <a:pt x="2260006" y="175862"/>
                    </a:lnTo>
                    <a:lnTo>
                      <a:pt x="2214343" y="143249"/>
                    </a:lnTo>
                    <a:cubicBezTo>
                      <a:pt x="2214343" y="143249"/>
                      <a:pt x="2136066" y="306326"/>
                      <a:pt x="2096928" y="358504"/>
                    </a:cubicBezTo>
                    <a:cubicBezTo>
                      <a:pt x="2057790" y="410692"/>
                      <a:pt x="1881672" y="469394"/>
                      <a:pt x="1783822" y="456345"/>
                    </a:cubicBezTo>
                    <a:cubicBezTo>
                      <a:pt x="1685981" y="443296"/>
                      <a:pt x="1333737" y="417207"/>
                      <a:pt x="1229372" y="384593"/>
                    </a:cubicBezTo>
                    <a:cubicBezTo>
                      <a:pt x="1125006" y="351979"/>
                      <a:pt x="955404" y="358504"/>
                      <a:pt x="935840" y="338930"/>
                    </a:cubicBezTo>
                    <a:close/>
                  </a:path>
                </a:pathLst>
              </a:custGeom>
              <a:solidFill>
                <a:srgbClr val="D0D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4" name="Google Shape;194;p5">
                <a:extLst>
                  <a:ext uri="{FF2B5EF4-FFF2-40B4-BE49-F238E27FC236}">
                    <a16:creationId xmlns:a16="http://schemas.microsoft.com/office/drawing/2014/main" id="{D6B91FB0-EAA6-477E-86BC-45F2E94E0DE5}"/>
                  </a:ext>
                </a:extLst>
              </p:cNvPr>
              <p:cNvSpPr/>
              <p:nvPr/>
            </p:nvSpPr>
            <p:spPr>
              <a:xfrm>
                <a:off x="4768606" y="3145974"/>
                <a:ext cx="2466770" cy="2265099"/>
              </a:xfrm>
              <a:custGeom>
                <a:avLst/>
                <a:gdLst/>
                <a:ahLst/>
                <a:cxnLst/>
                <a:rect l="l" t="t" r="r" b="b"/>
                <a:pathLst>
                  <a:path w="2466770" h="2265099" extrusionOk="0">
                    <a:moveTo>
                      <a:pt x="138461" y="-226"/>
                    </a:moveTo>
                    <a:cubicBezTo>
                      <a:pt x="138461" y="-226"/>
                      <a:pt x="-18092" y="97614"/>
                      <a:pt x="1482" y="749915"/>
                    </a:cubicBezTo>
                    <a:cubicBezTo>
                      <a:pt x="21056" y="1402215"/>
                      <a:pt x="275450" y="1897963"/>
                      <a:pt x="536368" y="2106656"/>
                    </a:cubicBezTo>
                    <a:cubicBezTo>
                      <a:pt x="797286" y="2315387"/>
                      <a:pt x="1358261" y="2321912"/>
                      <a:pt x="1632219" y="2100132"/>
                    </a:cubicBezTo>
                    <a:cubicBezTo>
                      <a:pt x="1906187" y="1878351"/>
                      <a:pt x="2264946" y="1434791"/>
                      <a:pt x="2369311" y="1141249"/>
                    </a:cubicBezTo>
                    <a:cubicBezTo>
                      <a:pt x="2473677" y="847718"/>
                      <a:pt x="2473677" y="508523"/>
                      <a:pt x="2460637" y="378059"/>
                    </a:cubicBezTo>
                    <a:cubicBezTo>
                      <a:pt x="2447588" y="247595"/>
                      <a:pt x="2421499" y="156279"/>
                      <a:pt x="2421499" y="156279"/>
                    </a:cubicBezTo>
                    <a:cubicBezTo>
                      <a:pt x="2421499" y="156279"/>
                      <a:pt x="2323658" y="254120"/>
                      <a:pt x="2317133" y="319356"/>
                    </a:cubicBezTo>
                    <a:cubicBezTo>
                      <a:pt x="2310609" y="384584"/>
                      <a:pt x="2212768" y="462860"/>
                      <a:pt x="2062740" y="482434"/>
                    </a:cubicBezTo>
                    <a:cubicBezTo>
                      <a:pt x="1912711" y="502008"/>
                      <a:pt x="1482191" y="410682"/>
                      <a:pt x="1351736" y="397633"/>
                    </a:cubicBezTo>
                    <a:cubicBezTo>
                      <a:pt x="1221273" y="384593"/>
                      <a:pt x="1038631" y="351979"/>
                      <a:pt x="960354" y="338930"/>
                    </a:cubicBezTo>
                    <a:cubicBezTo>
                      <a:pt x="882078" y="325881"/>
                      <a:pt x="855989" y="358494"/>
                      <a:pt x="738574" y="332406"/>
                    </a:cubicBezTo>
                    <a:cubicBezTo>
                      <a:pt x="621159" y="306316"/>
                      <a:pt x="405904" y="286743"/>
                      <a:pt x="347192" y="208466"/>
                    </a:cubicBezTo>
                    <a:cubicBezTo>
                      <a:pt x="288480" y="130190"/>
                      <a:pt x="262391" y="25824"/>
                      <a:pt x="262391" y="25824"/>
                    </a:cubicBezTo>
                    <a:lnTo>
                      <a:pt x="138451" y="-265"/>
                    </a:lnTo>
                    <a:close/>
                  </a:path>
                </a:pathLst>
              </a:custGeom>
              <a:solidFill>
                <a:srgbClr val="ABC837"/>
              </a:solidFill>
              <a:ln w="9525" cap="flat" cmpd="sng">
                <a:solidFill>
                  <a:srgbClr val="A9C63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5" name="Google Shape;195;p5">
                <a:extLst>
                  <a:ext uri="{FF2B5EF4-FFF2-40B4-BE49-F238E27FC236}">
                    <a16:creationId xmlns:a16="http://schemas.microsoft.com/office/drawing/2014/main" id="{A6B93185-4C33-4F8C-B358-5E50ED987C4A}"/>
                  </a:ext>
                </a:extLst>
              </p:cNvPr>
              <p:cNvSpPr/>
              <p:nvPr/>
            </p:nvSpPr>
            <p:spPr>
              <a:xfrm>
                <a:off x="4787597" y="3163404"/>
                <a:ext cx="2428825" cy="2230265"/>
              </a:xfrm>
              <a:custGeom>
                <a:avLst/>
                <a:gdLst/>
                <a:ahLst/>
                <a:cxnLst/>
                <a:rect l="l" t="t" r="r" b="b"/>
                <a:pathLst>
                  <a:path w="2428825" h="2230265" extrusionOk="0">
                    <a:moveTo>
                      <a:pt x="136329" y="-226"/>
                    </a:moveTo>
                    <a:cubicBezTo>
                      <a:pt x="136329" y="-226"/>
                      <a:pt x="-17814" y="96110"/>
                      <a:pt x="1455" y="738371"/>
                    </a:cubicBezTo>
                    <a:cubicBezTo>
                      <a:pt x="20724" y="1380632"/>
                      <a:pt x="271203" y="1868798"/>
                      <a:pt x="528112" y="2074252"/>
                    </a:cubicBezTo>
                    <a:cubicBezTo>
                      <a:pt x="785020" y="2279773"/>
                      <a:pt x="1337365" y="2286202"/>
                      <a:pt x="1607104" y="2067832"/>
                    </a:cubicBezTo>
                    <a:cubicBezTo>
                      <a:pt x="1876852" y="1849462"/>
                      <a:pt x="2230096" y="1412722"/>
                      <a:pt x="2332861" y="1123705"/>
                    </a:cubicBezTo>
                    <a:cubicBezTo>
                      <a:pt x="2435626" y="834687"/>
                      <a:pt x="2435626" y="500712"/>
                      <a:pt x="2422777" y="372258"/>
                    </a:cubicBezTo>
                    <a:cubicBezTo>
                      <a:pt x="2409928" y="243804"/>
                      <a:pt x="2384239" y="153888"/>
                      <a:pt x="2384239" y="153888"/>
                    </a:cubicBezTo>
                    <a:cubicBezTo>
                      <a:pt x="2384239" y="153888"/>
                      <a:pt x="2287903" y="250224"/>
                      <a:pt x="2281474" y="314451"/>
                    </a:cubicBezTo>
                    <a:cubicBezTo>
                      <a:pt x="2275054" y="378678"/>
                      <a:pt x="2178708" y="455745"/>
                      <a:pt x="2030995" y="475014"/>
                    </a:cubicBezTo>
                    <a:cubicBezTo>
                      <a:pt x="1883271" y="494283"/>
                      <a:pt x="1459380" y="404358"/>
                      <a:pt x="1330926" y="391518"/>
                    </a:cubicBezTo>
                    <a:cubicBezTo>
                      <a:pt x="1202472" y="378668"/>
                      <a:pt x="1022640" y="346560"/>
                      <a:pt x="945573" y="333711"/>
                    </a:cubicBezTo>
                    <a:cubicBezTo>
                      <a:pt x="868507" y="320871"/>
                      <a:pt x="842808" y="352980"/>
                      <a:pt x="727203" y="327291"/>
                    </a:cubicBezTo>
                    <a:cubicBezTo>
                      <a:pt x="611598" y="301602"/>
                      <a:pt x="399648" y="282333"/>
                      <a:pt x="341850" y="205256"/>
                    </a:cubicBezTo>
                    <a:cubicBezTo>
                      <a:pt x="284052" y="128190"/>
                      <a:pt x="258364" y="25424"/>
                      <a:pt x="258364" y="25424"/>
                    </a:cubicBezTo>
                    <a:lnTo>
                      <a:pt x="136320" y="-26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6" name="Google Shape;196;p5">
                <a:extLst>
                  <a:ext uri="{FF2B5EF4-FFF2-40B4-BE49-F238E27FC236}">
                    <a16:creationId xmlns:a16="http://schemas.microsoft.com/office/drawing/2014/main" id="{9212F188-15B6-4AF4-BDA8-52D905D9300F}"/>
                  </a:ext>
                </a:extLst>
              </p:cNvPr>
              <p:cNvSpPr/>
              <p:nvPr/>
            </p:nvSpPr>
            <p:spPr>
              <a:xfrm rot="-3929096">
                <a:off x="5337741" y="4321859"/>
                <a:ext cx="1495002" cy="419810"/>
              </a:xfrm>
              <a:custGeom>
                <a:avLst/>
                <a:gdLst/>
                <a:ahLst/>
                <a:cxnLst/>
                <a:rect l="l" t="t" r="r" b="b"/>
                <a:pathLst>
                  <a:path w="1494759" h="419742" extrusionOk="0">
                    <a:moveTo>
                      <a:pt x="-173" y="-190"/>
                    </a:moveTo>
                    <a:cubicBezTo>
                      <a:pt x="630728" y="221431"/>
                      <a:pt x="655371" y="227589"/>
                      <a:pt x="872211" y="233738"/>
                    </a:cubicBezTo>
                    <a:cubicBezTo>
                      <a:pt x="1089080" y="239895"/>
                      <a:pt x="1325670" y="166021"/>
                      <a:pt x="1350313" y="141400"/>
                    </a:cubicBezTo>
                    <a:cubicBezTo>
                      <a:pt x="1374957" y="116778"/>
                      <a:pt x="1646050" y="122927"/>
                      <a:pt x="1374957" y="246053"/>
                    </a:cubicBezTo>
                    <a:cubicBezTo>
                      <a:pt x="1103871" y="369179"/>
                      <a:pt x="936282" y="461517"/>
                      <a:pt x="679979" y="399958"/>
                    </a:cubicBezTo>
                    <a:cubicBezTo>
                      <a:pt x="423676" y="338400"/>
                      <a:pt x="300451" y="289148"/>
                      <a:pt x="201877" y="209116"/>
                    </a:cubicBezTo>
                    <a:cubicBezTo>
                      <a:pt x="103295" y="129084"/>
                      <a:pt x="4721" y="5967"/>
                      <a:pt x="-209" y="-190"/>
                    </a:cubicBezTo>
                    <a:close/>
                  </a:path>
                </a:pathLst>
              </a:custGeom>
              <a:solidFill>
                <a:srgbClr val="89A0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7" name="Google Shape;197;p5">
                <a:extLst>
                  <a:ext uri="{FF2B5EF4-FFF2-40B4-BE49-F238E27FC236}">
                    <a16:creationId xmlns:a16="http://schemas.microsoft.com/office/drawing/2014/main" id="{4E511001-B8A6-42BE-85E2-B866DE53FA4A}"/>
                  </a:ext>
                </a:extLst>
              </p:cNvPr>
              <p:cNvSpPr/>
              <p:nvPr/>
            </p:nvSpPr>
            <p:spPr>
              <a:xfrm>
                <a:off x="4796716" y="3444265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754" y="1615"/>
                    </a:moveTo>
                    <a:cubicBezTo>
                      <a:pt x="38754" y="1615"/>
                      <a:pt x="-104358" y="569114"/>
                      <a:pt x="158009" y="973546"/>
                    </a:cubicBezTo>
                    <a:cubicBezTo>
                      <a:pt x="420377" y="1377968"/>
                      <a:pt x="527720" y="1541045"/>
                      <a:pt x="563490" y="1560610"/>
                    </a:cubicBezTo>
                    <a:cubicBezTo>
                      <a:pt x="599277" y="1580174"/>
                      <a:pt x="336892" y="1149663"/>
                      <a:pt x="253424" y="875695"/>
                    </a:cubicBezTo>
                    <a:cubicBezTo>
                      <a:pt x="169938" y="601728"/>
                      <a:pt x="146098" y="353859"/>
                      <a:pt x="146098" y="236444"/>
                    </a:cubicBezTo>
                    <a:cubicBezTo>
                      <a:pt x="146098" y="119030"/>
                      <a:pt x="50683" y="-17950"/>
                      <a:pt x="38754" y="1615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8" name="Google Shape;198;p5">
                <a:extLst>
                  <a:ext uri="{FF2B5EF4-FFF2-40B4-BE49-F238E27FC236}">
                    <a16:creationId xmlns:a16="http://schemas.microsoft.com/office/drawing/2014/main" id="{7D9B6AEA-857F-4272-8653-F05EB02D9D85}"/>
                  </a:ext>
                </a:extLst>
              </p:cNvPr>
              <p:cNvSpPr/>
              <p:nvPr/>
            </p:nvSpPr>
            <p:spPr>
              <a:xfrm flipH="1">
                <a:off x="6610133" y="3463834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945" y="1617"/>
                    </a:moveTo>
                    <a:cubicBezTo>
                      <a:pt x="38945" y="1617"/>
                      <a:pt x="-104168" y="569116"/>
                      <a:pt x="158200" y="973548"/>
                    </a:cubicBezTo>
                    <a:cubicBezTo>
                      <a:pt x="420567" y="1377970"/>
                      <a:pt x="527911" y="1541048"/>
                      <a:pt x="563680" y="1560612"/>
                    </a:cubicBezTo>
                    <a:cubicBezTo>
                      <a:pt x="599467" y="1580176"/>
                      <a:pt x="337082" y="1149665"/>
                      <a:pt x="253614" y="875697"/>
                    </a:cubicBezTo>
                    <a:cubicBezTo>
                      <a:pt x="170128" y="601730"/>
                      <a:pt x="146288" y="353861"/>
                      <a:pt x="146288" y="236446"/>
                    </a:cubicBezTo>
                    <a:cubicBezTo>
                      <a:pt x="146288" y="119032"/>
                      <a:pt x="50874" y="-17947"/>
                      <a:pt x="38945" y="1617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59" name="Google Shape;199;p5">
                <a:extLst>
                  <a:ext uri="{FF2B5EF4-FFF2-40B4-BE49-F238E27FC236}">
                    <a16:creationId xmlns:a16="http://schemas.microsoft.com/office/drawing/2014/main" id="{84E64108-58E7-4F76-9440-2685F327A4B1}"/>
                  </a:ext>
                </a:extLst>
              </p:cNvPr>
              <p:cNvSpPr/>
              <p:nvPr/>
            </p:nvSpPr>
            <p:spPr>
              <a:xfrm>
                <a:off x="5024722" y="2858893"/>
                <a:ext cx="587073" cy="280584"/>
              </a:xfrm>
              <a:custGeom>
                <a:avLst/>
                <a:gdLst/>
                <a:ahLst/>
                <a:cxnLst/>
                <a:rect l="l" t="t" r="r" b="b"/>
                <a:pathLst>
                  <a:path w="587073" h="280584" extrusionOk="0">
                    <a:moveTo>
                      <a:pt x="51985" y="260756"/>
                    </a:moveTo>
                    <a:cubicBezTo>
                      <a:pt x="51985" y="260756"/>
                      <a:pt x="397705" y="175955"/>
                      <a:pt x="489021" y="84638"/>
                    </a:cubicBezTo>
                    <a:cubicBezTo>
                      <a:pt x="580347" y="-6687"/>
                      <a:pt x="586862" y="-163"/>
                      <a:pt x="586862" y="-163"/>
                    </a:cubicBezTo>
                    <a:cubicBezTo>
                      <a:pt x="586862" y="-163"/>
                      <a:pt x="384646" y="143341"/>
                      <a:pt x="234618" y="182479"/>
                    </a:cubicBezTo>
                    <a:cubicBezTo>
                      <a:pt x="84589" y="221618"/>
                      <a:pt x="-212" y="280320"/>
                      <a:pt x="-212" y="280320"/>
                    </a:cubicBezTo>
                    <a:lnTo>
                      <a:pt x="51976" y="260756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0" name="Google Shape;200;p5">
                <a:extLst>
                  <a:ext uri="{FF2B5EF4-FFF2-40B4-BE49-F238E27FC236}">
                    <a16:creationId xmlns:a16="http://schemas.microsoft.com/office/drawing/2014/main" id="{1AE7F3AB-367C-40AD-9958-17A72DDA5535}"/>
                  </a:ext>
                </a:extLst>
              </p:cNvPr>
              <p:cNvSpPr/>
              <p:nvPr/>
            </p:nvSpPr>
            <p:spPr>
              <a:xfrm>
                <a:off x="5853188" y="2859052"/>
                <a:ext cx="477117" cy="319135"/>
              </a:xfrm>
              <a:custGeom>
                <a:avLst/>
                <a:gdLst/>
                <a:ahLst/>
                <a:cxnLst/>
                <a:rect l="l" t="t" r="r" b="b"/>
                <a:pathLst>
                  <a:path w="477117" h="319135" extrusionOk="0">
                    <a:moveTo>
                      <a:pt x="475962" y="117150"/>
                    </a:moveTo>
                    <a:cubicBezTo>
                      <a:pt x="443348" y="117150"/>
                      <a:pt x="286796" y="149764"/>
                      <a:pt x="254182" y="228040"/>
                    </a:cubicBezTo>
                    <a:cubicBezTo>
                      <a:pt x="221568" y="306317"/>
                      <a:pt x="182430" y="338930"/>
                      <a:pt x="169381" y="306317"/>
                    </a:cubicBezTo>
                    <a:cubicBezTo>
                      <a:pt x="156341" y="273703"/>
                      <a:pt x="234618" y="241090"/>
                      <a:pt x="195479" y="162813"/>
                    </a:cubicBezTo>
                    <a:cubicBezTo>
                      <a:pt x="156332" y="84537"/>
                      <a:pt x="195479" y="117150"/>
                      <a:pt x="117203" y="91061"/>
                    </a:cubicBezTo>
                    <a:cubicBezTo>
                      <a:pt x="38926" y="64972"/>
                      <a:pt x="-212" y="-265"/>
                      <a:pt x="-212" y="-265"/>
                    </a:cubicBezTo>
                    <a:cubicBezTo>
                      <a:pt x="-212" y="-265"/>
                      <a:pt x="51966" y="51923"/>
                      <a:pt x="208519" y="64972"/>
                    </a:cubicBezTo>
                    <a:cubicBezTo>
                      <a:pt x="365072" y="78012"/>
                      <a:pt x="489011" y="123675"/>
                      <a:pt x="475962" y="117150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1" name="Google Shape;201;p5">
                <a:extLst>
                  <a:ext uri="{FF2B5EF4-FFF2-40B4-BE49-F238E27FC236}">
                    <a16:creationId xmlns:a16="http://schemas.microsoft.com/office/drawing/2014/main" id="{1E403777-5672-4048-A7A5-47FF7D534EE6}"/>
                  </a:ext>
                </a:extLst>
              </p:cNvPr>
              <p:cNvSpPr/>
              <p:nvPr/>
            </p:nvSpPr>
            <p:spPr>
              <a:xfrm>
                <a:off x="6520528" y="3094577"/>
                <a:ext cx="224228" cy="239849"/>
              </a:xfrm>
              <a:custGeom>
                <a:avLst/>
                <a:gdLst/>
                <a:ahLst/>
                <a:cxnLst/>
                <a:rect l="l" t="t" r="r" b="b"/>
                <a:pathLst>
                  <a:path w="224228" h="239849" extrusionOk="0">
                    <a:moveTo>
                      <a:pt x="-212" y="-265"/>
                    </a:moveTo>
                    <a:cubicBezTo>
                      <a:pt x="-212" y="-265"/>
                      <a:pt x="-212" y="30682"/>
                      <a:pt x="55843" y="84841"/>
                    </a:cubicBezTo>
                    <a:cubicBezTo>
                      <a:pt x="111907" y="139000"/>
                      <a:pt x="224017" y="239585"/>
                      <a:pt x="224017" y="239585"/>
                    </a:cubicBezTo>
                    <a:cubicBezTo>
                      <a:pt x="224017" y="239585"/>
                      <a:pt x="55843" y="38426"/>
                      <a:pt x="-212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2" name="Google Shape;202;p5">
                <a:extLst>
                  <a:ext uri="{FF2B5EF4-FFF2-40B4-BE49-F238E27FC236}">
                    <a16:creationId xmlns:a16="http://schemas.microsoft.com/office/drawing/2014/main" id="{E077740C-F3C1-45A6-B4FE-49023C035B49}"/>
                  </a:ext>
                </a:extLst>
              </p:cNvPr>
              <p:cNvSpPr/>
              <p:nvPr/>
            </p:nvSpPr>
            <p:spPr>
              <a:xfrm>
                <a:off x="6316312" y="3217830"/>
                <a:ext cx="9525" cy="234829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34829" extrusionOk="0">
                    <a:moveTo>
                      <a:pt x="-212" y="-265"/>
                    </a:moveTo>
                    <a:lnTo>
                      <a:pt x="-212" y="234565"/>
                    </a:lnTo>
                  </a:path>
                </a:pathLst>
              </a:custGeom>
              <a:noFill/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3" name="Google Shape;203;p5">
                <a:extLst>
                  <a:ext uri="{FF2B5EF4-FFF2-40B4-BE49-F238E27FC236}">
                    <a16:creationId xmlns:a16="http://schemas.microsoft.com/office/drawing/2014/main" id="{761C9EF3-059F-4FF3-A6DA-CAACA3CA3957}"/>
                  </a:ext>
                </a:extLst>
              </p:cNvPr>
              <p:cNvSpPr/>
              <p:nvPr/>
            </p:nvSpPr>
            <p:spPr>
              <a:xfrm>
                <a:off x="5556584" y="3623843"/>
                <a:ext cx="738298" cy="271897"/>
              </a:xfrm>
              <a:custGeom>
                <a:avLst/>
                <a:gdLst/>
                <a:ahLst/>
                <a:cxnLst/>
                <a:rect l="l" t="t" r="r" b="b"/>
                <a:pathLst>
                  <a:path w="738298" h="271897" extrusionOk="0">
                    <a:moveTo>
                      <a:pt x="-208" y="-271"/>
                    </a:moveTo>
                    <a:cubicBezTo>
                      <a:pt x="311409" y="143289"/>
                      <a:pt x="323581" y="147278"/>
                      <a:pt x="430684" y="151261"/>
                    </a:cubicBezTo>
                    <a:cubicBezTo>
                      <a:pt x="537801" y="155250"/>
                      <a:pt x="654658" y="107396"/>
                      <a:pt x="666830" y="91447"/>
                    </a:cubicBezTo>
                    <a:cubicBezTo>
                      <a:pt x="679002" y="75497"/>
                      <a:pt x="812902" y="79481"/>
                      <a:pt x="679002" y="159238"/>
                    </a:cubicBezTo>
                    <a:cubicBezTo>
                      <a:pt x="545106" y="238996"/>
                      <a:pt x="462330" y="298810"/>
                      <a:pt x="335736" y="258934"/>
                    </a:cubicBezTo>
                    <a:cubicBezTo>
                      <a:pt x="209141" y="219058"/>
                      <a:pt x="148278" y="187154"/>
                      <a:pt x="99589" y="135312"/>
                    </a:cubicBezTo>
                    <a:cubicBezTo>
                      <a:pt x="50898" y="83469"/>
                      <a:pt x="2210" y="3717"/>
                      <a:pt x="-226" y="-271"/>
                    </a:cubicBezTo>
                    <a:close/>
                  </a:path>
                </a:pathLst>
              </a:custGeom>
              <a:solidFill>
                <a:srgbClr val="FFFFFF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64" name="Google Shape;204;p5">
                <a:extLst>
                  <a:ext uri="{FF2B5EF4-FFF2-40B4-BE49-F238E27FC236}">
                    <a16:creationId xmlns:a16="http://schemas.microsoft.com/office/drawing/2014/main" id="{61F5BDDB-8602-4A2E-B5B7-A5D6E91624F8}"/>
                  </a:ext>
                </a:extLst>
              </p:cNvPr>
              <p:cNvSpPr/>
              <p:nvPr/>
            </p:nvSpPr>
            <p:spPr>
              <a:xfrm>
                <a:off x="5486723" y="2961608"/>
                <a:ext cx="267519" cy="423226"/>
              </a:xfrm>
              <a:custGeom>
                <a:avLst/>
                <a:gdLst/>
                <a:ahLst/>
                <a:cxnLst/>
                <a:rect l="l" t="t" r="r" b="b"/>
                <a:pathLst>
                  <a:path w="267519" h="423226" extrusionOk="0">
                    <a:moveTo>
                      <a:pt x="267307" y="-265"/>
                    </a:moveTo>
                    <a:cubicBezTo>
                      <a:pt x="230407" y="36636"/>
                      <a:pt x="-212" y="396404"/>
                      <a:pt x="-212" y="396404"/>
                    </a:cubicBezTo>
                    <a:cubicBezTo>
                      <a:pt x="-212" y="396404"/>
                      <a:pt x="-212" y="507104"/>
                      <a:pt x="128938" y="276485"/>
                    </a:cubicBezTo>
                    <a:cubicBezTo>
                      <a:pt x="258087" y="45865"/>
                      <a:pt x="267307" y="8965"/>
                      <a:pt x="267307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grpSp>
            <p:nvGrpSpPr>
              <p:cNvPr id="65" name="Google Shape;205;p5">
                <a:extLst>
                  <a:ext uri="{FF2B5EF4-FFF2-40B4-BE49-F238E27FC236}">
                    <a16:creationId xmlns:a16="http://schemas.microsoft.com/office/drawing/2014/main" id="{D61164DA-03E3-4A66-A41B-E08853882621}"/>
                  </a:ext>
                </a:extLst>
              </p:cNvPr>
              <p:cNvGrpSpPr/>
              <p:nvPr/>
            </p:nvGrpSpPr>
            <p:grpSpPr>
              <a:xfrm>
                <a:off x="6306235" y="1356086"/>
                <a:ext cx="1235373" cy="1660293"/>
                <a:chOff x="6306235" y="1356086"/>
                <a:chExt cx="1235373" cy="1660293"/>
              </a:xfrm>
            </p:grpSpPr>
            <p:sp>
              <p:nvSpPr>
                <p:cNvPr id="66" name="Google Shape;206;p5">
                  <a:extLst>
                    <a:ext uri="{FF2B5EF4-FFF2-40B4-BE49-F238E27FC236}">
                      <a16:creationId xmlns:a16="http://schemas.microsoft.com/office/drawing/2014/main" id="{CF72DDE8-8F07-4F7E-BC67-1EA9E2378B3A}"/>
                    </a:ext>
                  </a:extLst>
                </p:cNvPr>
                <p:cNvSpPr/>
                <p:nvPr/>
              </p:nvSpPr>
              <p:spPr>
                <a:xfrm>
                  <a:off x="6371938" y="1404273"/>
                  <a:ext cx="1143381" cy="1612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381" h="1612106" extrusionOk="0">
                      <a:moveTo>
                        <a:pt x="25604" y="1611840"/>
                      </a:moveTo>
                      <a:lnTo>
                        <a:pt x="1142696" y="17260"/>
                      </a:lnTo>
                      <a:lnTo>
                        <a:pt x="1120788" y="-266"/>
                      </a:lnTo>
                      <a:lnTo>
                        <a:pt x="-685" y="1607459"/>
                      </a:lnTo>
                      <a:lnTo>
                        <a:pt x="25604" y="1611840"/>
                      </a:lnTo>
                      <a:close/>
                    </a:path>
                  </a:pathLst>
                </a:custGeom>
                <a:solidFill>
                  <a:srgbClr val="FFE680">
                    <a:alpha val="439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/>
                    <a:cs typeface="Arial" panose="020B0604020202020204" pitchFamily="34" charset="0"/>
                    <a:sym typeface="Calibri"/>
                  </a:endParaRPr>
                </a:p>
              </p:txBody>
            </p:sp>
            <p:grpSp>
              <p:nvGrpSpPr>
                <p:cNvPr id="67" name="Google Shape;207;p5">
                  <a:extLst>
                    <a:ext uri="{FF2B5EF4-FFF2-40B4-BE49-F238E27FC236}">
                      <a16:creationId xmlns:a16="http://schemas.microsoft.com/office/drawing/2014/main" id="{B6D2468F-F2DE-4676-BE2D-E7A0A38A7D24}"/>
                    </a:ext>
                  </a:extLst>
                </p:cNvPr>
                <p:cNvGrpSpPr/>
                <p:nvPr/>
              </p:nvGrpSpPr>
              <p:grpSpPr>
                <a:xfrm>
                  <a:off x="6306235" y="1356086"/>
                  <a:ext cx="1235373" cy="1647158"/>
                  <a:chOff x="6306235" y="1356086"/>
                  <a:chExt cx="1235373" cy="1647158"/>
                </a:xfrm>
              </p:grpSpPr>
              <p:sp>
                <p:nvSpPr>
                  <p:cNvPr id="68" name="Google Shape;208;p5">
                    <a:extLst>
                      <a:ext uri="{FF2B5EF4-FFF2-40B4-BE49-F238E27FC236}">
                        <a16:creationId xmlns:a16="http://schemas.microsoft.com/office/drawing/2014/main" id="{1270CC42-C38C-409A-BF88-4D87997E05DC}"/>
                      </a:ext>
                    </a:extLst>
                  </p:cNvPr>
                  <p:cNvSpPr/>
                  <p:nvPr/>
                </p:nvSpPr>
                <p:spPr>
                  <a:xfrm>
                    <a:off x="6306235" y="1356086"/>
                    <a:ext cx="1235373" cy="1647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5373" h="1647158" extrusionOk="0">
                        <a:moveTo>
                          <a:pt x="113215" y="1646883"/>
                        </a:moveTo>
                        <a:lnTo>
                          <a:pt x="1234688" y="74210"/>
                        </a:lnTo>
                        <a:lnTo>
                          <a:pt x="1120789" y="-266"/>
                        </a:lnTo>
                        <a:lnTo>
                          <a:pt x="-685" y="1607459"/>
                        </a:lnTo>
                        <a:lnTo>
                          <a:pt x="113215" y="1646892"/>
                        </a:lnTo>
                        <a:close/>
                      </a:path>
                    </a:pathLst>
                  </a:custGeom>
                  <a:solidFill>
                    <a:srgbClr val="C8AB37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Calibri"/>
                      <a:cs typeface="Arial" panose="020B0604020202020204" pitchFamily="34" charset="0"/>
                      <a:sym typeface="Calibri"/>
                    </a:endParaRPr>
                  </a:p>
                </p:txBody>
              </p:sp>
              <p:sp>
                <p:nvSpPr>
                  <p:cNvPr id="69" name="Google Shape;209;p5">
                    <a:extLst>
                      <a:ext uri="{FF2B5EF4-FFF2-40B4-BE49-F238E27FC236}">
                        <a16:creationId xmlns:a16="http://schemas.microsoft.com/office/drawing/2014/main" id="{63A47B16-5718-49C5-808F-E159EFB1A157}"/>
                      </a:ext>
                    </a:extLst>
                  </p:cNvPr>
                  <p:cNvSpPr/>
                  <p:nvPr/>
                </p:nvSpPr>
                <p:spPr>
                  <a:xfrm>
                    <a:off x="6310692" y="1386747"/>
                    <a:ext cx="1143380" cy="1612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3380" h="1612106" extrusionOk="0">
                        <a:moveTo>
                          <a:pt x="25604" y="1611840"/>
                        </a:moveTo>
                        <a:lnTo>
                          <a:pt x="1142695" y="17260"/>
                        </a:lnTo>
                        <a:lnTo>
                          <a:pt x="1120788" y="-266"/>
                        </a:lnTo>
                        <a:lnTo>
                          <a:pt x="-685" y="1607459"/>
                        </a:lnTo>
                        <a:lnTo>
                          <a:pt x="25604" y="1611840"/>
                        </a:lnTo>
                        <a:close/>
                      </a:path>
                    </a:pathLst>
                  </a:custGeom>
                  <a:solidFill>
                    <a:srgbClr val="AC9D93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Calibri"/>
                      <a:cs typeface="Arial" panose="020B0604020202020204" pitchFamily="34" charset="0"/>
                      <a:sym typeface="Calibri"/>
                    </a:endParaRPr>
                  </a:p>
                </p:txBody>
              </p:sp>
              <p:sp>
                <p:nvSpPr>
                  <p:cNvPr id="70" name="Google Shape;210;p5">
                    <a:extLst>
                      <a:ext uri="{FF2B5EF4-FFF2-40B4-BE49-F238E27FC236}">
                        <a16:creationId xmlns:a16="http://schemas.microsoft.com/office/drawing/2014/main" id="{106D3D48-2879-4FE7-909B-2E346F4CD4C3}"/>
                      </a:ext>
                    </a:extLst>
                  </p:cNvPr>
                  <p:cNvSpPr/>
                  <p:nvPr/>
                </p:nvSpPr>
                <p:spPr>
                  <a:xfrm>
                    <a:off x="6380702" y="1395510"/>
                    <a:ext cx="1099565" cy="1546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9565" h="1546383" extrusionOk="0">
                        <a:moveTo>
                          <a:pt x="-685" y="1546118"/>
                        </a:moveTo>
                        <a:lnTo>
                          <a:pt x="1076973" y="-266"/>
                        </a:lnTo>
                        <a:lnTo>
                          <a:pt x="1098880" y="8496"/>
                        </a:lnTo>
                        <a:lnTo>
                          <a:pt x="-685" y="154611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Calibri"/>
                      <a:cs typeface="Arial" panose="020B0604020202020204" pitchFamily="34" charset="0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38" name="Google Shape;142;p5">
            <a:extLst>
              <a:ext uri="{FF2B5EF4-FFF2-40B4-BE49-F238E27FC236}">
                <a16:creationId xmlns:a16="http://schemas.microsoft.com/office/drawing/2014/main" id="{290960DD-7E97-478B-BEB9-F5E2814D15B5}"/>
              </a:ext>
            </a:extLst>
          </p:cNvPr>
          <p:cNvGrpSpPr/>
          <p:nvPr/>
        </p:nvGrpSpPr>
        <p:grpSpPr>
          <a:xfrm>
            <a:off x="11340399" y="5733982"/>
            <a:ext cx="435283" cy="1050406"/>
            <a:chOff x="4028392" y="3097874"/>
            <a:chExt cx="1270158" cy="3065088"/>
          </a:xfrm>
        </p:grpSpPr>
        <p:sp>
          <p:nvSpPr>
            <p:cNvPr id="42" name="Google Shape;143;p5">
              <a:extLst>
                <a:ext uri="{FF2B5EF4-FFF2-40B4-BE49-F238E27FC236}">
                  <a16:creationId xmlns:a16="http://schemas.microsoft.com/office/drawing/2014/main" id="{644F6681-FC45-493F-895D-453B2FCC1291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Google Shape;144;p5">
              <a:extLst>
                <a:ext uri="{FF2B5EF4-FFF2-40B4-BE49-F238E27FC236}">
                  <a16:creationId xmlns:a16="http://schemas.microsoft.com/office/drawing/2014/main" id="{65724720-5E33-4B2B-802E-0FB974BF9267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Google Shape;145;p5">
              <a:extLst>
                <a:ext uri="{FF2B5EF4-FFF2-40B4-BE49-F238E27FC236}">
                  <a16:creationId xmlns:a16="http://schemas.microsoft.com/office/drawing/2014/main" id="{5F33027D-248F-4B4C-9152-C0B5C85C9B3D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Google Shape;146;p5">
              <a:extLst>
                <a:ext uri="{FF2B5EF4-FFF2-40B4-BE49-F238E27FC236}">
                  <a16:creationId xmlns:a16="http://schemas.microsoft.com/office/drawing/2014/main" id="{CD8E6CA8-6B7E-415A-B00A-4DC75B94F4C9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6" name="Google Shape;147;p5">
              <a:extLst>
                <a:ext uri="{FF2B5EF4-FFF2-40B4-BE49-F238E27FC236}">
                  <a16:creationId xmlns:a16="http://schemas.microsoft.com/office/drawing/2014/main" id="{C90EC12D-12A6-4D58-A786-4D5B71139361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148;p5">
              <a:extLst>
                <a:ext uri="{FF2B5EF4-FFF2-40B4-BE49-F238E27FC236}">
                  <a16:creationId xmlns:a16="http://schemas.microsoft.com/office/drawing/2014/main" id="{BDAFEA18-795C-4E5B-B96E-D05787B6FCC6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sp>
        <p:nvSpPr>
          <p:cNvPr id="39" name="Google Shape;222;p6">
            <a:extLst>
              <a:ext uri="{FF2B5EF4-FFF2-40B4-BE49-F238E27FC236}">
                <a16:creationId xmlns:a16="http://schemas.microsoft.com/office/drawing/2014/main" id="{B87917B5-5A90-4EF6-8F6D-038D5A87AE11}"/>
              </a:ext>
            </a:extLst>
          </p:cNvPr>
          <p:cNvSpPr/>
          <p:nvPr userDrawn="1"/>
        </p:nvSpPr>
        <p:spPr>
          <a:xfrm>
            <a:off x="3127055" y="181958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0" name="Google Shape;223;p6">
            <a:extLst>
              <a:ext uri="{FF2B5EF4-FFF2-40B4-BE49-F238E27FC236}">
                <a16:creationId xmlns:a16="http://schemas.microsoft.com/office/drawing/2014/main" id="{77A35F63-CFB1-4DD5-A637-A25BD43586C4}"/>
              </a:ext>
            </a:extLst>
          </p:cNvPr>
          <p:cNvSpPr/>
          <p:nvPr userDrawn="1"/>
        </p:nvSpPr>
        <p:spPr>
          <a:xfrm>
            <a:off x="908795" y="2500792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1" name="Google Shape;224;p6">
            <a:extLst>
              <a:ext uri="{FF2B5EF4-FFF2-40B4-BE49-F238E27FC236}">
                <a16:creationId xmlns:a16="http://schemas.microsoft.com/office/drawing/2014/main" id="{0A124FEE-D72E-46FD-A18B-2733A0F3378B}"/>
              </a:ext>
            </a:extLst>
          </p:cNvPr>
          <p:cNvSpPr/>
          <p:nvPr userDrawn="1"/>
        </p:nvSpPr>
        <p:spPr>
          <a:xfrm>
            <a:off x="7192734" y="34641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795FD0-1A9C-446F-AB9B-A7AB4365D43D}"/>
              </a:ext>
            </a:extLst>
          </p:cNvPr>
          <p:cNvGrpSpPr/>
          <p:nvPr/>
        </p:nvGrpSpPr>
        <p:grpSpPr>
          <a:xfrm>
            <a:off x="2474006" y="2759685"/>
            <a:ext cx="6940531" cy="903888"/>
            <a:chOff x="2534913" y="2749522"/>
            <a:chExt cx="6940531" cy="903888"/>
          </a:xfrm>
        </p:grpSpPr>
        <p:sp>
          <p:nvSpPr>
            <p:cNvPr id="143" name="Rounded Rectangle 16">
              <a:extLst>
                <a:ext uri="{FF2B5EF4-FFF2-40B4-BE49-F238E27FC236}">
                  <a16:creationId xmlns:a16="http://schemas.microsoft.com/office/drawing/2014/main" id="{F1EB9B43-39E4-465A-8D8A-FB708107A99F}"/>
                </a:ext>
              </a:extLst>
            </p:cNvPr>
            <p:cNvSpPr/>
            <p:nvPr/>
          </p:nvSpPr>
          <p:spPr>
            <a:xfrm>
              <a:off x="2983605" y="2892860"/>
              <a:ext cx="6491839" cy="703012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A. =</a:t>
              </a:r>
            </a:p>
          </p:txBody>
        </p:sp>
        <p:grpSp>
          <p:nvGrpSpPr>
            <p:cNvPr id="184" name="Google Shape;766;p25">
              <a:extLst>
                <a:ext uri="{FF2B5EF4-FFF2-40B4-BE49-F238E27FC236}">
                  <a16:creationId xmlns:a16="http://schemas.microsoft.com/office/drawing/2014/main" id="{97280F94-25E9-400D-B2F0-D9DE7369EE14}"/>
                </a:ext>
              </a:extLst>
            </p:cNvPr>
            <p:cNvGrpSpPr/>
            <p:nvPr/>
          </p:nvGrpSpPr>
          <p:grpSpPr>
            <a:xfrm>
              <a:off x="2534913" y="2749522"/>
              <a:ext cx="809298" cy="903888"/>
              <a:chOff x="3688121" y="2981594"/>
              <a:chExt cx="3319085" cy="3319078"/>
            </a:xfrm>
          </p:grpSpPr>
          <p:sp>
            <p:nvSpPr>
              <p:cNvPr id="185" name="Google Shape;767;p25">
                <a:extLst>
                  <a:ext uri="{FF2B5EF4-FFF2-40B4-BE49-F238E27FC236}">
                    <a16:creationId xmlns:a16="http://schemas.microsoft.com/office/drawing/2014/main" id="{3BF624FB-D36E-4D38-9D20-B3E1C2B788FE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solidFill>
                <a:srgbClr val="D653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86" name="Google Shape;768;p25">
                <a:extLst>
                  <a:ext uri="{FF2B5EF4-FFF2-40B4-BE49-F238E27FC236}">
                    <a16:creationId xmlns:a16="http://schemas.microsoft.com/office/drawing/2014/main" id="{2AA904A7-EFE5-45B8-91A2-328624A668DD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grpSp>
            <p:nvGrpSpPr>
              <p:cNvPr id="187" name="Google Shape;769;p25">
                <a:extLst>
                  <a:ext uri="{FF2B5EF4-FFF2-40B4-BE49-F238E27FC236}">
                    <a16:creationId xmlns:a16="http://schemas.microsoft.com/office/drawing/2014/main" id="{4C5A3424-2C14-4335-8C67-D5AC186F5DB1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95" name="Google Shape;770;p25">
                  <a:extLst>
                    <a:ext uri="{FF2B5EF4-FFF2-40B4-BE49-F238E27FC236}">
                      <a16:creationId xmlns:a16="http://schemas.microsoft.com/office/drawing/2014/main" id="{12B62038-21E6-4BAF-AF4A-8FBAFFE7D664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196" name="Google Shape;771;p25">
                  <a:extLst>
                    <a:ext uri="{FF2B5EF4-FFF2-40B4-BE49-F238E27FC236}">
                      <a16:creationId xmlns:a16="http://schemas.microsoft.com/office/drawing/2014/main" id="{6B0344D3-C721-465A-9786-85D61F4D91FA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188" name="Google Shape;772;p25">
                <a:extLst>
                  <a:ext uri="{FF2B5EF4-FFF2-40B4-BE49-F238E27FC236}">
                    <a16:creationId xmlns:a16="http://schemas.microsoft.com/office/drawing/2014/main" id="{988DC9A5-3C55-4D31-B028-65589AB7512E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193" name="Google Shape;773;p25">
                  <a:extLst>
                    <a:ext uri="{FF2B5EF4-FFF2-40B4-BE49-F238E27FC236}">
                      <a16:creationId xmlns:a16="http://schemas.microsoft.com/office/drawing/2014/main" id="{701A75D7-0D5A-4E99-8F15-52F848D3F05F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194" name="Google Shape;774;p25">
                  <a:extLst>
                    <a:ext uri="{FF2B5EF4-FFF2-40B4-BE49-F238E27FC236}">
                      <a16:creationId xmlns:a16="http://schemas.microsoft.com/office/drawing/2014/main" id="{94B00D2F-0CA6-4AAF-B799-3E9C8E324C1E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sp>
            <p:nvSpPr>
              <p:cNvPr id="189" name="Google Shape;775;p25">
                <a:extLst>
                  <a:ext uri="{FF2B5EF4-FFF2-40B4-BE49-F238E27FC236}">
                    <a16:creationId xmlns:a16="http://schemas.microsoft.com/office/drawing/2014/main" id="{A6412B5D-2C7A-4E49-99EA-E5A671D6CB03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0" name="Google Shape;776;p25">
                <a:extLst>
                  <a:ext uri="{FF2B5EF4-FFF2-40B4-BE49-F238E27FC236}">
                    <a16:creationId xmlns:a16="http://schemas.microsoft.com/office/drawing/2014/main" id="{F566D92F-D02E-4DF6-AAD0-02810B60CE63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1" name="Google Shape;777;p25">
                <a:extLst>
                  <a:ext uri="{FF2B5EF4-FFF2-40B4-BE49-F238E27FC236}">
                    <a16:creationId xmlns:a16="http://schemas.microsoft.com/office/drawing/2014/main" id="{64B14CA4-DE36-4A5E-BB4C-37058FAFD02A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2" name="Google Shape;778;p25">
                <a:extLst>
                  <a:ext uri="{FF2B5EF4-FFF2-40B4-BE49-F238E27FC236}">
                    <a16:creationId xmlns:a16="http://schemas.microsoft.com/office/drawing/2014/main" id="{E194410E-E70A-4D0E-8C51-8A6151E354B6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C2A907-FCC6-4C0C-A80A-1462FC277B4B}"/>
              </a:ext>
            </a:extLst>
          </p:cNvPr>
          <p:cNvGrpSpPr/>
          <p:nvPr/>
        </p:nvGrpSpPr>
        <p:grpSpPr>
          <a:xfrm>
            <a:off x="2478247" y="3927464"/>
            <a:ext cx="6973288" cy="914576"/>
            <a:chOff x="2478247" y="3927464"/>
            <a:chExt cx="6973288" cy="914576"/>
          </a:xfrm>
        </p:grpSpPr>
        <p:sp>
          <p:nvSpPr>
            <p:cNvPr id="147" name="Rounded Rectangle 18">
              <a:extLst>
                <a:ext uri="{FF2B5EF4-FFF2-40B4-BE49-F238E27FC236}">
                  <a16:creationId xmlns:a16="http://schemas.microsoft.com/office/drawing/2014/main" id="{3FD77AC1-2778-4BC8-B194-779866A525F1}"/>
                </a:ext>
              </a:extLst>
            </p:cNvPr>
            <p:cNvSpPr/>
            <p:nvPr/>
          </p:nvSpPr>
          <p:spPr>
            <a:xfrm>
              <a:off x="2948209" y="4028904"/>
              <a:ext cx="6503326" cy="813136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B. &gt;</a:t>
              </a:r>
            </a:p>
          </p:txBody>
        </p:sp>
        <p:grpSp>
          <p:nvGrpSpPr>
            <p:cNvPr id="197" name="Google Shape;766;p25">
              <a:extLst>
                <a:ext uri="{FF2B5EF4-FFF2-40B4-BE49-F238E27FC236}">
                  <a16:creationId xmlns:a16="http://schemas.microsoft.com/office/drawing/2014/main" id="{4AF6FC7E-50DD-43A4-9BFF-9CC6D5D54675}"/>
                </a:ext>
              </a:extLst>
            </p:cNvPr>
            <p:cNvGrpSpPr/>
            <p:nvPr/>
          </p:nvGrpSpPr>
          <p:grpSpPr>
            <a:xfrm>
              <a:off x="2478247" y="3927464"/>
              <a:ext cx="809298" cy="903888"/>
              <a:chOff x="3688121" y="2981594"/>
              <a:chExt cx="3319085" cy="3319078"/>
            </a:xfrm>
          </p:grpSpPr>
          <p:sp>
            <p:nvSpPr>
              <p:cNvPr id="198" name="Google Shape;767;p25">
                <a:extLst>
                  <a:ext uri="{FF2B5EF4-FFF2-40B4-BE49-F238E27FC236}">
                    <a16:creationId xmlns:a16="http://schemas.microsoft.com/office/drawing/2014/main" id="{4F6BB31C-9A18-4403-8730-D6CF918A85B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199" name="Google Shape;768;p25">
                <a:extLst>
                  <a:ext uri="{FF2B5EF4-FFF2-40B4-BE49-F238E27FC236}">
                    <a16:creationId xmlns:a16="http://schemas.microsoft.com/office/drawing/2014/main" id="{56445E16-9670-47C7-BE2C-04979BA64470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grpSp>
            <p:nvGrpSpPr>
              <p:cNvPr id="200" name="Google Shape;769;p25">
                <a:extLst>
                  <a:ext uri="{FF2B5EF4-FFF2-40B4-BE49-F238E27FC236}">
                    <a16:creationId xmlns:a16="http://schemas.microsoft.com/office/drawing/2014/main" id="{60DE6B3A-6CA6-49BC-940B-5F1267D7F9DD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08" name="Google Shape;770;p25">
                  <a:extLst>
                    <a:ext uri="{FF2B5EF4-FFF2-40B4-BE49-F238E27FC236}">
                      <a16:creationId xmlns:a16="http://schemas.microsoft.com/office/drawing/2014/main" id="{217FFFC1-13FE-4D0E-BA99-A798F0A84E4C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209" name="Google Shape;771;p25">
                  <a:extLst>
                    <a:ext uri="{FF2B5EF4-FFF2-40B4-BE49-F238E27FC236}">
                      <a16:creationId xmlns:a16="http://schemas.microsoft.com/office/drawing/2014/main" id="{3A83AD69-F0FB-4397-8E31-88804C232894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01" name="Google Shape;772;p25">
                <a:extLst>
                  <a:ext uri="{FF2B5EF4-FFF2-40B4-BE49-F238E27FC236}">
                    <a16:creationId xmlns:a16="http://schemas.microsoft.com/office/drawing/2014/main" id="{197EF249-52C0-40AE-A825-7D63ABEC8B40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06" name="Google Shape;773;p25">
                  <a:extLst>
                    <a:ext uri="{FF2B5EF4-FFF2-40B4-BE49-F238E27FC236}">
                      <a16:creationId xmlns:a16="http://schemas.microsoft.com/office/drawing/2014/main" id="{49656609-0EB8-4645-8832-F161EAFC8610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207" name="Google Shape;774;p25">
                  <a:extLst>
                    <a:ext uri="{FF2B5EF4-FFF2-40B4-BE49-F238E27FC236}">
                      <a16:creationId xmlns:a16="http://schemas.microsoft.com/office/drawing/2014/main" id="{7FACF12D-7E3A-47BA-8625-3B869BB1BA01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sp>
            <p:nvSpPr>
              <p:cNvPr id="202" name="Google Shape;775;p25">
                <a:extLst>
                  <a:ext uri="{FF2B5EF4-FFF2-40B4-BE49-F238E27FC236}">
                    <a16:creationId xmlns:a16="http://schemas.microsoft.com/office/drawing/2014/main" id="{9046E1DB-081B-48A0-B9B5-489389509264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03" name="Google Shape;776;p25">
                <a:extLst>
                  <a:ext uri="{FF2B5EF4-FFF2-40B4-BE49-F238E27FC236}">
                    <a16:creationId xmlns:a16="http://schemas.microsoft.com/office/drawing/2014/main" id="{A66B809A-8225-4F24-9591-EE5E4EA8CB8F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04" name="Google Shape;777;p25">
                <a:extLst>
                  <a:ext uri="{FF2B5EF4-FFF2-40B4-BE49-F238E27FC236}">
                    <a16:creationId xmlns:a16="http://schemas.microsoft.com/office/drawing/2014/main" id="{A539FFD4-1A71-485C-9AF6-4FCAE12B5074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05" name="Google Shape;778;p25">
                <a:extLst>
                  <a:ext uri="{FF2B5EF4-FFF2-40B4-BE49-F238E27FC236}">
                    <a16:creationId xmlns:a16="http://schemas.microsoft.com/office/drawing/2014/main" id="{640A4AF2-6DF9-47B4-ADD0-592932553B5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10AF47-4B6B-4AB2-BBFC-F9277D2E8594}"/>
              </a:ext>
            </a:extLst>
          </p:cNvPr>
          <p:cNvGrpSpPr/>
          <p:nvPr/>
        </p:nvGrpSpPr>
        <p:grpSpPr>
          <a:xfrm>
            <a:off x="2500562" y="5157035"/>
            <a:ext cx="6937953" cy="908269"/>
            <a:chOff x="2500562" y="5157035"/>
            <a:chExt cx="6937953" cy="908269"/>
          </a:xfrm>
        </p:grpSpPr>
        <p:sp>
          <p:nvSpPr>
            <p:cNvPr id="151" name="Rounded Rectangle 21">
              <a:extLst>
                <a:ext uri="{FF2B5EF4-FFF2-40B4-BE49-F238E27FC236}">
                  <a16:creationId xmlns:a16="http://schemas.microsoft.com/office/drawing/2014/main" id="{D3E8BF2D-073E-4919-9602-501B70304FEE}"/>
                </a:ext>
              </a:extLst>
            </p:cNvPr>
            <p:cNvSpPr/>
            <p:nvPr/>
          </p:nvSpPr>
          <p:spPr>
            <a:xfrm>
              <a:off x="2978248" y="5241664"/>
              <a:ext cx="6460267" cy="82364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rPr>
                <a:t>C. &lt;</a:t>
              </a:r>
            </a:p>
          </p:txBody>
        </p:sp>
        <p:grpSp>
          <p:nvGrpSpPr>
            <p:cNvPr id="210" name="Google Shape;766;p25">
              <a:extLst>
                <a:ext uri="{FF2B5EF4-FFF2-40B4-BE49-F238E27FC236}">
                  <a16:creationId xmlns:a16="http://schemas.microsoft.com/office/drawing/2014/main" id="{4F40CD26-F5CD-40DC-9147-D2C42D110870}"/>
                </a:ext>
              </a:extLst>
            </p:cNvPr>
            <p:cNvGrpSpPr/>
            <p:nvPr/>
          </p:nvGrpSpPr>
          <p:grpSpPr>
            <a:xfrm>
              <a:off x="2500562" y="5157035"/>
              <a:ext cx="809298" cy="903888"/>
              <a:chOff x="3688121" y="2981594"/>
              <a:chExt cx="3319085" cy="3319078"/>
            </a:xfrm>
          </p:grpSpPr>
          <p:sp>
            <p:nvSpPr>
              <p:cNvPr id="211" name="Google Shape;767;p25">
                <a:extLst>
                  <a:ext uri="{FF2B5EF4-FFF2-40B4-BE49-F238E27FC236}">
                    <a16:creationId xmlns:a16="http://schemas.microsoft.com/office/drawing/2014/main" id="{A3F40ACD-7E61-4341-91B0-940C9450072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12" name="Google Shape;768;p25">
                <a:extLst>
                  <a:ext uri="{FF2B5EF4-FFF2-40B4-BE49-F238E27FC236}">
                    <a16:creationId xmlns:a16="http://schemas.microsoft.com/office/drawing/2014/main" id="{56157E3C-203E-46FA-BD8D-F3DB2644F55C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grpSp>
            <p:nvGrpSpPr>
              <p:cNvPr id="213" name="Google Shape;769;p25">
                <a:extLst>
                  <a:ext uri="{FF2B5EF4-FFF2-40B4-BE49-F238E27FC236}">
                    <a16:creationId xmlns:a16="http://schemas.microsoft.com/office/drawing/2014/main" id="{8CEE6670-FFBC-4DAE-B550-E70D12F130BF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21" name="Google Shape;770;p25">
                  <a:extLst>
                    <a:ext uri="{FF2B5EF4-FFF2-40B4-BE49-F238E27FC236}">
                      <a16:creationId xmlns:a16="http://schemas.microsoft.com/office/drawing/2014/main" id="{F29CE317-6945-4803-A561-07F51DCA38E6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222" name="Google Shape;771;p25">
                  <a:extLst>
                    <a:ext uri="{FF2B5EF4-FFF2-40B4-BE49-F238E27FC236}">
                      <a16:creationId xmlns:a16="http://schemas.microsoft.com/office/drawing/2014/main" id="{8C8F4851-9AF0-4441-B80D-51652512998B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grpSp>
            <p:nvGrpSpPr>
              <p:cNvPr id="214" name="Google Shape;772;p25">
                <a:extLst>
                  <a:ext uri="{FF2B5EF4-FFF2-40B4-BE49-F238E27FC236}">
                    <a16:creationId xmlns:a16="http://schemas.microsoft.com/office/drawing/2014/main" id="{636F09C4-3A87-4FD6-8046-F9A472208732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19" name="Google Shape;773;p25">
                  <a:extLst>
                    <a:ext uri="{FF2B5EF4-FFF2-40B4-BE49-F238E27FC236}">
                      <a16:creationId xmlns:a16="http://schemas.microsoft.com/office/drawing/2014/main" id="{D568404B-90AD-42A7-8DBB-26126DA430E4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  <p:sp>
              <p:nvSpPr>
                <p:cNvPr id="220" name="Google Shape;774;p25">
                  <a:extLst>
                    <a:ext uri="{FF2B5EF4-FFF2-40B4-BE49-F238E27FC236}">
                      <a16:creationId xmlns:a16="http://schemas.microsoft.com/office/drawing/2014/main" id="{EF2DEB06-C05B-48DB-8A68-12EDF5C50BD2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48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 panose="020B0604020202020204" pitchFamily="34" charset="0"/>
                    <a:ea typeface="Arial"/>
                    <a:cs typeface="Arial" panose="020B0604020202020204" pitchFamily="34" charset="0"/>
                    <a:sym typeface="Arial"/>
                  </a:endParaRPr>
                </a:p>
              </p:txBody>
            </p:sp>
          </p:grpSp>
          <p:sp>
            <p:nvSpPr>
              <p:cNvPr id="215" name="Google Shape;775;p25">
                <a:extLst>
                  <a:ext uri="{FF2B5EF4-FFF2-40B4-BE49-F238E27FC236}">
                    <a16:creationId xmlns:a16="http://schemas.microsoft.com/office/drawing/2014/main" id="{2D484B08-18D9-4127-A976-5B01C8EF230E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16" name="Google Shape;776;p25">
                <a:extLst>
                  <a:ext uri="{FF2B5EF4-FFF2-40B4-BE49-F238E27FC236}">
                    <a16:creationId xmlns:a16="http://schemas.microsoft.com/office/drawing/2014/main" id="{0A0BB110-D665-4480-B4A5-C3E9B22E86E2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17" name="Google Shape;777;p25">
                <a:extLst>
                  <a:ext uri="{FF2B5EF4-FFF2-40B4-BE49-F238E27FC236}">
                    <a16:creationId xmlns:a16="http://schemas.microsoft.com/office/drawing/2014/main" id="{28DBD94C-5AE0-4371-8C73-C6D9157D0C10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18" name="Google Shape;778;p25">
                <a:extLst>
                  <a:ext uri="{FF2B5EF4-FFF2-40B4-BE49-F238E27FC236}">
                    <a16:creationId xmlns:a16="http://schemas.microsoft.com/office/drawing/2014/main" id="{BAE90B4F-9D87-43EF-AD19-0E26AF55852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48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endParaRPr>
              </a:p>
            </p:txBody>
          </p:sp>
        </p:grpSp>
      </p:grpSp>
      <p:pic>
        <p:nvPicPr>
          <p:cNvPr id="236" name="Picture 235">
            <a:extLst>
              <a:ext uri="{FF2B5EF4-FFF2-40B4-BE49-F238E27FC236}">
                <a16:creationId xmlns:a16="http://schemas.microsoft.com/office/drawing/2014/main" id="{6D991518-308F-49DD-9757-7695438C6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654" y="5323916"/>
            <a:ext cx="1154344" cy="861550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410EC613-E137-4070-A5B2-A2F7A1DCF9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186" y="2870352"/>
            <a:ext cx="728696" cy="723838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7D85C07F-E9EB-4A55-8333-B9B2DF45A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682" y="4016348"/>
            <a:ext cx="728696" cy="723838"/>
          </a:xfrm>
          <a:prstGeom prst="rect">
            <a:avLst/>
          </a:prstGeom>
        </p:spPr>
      </p:pic>
      <p:pic>
        <p:nvPicPr>
          <p:cNvPr id="242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CCE492F-5E0E-423E-BD69-AC93B20A6B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4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79298B8-7B1C-4234-BAEC-6F8595C0E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44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8264472-996E-4807-9C30-54AAB62A9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45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B3B70C2-CEE9-4473-BD5E-96ACB09769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5299688"/>
            <a:ext cx="487363" cy="487363"/>
          </a:xfrm>
          <a:prstGeom prst="rect">
            <a:avLst/>
          </a:prstGeom>
        </p:spPr>
      </p:pic>
      <p:pic>
        <p:nvPicPr>
          <p:cNvPr id="246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367842E-8FEF-4038-9E43-3D621E8EAF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2" y="5983423"/>
            <a:ext cx="487363" cy="487363"/>
          </a:xfrm>
          <a:prstGeom prst="rect">
            <a:avLst/>
          </a:prstGeom>
        </p:spPr>
      </p:pic>
      <p:pic>
        <p:nvPicPr>
          <p:cNvPr id="247" name="图片 4">
            <a:extLst>
              <a:ext uri="{FF2B5EF4-FFF2-40B4-BE49-F238E27FC236}">
                <a16:creationId xmlns:a16="http://schemas.microsoft.com/office/drawing/2014/main" id="{2586AED1-90C7-4F2C-89A4-DF888594B6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272528" y="3776197"/>
            <a:ext cx="2745295" cy="3139659"/>
          </a:xfrm>
          <a:prstGeom prst="rect">
            <a:avLst/>
          </a:prstGeom>
        </p:spPr>
      </p:pic>
      <p:grpSp>
        <p:nvGrpSpPr>
          <p:cNvPr id="223" name="Group 222">
            <a:extLst>
              <a:ext uri="{FF2B5EF4-FFF2-40B4-BE49-F238E27FC236}">
                <a16:creationId xmlns:a16="http://schemas.microsoft.com/office/drawing/2014/main" id="{C37C8490-8D8A-433E-80C0-97BFF4D9D18A}"/>
              </a:ext>
            </a:extLst>
          </p:cNvPr>
          <p:cNvGrpSpPr/>
          <p:nvPr/>
        </p:nvGrpSpPr>
        <p:grpSpPr>
          <a:xfrm>
            <a:off x="894516" y="1183841"/>
            <a:ext cx="10319759" cy="994215"/>
            <a:chOff x="1004460" y="456368"/>
            <a:chExt cx="10305446" cy="1524401"/>
          </a:xfrm>
          <a:solidFill>
            <a:schemeClr val="accent4">
              <a:lumMod val="50000"/>
              <a:alpha val="29000"/>
            </a:schemeClr>
          </a:solidFill>
        </p:grpSpPr>
        <p:sp>
          <p:nvSpPr>
            <p:cNvPr id="224" name="Rounded Rectangle 13">
              <a:extLst>
                <a:ext uri="{FF2B5EF4-FFF2-40B4-BE49-F238E27FC236}">
                  <a16:creationId xmlns:a16="http://schemas.microsoft.com/office/drawing/2014/main" id="{6FF2C0C8-B04A-435C-9100-E13423F3ECA2}"/>
                </a:ext>
              </a:extLst>
            </p:cNvPr>
            <p:cNvSpPr/>
            <p:nvPr/>
          </p:nvSpPr>
          <p:spPr>
            <a:xfrm>
              <a:off x="1178806" y="475819"/>
              <a:ext cx="10131100" cy="1504950"/>
            </a:xfrm>
            <a:custGeom>
              <a:avLst/>
              <a:gdLst>
                <a:gd name="connsiteX0" fmla="*/ 0 w 10131100"/>
                <a:gd name="connsiteY0" fmla="*/ 250830 h 1504950"/>
                <a:gd name="connsiteX1" fmla="*/ 250830 w 10131100"/>
                <a:gd name="connsiteY1" fmla="*/ 0 h 1504950"/>
                <a:gd name="connsiteX2" fmla="*/ 817268 w 10131100"/>
                <a:gd name="connsiteY2" fmla="*/ 0 h 1504950"/>
                <a:gd name="connsiteX3" fmla="*/ 1480000 w 10131100"/>
                <a:gd name="connsiteY3" fmla="*/ 0 h 1504950"/>
                <a:gd name="connsiteX4" fmla="*/ 1950143 w 10131100"/>
                <a:gd name="connsiteY4" fmla="*/ 0 h 1504950"/>
                <a:gd name="connsiteX5" fmla="*/ 2227697 w 10131100"/>
                <a:gd name="connsiteY5" fmla="*/ 0 h 1504950"/>
                <a:gd name="connsiteX6" fmla="*/ 2505252 w 10131100"/>
                <a:gd name="connsiteY6" fmla="*/ 0 h 1504950"/>
                <a:gd name="connsiteX7" fmla="*/ 2879101 w 10131100"/>
                <a:gd name="connsiteY7" fmla="*/ 0 h 1504950"/>
                <a:gd name="connsiteX8" fmla="*/ 3638127 w 10131100"/>
                <a:gd name="connsiteY8" fmla="*/ 0 h 1504950"/>
                <a:gd name="connsiteX9" fmla="*/ 4011976 w 10131100"/>
                <a:gd name="connsiteY9" fmla="*/ 0 h 1504950"/>
                <a:gd name="connsiteX10" fmla="*/ 4289530 w 10131100"/>
                <a:gd name="connsiteY10" fmla="*/ 0 h 1504950"/>
                <a:gd name="connsiteX11" fmla="*/ 4567085 w 10131100"/>
                <a:gd name="connsiteY11" fmla="*/ 0 h 1504950"/>
                <a:gd name="connsiteX12" fmla="*/ 5133523 w 10131100"/>
                <a:gd name="connsiteY12" fmla="*/ 0 h 1504950"/>
                <a:gd name="connsiteX13" fmla="*/ 5411077 w 10131100"/>
                <a:gd name="connsiteY13" fmla="*/ 0 h 1504950"/>
                <a:gd name="connsiteX14" fmla="*/ 5977515 w 10131100"/>
                <a:gd name="connsiteY14" fmla="*/ 0 h 1504950"/>
                <a:gd name="connsiteX15" fmla="*/ 6640247 w 10131100"/>
                <a:gd name="connsiteY15" fmla="*/ 0 h 1504950"/>
                <a:gd name="connsiteX16" fmla="*/ 7399273 w 10131100"/>
                <a:gd name="connsiteY16" fmla="*/ 0 h 1504950"/>
                <a:gd name="connsiteX17" fmla="*/ 8062005 w 10131100"/>
                <a:gd name="connsiteY17" fmla="*/ 0 h 1504950"/>
                <a:gd name="connsiteX18" fmla="*/ 8435854 w 10131100"/>
                <a:gd name="connsiteY18" fmla="*/ 0 h 1504950"/>
                <a:gd name="connsiteX19" fmla="*/ 9002292 w 10131100"/>
                <a:gd name="connsiteY19" fmla="*/ 0 h 1504950"/>
                <a:gd name="connsiteX20" fmla="*/ 9880270 w 10131100"/>
                <a:gd name="connsiteY20" fmla="*/ 0 h 1504950"/>
                <a:gd name="connsiteX21" fmla="*/ 10131100 w 10131100"/>
                <a:gd name="connsiteY21" fmla="*/ 250830 h 1504950"/>
                <a:gd name="connsiteX22" fmla="*/ 10131100 w 10131100"/>
                <a:gd name="connsiteY22" fmla="*/ 742442 h 1504950"/>
                <a:gd name="connsiteX23" fmla="*/ 10131100 w 10131100"/>
                <a:gd name="connsiteY23" fmla="*/ 1254120 h 1504950"/>
                <a:gd name="connsiteX24" fmla="*/ 9880270 w 10131100"/>
                <a:gd name="connsiteY24" fmla="*/ 1504950 h 1504950"/>
                <a:gd name="connsiteX25" fmla="*/ 9410127 w 10131100"/>
                <a:gd name="connsiteY25" fmla="*/ 1504950 h 1504950"/>
                <a:gd name="connsiteX26" fmla="*/ 8843689 w 10131100"/>
                <a:gd name="connsiteY26" fmla="*/ 1504950 h 1504950"/>
                <a:gd name="connsiteX27" fmla="*/ 8373546 w 10131100"/>
                <a:gd name="connsiteY27" fmla="*/ 1504950 h 1504950"/>
                <a:gd name="connsiteX28" fmla="*/ 7807108 w 10131100"/>
                <a:gd name="connsiteY28" fmla="*/ 1504950 h 1504950"/>
                <a:gd name="connsiteX29" fmla="*/ 7336965 w 10131100"/>
                <a:gd name="connsiteY29" fmla="*/ 1504950 h 1504950"/>
                <a:gd name="connsiteX30" fmla="*/ 6866822 w 10131100"/>
                <a:gd name="connsiteY30" fmla="*/ 1504950 h 1504950"/>
                <a:gd name="connsiteX31" fmla="*/ 6300384 w 10131100"/>
                <a:gd name="connsiteY31" fmla="*/ 1504950 h 1504950"/>
                <a:gd name="connsiteX32" fmla="*/ 6022830 w 10131100"/>
                <a:gd name="connsiteY32" fmla="*/ 1504950 h 1504950"/>
                <a:gd name="connsiteX33" fmla="*/ 5263803 w 10131100"/>
                <a:gd name="connsiteY33" fmla="*/ 1504950 h 1504950"/>
                <a:gd name="connsiteX34" fmla="*/ 4601071 w 10131100"/>
                <a:gd name="connsiteY34" fmla="*/ 1504950 h 1504950"/>
                <a:gd name="connsiteX35" fmla="*/ 3842045 w 10131100"/>
                <a:gd name="connsiteY35" fmla="*/ 1504950 h 1504950"/>
                <a:gd name="connsiteX36" fmla="*/ 3083018 w 10131100"/>
                <a:gd name="connsiteY36" fmla="*/ 1504950 h 1504950"/>
                <a:gd name="connsiteX37" fmla="*/ 2420286 w 10131100"/>
                <a:gd name="connsiteY37" fmla="*/ 1504950 h 1504950"/>
                <a:gd name="connsiteX38" fmla="*/ 2142732 w 10131100"/>
                <a:gd name="connsiteY38" fmla="*/ 1504950 h 1504950"/>
                <a:gd name="connsiteX39" fmla="*/ 1672588 w 10131100"/>
                <a:gd name="connsiteY39" fmla="*/ 1504950 h 1504950"/>
                <a:gd name="connsiteX40" fmla="*/ 1298740 w 10131100"/>
                <a:gd name="connsiteY40" fmla="*/ 1504950 h 1504950"/>
                <a:gd name="connsiteX41" fmla="*/ 250830 w 10131100"/>
                <a:gd name="connsiteY41" fmla="*/ 1504950 h 1504950"/>
                <a:gd name="connsiteX42" fmla="*/ 0 w 10131100"/>
                <a:gd name="connsiteY42" fmla="*/ 1254120 h 1504950"/>
                <a:gd name="connsiteX43" fmla="*/ 0 w 10131100"/>
                <a:gd name="connsiteY43" fmla="*/ 782574 h 1504950"/>
                <a:gd name="connsiteX44" fmla="*/ 0 w 10131100"/>
                <a:gd name="connsiteY44" fmla="*/ 250830 h 150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0131100" h="1504950" fill="none" extrusionOk="0">
                  <a:moveTo>
                    <a:pt x="0" y="250830"/>
                  </a:moveTo>
                  <a:cubicBezTo>
                    <a:pt x="2452" y="128033"/>
                    <a:pt x="107654" y="-26643"/>
                    <a:pt x="250830" y="0"/>
                  </a:cubicBezTo>
                  <a:cubicBezTo>
                    <a:pt x="372455" y="-24100"/>
                    <a:pt x="637390" y="23658"/>
                    <a:pt x="817268" y="0"/>
                  </a:cubicBezTo>
                  <a:cubicBezTo>
                    <a:pt x="997146" y="-23658"/>
                    <a:pt x="1323057" y="29557"/>
                    <a:pt x="1480000" y="0"/>
                  </a:cubicBezTo>
                  <a:cubicBezTo>
                    <a:pt x="1636943" y="-29557"/>
                    <a:pt x="1764077" y="53162"/>
                    <a:pt x="1950143" y="0"/>
                  </a:cubicBezTo>
                  <a:cubicBezTo>
                    <a:pt x="2136209" y="-53162"/>
                    <a:pt x="2151005" y="27321"/>
                    <a:pt x="2227697" y="0"/>
                  </a:cubicBezTo>
                  <a:cubicBezTo>
                    <a:pt x="2304389" y="-27321"/>
                    <a:pt x="2403580" y="32383"/>
                    <a:pt x="2505252" y="0"/>
                  </a:cubicBezTo>
                  <a:cubicBezTo>
                    <a:pt x="2606925" y="-32383"/>
                    <a:pt x="2776348" y="15841"/>
                    <a:pt x="2879101" y="0"/>
                  </a:cubicBezTo>
                  <a:cubicBezTo>
                    <a:pt x="2981854" y="-15841"/>
                    <a:pt x="3296810" y="53229"/>
                    <a:pt x="3638127" y="0"/>
                  </a:cubicBezTo>
                  <a:cubicBezTo>
                    <a:pt x="3979444" y="-53229"/>
                    <a:pt x="3916217" y="16254"/>
                    <a:pt x="4011976" y="0"/>
                  </a:cubicBezTo>
                  <a:cubicBezTo>
                    <a:pt x="4107735" y="-16254"/>
                    <a:pt x="4191056" y="6450"/>
                    <a:pt x="4289530" y="0"/>
                  </a:cubicBezTo>
                  <a:cubicBezTo>
                    <a:pt x="4388004" y="-6450"/>
                    <a:pt x="4478155" y="11921"/>
                    <a:pt x="4567085" y="0"/>
                  </a:cubicBezTo>
                  <a:cubicBezTo>
                    <a:pt x="4656015" y="-11921"/>
                    <a:pt x="4973524" y="35667"/>
                    <a:pt x="5133523" y="0"/>
                  </a:cubicBezTo>
                  <a:cubicBezTo>
                    <a:pt x="5293522" y="-35667"/>
                    <a:pt x="5280261" y="17161"/>
                    <a:pt x="5411077" y="0"/>
                  </a:cubicBezTo>
                  <a:cubicBezTo>
                    <a:pt x="5541893" y="-17161"/>
                    <a:pt x="5783659" y="4455"/>
                    <a:pt x="5977515" y="0"/>
                  </a:cubicBezTo>
                  <a:cubicBezTo>
                    <a:pt x="6171371" y="-4455"/>
                    <a:pt x="6429919" y="18199"/>
                    <a:pt x="6640247" y="0"/>
                  </a:cubicBezTo>
                  <a:cubicBezTo>
                    <a:pt x="6850575" y="-18199"/>
                    <a:pt x="7121041" y="23967"/>
                    <a:pt x="7399273" y="0"/>
                  </a:cubicBezTo>
                  <a:cubicBezTo>
                    <a:pt x="7677505" y="-23967"/>
                    <a:pt x="7836727" y="64531"/>
                    <a:pt x="8062005" y="0"/>
                  </a:cubicBezTo>
                  <a:cubicBezTo>
                    <a:pt x="8287283" y="-64531"/>
                    <a:pt x="8280658" y="28404"/>
                    <a:pt x="8435854" y="0"/>
                  </a:cubicBezTo>
                  <a:cubicBezTo>
                    <a:pt x="8591050" y="-28404"/>
                    <a:pt x="8821341" y="23170"/>
                    <a:pt x="9002292" y="0"/>
                  </a:cubicBezTo>
                  <a:cubicBezTo>
                    <a:pt x="9183243" y="-23170"/>
                    <a:pt x="9542011" y="2158"/>
                    <a:pt x="9880270" y="0"/>
                  </a:cubicBezTo>
                  <a:cubicBezTo>
                    <a:pt x="10017652" y="4997"/>
                    <a:pt x="10110190" y="117639"/>
                    <a:pt x="10131100" y="250830"/>
                  </a:cubicBezTo>
                  <a:cubicBezTo>
                    <a:pt x="10186393" y="381931"/>
                    <a:pt x="10123784" y="642984"/>
                    <a:pt x="10131100" y="742442"/>
                  </a:cubicBezTo>
                  <a:cubicBezTo>
                    <a:pt x="10138416" y="841900"/>
                    <a:pt x="10103014" y="1029301"/>
                    <a:pt x="10131100" y="1254120"/>
                  </a:cubicBezTo>
                  <a:cubicBezTo>
                    <a:pt x="10150040" y="1400090"/>
                    <a:pt x="10014613" y="1503223"/>
                    <a:pt x="9880270" y="1504950"/>
                  </a:cubicBezTo>
                  <a:cubicBezTo>
                    <a:pt x="9781080" y="1530065"/>
                    <a:pt x="9564203" y="1503083"/>
                    <a:pt x="9410127" y="1504950"/>
                  </a:cubicBezTo>
                  <a:cubicBezTo>
                    <a:pt x="9256051" y="1506817"/>
                    <a:pt x="9064026" y="1492621"/>
                    <a:pt x="8843689" y="1504950"/>
                  </a:cubicBezTo>
                  <a:cubicBezTo>
                    <a:pt x="8623352" y="1517279"/>
                    <a:pt x="8473129" y="1461901"/>
                    <a:pt x="8373546" y="1504950"/>
                  </a:cubicBezTo>
                  <a:cubicBezTo>
                    <a:pt x="8273963" y="1547999"/>
                    <a:pt x="7942213" y="1461280"/>
                    <a:pt x="7807108" y="1504950"/>
                  </a:cubicBezTo>
                  <a:cubicBezTo>
                    <a:pt x="7672003" y="1548620"/>
                    <a:pt x="7564954" y="1450404"/>
                    <a:pt x="7336965" y="1504950"/>
                  </a:cubicBezTo>
                  <a:cubicBezTo>
                    <a:pt x="7108976" y="1559496"/>
                    <a:pt x="6972070" y="1456822"/>
                    <a:pt x="6866822" y="1504950"/>
                  </a:cubicBezTo>
                  <a:cubicBezTo>
                    <a:pt x="6761574" y="1553078"/>
                    <a:pt x="6480220" y="1443783"/>
                    <a:pt x="6300384" y="1504950"/>
                  </a:cubicBezTo>
                  <a:cubicBezTo>
                    <a:pt x="6120548" y="1566117"/>
                    <a:pt x="6145395" y="1495747"/>
                    <a:pt x="6022830" y="1504950"/>
                  </a:cubicBezTo>
                  <a:cubicBezTo>
                    <a:pt x="5900265" y="1514153"/>
                    <a:pt x="5537810" y="1452045"/>
                    <a:pt x="5263803" y="1504950"/>
                  </a:cubicBezTo>
                  <a:cubicBezTo>
                    <a:pt x="4989796" y="1557855"/>
                    <a:pt x="4879011" y="1455889"/>
                    <a:pt x="4601071" y="1504950"/>
                  </a:cubicBezTo>
                  <a:cubicBezTo>
                    <a:pt x="4323131" y="1554011"/>
                    <a:pt x="4174414" y="1437199"/>
                    <a:pt x="3842045" y="1504950"/>
                  </a:cubicBezTo>
                  <a:cubicBezTo>
                    <a:pt x="3509676" y="1572701"/>
                    <a:pt x="3238796" y="1439640"/>
                    <a:pt x="3083018" y="1504950"/>
                  </a:cubicBezTo>
                  <a:cubicBezTo>
                    <a:pt x="2927240" y="1570260"/>
                    <a:pt x="2586812" y="1472534"/>
                    <a:pt x="2420286" y="1504950"/>
                  </a:cubicBezTo>
                  <a:cubicBezTo>
                    <a:pt x="2253760" y="1537366"/>
                    <a:pt x="2239707" y="1495709"/>
                    <a:pt x="2142732" y="1504950"/>
                  </a:cubicBezTo>
                  <a:cubicBezTo>
                    <a:pt x="2045757" y="1514191"/>
                    <a:pt x="1802405" y="1484727"/>
                    <a:pt x="1672588" y="1504950"/>
                  </a:cubicBezTo>
                  <a:cubicBezTo>
                    <a:pt x="1542771" y="1525173"/>
                    <a:pt x="1419512" y="1494017"/>
                    <a:pt x="1298740" y="1504950"/>
                  </a:cubicBezTo>
                  <a:cubicBezTo>
                    <a:pt x="1177968" y="1515883"/>
                    <a:pt x="757056" y="1435063"/>
                    <a:pt x="250830" y="1504950"/>
                  </a:cubicBezTo>
                  <a:cubicBezTo>
                    <a:pt x="80850" y="1492127"/>
                    <a:pt x="3983" y="1406097"/>
                    <a:pt x="0" y="1254120"/>
                  </a:cubicBezTo>
                  <a:cubicBezTo>
                    <a:pt x="-19265" y="1076876"/>
                    <a:pt x="40470" y="965755"/>
                    <a:pt x="0" y="782574"/>
                  </a:cubicBezTo>
                  <a:cubicBezTo>
                    <a:pt x="-40470" y="599393"/>
                    <a:pt x="45987" y="411120"/>
                    <a:pt x="0" y="250830"/>
                  </a:cubicBezTo>
                  <a:close/>
                </a:path>
                <a:path w="10131100" h="1504950" stroke="0" extrusionOk="0">
                  <a:moveTo>
                    <a:pt x="0" y="250830"/>
                  </a:moveTo>
                  <a:cubicBezTo>
                    <a:pt x="-5857" y="112877"/>
                    <a:pt x="116100" y="-39353"/>
                    <a:pt x="250830" y="0"/>
                  </a:cubicBezTo>
                  <a:cubicBezTo>
                    <a:pt x="436822" y="-6742"/>
                    <a:pt x="713030" y="52408"/>
                    <a:pt x="913562" y="0"/>
                  </a:cubicBezTo>
                  <a:cubicBezTo>
                    <a:pt x="1114094" y="-52408"/>
                    <a:pt x="1362912" y="28833"/>
                    <a:pt x="1480000" y="0"/>
                  </a:cubicBezTo>
                  <a:cubicBezTo>
                    <a:pt x="1597088" y="-28833"/>
                    <a:pt x="1808473" y="24497"/>
                    <a:pt x="2046437" y="0"/>
                  </a:cubicBezTo>
                  <a:cubicBezTo>
                    <a:pt x="2284401" y="-24497"/>
                    <a:pt x="2326981" y="1782"/>
                    <a:pt x="2516581" y="0"/>
                  </a:cubicBezTo>
                  <a:cubicBezTo>
                    <a:pt x="2706181" y="-1782"/>
                    <a:pt x="2993337" y="27825"/>
                    <a:pt x="3179313" y="0"/>
                  </a:cubicBezTo>
                  <a:cubicBezTo>
                    <a:pt x="3365289" y="-27825"/>
                    <a:pt x="3505563" y="40873"/>
                    <a:pt x="3649456" y="0"/>
                  </a:cubicBezTo>
                  <a:cubicBezTo>
                    <a:pt x="3793349" y="-40873"/>
                    <a:pt x="3897168" y="34309"/>
                    <a:pt x="4023305" y="0"/>
                  </a:cubicBezTo>
                  <a:cubicBezTo>
                    <a:pt x="4149442" y="-34309"/>
                    <a:pt x="4238413" y="43413"/>
                    <a:pt x="4397154" y="0"/>
                  </a:cubicBezTo>
                  <a:cubicBezTo>
                    <a:pt x="4555895" y="-43413"/>
                    <a:pt x="4594727" y="1160"/>
                    <a:pt x="4674708" y="0"/>
                  </a:cubicBezTo>
                  <a:cubicBezTo>
                    <a:pt x="4754689" y="-1160"/>
                    <a:pt x="5093280" y="41659"/>
                    <a:pt x="5241146" y="0"/>
                  </a:cubicBezTo>
                  <a:cubicBezTo>
                    <a:pt x="5389012" y="-41659"/>
                    <a:pt x="5696113" y="76444"/>
                    <a:pt x="5903878" y="0"/>
                  </a:cubicBezTo>
                  <a:cubicBezTo>
                    <a:pt x="6111643" y="-76444"/>
                    <a:pt x="6256063" y="24357"/>
                    <a:pt x="6470315" y="0"/>
                  </a:cubicBezTo>
                  <a:cubicBezTo>
                    <a:pt x="6684567" y="-24357"/>
                    <a:pt x="7063572" y="16759"/>
                    <a:pt x="7229342" y="0"/>
                  </a:cubicBezTo>
                  <a:cubicBezTo>
                    <a:pt x="7395112" y="-16759"/>
                    <a:pt x="7756697" y="35903"/>
                    <a:pt x="7892074" y="0"/>
                  </a:cubicBezTo>
                  <a:cubicBezTo>
                    <a:pt x="8027451" y="-35903"/>
                    <a:pt x="8169109" y="932"/>
                    <a:pt x="8265923" y="0"/>
                  </a:cubicBezTo>
                  <a:cubicBezTo>
                    <a:pt x="8362737" y="-932"/>
                    <a:pt x="8425724" y="16871"/>
                    <a:pt x="8543477" y="0"/>
                  </a:cubicBezTo>
                  <a:cubicBezTo>
                    <a:pt x="8661230" y="-16871"/>
                    <a:pt x="8855261" y="27623"/>
                    <a:pt x="9109915" y="0"/>
                  </a:cubicBezTo>
                  <a:cubicBezTo>
                    <a:pt x="9364569" y="-27623"/>
                    <a:pt x="9256758" y="23031"/>
                    <a:pt x="9387469" y="0"/>
                  </a:cubicBezTo>
                  <a:cubicBezTo>
                    <a:pt x="9518180" y="-23031"/>
                    <a:pt x="9724384" y="27768"/>
                    <a:pt x="9880270" y="0"/>
                  </a:cubicBezTo>
                  <a:cubicBezTo>
                    <a:pt x="10045774" y="16441"/>
                    <a:pt x="10163506" y="129932"/>
                    <a:pt x="10131100" y="250830"/>
                  </a:cubicBezTo>
                  <a:cubicBezTo>
                    <a:pt x="10143733" y="474315"/>
                    <a:pt x="10073741" y="572872"/>
                    <a:pt x="10131100" y="762508"/>
                  </a:cubicBezTo>
                  <a:cubicBezTo>
                    <a:pt x="10188459" y="952144"/>
                    <a:pt x="10092945" y="1100245"/>
                    <a:pt x="10131100" y="1254120"/>
                  </a:cubicBezTo>
                  <a:cubicBezTo>
                    <a:pt x="10146444" y="1408823"/>
                    <a:pt x="10000461" y="1531878"/>
                    <a:pt x="9880270" y="1504950"/>
                  </a:cubicBezTo>
                  <a:cubicBezTo>
                    <a:pt x="9676687" y="1549779"/>
                    <a:pt x="9643413" y="1493925"/>
                    <a:pt x="9410127" y="1504950"/>
                  </a:cubicBezTo>
                  <a:cubicBezTo>
                    <a:pt x="9176841" y="1515975"/>
                    <a:pt x="8978315" y="1472577"/>
                    <a:pt x="8843689" y="1504950"/>
                  </a:cubicBezTo>
                  <a:cubicBezTo>
                    <a:pt x="8709063" y="1537323"/>
                    <a:pt x="8358504" y="1439815"/>
                    <a:pt x="8084663" y="1504950"/>
                  </a:cubicBezTo>
                  <a:cubicBezTo>
                    <a:pt x="7810822" y="1570085"/>
                    <a:pt x="7892857" y="1460192"/>
                    <a:pt x="7710814" y="1504950"/>
                  </a:cubicBezTo>
                  <a:cubicBezTo>
                    <a:pt x="7528771" y="1549708"/>
                    <a:pt x="7367685" y="1450158"/>
                    <a:pt x="7240671" y="1504950"/>
                  </a:cubicBezTo>
                  <a:cubicBezTo>
                    <a:pt x="7113657" y="1559742"/>
                    <a:pt x="6678306" y="1490975"/>
                    <a:pt x="6481644" y="1504950"/>
                  </a:cubicBezTo>
                  <a:cubicBezTo>
                    <a:pt x="6284982" y="1518925"/>
                    <a:pt x="6306870" y="1472960"/>
                    <a:pt x="6204090" y="1504950"/>
                  </a:cubicBezTo>
                  <a:cubicBezTo>
                    <a:pt x="6101310" y="1536940"/>
                    <a:pt x="5739309" y="1466307"/>
                    <a:pt x="5445063" y="1504950"/>
                  </a:cubicBezTo>
                  <a:cubicBezTo>
                    <a:pt x="5150817" y="1543593"/>
                    <a:pt x="5277785" y="1503792"/>
                    <a:pt x="5167509" y="1504950"/>
                  </a:cubicBezTo>
                  <a:cubicBezTo>
                    <a:pt x="5057233" y="1506108"/>
                    <a:pt x="4728518" y="1486031"/>
                    <a:pt x="4408482" y="1504950"/>
                  </a:cubicBezTo>
                  <a:cubicBezTo>
                    <a:pt x="4088446" y="1523869"/>
                    <a:pt x="3935034" y="1452222"/>
                    <a:pt x="3745750" y="1504950"/>
                  </a:cubicBezTo>
                  <a:cubicBezTo>
                    <a:pt x="3556466" y="1557678"/>
                    <a:pt x="3332903" y="1466318"/>
                    <a:pt x="3179313" y="1504950"/>
                  </a:cubicBezTo>
                  <a:cubicBezTo>
                    <a:pt x="3025723" y="1543582"/>
                    <a:pt x="2980983" y="1477891"/>
                    <a:pt x="2805464" y="1504950"/>
                  </a:cubicBezTo>
                  <a:cubicBezTo>
                    <a:pt x="2629945" y="1532009"/>
                    <a:pt x="2543822" y="1459089"/>
                    <a:pt x="2335321" y="1504950"/>
                  </a:cubicBezTo>
                  <a:cubicBezTo>
                    <a:pt x="2126820" y="1550811"/>
                    <a:pt x="1957854" y="1499519"/>
                    <a:pt x="1768883" y="1504950"/>
                  </a:cubicBezTo>
                  <a:cubicBezTo>
                    <a:pt x="1579912" y="1510381"/>
                    <a:pt x="1383233" y="1443813"/>
                    <a:pt x="1106151" y="1504950"/>
                  </a:cubicBezTo>
                  <a:cubicBezTo>
                    <a:pt x="829069" y="1566087"/>
                    <a:pt x="467794" y="1478195"/>
                    <a:pt x="250830" y="1504950"/>
                  </a:cubicBezTo>
                  <a:cubicBezTo>
                    <a:pt x="146869" y="1514183"/>
                    <a:pt x="5897" y="1392287"/>
                    <a:pt x="0" y="1254120"/>
                  </a:cubicBezTo>
                  <a:cubicBezTo>
                    <a:pt x="-46252" y="1098517"/>
                    <a:pt x="18960" y="839955"/>
                    <a:pt x="0" y="732409"/>
                  </a:cubicBezTo>
                  <a:cubicBezTo>
                    <a:pt x="-18960" y="624863"/>
                    <a:pt x="5332" y="476214"/>
                    <a:pt x="0" y="250830"/>
                  </a:cubicBezTo>
                  <a:close/>
                </a:path>
              </a:pathLst>
            </a:custGeom>
            <a:solidFill>
              <a:schemeClr val="tx1"/>
            </a:solidFill>
            <a:ln w="38100">
              <a:solidFill>
                <a:srgbClr val="FF0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74321504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EE3A03E5-17CB-4B38-9F94-4C29AE57F0A9}"/>
                </a:ext>
              </a:extLst>
            </p:cNvPr>
            <p:cNvSpPr txBox="1"/>
            <p:nvPr/>
          </p:nvSpPr>
          <p:spPr>
            <a:xfrm>
              <a:off x="1004460" y="456368"/>
              <a:ext cx="10043515" cy="1410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38 297 ..?.. 38 307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26" name="Picture 225">
            <a:extLst>
              <a:ext uri="{FF2B5EF4-FFF2-40B4-BE49-F238E27FC236}">
                <a16:creationId xmlns:a16="http://schemas.microsoft.com/office/drawing/2014/main" id="{A1DEC1F9-0C93-47D0-B862-C7E26CE87A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9250" y="1241084"/>
            <a:ext cx="1781175" cy="89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83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150" fill="hold"/>
                                        <p:tgtEl>
                                          <p:spTgt spid="2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8150" fill="hold"/>
                                        <p:tgtEl>
                                          <p:spTgt spid="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085" fill="hold"/>
                                        <p:tgtEl>
                                          <p:spTgt spid="2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2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3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4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5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1;p5">
            <a:extLst>
              <a:ext uri="{FF2B5EF4-FFF2-40B4-BE49-F238E27FC236}">
                <a16:creationId xmlns:a16="http://schemas.microsoft.com/office/drawing/2014/main" id="{BE1AB2F1-7175-4934-A18A-2843C677CD6C}"/>
              </a:ext>
            </a:extLst>
          </p:cNvPr>
          <p:cNvSpPr/>
          <p:nvPr/>
        </p:nvSpPr>
        <p:spPr>
          <a:xfrm>
            <a:off x="159991" y="1534084"/>
            <a:ext cx="12197820" cy="3450373"/>
          </a:xfrm>
          <a:custGeom>
            <a:avLst/>
            <a:gdLst/>
            <a:ahLst/>
            <a:cxnLst/>
            <a:rect l="l" t="t" r="r" b="b"/>
            <a:pathLst>
              <a:path w="6852708" h="3450373" extrusionOk="0">
                <a:moveTo>
                  <a:pt x="0" y="902434"/>
                </a:moveTo>
                <a:lnTo>
                  <a:pt x="0" y="3097305"/>
                </a:lnTo>
                <a:cubicBezTo>
                  <a:pt x="94725" y="3135901"/>
                  <a:pt x="201175" y="3157066"/>
                  <a:pt x="316236" y="3157066"/>
                </a:cubicBezTo>
                <a:cubicBezTo>
                  <a:pt x="659551" y="3157066"/>
                  <a:pt x="992179" y="2969068"/>
                  <a:pt x="1199579" y="2690391"/>
                </a:cubicBezTo>
                <a:cubicBezTo>
                  <a:pt x="1313707" y="2800160"/>
                  <a:pt x="1473069" y="2866146"/>
                  <a:pt x="1659408" y="2866146"/>
                </a:cubicBezTo>
                <a:cubicBezTo>
                  <a:pt x="1765754" y="2866146"/>
                  <a:pt x="1870854" y="2844670"/>
                  <a:pt x="1969937" y="2805866"/>
                </a:cubicBezTo>
                <a:cubicBezTo>
                  <a:pt x="2109380" y="2981622"/>
                  <a:pt x="2328711" y="3090976"/>
                  <a:pt x="2592967" y="3090976"/>
                </a:cubicBezTo>
                <a:cubicBezTo>
                  <a:pt x="2741748" y="3090976"/>
                  <a:pt x="2888557" y="3056323"/>
                  <a:pt x="3024472" y="2994591"/>
                </a:cubicBezTo>
                <a:cubicBezTo>
                  <a:pt x="3045637" y="3006730"/>
                  <a:pt x="3067529" y="3018039"/>
                  <a:pt x="3090043" y="3028518"/>
                </a:cubicBezTo>
                <a:cubicBezTo>
                  <a:pt x="3237163" y="3284681"/>
                  <a:pt x="3514180" y="3450373"/>
                  <a:pt x="3859259" y="3450373"/>
                </a:cubicBezTo>
                <a:cubicBezTo>
                  <a:pt x="4212534" y="3450373"/>
                  <a:pt x="4555953" y="3276589"/>
                  <a:pt x="4794479" y="3009946"/>
                </a:cubicBezTo>
                <a:cubicBezTo>
                  <a:pt x="4897816" y="3061926"/>
                  <a:pt x="5018064" y="3090976"/>
                  <a:pt x="5150141" y="3090976"/>
                </a:cubicBezTo>
                <a:cubicBezTo>
                  <a:pt x="5399975" y="3090976"/>
                  <a:pt x="5643999" y="2987225"/>
                  <a:pt x="5834177" y="2820392"/>
                </a:cubicBezTo>
                <a:cubicBezTo>
                  <a:pt x="5947163" y="2893952"/>
                  <a:pt x="6086190" y="2936179"/>
                  <a:pt x="6242648" y="2936179"/>
                </a:cubicBezTo>
                <a:cubicBezTo>
                  <a:pt x="6462498" y="2936179"/>
                  <a:pt x="6677472" y="2852866"/>
                  <a:pt x="6852709" y="2716121"/>
                </a:cubicBezTo>
                <a:lnTo>
                  <a:pt x="6852709" y="301296"/>
                </a:lnTo>
                <a:cubicBezTo>
                  <a:pt x="6694383" y="360019"/>
                  <a:pt x="6557846" y="485144"/>
                  <a:pt x="6486465" y="639942"/>
                </a:cubicBezTo>
                <a:cubicBezTo>
                  <a:pt x="6421412" y="613589"/>
                  <a:pt x="6348475" y="599167"/>
                  <a:pt x="6269520" y="599167"/>
                </a:cubicBezTo>
                <a:cubicBezTo>
                  <a:pt x="6038879" y="599167"/>
                  <a:pt x="5815294" y="722321"/>
                  <a:pt x="5671805" y="906480"/>
                </a:cubicBezTo>
                <a:cubicBezTo>
                  <a:pt x="5578221" y="839768"/>
                  <a:pt x="5460047" y="801068"/>
                  <a:pt x="5326103" y="801068"/>
                </a:cubicBezTo>
                <a:cubicBezTo>
                  <a:pt x="5097019" y="801068"/>
                  <a:pt x="4874368" y="914054"/>
                  <a:pt x="4720089" y="1087320"/>
                </a:cubicBezTo>
                <a:cubicBezTo>
                  <a:pt x="4717080" y="1087112"/>
                  <a:pt x="4713967" y="1087009"/>
                  <a:pt x="4710959" y="1086905"/>
                </a:cubicBezTo>
                <a:cubicBezTo>
                  <a:pt x="4726418" y="1051007"/>
                  <a:pt x="4737934" y="1013449"/>
                  <a:pt x="4744678" y="974749"/>
                </a:cubicBezTo>
                <a:cubicBezTo>
                  <a:pt x="4788980" y="724085"/>
                  <a:pt x="4621628" y="520834"/>
                  <a:pt x="4370964" y="520834"/>
                </a:cubicBezTo>
                <a:cubicBezTo>
                  <a:pt x="4365257" y="520834"/>
                  <a:pt x="4359655" y="520938"/>
                  <a:pt x="4353948" y="521146"/>
                </a:cubicBezTo>
                <a:cubicBezTo>
                  <a:pt x="4353015" y="224830"/>
                  <a:pt x="4133683" y="0"/>
                  <a:pt x="3822012" y="0"/>
                </a:cubicBezTo>
                <a:cubicBezTo>
                  <a:pt x="3510445" y="0"/>
                  <a:pt x="3211744" y="224727"/>
                  <a:pt x="3106020" y="520834"/>
                </a:cubicBezTo>
                <a:cubicBezTo>
                  <a:pt x="2891877" y="522702"/>
                  <a:pt x="2687278" y="676151"/>
                  <a:pt x="2612265" y="878986"/>
                </a:cubicBezTo>
                <a:cubicBezTo>
                  <a:pt x="2541091" y="829496"/>
                  <a:pt x="2451969" y="800965"/>
                  <a:pt x="2351122" y="800965"/>
                </a:cubicBezTo>
                <a:cubicBezTo>
                  <a:pt x="2114982" y="800965"/>
                  <a:pt x="1887766" y="957422"/>
                  <a:pt x="1784844" y="1172293"/>
                </a:cubicBezTo>
                <a:cubicBezTo>
                  <a:pt x="1723215" y="1107344"/>
                  <a:pt x="1638969" y="1063042"/>
                  <a:pt x="1539886" y="1048828"/>
                </a:cubicBezTo>
                <a:cubicBezTo>
                  <a:pt x="1540197" y="1047168"/>
                  <a:pt x="1540508" y="1045508"/>
                  <a:pt x="1540819" y="1043848"/>
                </a:cubicBezTo>
                <a:cubicBezTo>
                  <a:pt x="1591865" y="755003"/>
                  <a:pt x="1399094" y="520731"/>
                  <a:pt x="1110145" y="520731"/>
                </a:cubicBezTo>
                <a:cubicBezTo>
                  <a:pt x="884900" y="520731"/>
                  <a:pt x="667747" y="663078"/>
                  <a:pt x="558808" y="862801"/>
                </a:cubicBezTo>
                <a:cubicBezTo>
                  <a:pt x="492925" y="823375"/>
                  <a:pt x="413451" y="800965"/>
                  <a:pt x="324743" y="800965"/>
                </a:cubicBezTo>
                <a:cubicBezTo>
                  <a:pt x="209890" y="801068"/>
                  <a:pt x="97008" y="838730"/>
                  <a:pt x="0" y="902434"/>
                </a:cubicBezTo>
                <a:close/>
              </a:path>
            </a:pathLst>
          </a:custGeom>
          <a:solidFill>
            <a:srgbClr val="6CC8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32;p5">
            <a:extLst>
              <a:ext uri="{FF2B5EF4-FFF2-40B4-BE49-F238E27FC236}">
                <a16:creationId xmlns:a16="http://schemas.microsoft.com/office/drawing/2014/main" id="{B6D4E024-905E-41EA-B520-AF4113AA69CC}"/>
              </a:ext>
            </a:extLst>
          </p:cNvPr>
          <p:cNvSpPr/>
          <p:nvPr/>
        </p:nvSpPr>
        <p:spPr>
          <a:xfrm>
            <a:off x="160197" y="2743831"/>
            <a:ext cx="12197635" cy="2240522"/>
          </a:xfrm>
          <a:custGeom>
            <a:avLst/>
            <a:gdLst/>
            <a:ahLst/>
            <a:cxnLst/>
            <a:rect l="l" t="t" r="r" b="b"/>
            <a:pathLst>
              <a:path w="6852604" h="2240522" extrusionOk="0">
                <a:moveTo>
                  <a:pt x="6852605" y="349644"/>
                </a:moveTo>
                <a:lnTo>
                  <a:pt x="6852605" y="1716264"/>
                </a:lnTo>
                <a:lnTo>
                  <a:pt x="6852605" y="1887455"/>
                </a:lnTo>
                <a:cubicBezTo>
                  <a:pt x="6757880" y="1926050"/>
                  <a:pt x="6651430" y="1947216"/>
                  <a:pt x="6536370" y="1947216"/>
                </a:cubicBezTo>
                <a:cubicBezTo>
                  <a:pt x="6193054" y="1947216"/>
                  <a:pt x="5860426" y="1759217"/>
                  <a:pt x="5653026" y="1480540"/>
                </a:cubicBezTo>
                <a:cubicBezTo>
                  <a:pt x="5538899" y="1590309"/>
                  <a:pt x="5379536" y="1656295"/>
                  <a:pt x="5193197" y="1656295"/>
                </a:cubicBezTo>
                <a:cubicBezTo>
                  <a:pt x="5086852" y="1656295"/>
                  <a:pt x="4981751" y="1634819"/>
                  <a:pt x="4882668" y="1596016"/>
                </a:cubicBezTo>
                <a:cubicBezTo>
                  <a:pt x="4743225" y="1771771"/>
                  <a:pt x="4523894" y="1881126"/>
                  <a:pt x="4259638" y="1881126"/>
                </a:cubicBezTo>
                <a:cubicBezTo>
                  <a:pt x="4110857" y="1881126"/>
                  <a:pt x="3964049" y="1846472"/>
                  <a:pt x="3828134" y="1784740"/>
                </a:cubicBezTo>
                <a:cubicBezTo>
                  <a:pt x="3806968" y="1796879"/>
                  <a:pt x="3785077" y="1808188"/>
                  <a:pt x="3762563" y="1818667"/>
                </a:cubicBezTo>
                <a:cubicBezTo>
                  <a:pt x="3615442" y="2074830"/>
                  <a:pt x="3338321" y="2240522"/>
                  <a:pt x="2993346" y="2240522"/>
                </a:cubicBezTo>
                <a:cubicBezTo>
                  <a:pt x="2640071" y="2240522"/>
                  <a:pt x="2296652" y="2066738"/>
                  <a:pt x="2058126" y="1800095"/>
                </a:cubicBezTo>
                <a:cubicBezTo>
                  <a:pt x="1954789" y="1852075"/>
                  <a:pt x="1834541" y="1881126"/>
                  <a:pt x="1702465" y="1881126"/>
                </a:cubicBezTo>
                <a:cubicBezTo>
                  <a:pt x="1452527" y="1881126"/>
                  <a:pt x="1208606" y="1777374"/>
                  <a:pt x="1018429" y="1610541"/>
                </a:cubicBezTo>
                <a:cubicBezTo>
                  <a:pt x="905547" y="1684101"/>
                  <a:pt x="766415" y="1726328"/>
                  <a:pt x="610061" y="1726328"/>
                </a:cubicBezTo>
                <a:cubicBezTo>
                  <a:pt x="390211" y="1726328"/>
                  <a:pt x="175237" y="1643015"/>
                  <a:pt x="0" y="1506270"/>
                </a:cubicBezTo>
                <a:lnTo>
                  <a:pt x="0" y="740996"/>
                </a:lnTo>
                <a:cubicBezTo>
                  <a:pt x="176793" y="600205"/>
                  <a:pt x="395191" y="514195"/>
                  <a:pt x="618673" y="514195"/>
                </a:cubicBezTo>
                <a:cubicBezTo>
                  <a:pt x="775027" y="514195"/>
                  <a:pt x="914158" y="556421"/>
                  <a:pt x="1027040" y="629982"/>
                </a:cubicBezTo>
                <a:cubicBezTo>
                  <a:pt x="1217217" y="463149"/>
                  <a:pt x="1461138" y="359397"/>
                  <a:pt x="1711076" y="359397"/>
                </a:cubicBezTo>
                <a:cubicBezTo>
                  <a:pt x="1843152" y="359397"/>
                  <a:pt x="1963401" y="388447"/>
                  <a:pt x="2066738" y="440427"/>
                </a:cubicBezTo>
                <a:cubicBezTo>
                  <a:pt x="2305263" y="173784"/>
                  <a:pt x="2648682" y="0"/>
                  <a:pt x="3001957" y="0"/>
                </a:cubicBezTo>
                <a:cubicBezTo>
                  <a:pt x="3347036" y="0"/>
                  <a:pt x="3624054" y="165692"/>
                  <a:pt x="3771174" y="421959"/>
                </a:cubicBezTo>
                <a:cubicBezTo>
                  <a:pt x="3793688" y="432334"/>
                  <a:pt x="3815580" y="443643"/>
                  <a:pt x="3836745" y="455886"/>
                </a:cubicBezTo>
                <a:cubicBezTo>
                  <a:pt x="3972660" y="394257"/>
                  <a:pt x="4119469" y="359501"/>
                  <a:pt x="4268249" y="359501"/>
                </a:cubicBezTo>
                <a:cubicBezTo>
                  <a:pt x="4532505" y="359501"/>
                  <a:pt x="4751837" y="468751"/>
                  <a:pt x="4891279" y="644611"/>
                </a:cubicBezTo>
                <a:cubicBezTo>
                  <a:pt x="4990363" y="605807"/>
                  <a:pt x="5095463" y="584331"/>
                  <a:pt x="5201809" y="584331"/>
                </a:cubicBezTo>
                <a:cubicBezTo>
                  <a:pt x="5388147" y="584331"/>
                  <a:pt x="5547510" y="650317"/>
                  <a:pt x="5661637" y="760086"/>
                </a:cubicBezTo>
                <a:cubicBezTo>
                  <a:pt x="5869037" y="481409"/>
                  <a:pt x="6201666" y="293410"/>
                  <a:pt x="6544981" y="293410"/>
                </a:cubicBezTo>
                <a:cubicBezTo>
                  <a:pt x="6656514" y="293410"/>
                  <a:pt x="6759955" y="313227"/>
                  <a:pt x="6852605" y="349644"/>
                </a:cubicBezTo>
                <a:close/>
              </a:path>
            </a:pathLst>
          </a:custGeom>
          <a:solidFill>
            <a:srgbClr val="92D3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33;p5">
            <a:extLst>
              <a:ext uri="{FF2B5EF4-FFF2-40B4-BE49-F238E27FC236}">
                <a16:creationId xmlns:a16="http://schemas.microsoft.com/office/drawing/2014/main" id="{B969B5FE-ABD5-4158-AB88-B65FB9E24257}"/>
              </a:ext>
            </a:extLst>
          </p:cNvPr>
          <p:cNvSpPr/>
          <p:nvPr/>
        </p:nvSpPr>
        <p:spPr>
          <a:xfrm>
            <a:off x="159991" y="3466531"/>
            <a:ext cx="12194349" cy="3387370"/>
          </a:xfrm>
          <a:custGeom>
            <a:avLst/>
            <a:gdLst/>
            <a:ahLst/>
            <a:cxnLst/>
            <a:rect l="l" t="t" r="r" b="b"/>
            <a:pathLst>
              <a:path w="6860393" h="3430248" extrusionOk="0">
                <a:moveTo>
                  <a:pt x="0" y="0"/>
                </a:moveTo>
                <a:lnTo>
                  <a:pt x="6860394" y="0"/>
                </a:lnTo>
                <a:lnTo>
                  <a:pt x="6860394" y="3430249"/>
                </a:lnTo>
                <a:lnTo>
                  <a:pt x="0" y="3430249"/>
                </a:lnTo>
                <a:close/>
              </a:path>
            </a:pathLst>
          </a:custGeom>
          <a:solidFill>
            <a:srgbClr val="3B9A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34;p5">
            <a:extLst>
              <a:ext uri="{FF2B5EF4-FFF2-40B4-BE49-F238E27FC236}">
                <a16:creationId xmlns:a16="http://schemas.microsoft.com/office/drawing/2014/main" id="{49CA1922-396C-45A6-AF5D-0DBE9F2C7F23}"/>
              </a:ext>
            </a:extLst>
          </p:cNvPr>
          <p:cNvSpPr/>
          <p:nvPr/>
        </p:nvSpPr>
        <p:spPr>
          <a:xfrm>
            <a:off x="159991" y="4749421"/>
            <a:ext cx="12194349" cy="737910"/>
          </a:xfrm>
          <a:custGeom>
            <a:avLst/>
            <a:gdLst/>
            <a:ahLst/>
            <a:cxnLst/>
            <a:rect l="l" t="t" r="r" b="b"/>
            <a:pathLst>
              <a:path w="6860393" h="576492" extrusionOk="0">
                <a:moveTo>
                  <a:pt x="0" y="133463"/>
                </a:moveTo>
                <a:lnTo>
                  <a:pt x="0" y="430990"/>
                </a:lnTo>
                <a:cubicBezTo>
                  <a:pt x="7909" y="430782"/>
                  <a:pt x="15194" y="430366"/>
                  <a:pt x="21750" y="429845"/>
                </a:cubicBezTo>
                <a:cubicBezTo>
                  <a:pt x="401698" y="400290"/>
                  <a:pt x="350393" y="460441"/>
                  <a:pt x="684343" y="526628"/>
                </a:cubicBezTo>
                <a:cubicBezTo>
                  <a:pt x="860632" y="559721"/>
                  <a:pt x="980517" y="562322"/>
                  <a:pt x="1159408" y="542758"/>
                </a:cubicBezTo>
                <a:cubicBezTo>
                  <a:pt x="1451835" y="510809"/>
                  <a:pt x="1721889" y="561281"/>
                  <a:pt x="2023370" y="563155"/>
                </a:cubicBezTo>
                <a:cubicBezTo>
                  <a:pt x="2213812" y="564404"/>
                  <a:pt x="2405712" y="568150"/>
                  <a:pt x="2596050" y="567213"/>
                </a:cubicBezTo>
                <a:cubicBezTo>
                  <a:pt x="2714478" y="567006"/>
                  <a:pt x="2830616" y="569086"/>
                  <a:pt x="2948940" y="572105"/>
                </a:cubicBezTo>
                <a:cubicBezTo>
                  <a:pt x="3435452" y="583656"/>
                  <a:pt x="3921132" y="568462"/>
                  <a:pt x="4407228" y="570960"/>
                </a:cubicBezTo>
                <a:cubicBezTo>
                  <a:pt x="4926937" y="575435"/>
                  <a:pt x="5460591" y="540156"/>
                  <a:pt x="5981758" y="519863"/>
                </a:cubicBezTo>
                <a:cubicBezTo>
                  <a:pt x="6309464" y="507271"/>
                  <a:pt x="6548818" y="455030"/>
                  <a:pt x="6860394" y="427556"/>
                </a:cubicBezTo>
                <a:lnTo>
                  <a:pt x="6860394" y="144598"/>
                </a:lnTo>
                <a:cubicBezTo>
                  <a:pt x="6755911" y="124305"/>
                  <a:pt x="6647161" y="115668"/>
                  <a:pt x="6527276" y="127323"/>
                </a:cubicBezTo>
                <a:cubicBezTo>
                  <a:pt x="6264924" y="152611"/>
                  <a:pt x="6037954" y="173425"/>
                  <a:pt x="5776955" y="125658"/>
                </a:cubicBezTo>
                <a:cubicBezTo>
                  <a:pt x="5665083" y="104637"/>
                  <a:pt x="5559143" y="81014"/>
                  <a:pt x="5448624" y="57390"/>
                </a:cubicBezTo>
                <a:cubicBezTo>
                  <a:pt x="5046198" y="-16601"/>
                  <a:pt x="4941090" y="143245"/>
                  <a:pt x="4544388" y="75810"/>
                </a:cubicBezTo>
                <a:cubicBezTo>
                  <a:pt x="4393075" y="50418"/>
                  <a:pt x="4253001" y="43237"/>
                  <a:pt x="4097733" y="49065"/>
                </a:cubicBezTo>
                <a:cubicBezTo>
                  <a:pt x="3871596" y="57494"/>
                  <a:pt x="3758684" y="62177"/>
                  <a:pt x="3530153" y="50002"/>
                </a:cubicBezTo>
                <a:cubicBezTo>
                  <a:pt x="3364479" y="41156"/>
                  <a:pt x="3213478" y="12850"/>
                  <a:pt x="3062997" y="7126"/>
                </a:cubicBezTo>
                <a:cubicBezTo>
                  <a:pt x="2602086" y="-10149"/>
                  <a:pt x="2660155" y="-1303"/>
                  <a:pt x="2240662" y="93606"/>
                </a:cubicBezTo>
                <a:cubicBezTo>
                  <a:pt x="1735001" y="198817"/>
                  <a:pt x="1726884" y="-79353"/>
                  <a:pt x="1209360" y="123056"/>
                </a:cubicBezTo>
                <a:cubicBezTo>
                  <a:pt x="836801" y="275722"/>
                  <a:pt x="878740" y="164371"/>
                  <a:pt x="539898" y="65820"/>
                </a:cubicBezTo>
                <a:cubicBezTo>
                  <a:pt x="308766" y="5773"/>
                  <a:pt x="159430" y="69670"/>
                  <a:pt x="0" y="13346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35;p5">
            <a:extLst>
              <a:ext uri="{FF2B5EF4-FFF2-40B4-BE49-F238E27FC236}">
                <a16:creationId xmlns:a16="http://schemas.microsoft.com/office/drawing/2014/main" id="{BA0ED8AB-F2C5-406A-88E7-3A3899170237}"/>
              </a:ext>
            </a:extLst>
          </p:cNvPr>
          <p:cNvSpPr/>
          <p:nvPr/>
        </p:nvSpPr>
        <p:spPr>
          <a:xfrm>
            <a:off x="159991" y="3799975"/>
            <a:ext cx="12194533" cy="578327"/>
          </a:xfrm>
          <a:custGeom>
            <a:avLst/>
            <a:gdLst/>
            <a:ahLst/>
            <a:cxnLst/>
            <a:rect l="l" t="t" r="r" b="b"/>
            <a:pathLst>
              <a:path w="6860497" h="579776" extrusionOk="0">
                <a:moveTo>
                  <a:pt x="0" y="18533"/>
                </a:moveTo>
                <a:lnTo>
                  <a:pt x="0" y="460609"/>
                </a:lnTo>
                <a:cubicBezTo>
                  <a:pt x="422511" y="521488"/>
                  <a:pt x="735960" y="461337"/>
                  <a:pt x="1159200" y="525130"/>
                </a:cubicBezTo>
                <a:cubicBezTo>
                  <a:pt x="1721369" y="609945"/>
                  <a:pt x="1705342" y="589235"/>
                  <a:pt x="2256896" y="509624"/>
                </a:cubicBezTo>
                <a:cubicBezTo>
                  <a:pt x="2521330" y="469246"/>
                  <a:pt x="2684715" y="448953"/>
                  <a:pt x="2961012" y="448329"/>
                </a:cubicBezTo>
                <a:cubicBezTo>
                  <a:pt x="3362710" y="434176"/>
                  <a:pt x="3591032" y="321992"/>
                  <a:pt x="4008860" y="372464"/>
                </a:cubicBezTo>
                <a:cubicBezTo>
                  <a:pt x="4379754" y="417317"/>
                  <a:pt x="4701008" y="406390"/>
                  <a:pt x="5066075" y="446976"/>
                </a:cubicBezTo>
                <a:cubicBezTo>
                  <a:pt x="5402834" y="486001"/>
                  <a:pt x="5286072" y="548025"/>
                  <a:pt x="5658735" y="494847"/>
                </a:cubicBezTo>
                <a:cubicBezTo>
                  <a:pt x="6193638" y="418566"/>
                  <a:pt x="6524674" y="390676"/>
                  <a:pt x="6860498" y="392965"/>
                </a:cubicBezTo>
                <a:lnTo>
                  <a:pt x="6860498" y="243942"/>
                </a:lnTo>
                <a:cubicBezTo>
                  <a:pt x="6736138" y="238322"/>
                  <a:pt x="6611362" y="235512"/>
                  <a:pt x="6483152" y="235512"/>
                </a:cubicBezTo>
                <a:cubicBezTo>
                  <a:pt x="6098729" y="235720"/>
                  <a:pt x="5685584" y="278908"/>
                  <a:pt x="5312297" y="252579"/>
                </a:cubicBezTo>
                <a:cubicBezTo>
                  <a:pt x="5266299" y="249457"/>
                  <a:pt x="5220406" y="246335"/>
                  <a:pt x="5174408" y="243525"/>
                </a:cubicBezTo>
                <a:cubicBezTo>
                  <a:pt x="4593611" y="207935"/>
                  <a:pt x="4460406" y="390988"/>
                  <a:pt x="3887622" y="155485"/>
                </a:cubicBezTo>
                <a:cubicBezTo>
                  <a:pt x="3718618" y="85968"/>
                  <a:pt x="3776375" y="94918"/>
                  <a:pt x="3922485" y="141020"/>
                </a:cubicBezTo>
                <a:cubicBezTo>
                  <a:pt x="4275791" y="252371"/>
                  <a:pt x="4410038" y="218341"/>
                  <a:pt x="4762304" y="161313"/>
                </a:cubicBezTo>
                <a:cubicBezTo>
                  <a:pt x="4983237" y="125514"/>
                  <a:pt x="5012480" y="132902"/>
                  <a:pt x="5232165" y="126867"/>
                </a:cubicBezTo>
                <a:cubicBezTo>
                  <a:pt x="5054939" y="92212"/>
                  <a:pt x="4960759" y="107822"/>
                  <a:pt x="4788112" y="134880"/>
                </a:cubicBezTo>
                <a:cubicBezTo>
                  <a:pt x="4488712" y="181814"/>
                  <a:pt x="4513480" y="154132"/>
                  <a:pt x="4240617" y="142373"/>
                </a:cubicBezTo>
                <a:cubicBezTo>
                  <a:pt x="3940072" y="129364"/>
                  <a:pt x="4013751" y="108031"/>
                  <a:pt x="3750254" y="43926"/>
                </a:cubicBezTo>
                <a:cubicBezTo>
                  <a:pt x="3498309" y="-17266"/>
                  <a:pt x="3122732" y="59015"/>
                  <a:pt x="2891079" y="135192"/>
                </a:cubicBezTo>
                <a:cubicBezTo>
                  <a:pt x="2660883" y="215219"/>
                  <a:pt x="2647875" y="244254"/>
                  <a:pt x="2375636" y="290876"/>
                </a:cubicBezTo>
                <a:cubicBezTo>
                  <a:pt x="2220785" y="314499"/>
                  <a:pt x="2070408" y="332502"/>
                  <a:pt x="1912435" y="344470"/>
                </a:cubicBezTo>
                <a:cubicBezTo>
                  <a:pt x="1499498" y="375794"/>
                  <a:pt x="1222785" y="300034"/>
                  <a:pt x="818173" y="266733"/>
                </a:cubicBezTo>
                <a:cubicBezTo>
                  <a:pt x="812241" y="266212"/>
                  <a:pt x="328747" y="244983"/>
                  <a:pt x="457582" y="199609"/>
                </a:cubicBezTo>
                <a:cubicBezTo>
                  <a:pt x="687361" y="118541"/>
                  <a:pt x="1197184" y="138418"/>
                  <a:pt x="1468902" y="137898"/>
                </a:cubicBezTo>
                <a:cubicBezTo>
                  <a:pt x="1779750" y="137377"/>
                  <a:pt x="2893785" y="54124"/>
                  <a:pt x="1841149" y="18533"/>
                </a:cubicBezTo>
                <a:cubicBezTo>
                  <a:pt x="1473690" y="6045"/>
                  <a:pt x="1052844" y="-5610"/>
                  <a:pt x="688402" y="2923"/>
                </a:cubicBezTo>
                <a:cubicBezTo>
                  <a:pt x="452586" y="8647"/>
                  <a:pt x="225721" y="14474"/>
                  <a:pt x="0" y="18533"/>
                </a:cubicBezTo>
                <a:close/>
              </a:path>
            </a:pathLst>
          </a:custGeom>
          <a:solidFill>
            <a:srgbClr val="5EB3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6;p5">
            <a:extLst>
              <a:ext uri="{FF2B5EF4-FFF2-40B4-BE49-F238E27FC236}">
                <a16:creationId xmlns:a16="http://schemas.microsoft.com/office/drawing/2014/main" id="{1A1451DC-D46E-463D-9956-E8C03B88F2EA}"/>
              </a:ext>
            </a:extLst>
          </p:cNvPr>
          <p:cNvSpPr/>
          <p:nvPr/>
        </p:nvSpPr>
        <p:spPr>
          <a:xfrm>
            <a:off x="159991" y="3430248"/>
            <a:ext cx="12194349" cy="199960"/>
          </a:xfrm>
          <a:custGeom>
            <a:avLst/>
            <a:gdLst/>
            <a:ahLst/>
            <a:cxnLst/>
            <a:rect l="l" t="t" r="r" b="b"/>
            <a:pathLst>
              <a:path w="6860393" h="104691" extrusionOk="0">
                <a:moveTo>
                  <a:pt x="0" y="0"/>
                </a:moveTo>
                <a:lnTo>
                  <a:pt x="6860394" y="0"/>
                </a:lnTo>
                <a:lnTo>
                  <a:pt x="6860394" y="104691"/>
                </a:lnTo>
                <a:lnTo>
                  <a:pt x="0" y="104691"/>
                </a:lnTo>
                <a:close/>
              </a:path>
            </a:pathLst>
          </a:custGeom>
          <a:solidFill>
            <a:srgbClr val="2181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7;p5">
            <a:extLst>
              <a:ext uri="{FF2B5EF4-FFF2-40B4-BE49-F238E27FC236}">
                <a16:creationId xmlns:a16="http://schemas.microsoft.com/office/drawing/2014/main" id="{A6F5C1BC-B6C3-4CB0-8F8F-3CF3A5F07F07}"/>
              </a:ext>
            </a:extLst>
          </p:cNvPr>
          <p:cNvSpPr/>
          <p:nvPr/>
        </p:nvSpPr>
        <p:spPr>
          <a:xfrm>
            <a:off x="159991" y="5669997"/>
            <a:ext cx="12186015" cy="1186838"/>
          </a:xfrm>
          <a:custGeom>
            <a:avLst/>
            <a:gdLst/>
            <a:ahLst/>
            <a:cxnLst/>
            <a:rect l="l" t="t" r="r" b="b"/>
            <a:pathLst>
              <a:path w="6281451" h="2792561" extrusionOk="0">
                <a:moveTo>
                  <a:pt x="6281452" y="400263"/>
                </a:moveTo>
                <a:lnTo>
                  <a:pt x="6281452" y="2792562"/>
                </a:lnTo>
                <a:lnTo>
                  <a:pt x="0" y="2792562"/>
                </a:lnTo>
                <a:lnTo>
                  <a:pt x="0" y="483988"/>
                </a:lnTo>
                <a:lnTo>
                  <a:pt x="791242" y="282439"/>
                </a:lnTo>
                <a:cubicBezTo>
                  <a:pt x="1210532" y="175663"/>
                  <a:pt x="1598390" y="164519"/>
                  <a:pt x="2011966" y="249196"/>
                </a:cubicBezTo>
                <a:cubicBezTo>
                  <a:pt x="2483930" y="345875"/>
                  <a:pt x="2906268" y="335398"/>
                  <a:pt x="3370612" y="215573"/>
                </a:cubicBezTo>
                <a:lnTo>
                  <a:pt x="3811905" y="101654"/>
                </a:lnTo>
                <a:cubicBezTo>
                  <a:pt x="4394168" y="-48650"/>
                  <a:pt x="4932521" y="-32648"/>
                  <a:pt x="5508403" y="152137"/>
                </a:cubicBezTo>
                <a:lnTo>
                  <a:pt x="6281452" y="400263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39;p5">
            <a:extLst>
              <a:ext uri="{FF2B5EF4-FFF2-40B4-BE49-F238E27FC236}">
                <a16:creationId xmlns:a16="http://schemas.microsoft.com/office/drawing/2014/main" id="{B1F78BA8-9B4A-4EBD-8111-211DCB93DF17}"/>
              </a:ext>
            </a:extLst>
          </p:cNvPr>
          <p:cNvSpPr/>
          <p:nvPr/>
        </p:nvSpPr>
        <p:spPr>
          <a:xfrm>
            <a:off x="894916" y="566241"/>
            <a:ext cx="11066865" cy="5543415"/>
          </a:xfrm>
          <a:prstGeom prst="frame">
            <a:avLst>
              <a:gd name="adj1" fmla="val 3598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Google Shape;140;p5">
            <a:extLst>
              <a:ext uri="{FF2B5EF4-FFF2-40B4-BE49-F238E27FC236}">
                <a16:creationId xmlns:a16="http://schemas.microsoft.com/office/drawing/2014/main" id="{2970374B-FB5B-4EA5-A8D6-4D7C92B3A4FB}"/>
              </a:ext>
            </a:extLst>
          </p:cNvPr>
          <p:cNvSpPr/>
          <p:nvPr/>
        </p:nvSpPr>
        <p:spPr>
          <a:xfrm>
            <a:off x="159991" y="5965350"/>
            <a:ext cx="12186015" cy="891678"/>
          </a:xfrm>
          <a:custGeom>
            <a:avLst/>
            <a:gdLst/>
            <a:ahLst/>
            <a:cxnLst/>
            <a:rect l="l" t="t" r="r" b="b"/>
            <a:pathLst>
              <a:path w="6281451" h="2098067" extrusionOk="0">
                <a:moveTo>
                  <a:pt x="6281452" y="93627"/>
                </a:moveTo>
                <a:lnTo>
                  <a:pt x="6281452" y="2098068"/>
                </a:lnTo>
                <a:lnTo>
                  <a:pt x="0" y="2098068"/>
                </a:lnTo>
                <a:lnTo>
                  <a:pt x="0" y="39715"/>
                </a:lnTo>
                <a:cubicBezTo>
                  <a:pt x="471392" y="-34294"/>
                  <a:pt x="931259" y="-4957"/>
                  <a:pt x="1397889" y="128488"/>
                </a:cubicBezTo>
                <a:cubicBezTo>
                  <a:pt x="2046161" y="314035"/>
                  <a:pt x="2642521" y="319369"/>
                  <a:pt x="3284601" y="145443"/>
                </a:cubicBezTo>
                <a:cubicBezTo>
                  <a:pt x="3778758" y="11521"/>
                  <a:pt x="4280535" y="-2480"/>
                  <a:pt x="4786694" y="103342"/>
                </a:cubicBezTo>
                <a:cubicBezTo>
                  <a:pt x="5309045" y="212499"/>
                  <a:pt x="5783961" y="210213"/>
                  <a:pt x="6281452" y="93627"/>
                </a:cubicBezTo>
                <a:close/>
              </a:path>
            </a:pathLst>
          </a:custGeom>
          <a:solidFill>
            <a:srgbClr val="F9BC6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41;p5">
            <a:extLst>
              <a:ext uri="{FF2B5EF4-FFF2-40B4-BE49-F238E27FC236}">
                <a16:creationId xmlns:a16="http://schemas.microsoft.com/office/drawing/2014/main" id="{3F3EDF16-33D5-4DF6-9E19-71696BDE9F24}"/>
              </a:ext>
            </a:extLst>
          </p:cNvPr>
          <p:cNvSpPr/>
          <p:nvPr/>
        </p:nvSpPr>
        <p:spPr>
          <a:xfrm>
            <a:off x="159991" y="6175997"/>
            <a:ext cx="12186015" cy="679478"/>
          </a:xfrm>
          <a:custGeom>
            <a:avLst/>
            <a:gdLst/>
            <a:ahLst/>
            <a:cxnLst/>
            <a:rect l="l" t="t" r="r" b="b"/>
            <a:pathLst>
              <a:path w="6281451" h="1598771" extrusionOk="0">
                <a:moveTo>
                  <a:pt x="6281452" y="0"/>
                </a:moveTo>
                <a:lnTo>
                  <a:pt x="6281452" y="1598771"/>
                </a:lnTo>
                <a:lnTo>
                  <a:pt x="0" y="1598771"/>
                </a:lnTo>
                <a:lnTo>
                  <a:pt x="0" y="257461"/>
                </a:lnTo>
                <a:lnTo>
                  <a:pt x="25527" y="265462"/>
                </a:lnTo>
                <a:cubicBezTo>
                  <a:pt x="673418" y="469773"/>
                  <a:pt x="1302544" y="512064"/>
                  <a:pt x="1951292" y="391763"/>
                </a:cubicBezTo>
                <a:cubicBezTo>
                  <a:pt x="2512695" y="287655"/>
                  <a:pt x="3004376" y="287369"/>
                  <a:pt x="3554635" y="390716"/>
                </a:cubicBezTo>
                <a:cubicBezTo>
                  <a:pt x="4254913" y="522256"/>
                  <a:pt x="4928330" y="466344"/>
                  <a:pt x="5642991" y="220027"/>
                </a:cubicBezTo>
                <a:lnTo>
                  <a:pt x="6281452" y="0"/>
                </a:lnTo>
                <a:close/>
              </a:path>
            </a:pathLst>
          </a:custGeom>
          <a:solidFill>
            <a:srgbClr val="E9AA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56;p5">
            <a:extLst>
              <a:ext uri="{FF2B5EF4-FFF2-40B4-BE49-F238E27FC236}">
                <a16:creationId xmlns:a16="http://schemas.microsoft.com/office/drawing/2014/main" id="{5122535A-A2F5-4A96-A959-3587B4798FB2}"/>
              </a:ext>
            </a:extLst>
          </p:cNvPr>
          <p:cNvSpPr/>
          <p:nvPr/>
        </p:nvSpPr>
        <p:spPr>
          <a:xfrm>
            <a:off x="159991" y="6463713"/>
            <a:ext cx="12186015" cy="393600"/>
          </a:xfrm>
          <a:custGeom>
            <a:avLst/>
            <a:gdLst/>
            <a:ahLst/>
            <a:cxnLst/>
            <a:rect l="l" t="t" r="r" b="b"/>
            <a:pathLst>
              <a:path w="6281451" h="926118" extrusionOk="0">
                <a:moveTo>
                  <a:pt x="0" y="225079"/>
                </a:moveTo>
                <a:lnTo>
                  <a:pt x="0" y="926119"/>
                </a:lnTo>
                <a:lnTo>
                  <a:pt x="6281452" y="926119"/>
                </a:lnTo>
                <a:lnTo>
                  <a:pt x="6281452" y="272133"/>
                </a:lnTo>
                <a:lnTo>
                  <a:pt x="5490210" y="158785"/>
                </a:lnTo>
                <a:cubicBezTo>
                  <a:pt x="5070920" y="98778"/>
                  <a:pt x="4683062" y="92491"/>
                  <a:pt x="4269486" y="140116"/>
                </a:cubicBezTo>
                <a:cubicBezTo>
                  <a:pt x="3797522" y="194504"/>
                  <a:pt x="3375184" y="188598"/>
                  <a:pt x="2910840" y="121162"/>
                </a:cubicBezTo>
                <a:lnTo>
                  <a:pt x="2469547" y="57153"/>
                </a:lnTo>
                <a:cubicBezTo>
                  <a:pt x="1887284" y="-27333"/>
                  <a:pt x="1348931" y="-18380"/>
                  <a:pt x="773049" y="85538"/>
                </a:cubicBezTo>
                <a:lnTo>
                  <a:pt x="0" y="225079"/>
                </a:lnTo>
                <a:close/>
              </a:path>
            </a:pathLst>
          </a:custGeom>
          <a:solidFill>
            <a:srgbClr val="FCD1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oogle Shape;157;p5">
            <a:extLst>
              <a:ext uri="{FF2B5EF4-FFF2-40B4-BE49-F238E27FC236}">
                <a16:creationId xmlns:a16="http://schemas.microsoft.com/office/drawing/2014/main" id="{223C0965-3039-41CF-9C66-7C30FDC36ECE}"/>
              </a:ext>
            </a:extLst>
          </p:cNvPr>
          <p:cNvGrpSpPr/>
          <p:nvPr/>
        </p:nvGrpSpPr>
        <p:grpSpPr>
          <a:xfrm>
            <a:off x="407656" y="5694211"/>
            <a:ext cx="1734707" cy="1138399"/>
            <a:chOff x="975725" y="5557227"/>
            <a:chExt cx="2040352" cy="1338977"/>
          </a:xfrm>
        </p:grpSpPr>
        <p:sp>
          <p:nvSpPr>
            <p:cNvPr id="113" name="Google Shape;158;p5">
              <a:extLst>
                <a:ext uri="{FF2B5EF4-FFF2-40B4-BE49-F238E27FC236}">
                  <a16:creationId xmlns:a16="http://schemas.microsoft.com/office/drawing/2014/main" id="{FDAAB0BC-B49C-4F9C-8E5E-57575BDAC805}"/>
                </a:ext>
              </a:extLst>
            </p:cNvPr>
            <p:cNvSpPr/>
            <p:nvPr/>
          </p:nvSpPr>
          <p:spPr>
            <a:xfrm>
              <a:off x="975725" y="6182246"/>
              <a:ext cx="1228662" cy="290564"/>
            </a:xfrm>
            <a:custGeom>
              <a:avLst/>
              <a:gdLst/>
              <a:ahLst/>
              <a:cxnLst/>
              <a:rect l="l" t="t" r="r" b="b"/>
              <a:pathLst>
                <a:path w="2109291" h="498823" extrusionOk="0">
                  <a:moveTo>
                    <a:pt x="1054646" y="498823"/>
                  </a:moveTo>
                  <a:cubicBezTo>
                    <a:pt x="1635507" y="498823"/>
                    <a:pt x="2109292" y="386772"/>
                    <a:pt x="2109292" y="249412"/>
                  </a:cubicBezTo>
                  <a:cubicBezTo>
                    <a:pt x="2109292" y="112051"/>
                    <a:pt x="1635507" y="0"/>
                    <a:pt x="1054646" y="0"/>
                  </a:cubicBezTo>
                  <a:cubicBezTo>
                    <a:pt x="473785" y="0"/>
                    <a:pt x="0" y="112051"/>
                    <a:pt x="0" y="249412"/>
                  </a:cubicBezTo>
                  <a:cubicBezTo>
                    <a:pt x="0" y="386772"/>
                    <a:pt x="473785" y="498823"/>
                    <a:pt x="1054646" y="498823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" name="Google Shape;159;p5">
              <a:extLst>
                <a:ext uri="{FF2B5EF4-FFF2-40B4-BE49-F238E27FC236}">
                  <a16:creationId xmlns:a16="http://schemas.microsoft.com/office/drawing/2014/main" id="{AD4427A7-9840-4995-AF40-7CFB40D482C9}"/>
                </a:ext>
              </a:extLst>
            </p:cNvPr>
            <p:cNvGrpSpPr/>
            <p:nvPr/>
          </p:nvGrpSpPr>
          <p:grpSpPr>
            <a:xfrm flipH="1">
              <a:off x="1071688" y="5557227"/>
              <a:ext cx="835252" cy="890789"/>
              <a:chOff x="-4259888" y="2290454"/>
              <a:chExt cx="4283344" cy="4568148"/>
            </a:xfrm>
          </p:grpSpPr>
          <p:sp>
            <p:nvSpPr>
              <p:cNvPr id="130" name="Google Shape;160;p5">
                <a:extLst>
                  <a:ext uri="{FF2B5EF4-FFF2-40B4-BE49-F238E27FC236}">
                    <a16:creationId xmlns:a16="http://schemas.microsoft.com/office/drawing/2014/main" id="{6B5EFD92-BB17-495E-AC73-8140798ACF41}"/>
                  </a:ext>
                </a:extLst>
              </p:cNvPr>
              <p:cNvSpPr/>
              <p:nvPr/>
            </p:nvSpPr>
            <p:spPr>
              <a:xfrm>
                <a:off x="-4117892" y="2882105"/>
                <a:ext cx="3976497" cy="3976497"/>
              </a:xfrm>
              <a:custGeom>
                <a:avLst/>
                <a:gdLst/>
                <a:ahLst/>
                <a:cxnLst/>
                <a:rect l="l" t="t" r="r" b="b"/>
                <a:pathLst>
                  <a:path w="1600200" h="1600200" extrusionOk="0">
                    <a:moveTo>
                      <a:pt x="0" y="0"/>
                    </a:moveTo>
                    <a:lnTo>
                      <a:pt x="253270" y="1511522"/>
                    </a:lnTo>
                    <a:lnTo>
                      <a:pt x="258604" y="1511808"/>
                    </a:lnTo>
                    <a:cubicBezTo>
                      <a:pt x="277273" y="1561148"/>
                      <a:pt x="511778" y="1600200"/>
                      <a:pt x="798576" y="1600200"/>
                    </a:cubicBezTo>
                    <a:cubicBezTo>
                      <a:pt x="1085374" y="1600200"/>
                      <a:pt x="1320070" y="1561148"/>
                      <a:pt x="1338834" y="1511808"/>
                    </a:cubicBezTo>
                    <a:lnTo>
                      <a:pt x="1347216" y="1511522"/>
                    </a:lnTo>
                    <a:lnTo>
                      <a:pt x="1600200" y="0"/>
                    </a:lnTo>
                    <a:lnTo>
                      <a:pt x="800100" y="5867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61;p5">
                <a:extLst>
                  <a:ext uri="{FF2B5EF4-FFF2-40B4-BE49-F238E27FC236}">
                    <a16:creationId xmlns:a16="http://schemas.microsoft.com/office/drawing/2014/main" id="{6F944491-0619-4D0B-94AA-F91EB8D70057}"/>
                  </a:ext>
                </a:extLst>
              </p:cNvPr>
              <p:cNvSpPr/>
              <p:nvPr/>
            </p:nvSpPr>
            <p:spPr>
              <a:xfrm>
                <a:off x="-4259888" y="2479783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509683" y="0"/>
                      <a:pt x="210788" y="34385"/>
                      <a:pt x="76200" y="83915"/>
                    </a:cubicBezTo>
                    <a:lnTo>
                      <a:pt x="76200" y="66675"/>
                    </a:lnTo>
                    <a:lnTo>
                      <a:pt x="0" y="66675"/>
                    </a:lnTo>
                    <a:lnTo>
                      <a:pt x="0" y="142875"/>
                    </a:ln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lnTo>
                      <a:pt x="1714500" y="66675"/>
                    </a:lnTo>
                    <a:lnTo>
                      <a:pt x="1638300" y="66675"/>
                    </a:lnTo>
                    <a:lnTo>
                      <a:pt x="1638300" y="83915"/>
                    </a:lnTo>
                    <a:cubicBezTo>
                      <a:pt x="1503712" y="34385"/>
                      <a:pt x="1204722" y="0"/>
                      <a:pt x="857250" y="0"/>
                    </a:cubicBez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62;p5">
                <a:extLst>
                  <a:ext uri="{FF2B5EF4-FFF2-40B4-BE49-F238E27FC236}">
                    <a16:creationId xmlns:a16="http://schemas.microsoft.com/office/drawing/2014/main" id="{D83001DE-34F8-4D42-9F99-7BC6E5C854D8}"/>
                  </a:ext>
                </a:extLst>
              </p:cNvPr>
              <p:cNvSpPr/>
              <p:nvPr/>
            </p:nvSpPr>
            <p:spPr>
              <a:xfrm>
                <a:off x="-4259888" y="2290454"/>
                <a:ext cx="4260533" cy="710089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285750" extrusionOk="0">
                    <a:moveTo>
                      <a:pt x="857250" y="0"/>
                    </a:moveTo>
                    <a:cubicBezTo>
                      <a:pt x="383762" y="0"/>
                      <a:pt x="0" y="64008"/>
                      <a:pt x="0" y="142875"/>
                    </a:cubicBezTo>
                    <a:cubicBezTo>
                      <a:pt x="0" y="221742"/>
                      <a:pt x="383762" y="285750"/>
                      <a:pt x="857250" y="285750"/>
                    </a:cubicBezTo>
                    <a:cubicBezTo>
                      <a:pt x="1330738" y="285750"/>
                      <a:pt x="1714500" y="221742"/>
                      <a:pt x="1714500" y="142875"/>
                    </a:cubicBezTo>
                    <a:cubicBezTo>
                      <a:pt x="1714500" y="64008"/>
                      <a:pt x="1330738" y="0"/>
                      <a:pt x="857250" y="0"/>
                    </a:cubicBezTo>
                    <a:close/>
                    <a:moveTo>
                      <a:pt x="857250" y="28575"/>
                    </a:moveTo>
                    <a:cubicBezTo>
                      <a:pt x="1267587" y="28575"/>
                      <a:pt x="1600200" y="79724"/>
                      <a:pt x="1600200" y="142875"/>
                    </a:cubicBezTo>
                    <a:cubicBezTo>
                      <a:pt x="1600200" y="206026"/>
                      <a:pt x="1267587" y="257175"/>
                      <a:pt x="857250" y="257175"/>
                    </a:cubicBezTo>
                    <a:cubicBezTo>
                      <a:pt x="446913" y="257175"/>
                      <a:pt x="114300" y="206026"/>
                      <a:pt x="114300" y="142875"/>
                    </a:cubicBezTo>
                    <a:cubicBezTo>
                      <a:pt x="114300" y="79724"/>
                      <a:pt x="446913" y="28575"/>
                      <a:pt x="857250" y="28575"/>
                    </a:cubicBez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63;p5">
                <a:extLst>
                  <a:ext uri="{FF2B5EF4-FFF2-40B4-BE49-F238E27FC236}">
                    <a16:creationId xmlns:a16="http://schemas.microsoft.com/office/drawing/2014/main" id="{5D2EB3EA-49E0-4C52-8296-B2AE7E8E24EC}"/>
                  </a:ext>
                </a:extLst>
              </p:cNvPr>
              <p:cNvSpPr/>
              <p:nvPr/>
            </p:nvSpPr>
            <p:spPr>
              <a:xfrm>
                <a:off x="-3722035" y="3185505"/>
                <a:ext cx="3330996" cy="2212255"/>
              </a:xfrm>
              <a:custGeom>
                <a:avLst/>
                <a:gdLst/>
                <a:ahLst/>
                <a:cxnLst/>
                <a:rect l="l" t="t" r="r" b="b"/>
                <a:pathLst>
                  <a:path w="3330996" h="2212255" extrusionOk="0">
                    <a:moveTo>
                      <a:pt x="177084" y="63532"/>
                    </a:moveTo>
                    <a:cubicBezTo>
                      <a:pt x="166021" y="63995"/>
                      <a:pt x="154096" y="66887"/>
                      <a:pt x="141286" y="72892"/>
                    </a:cubicBezTo>
                    <a:cubicBezTo>
                      <a:pt x="38813" y="120934"/>
                      <a:pt x="122592" y="252518"/>
                      <a:pt x="122592" y="252518"/>
                    </a:cubicBezTo>
                    <a:lnTo>
                      <a:pt x="289673" y="176076"/>
                    </a:lnTo>
                    <a:cubicBezTo>
                      <a:pt x="289673" y="176076"/>
                      <a:pt x="254523" y="60293"/>
                      <a:pt x="177084" y="63532"/>
                    </a:cubicBezTo>
                    <a:close/>
                    <a:moveTo>
                      <a:pt x="189329" y="0"/>
                    </a:moveTo>
                    <a:cubicBezTo>
                      <a:pt x="293934" y="0"/>
                      <a:pt x="378657" y="84726"/>
                      <a:pt x="378657" y="189329"/>
                    </a:cubicBezTo>
                    <a:lnTo>
                      <a:pt x="373085" y="216947"/>
                    </a:lnTo>
                    <a:lnTo>
                      <a:pt x="397885" y="248723"/>
                    </a:lnTo>
                    <a:cubicBezTo>
                      <a:pt x="566135" y="462596"/>
                      <a:pt x="1277966" y="1340089"/>
                      <a:pt x="1899199" y="1692121"/>
                    </a:cubicBezTo>
                    <a:cubicBezTo>
                      <a:pt x="2609180" y="2094443"/>
                      <a:pt x="3330996" y="1952447"/>
                      <a:pt x="3330996" y="1952447"/>
                    </a:cubicBezTo>
                    <a:cubicBezTo>
                      <a:pt x="3330996" y="1952447"/>
                      <a:pt x="2798272" y="2520904"/>
                      <a:pt x="1721705" y="1976113"/>
                    </a:cubicBezTo>
                    <a:cubicBezTo>
                      <a:pt x="712421" y="1465372"/>
                      <a:pt x="253928" y="497855"/>
                      <a:pt x="200560" y="378910"/>
                    </a:cubicBezTo>
                    <a:lnTo>
                      <a:pt x="199977" y="377585"/>
                    </a:lnTo>
                    <a:lnTo>
                      <a:pt x="189329" y="378657"/>
                    </a:lnTo>
                    <a:cubicBezTo>
                      <a:pt x="84726" y="378657"/>
                      <a:pt x="0" y="293931"/>
                      <a:pt x="0" y="189329"/>
                    </a:cubicBezTo>
                    <a:cubicBezTo>
                      <a:pt x="0" y="84726"/>
                      <a:pt x="84726" y="0"/>
                      <a:pt x="189329" y="0"/>
                    </a:cubicBezTo>
                    <a:close/>
                  </a:path>
                </a:pathLst>
              </a:custGeom>
              <a:solidFill>
                <a:srgbClr val="EEEE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64;p5">
                <a:extLst>
                  <a:ext uri="{FF2B5EF4-FFF2-40B4-BE49-F238E27FC236}">
                    <a16:creationId xmlns:a16="http://schemas.microsoft.com/office/drawing/2014/main" id="{2D5C4B91-F14B-4D0B-883E-6C8E835DEEB6}"/>
                  </a:ext>
                </a:extLst>
              </p:cNvPr>
              <p:cNvSpPr/>
              <p:nvPr/>
            </p:nvSpPr>
            <p:spPr>
              <a:xfrm>
                <a:off x="-695859" y="3147167"/>
                <a:ext cx="719316" cy="2032509"/>
              </a:xfrm>
              <a:custGeom>
                <a:avLst/>
                <a:gdLst/>
                <a:ahLst/>
                <a:cxnLst/>
                <a:rect l="l" t="t" r="r" b="b"/>
                <a:pathLst>
                  <a:path w="289463" h="817911" extrusionOk="0">
                    <a:moveTo>
                      <a:pt x="174784" y="190024"/>
                    </a:moveTo>
                    <a:cubicBezTo>
                      <a:pt x="174784" y="190024"/>
                      <a:pt x="227457" y="296418"/>
                      <a:pt x="184595" y="505968"/>
                    </a:cubicBezTo>
                    <a:cubicBezTo>
                      <a:pt x="142018" y="714089"/>
                      <a:pt x="0" y="817912"/>
                      <a:pt x="0" y="817912"/>
                    </a:cubicBezTo>
                    <a:lnTo>
                      <a:pt x="116110" y="807815"/>
                    </a:lnTo>
                    <a:cubicBezTo>
                      <a:pt x="116110" y="807815"/>
                      <a:pt x="294132" y="634556"/>
                      <a:pt x="289370" y="410718"/>
                    </a:cubicBezTo>
                    <a:cubicBezTo>
                      <a:pt x="284607" y="186880"/>
                      <a:pt x="208407" y="0"/>
                      <a:pt x="208407" y="0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65;p5">
                <a:extLst>
                  <a:ext uri="{FF2B5EF4-FFF2-40B4-BE49-F238E27FC236}">
                    <a16:creationId xmlns:a16="http://schemas.microsoft.com/office/drawing/2014/main" id="{CBC493E6-1C72-4138-B175-31B94F504114}"/>
                  </a:ext>
                </a:extLst>
              </p:cNvPr>
              <p:cNvSpPr/>
              <p:nvPr/>
            </p:nvSpPr>
            <p:spPr>
              <a:xfrm>
                <a:off x="-3975657" y="2361691"/>
                <a:ext cx="3692462" cy="568071"/>
              </a:xfrm>
              <a:custGeom>
                <a:avLst/>
                <a:gdLst/>
                <a:ahLst/>
                <a:cxnLst/>
                <a:rect l="l" t="t" r="r" b="b"/>
                <a:pathLst>
                  <a:path w="1485900" h="228600" extrusionOk="0">
                    <a:moveTo>
                      <a:pt x="0" y="114300"/>
                    </a:moveTo>
                    <a:cubicBezTo>
                      <a:pt x="0" y="177451"/>
                      <a:pt x="332613" y="228600"/>
                      <a:pt x="742950" y="228600"/>
                    </a:cubicBezTo>
                    <a:cubicBezTo>
                      <a:pt x="1153287" y="228600"/>
                      <a:pt x="1485900" y="177451"/>
                      <a:pt x="1485900" y="114300"/>
                    </a:cubicBezTo>
                    <a:cubicBezTo>
                      <a:pt x="1485900" y="51149"/>
                      <a:pt x="1153287" y="0"/>
                      <a:pt x="742950" y="0"/>
                    </a:cubicBezTo>
                    <a:cubicBezTo>
                      <a:pt x="332613" y="0"/>
                      <a:pt x="0" y="51244"/>
                      <a:pt x="0" y="114300"/>
                    </a:cubicBez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5" name="Google Shape;166;p5">
              <a:extLst>
                <a:ext uri="{FF2B5EF4-FFF2-40B4-BE49-F238E27FC236}">
                  <a16:creationId xmlns:a16="http://schemas.microsoft.com/office/drawing/2014/main" id="{8E265BB9-A98D-4FDA-BE15-59F72A9B366C}"/>
                </a:ext>
              </a:extLst>
            </p:cNvPr>
            <p:cNvSpPr/>
            <p:nvPr/>
          </p:nvSpPr>
          <p:spPr>
            <a:xfrm>
              <a:off x="1030321" y="6260169"/>
              <a:ext cx="1985756" cy="636035"/>
            </a:xfrm>
            <a:custGeom>
              <a:avLst/>
              <a:gdLst/>
              <a:ahLst/>
              <a:cxnLst/>
              <a:rect l="l" t="t" r="r" b="b"/>
              <a:pathLst>
                <a:path w="3409023" h="1091906" extrusionOk="0">
                  <a:moveTo>
                    <a:pt x="651596" y="191331"/>
                  </a:moveTo>
                  <a:cubicBezTo>
                    <a:pt x="817348" y="191331"/>
                    <a:pt x="968661" y="210313"/>
                    <a:pt x="1083632" y="241570"/>
                  </a:cubicBezTo>
                  <a:cubicBezTo>
                    <a:pt x="1101478" y="107130"/>
                    <a:pt x="1420111" y="0"/>
                    <a:pt x="1810614" y="0"/>
                  </a:cubicBezTo>
                  <a:cubicBezTo>
                    <a:pt x="2181271" y="0"/>
                    <a:pt x="2487141" y="96477"/>
                    <a:pt x="2532567" y="221291"/>
                  </a:cubicBezTo>
                  <a:lnTo>
                    <a:pt x="2534298" y="221291"/>
                  </a:lnTo>
                  <a:cubicBezTo>
                    <a:pt x="3017384" y="221291"/>
                    <a:pt x="3409023" y="343076"/>
                    <a:pt x="3409023" y="493361"/>
                  </a:cubicBezTo>
                  <a:cubicBezTo>
                    <a:pt x="3409023" y="643647"/>
                    <a:pt x="3017384" y="765432"/>
                    <a:pt x="2534298" y="765432"/>
                  </a:cubicBezTo>
                  <a:cubicBezTo>
                    <a:pt x="2415270" y="765432"/>
                    <a:pt x="2301759" y="758023"/>
                    <a:pt x="2198360" y="744612"/>
                  </a:cubicBezTo>
                  <a:cubicBezTo>
                    <a:pt x="2051157" y="815131"/>
                    <a:pt x="1829109" y="860016"/>
                    <a:pt x="1580725" y="860016"/>
                  </a:cubicBezTo>
                  <a:cubicBezTo>
                    <a:pt x="1176648" y="860016"/>
                    <a:pt x="842386" y="741205"/>
                    <a:pt x="786415" y="586539"/>
                  </a:cubicBezTo>
                  <a:cubicBezTo>
                    <a:pt x="742935" y="589351"/>
                    <a:pt x="697834" y="590812"/>
                    <a:pt x="651596" y="590812"/>
                  </a:cubicBezTo>
                  <a:cubicBezTo>
                    <a:pt x="291701" y="590812"/>
                    <a:pt x="0" y="501365"/>
                    <a:pt x="0" y="391044"/>
                  </a:cubicBezTo>
                  <a:cubicBezTo>
                    <a:pt x="0" y="280778"/>
                    <a:pt x="291701" y="191331"/>
                    <a:pt x="651596" y="191331"/>
                  </a:cubicBezTo>
                  <a:lnTo>
                    <a:pt x="651596" y="191331"/>
                  </a:lnTo>
                  <a:close/>
                  <a:moveTo>
                    <a:pt x="2362922" y="860016"/>
                  </a:moveTo>
                  <a:cubicBezTo>
                    <a:pt x="2211934" y="860016"/>
                    <a:pt x="2089499" y="911932"/>
                    <a:pt x="2089499" y="975961"/>
                  </a:cubicBezTo>
                  <a:cubicBezTo>
                    <a:pt x="2089499" y="1039990"/>
                    <a:pt x="2211934" y="1091906"/>
                    <a:pt x="2362922" y="1091906"/>
                  </a:cubicBezTo>
                  <a:cubicBezTo>
                    <a:pt x="2513910" y="1091906"/>
                    <a:pt x="2636345" y="1039990"/>
                    <a:pt x="2636345" y="975961"/>
                  </a:cubicBezTo>
                  <a:cubicBezTo>
                    <a:pt x="2636345" y="911932"/>
                    <a:pt x="2513910" y="860016"/>
                    <a:pt x="2362922" y="860016"/>
                  </a:cubicBezTo>
                  <a:lnTo>
                    <a:pt x="2362922" y="860016"/>
                  </a:lnTo>
                  <a:close/>
                  <a:moveTo>
                    <a:pt x="612119" y="618500"/>
                  </a:moveTo>
                  <a:cubicBezTo>
                    <a:pt x="503961" y="618500"/>
                    <a:pt x="416245" y="658680"/>
                    <a:pt x="416245" y="708271"/>
                  </a:cubicBezTo>
                  <a:cubicBezTo>
                    <a:pt x="416245" y="757861"/>
                    <a:pt x="503961" y="798042"/>
                    <a:pt x="612119" y="798042"/>
                  </a:cubicBezTo>
                  <a:cubicBezTo>
                    <a:pt x="720276" y="798042"/>
                    <a:pt x="807992" y="757861"/>
                    <a:pt x="807992" y="708271"/>
                  </a:cubicBezTo>
                  <a:cubicBezTo>
                    <a:pt x="807992" y="658680"/>
                    <a:pt x="720330" y="618500"/>
                    <a:pt x="612119" y="618500"/>
                  </a:cubicBez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67;p5">
              <a:extLst>
                <a:ext uri="{FF2B5EF4-FFF2-40B4-BE49-F238E27FC236}">
                  <a16:creationId xmlns:a16="http://schemas.microsoft.com/office/drawing/2014/main" id="{A1B839E5-907A-4482-BF02-57D903967FE7}"/>
                </a:ext>
              </a:extLst>
            </p:cNvPr>
            <p:cNvSpPr/>
            <p:nvPr/>
          </p:nvSpPr>
          <p:spPr>
            <a:xfrm>
              <a:off x="1346500" y="6316554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19" y="296568"/>
                    <a:pt x="1103209" y="229943"/>
                    <a:pt x="1103209" y="148284"/>
                  </a:cubicBezTo>
                  <a:cubicBezTo>
                    <a:pt x="1103209" y="66625"/>
                    <a:pt x="855419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43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68;p5">
              <a:extLst>
                <a:ext uri="{FF2B5EF4-FFF2-40B4-BE49-F238E27FC236}">
                  <a16:creationId xmlns:a16="http://schemas.microsoft.com/office/drawing/2014/main" id="{2E8BC56A-F7F3-4812-B1F5-489745561649}"/>
                </a:ext>
              </a:extLst>
            </p:cNvPr>
            <p:cNvSpPr/>
            <p:nvPr/>
          </p:nvSpPr>
          <p:spPr>
            <a:xfrm>
              <a:off x="1195792" y="6055316"/>
              <a:ext cx="1089775" cy="372089"/>
            </a:xfrm>
            <a:custGeom>
              <a:avLst/>
              <a:gdLst/>
              <a:ahLst/>
              <a:cxnLst/>
              <a:rect l="l" t="t" r="r" b="b"/>
              <a:pathLst>
                <a:path w="1870858" h="638779" extrusionOk="0">
                  <a:moveTo>
                    <a:pt x="1020738" y="486602"/>
                  </a:moveTo>
                  <a:cubicBezTo>
                    <a:pt x="1020738" y="570640"/>
                    <a:pt x="763702" y="638779"/>
                    <a:pt x="446691" y="638779"/>
                  </a:cubicBezTo>
                  <a:cubicBezTo>
                    <a:pt x="266230" y="638779"/>
                    <a:pt x="105237" y="616715"/>
                    <a:pt x="0" y="582159"/>
                  </a:cubicBezTo>
                  <a:cubicBezTo>
                    <a:pt x="91339" y="555714"/>
                    <a:pt x="177974" y="512830"/>
                    <a:pt x="255360" y="454587"/>
                  </a:cubicBezTo>
                  <a:cubicBezTo>
                    <a:pt x="353405" y="380877"/>
                    <a:pt x="476218" y="347943"/>
                    <a:pt x="598004" y="362761"/>
                  </a:cubicBezTo>
                  <a:cubicBezTo>
                    <a:pt x="776410" y="384501"/>
                    <a:pt x="947678" y="285645"/>
                    <a:pt x="1018034" y="120271"/>
                  </a:cubicBezTo>
                  <a:lnTo>
                    <a:pt x="1069247" y="0"/>
                  </a:lnTo>
                  <a:lnTo>
                    <a:pt x="1051942" y="173755"/>
                  </a:lnTo>
                  <a:cubicBezTo>
                    <a:pt x="1046155" y="231566"/>
                    <a:pt x="1065516" y="283698"/>
                    <a:pt x="1107481" y="323824"/>
                  </a:cubicBezTo>
                  <a:cubicBezTo>
                    <a:pt x="1149500" y="363951"/>
                    <a:pt x="1202498" y="380877"/>
                    <a:pt x="1259983" y="372441"/>
                  </a:cubicBezTo>
                  <a:cubicBezTo>
                    <a:pt x="1346455" y="359787"/>
                    <a:pt x="1441472" y="352810"/>
                    <a:pt x="1541139" y="352810"/>
                  </a:cubicBezTo>
                  <a:cubicBezTo>
                    <a:pt x="1659842" y="352810"/>
                    <a:pt x="1771894" y="362707"/>
                    <a:pt x="1870858" y="380283"/>
                  </a:cubicBezTo>
                  <a:lnTo>
                    <a:pt x="1870858" y="598220"/>
                  </a:lnTo>
                  <a:lnTo>
                    <a:pt x="1378416" y="598220"/>
                  </a:lnTo>
                  <a:cubicBezTo>
                    <a:pt x="1378416" y="534948"/>
                    <a:pt x="1230997" y="480977"/>
                    <a:pt x="1023496" y="459670"/>
                  </a:cubicBezTo>
                  <a:lnTo>
                    <a:pt x="1020738" y="48660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69;p5">
              <a:extLst>
                <a:ext uri="{FF2B5EF4-FFF2-40B4-BE49-F238E27FC236}">
                  <a16:creationId xmlns:a16="http://schemas.microsoft.com/office/drawing/2014/main" id="{EC1E53E3-9EC3-49B6-B9CD-99AEFA497D2B}"/>
                </a:ext>
              </a:extLst>
            </p:cNvPr>
            <p:cNvSpPr/>
            <p:nvPr/>
          </p:nvSpPr>
          <p:spPr>
            <a:xfrm>
              <a:off x="2269702" y="6452965"/>
              <a:ext cx="642619" cy="172751"/>
            </a:xfrm>
            <a:custGeom>
              <a:avLst/>
              <a:gdLst/>
              <a:ahLst/>
              <a:cxnLst/>
              <a:rect l="l" t="t" r="r" b="b"/>
              <a:pathLst>
                <a:path w="1103208" h="296568" extrusionOk="0">
                  <a:moveTo>
                    <a:pt x="551604" y="296568"/>
                  </a:moveTo>
                  <a:cubicBezTo>
                    <a:pt x="855420" y="296568"/>
                    <a:pt x="1103209" y="229943"/>
                    <a:pt x="1103209" y="148284"/>
                  </a:cubicBezTo>
                  <a:cubicBezTo>
                    <a:pt x="1103209" y="66625"/>
                    <a:pt x="855420" y="0"/>
                    <a:pt x="551604" y="0"/>
                  </a:cubicBezTo>
                  <a:cubicBezTo>
                    <a:pt x="247789" y="0"/>
                    <a:pt x="0" y="66625"/>
                    <a:pt x="0" y="148284"/>
                  </a:cubicBezTo>
                  <a:cubicBezTo>
                    <a:pt x="0" y="229997"/>
                    <a:pt x="247789" y="296568"/>
                    <a:pt x="551604" y="296568"/>
                  </a:cubicBezTo>
                  <a:close/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70;p5">
              <a:extLst>
                <a:ext uri="{FF2B5EF4-FFF2-40B4-BE49-F238E27FC236}">
                  <a16:creationId xmlns:a16="http://schemas.microsoft.com/office/drawing/2014/main" id="{BEEC7784-2A5A-4986-AF0A-FDCED37E17A1}"/>
                </a:ext>
              </a:extLst>
            </p:cNvPr>
            <p:cNvSpPr/>
            <p:nvPr/>
          </p:nvSpPr>
          <p:spPr>
            <a:xfrm>
              <a:off x="2134328" y="6074531"/>
              <a:ext cx="642616" cy="539579"/>
            </a:xfrm>
            <a:custGeom>
              <a:avLst/>
              <a:gdLst/>
              <a:ahLst/>
              <a:cxnLst/>
              <a:rect l="l" t="t" r="r" b="b"/>
              <a:pathLst>
                <a:path w="1103204" h="926316" extrusionOk="0">
                  <a:moveTo>
                    <a:pt x="1037501" y="128762"/>
                  </a:moveTo>
                  <a:cubicBezTo>
                    <a:pt x="1037501" y="57648"/>
                    <a:pt x="819996" y="0"/>
                    <a:pt x="551656" y="0"/>
                  </a:cubicBezTo>
                  <a:cubicBezTo>
                    <a:pt x="283317" y="0"/>
                    <a:pt x="65812" y="57648"/>
                    <a:pt x="65812" y="128762"/>
                  </a:cubicBezTo>
                  <a:lnTo>
                    <a:pt x="160" y="789497"/>
                  </a:lnTo>
                  <a:cubicBezTo>
                    <a:pt x="-7303" y="864667"/>
                    <a:pt x="247030" y="926317"/>
                    <a:pt x="551602" y="926317"/>
                  </a:cubicBezTo>
                  <a:cubicBezTo>
                    <a:pt x="856174" y="926317"/>
                    <a:pt x="1110507" y="864667"/>
                    <a:pt x="1103044" y="789497"/>
                  </a:cubicBezTo>
                  <a:lnTo>
                    <a:pt x="1037501" y="128762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71;p5">
              <a:extLst>
                <a:ext uri="{FF2B5EF4-FFF2-40B4-BE49-F238E27FC236}">
                  <a16:creationId xmlns:a16="http://schemas.microsoft.com/office/drawing/2014/main" id="{094228DD-74DF-4C81-BEF4-5DF64B64BA1B}"/>
                </a:ext>
              </a:extLst>
            </p:cNvPr>
            <p:cNvSpPr/>
            <p:nvPr/>
          </p:nvSpPr>
          <p:spPr>
            <a:xfrm>
              <a:off x="2173571" y="6083383"/>
              <a:ext cx="603273" cy="530664"/>
            </a:xfrm>
            <a:custGeom>
              <a:avLst/>
              <a:gdLst/>
              <a:ahLst/>
              <a:cxnLst/>
              <a:rect l="l" t="t" r="r" b="b"/>
              <a:pathLst>
                <a:path w="1035662" h="911012" extrusionOk="0">
                  <a:moveTo>
                    <a:pt x="969904" y="113512"/>
                  </a:moveTo>
                  <a:cubicBezTo>
                    <a:pt x="969904" y="64408"/>
                    <a:pt x="866127" y="21686"/>
                    <a:pt x="713570" y="0"/>
                  </a:cubicBezTo>
                  <a:lnTo>
                    <a:pt x="103615" y="193602"/>
                  </a:lnTo>
                  <a:cubicBezTo>
                    <a:pt x="162886" y="270989"/>
                    <a:pt x="353568" y="310088"/>
                    <a:pt x="583673" y="304464"/>
                  </a:cubicBezTo>
                  <a:cubicBezTo>
                    <a:pt x="873644" y="297380"/>
                    <a:pt x="888732" y="689451"/>
                    <a:pt x="653759" y="784901"/>
                  </a:cubicBezTo>
                  <a:cubicBezTo>
                    <a:pt x="448206" y="868398"/>
                    <a:pt x="209610" y="881215"/>
                    <a:pt x="0" y="841088"/>
                  </a:cubicBezTo>
                  <a:cubicBezTo>
                    <a:pt x="94422" y="882729"/>
                    <a:pt x="277695" y="911012"/>
                    <a:pt x="484060" y="911012"/>
                  </a:cubicBezTo>
                  <a:cubicBezTo>
                    <a:pt x="788632" y="911012"/>
                    <a:pt x="1042965" y="849363"/>
                    <a:pt x="1035502" y="774193"/>
                  </a:cubicBezTo>
                  <a:lnTo>
                    <a:pt x="969904" y="113512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72;p5">
              <a:extLst>
                <a:ext uri="{FF2B5EF4-FFF2-40B4-BE49-F238E27FC236}">
                  <a16:creationId xmlns:a16="http://schemas.microsoft.com/office/drawing/2014/main" id="{526FF432-09E9-4DFF-BCF8-D344F8111A13}"/>
                </a:ext>
              </a:extLst>
            </p:cNvPr>
            <p:cNvSpPr/>
            <p:nvPr/>
          </p:nvSpPr>
          <p:spPr>
            <a:xfrm>
              <a:off x="2172535" y="6074531"/>
              <a:ext cx="566009" cy="150007"/>
            </a:xfrm>
            <a:custGeom>
              <a:avLst/>
              <a:gdLst/>
              <a:ahLst/>
              <a:cxnLst/>
              <a:rect l="l" t="t" r="r" b="b"/>
              <a:pathLst>
                <a:path w="971689" h="257523" extrusionOk="0">
                  <a:moveTo>
                    <a:pt x="971689" y="128762"/>
                  </a:moveTo>
                  <a:cubicBezTo>
                    <a:pt x="971689" y="57648"/>
                    <a:pt x="754184" y="0"/>
                    <a:pt x="485844" y="0"/>
                  </a:cubicBezTo>
                  <a:cubicBezTo>
                    <a:pt x="217505" y="0"/>
                    <a:pt x="0" y="57648"/>
                    <a:pt x="0" y="128762"/>
                  </a:cubicBezTo>
                  <a:cubicBezTo>
                    <a:pt x="0" y="199875"/>
                    <a:pt x="217505" y="257524"/>
                    <a:pt x="485844" y="257524"/>
                  </a:cubicBezTo>
                  <a:cubicBezTo>
                    <a:pt x="754184" y="257524"/>
                    <a:pt x="971689" y="199875"/>
                    <a:pt x="971689" y="128762"/>
                  </a:cubicBezTo>
                  <a:close/>
                </a:path>
              </a:pathLst>
            </a:custGeom>
            <a:solidFill>
              <a:srgbClr val="FEE7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73;p5">
              <a:extLst>
                <a:ext uri="{FF2B5EF4-FFF2-40B4-BE49-F238E27FC236}">
                  <a16:creationId xmlns:a16="http://schemas.microsoft.com/office/drawing/2014/main" id="{F9FA884C-73A6-4822-B296-8847C8EDE5C1}"/>
                </a:ext>
              </a:extLst>
            </p:cNvPr>
            <p:cNvSpPr/>
            <p:nvPr/>
          </p:nvSpPr>
          <p:spPr>
            <a:xfrm>
              <a:off x="1694797" y="6616219"/>
              <a:ext cx="575270" cy="58591"/>
            </a:xfrm>
            <a:custGeom>
              <a:avLst/>
              <a:gdLst/>
              <a:ahLst/>
              <a:cxnLst/>
              <a:rect l="l" t="t" r="r" b="b"/>
              <a:pathLst>
                <a:path w="987588" h="100586" extrusionOk="0">
                  <a:moveTo>
                    <a:pt x="493794" y="100587"/>
                  </a:moveTo>
                  <a:cubicBezTo>
                    <a:pt x="765757" y="100587"/>
                    <a:pt x="987588" y="77982"/>
                    <a:pt x="987588" y="50293"/>
                  </a:cubicBezTo>
                  <a:cubicBezTo>
                    <a:pt x="987588" y="22605"/>
                    <a:pt x="765757" y="0"/>
                    <a:pt x="493794" y="0"/>
                  </a:cubicBezTo>
                  <a:cubicBezTo>
                    <a:pt x="221832" y="0"/>
                    <a:pt x="0" y="22605"/>
                    <a:pt x="0" y="50293"/>
                  </a:cubicBezTo>
                  <a:cubicBezTo>
                    <a:pt x="0" y="77982"/>
                    <a:pt x="221832" y="100587"/>
                    <a:pt x="493794" y="100587"/>
                  </a:cubicBez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" name="Google Shape;174;p5">
              <a:extLst>
                <a:ext uri="{FF2B5EF4-FFF2-40B4-BE49-F238E27FC236}">
                  <a16:creationId xmlns:a16="http://schemas.microsoft.com/office/drawing/2014/main" id="{B970EC3D-E82C-4B37-A9BD-7753BFA43945}"/>
                </a:ext>
              </a:extLst>
            </p:cNvPr>
            <p:cNvGrpSpPr/>
            <p:nvPr/>
          </p:nvGrpSpPr>
          <p:grpSpPr>
            <a:xfrm rot="-568258">
              <a:off x="1768426" y="6089716"/>
              <a:ext cx="479762" cy="573137"/>
              <a:chOff x="12650622" y="-224128"/>
              <a:chExt cx="1467358" cy="1752944"/>
            </a:xfrm>
          </p:grpSpPr>
          <p:sp>
            <p:nvSpPr>
              <p:cNvPr id="124" name="Google Shape;175;p5">
                <a:extLst>
                  <a:ext uri="{FF2B5EF4-FFF2-40B4-BE49-F238E27FC236}">
                    <a16:creationId xmlns:a16="http://schemas.microsoft.com/office/drawing/2014/main" id="{B21A09B2-DF24-409D-8F1D-6D29CBC4812A}"/>
                  </a:ext>
                </a:extLst>
              </p:cNvPr>
              <p:cNvSpPr/>
              <p:nvPr/>
            </p:nvSpPr>
            <p:spPr>
              <a:xfrm>
                <a:off x="13571194" y="819966"/>
                <a:ext cx="332853" cy="431863"/>
              </a:xfrm>
              <a:custGeom>
                <a:avLst/>
                <a:gdLst/>
                <a:ahLst/>
                <a:cxnLst/>
                <a:rect l="l" t="t" r="r" b="b"/>
                <a:pathLst>
                  <a:path w="323945" h="431863" extrusionOk="0">
                    <a:moveTo>
                      <a:pt x="0" y="431863"/>
                    </a:moveTo>
                    <a:lnTo>
                      <a:pt x="323945" y="0"/>
                    </a:lnTo>
                    <a:cubicBezTo>
                      <a:pt x="320135" y="102870"/>
                      <a:pt x="283940" y="194215"/>
                      <a:pt x="235172" y="278606"/>
                    </a:cubicBez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76;p5">
                <a:extLst>
                  <a:ext uri="{FF2B5EF4-FFF2-40B4-BE49-F238E27FC236}">
                    <a16:creationId xmlns:a16="http://schemas.microsoft.com/office/drawing/2014/main" id="{3833E999-3DF8-4D43-A4A7-34807007FDBC}"/>
                  </a:ext>
                </a:extLst>
              </p:cNvPr>
              <p:cNvSpPr/>
              <p:nvPr/>
            </p:nvSpPr>
            <p:spPr>
              <a:xfrm>
                <a:off x="13532073" y="-140916"/>
                <a:ext cx="585906" cy="902398"/>
              </a:xfrm>
              <a:custGeom>
                <a:avLst/>
                <a:gdLst/>
                <a:ahLst/>
                <a:cxnLst/>
                <a:rect l="l" t="t" r="r" b="b"/>
                <a:pathLst>
                  <a:path w="570225" h="902398" extrusionOk="0">
                    <a:moveTo>
                      <a:pt x="561308" y="0"/>
                    </a:moveTo>
                    <a:cubicBezTo>
                      <a:pt x="587121" y="101537"/>
                      <a:pt x="554164" y="183452"/>
                      <a:pt x="497586" y="281464"/>
                    </a:cubicBezTo>
                    <a:lnTo>
                      <a:pt x="139065" y="902399"/>
                    </a:lnTo>
                    <a:lnTo>
                      <a:pt x="0" y="757904"/>
                    </a:lnTo>
                    <a:lnTo>
                      <a:pt x="11716" y="736759"/>
                    </a:lnTo>
                    <a:lnTo>
                      <a:pt x="561308" y="0"/>
                    </a:lnTo>
                    <a:close/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77;p5">
                <a:extLst>
                  <a:ext uri="{FF2B5EF4-FFF2-40B4-BE49-F238E27FC236}">
                    <a16:creationId xmlns:a16="http://schemas.microsoft.com/office/drawing/2014/main" id="{5A2E28C7-9C84-440F-AFB2-35D2EE973AD5}"/>
                  </a:ext>
                </a:extLst>
              </p:cNvPr>
              <p:cNvSpPr/>
              <p:nvPr/>
            </p:nvSpPr>
            <p:spPr>
              <a:xfrm>
                <a:off x="12650622" y="496021"/>
                <a:ext cx="1254098" cy="1032795"/>
              </a:xfrm>
              <a:custGeom>
                <a:avLst/>
                <a:gdLst/>
                <a:ahLst/>
                <a:cxnLst/>
                <a:rect l="l" t="t" r="r" b="b"/>
                <a:pathLst>
                  <a:path w="1220533" h="1032795" extrusionOk="0">
                    <a:moveTo>
                      <a:pt x="0" y="887254"/>
                    </a:moveTo>
                    <a:lnTo>
                      <a:pt x="525780" y="0"/>
                    </a:lnTo>
                    <a:lnTo>
                      <a:pt x="1220533" y="323945"/>
                    </a:lnTo>
                    <a:lnTo>
                      <a:pt x="816864" y="1032795"/>
                    </a:lnTo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78;p5">
                <a:extLst>
                  <a:ext uri="{FF2B5EF4-FFF2-40B4-BE49-F238E27FC236}">
                    <a16:creationId xmlns:a16="http://schemas.microsoft.com/office/drawing/2014/main" id="{441F5634-3041-4C39-B5B6-540D3DDB0F54}"/>
                  </a:ext>
                </a:extLst>
              </p:cNvPr>
              <p:cNvSpPr/>
              <p:nvPr/>
            </p:nvSpPr>
            <p:spPr>
              <a:xfrm>
                <a:off x="12786560" y="647373"/>
                <a:ext cx="948550" cy="804291"/>
              </a:xfrm>
              <a:custGeom>
                <a:avLst/>
                <a:gdLst/>
                <a:ahLst/>
                <a:cxnLst/>
                <a:rect l="l" t="t" r="r" b="b"/>
                <a:pathLst>
                  <a:path w="923163" h="804291" extrusionOk="0">
                    <a:moveTo>
                      <a:pt x="0" y="747331"/>
                    </a:moveTo>
                    <a:lnTo>
                      <a:pt x="440150" y="0"/>
                    </a:lnTo>
                    <a:lnTo>
                      <a:pt x="923163" y="225171"/>
                    </a:lnTo>
                    <a:lnTo>
                      <a:pt x="592074" y="804291"/>
                    </a:lnTo>
                  </a:path>
                </a:pathLst>
              </a:custGeom>
              <a:solidFill>
                <a:srgbClr val="F3542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79;p5">
                <a:extLst>
                  <a:ext uri="{FF2B5EF4-FFF2-40B4-BE49-F238E27FC236}">
                    <a16:creationId xmlns:a16="http://schemas.microsoft.com/office/drawing/2014/main" id="{C9474D01-CC5F-4212-A79F-D91756CC47F6}"/>
                  </a:ext>
                </a:extLst>
              </p:cNvPr>
              <p:cNvSpPr/>
              <p:nvPr/>
            </p:nvSpPr>
            <p:spPr>
              <a:xfrm>
                <a:off x="13238484" y="647373"/>
                <a:ext cx="496295" cy="297262"/>
              </a:xfrm>
              <a:custGeom>
                <a:avLst/>
                <a:gdLst/>
                <a:ahLst/>
                <a:cxnLst/>
                <a:rect l="l" t="t" r="r" b="b"/>
                <a:pathLst>
                  <a:path w="483012" h="297262" extrusionOk="0">
                    <a:moveTo>
                      <a:pt x="0" y="0"/>
                    </a:moveTo>
                    <a:cubicBezTo>
                      <a:pt x="137541" y="277463"/>
                      <a:pt x="295370" y="379571"/>
                      <a:pt x="483013" y="22517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421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80;p5">
                <a:extLst>
                  <a:ext uri="{FF2B5EF4-FFF2-40B4-BE49-F238E27FC236}">
                    <a16:creationId xmlns:a16="http://schemas.microsoft.com/office/drawing/2014/main" id="{1C6B82FA-02DD-4E58-BFB9-31278F436D81}"/>
                  </a:ext>
                </a:extLst>
              </p:cNvPr>
              <p:cNvSpPr/>
              <p:nvPr/>
            </p:nvSpPr>
            <p:spPr>
              <a:xfrm>
                <a:off x="13399264" y="-224128"/>
                <a:ext cx="713523" cy="979895"/>
              </a:xfrm>
              <a:custGeom>
                <a:avLst/>
                <a:gdLst/>
                <a:ahLst/>
                <a:cxnLst/>
                <a:rect l="l" t="t" r="r" b="b"/>
                <a:pathLst>
                  <a:path w="694426" h="979895" extrusionOk="0">
                    <a:moveTo>
                      <a:pt x="0" y="875025"/>
                    </a:moveTo>
                    <a:lnTo>
                      <a:pt x="425577" y="98737"/>
                    </a:lnTo>
                    <a:cubicBezTo>
                      <a:pt x="527400" y="-86905"/>
                      <a:pt x="780764" y="11393"/>
                      <a:pt x="664559" y="210275"/>
                    </a:cubicBezTo>
                    <a:lnTo>
                      <a:pt x="215170" y="979895"/>
                    </a:lnTo>
                    <a:lnTo>
                      <a:pt x="0" y="875025"/>
                    </a:lnTo>
                    <a:close/>
                  </a:path>
                </a:pathLst>
              </a:custGeom>
              <a:solidFill>
                <a:srgbClr val="F5765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" name="Google Shape;181;p5">
            <a:extLst>
              <a:ext uri="{FF2B5EF4-FFF2-40B4-BE49-F238E27FC236}">
                <a16:creationId xmlns:a16="http://schemas.microsoft.com/office/drawing/2014/main" id="{97183473-14FC-44E5-B023-20FA17C263C1}"/>
              </a:ext>
            </a:extLst>
          </p:cNvPr>
          <p:cNvGrpSpPr/>
          <p:nvPr/>
        </p:nvGrpSpPr>
        <p:grpSpPr>
          <a:xfrm>
            <a:off x="-514919" y="0"/>
            <a:ext cx="4138029" cy="6868885"/>
            <a:chOff x="10890" y="0"/>
            <a:chExt cx="4138029" cy="6868885"/>
          </a:xfrm>
        </p:grpSpPr>
        <p:sp>
          <p:nvSpPr>
            <p:cNvPr id="108" name="Google Shape;182;p5">
              <a:extLst>
                <a:ext uri="{FF2B5EF4-FFF2-40B4-BE49-F238E27FC236}">
                  <a16:creationId xmlns:a16="http://schemas.microsoft.com/office/drawing/2014/main" id="{78A29A19-5056-4550-B678-A4DCDDB2D768}"/>
                </a:ext>
              </a:extLst>
            </p:cNvPr>
            <p:cNvSpPr/>
            <p:nvPr/>
          </p:nvSpPr>
          <p:spPr>
            <a:xfrm>
              <a:off x="272839" y="1379068"/>
              <a:ext cx="1686804" cy="5489817"/>
            </a:xfrm>
            <a:custGeom>
              <a:avLst/>
              <a:gdLst/>
              <a:ahLst/>
              <a:cxnLst/>
              <a:rect l="l" t="t" r="r" b="b"/>
              <a:pathLst>
                <a:path w="1686804" h="5489817" extrusionOk="0">
                  <a:moveTo>
                    <a:pt x="1582286" y="0"/>
                  </a:moveTo>
                  <a:lnTo>
                    <a:pt x="1686804" y="49759"/>
                  </a:lnTo>
                  <a:cubicBezTo>
                    <a:pt x="806614" y="1783097"/>
                    <a:pt x="465928" y="3497024"/>
                    <a:pt x="468169" y="5342289"/>
                  </a:cubicBezTo>
                  <a:lnTo>
                    <a:pt x="470780" y="5489817"/>
                  </a:lnTo>
                  <a:lnTo>
                    <a:pt x="0" y="5489817"/>
                  </a:lnTo>
                  <a:lnTo>
                    <a:pt x="16257" y="5160185"/>
                  </a:lnTo>
                  <a:cubicBezTo>
                    <a:pt x="135572" y="3346364"/>
                    <a:pt x="669858" y="1580352"/>
                    <a:pt x="1582286" y="0"/>
                  </a:cubicBezTo>
                  <a:close/>
                </a:path>
              </a:pathLst>
            </a:custGeom>
            <a:solidFill>
              <a:srgbClr val="C55A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83;p5">
              <a:extLst>
                <a:ext uri="{FF2B5EF4-FFF2-40B4-BE49-F238E27FC236}">
                  <a16:creationId xmlns:a16="http://schemas.microsoft.com/office/drawing/2014/main" id="{D9BFCB3A-F3B3-44C1-9B8E-919B991DEDEC}"/>
                </a:ext>
              </a:extLst>
            </p:cNvPr>
            <p:cNvSpPr/>
            <p:nvPr/>
          </p:nvSpPr>
          <p:spPr>
            <a:xfrm>
              <a:off x="1658478" y="1379287"/>
              <a:ext cx="301327" cy="419161"/>
            </a:xfrm>
            <a:custGeom>
              <a:avLst/>
              <a:gdLst/>
              <a:ahLst/>
              <a:cxnLst/>
              <a:rect l="l" t="t" r="r" b="b"/>
              <a:pathLst>
                <a:path w="132016" h="183641" extrusionOk="0">
                  <a:moveTo>
                    <a:pt x="0" y="155353"/>
                  </a:moveTo>
                  <a:cubicBezTo>
                    <a:pt x="27813" y="103156"/>
                    <a:pt x="56579" y="51340"/>
                    <a:pt x="86201" y="0"/>
                  </a:cubicBezTo>
                  <a:lnTo>
                    <a:pt x="132017" y="21812"/>
                  </a:lnTo>
                  <a:cubicBezTo>
                    <a:pt x="104585" y="75819"/>
                    <a:pt x="78391" y="129731"/>
                    <a:pt x="53340" y="183642"/>
                  </a:cubicBezTo>
                  <a:lnTo>
                    <a:pt x="53340" y="183642"/>
                  </a:lnTo>
                  <a:lnTo>
                    <a:pt x="46768" y="169640"/>
                  </a:lnTo>
                  <a:cubicBezTo>
                    <a:pt x="42672" y="160877"/>
                    <a:pt x="34862" y="154400"/>
                    <a:pt x="25527" y="151924"/>
                  </a:cubicBezTo>
                  <a:cubicBezTo>
                    <a:pt x="16859" y="149352"/>
                    <a:pt x="7620" y="150781"/>
                    <a:pt x="0" y="155353"/>
                  </a:cubicBez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84;p5">
              <a:extLst>
                <a:ext uri="{FF2B5EF4-FFF2-40B4-BE49-F238E27FC236}">
                  <a16:creationId xmlns:a16="http://schemas.microsoft.com/office/drawing/2014/main" id="{DC6AF7D7-C929-482B-9AC6-F439A75D6151}"/>
                </a:ext>
              </a:extLst>
            </p:cNvPr>
            <p:cNvSpPr/>
            <p:nvPr/>
          </p:nvSpPr>
          <p:spPr>
            <a:xfrm>
              <a:off x="1070708" y="0"/>
              <a:ext cx="2582156" cy="1362641"/>
            </a:xfrm>
            <a:custGeom>
              <a:avLst/>
              <a:gdLst/>
              <a:ahLst/>
              <a:cxnLst/>
              <a:rect l="l" t="t" r="r" b="b"/>
              <a:pathLst>
                <a:path w="1131284" h="596995" extrusionOk="0">
                  <a:moveTo>
                    <a:pt x="371665" y="596995"/>
                  </a:moveTo>
                  <a:lnTo>
                    <a:pt x="966121" y="477171"/>
                  </a:lnTo>
                  <a:lnTo>
                    <a:pt x="967645" y="398971"/>
                  </a:lnTo>
                  <a:lnTo>
                    <a:pt x="1008793" y="468598"/>
                  </a:lnTo>
                  <a:lnTo>
                    <a:pt x="1131284" y="443929"/>
                  </a:lnTo>
                  <a:cubicBezTo>
                    <a:pt x="1104615" y="163989"/>
                    <a:pt x="894302" y="143034"/>
                    <a:pt x="412337" y="505365"/>
                  </a:cubicBezTo>
                  <a:cubicBezTo>
                    <a:pt x="316992" y="107125"/>
                    <a:pt x="196025" y="-135382"/>
                    <a:pt x="0" y="81121"/>
                  </a:cubicBezTo>
                  <a:lnTo>
                    <a:pt x="71628" y="180467"/>
                  </a:lnTo>
                  <a:lnTo>
                    <a:pt x="155353" y="138652"/>
                  </a:lnTo>
                  <a:lnTo>
                    <a:pt x="96679" y="215233"/>
                  </a:lnTo>
                  <a:lnTo>
                    <a:pt x="371665" y="596995"/>
                  </a:lnTo>
                  <a:close/>
                </a:path>
              </a:pathLst>
            </a:custGeom>
            <a:solidFill>
              <a:srgbClr val="497A2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85;p5">
              <a:extLst>
                <a:ext uri="{FF2B5EF4-FFF2-40B4-BE49-F238E27FC236}">
                  <a16:creationId xmlns:a16="http://schemas.microsoft.com/office/drawing/2014/main" id="{DC922FC8-AD0A-4D5F-AAD0-3A86B65BD030}"/>
                </a:ext>
              </a:extLst>
            </p:cNvPr>
            <p:cNvSpPr/>
            <p:nvPr/>
          </p:nvSpPr>
          <p:spPr>
            <a:xfrm>
              <a:off x="10890" y="507556"/>
              <a:ext cx="4138029" cy="2301934"/>
            </a:xfrm>
            <a:custGeom>
              <a:avLst/>
              <a:gdLst/>
              <a:ahLst/>
              <a:cxnLst/>
              <a:rect l="l" t="t" r="r" b="b"/>
              <a:pathLst>
                <a:path w="4138029" h="2301934" extrusionOk="0">
                  <a:moveTo>
                    <a:pt x="383341" y="588"/>
                  </a:moveTo>
                  <a:cubicBezTo>
                    <a:pt x="1036352" y="-13400"/>
                    <a:pt x="1741242" y="221708"/>
                    <a:pt x="1948753" y="752004"/>
                  </a:cubicBezTo>
                  <a:cubicBezTo>
                    <a:pt x="2759248" y="246370"/>
                    <a:pt x="4245513" y="997760"/>
                    <a:pt x="4131869" y="2301934"/>
                  </a:cubicBezTo>
                  <a:lnTo>
                    <a:pt x="3736401" y="2053354"/>
                  </a:lnTo>
                  <a:lnTo>
                    <a:pt x="3747483" y="1740240"/>
                  </a:lnTo>
                  <a:lnTo>
                    <a:pt x="3578866" y="1954270"/>
                  </a:lnTo>
                  <a:lnTo>
                    <a:pt x="2962412" y="1566627"/>
                  </a:lnTo>
                  <a:lnTo>
                    <a:pt x="3099739" y="1150949"/>
                  </a:lnTo>
                  <a:lnTo>
                    <a:pt x="2802053" y="1465585"/>
                  </a:lnTo>
                  <a:lnTo>
                    <a:pt x="2328794" y="1168116"/>
                  </a:lnTo>
                  <a:lnTo>
                    <a:pt x="2443523" y="902586"/>
                  </a:lnTo>
                  <a:lnTo>
                    <a:pt x="2211024" y="1094020"/>
                  </a:lnTo>
                  <a:lnTo>
                    <a:pt x="1896604" y="896285"/>
                  </a:lnTo>
                  <a:lnTo>
                    <a:pt x="1237347" y="859997"/>
                  </a:lnTo>
                  <a:lnTo>
                    <a:pt x="1188674" y="518200"/>
                  </a:lnTo>
                  <a:lnTo>
                    <a:pt x="1141956" y="854782"/>
                  </a:lnTo>
                  <a:lnTo>
                    <a:pt x="497038" y="819146"/>
                  </a:lnTo>
                  <a:lnTo>
                    <a:pt x="508120" y="402602"/>
                  </a:lnTo>
                  <a:lnTo>
                    <a:pt x="394042" y="813498"/>
                  </a:lnTo>
                  <a:lnTo>
                    <a:pt x="0" y="791732"/>
                  </a:lnTo>
                  <a:lnTo>
                    <a:pt x="0" y="41883"/>
                  </a:lnTo>
                  <a:lnTo>
                    <a:pt x="141966" y="17420"/>
                  </a:lnTo>
                  <a:cubicBezTo>
                    <a:pt x="220898" y="7977"/>
                    <a:pt x="301714" y="2337"/>
                    <a:pt x="383341" y="588"/>
                  </a:cubicBezTo>
                  <a:close/>
                </a:path>
              </a:pathLst>
            </a:custGeom>
            <a:solidFill>
              <a:srgbClr val="6097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86;p5">
              <a:extLst>
                <a:ext uri="{FF2B5EF4-FFF2-40B4-BE49-F238E27FC236}">
                  <a16:creationId xmlns:a16="http://schemas.microsoft.com/office/drawing/2014/main" id="{23C91355-6B19-4239-BAC8-F734061BE1CE}"/>
                </a:ext>
              </a:extLst>
            </p:cNvPr>
            <p:cNvSpPr/>
            <p:nvPr/>
          </p:nvSpPr>
          <p:spPr>
            <a:xfrm>
              <a:off x="67480" y="1215354"/>
              <a:ext cx="2595365" cy="1595000"/>
            </a:xfrm>
            <a:custGeom>
              <a:avLst/>
              <a:gdLst/>
              <a:ahLst/>
              <a:cxnLst/>
              <a:rect l="l" t="t" r="r" b="b"/>
              <a:pathLst>
                <a:path w="1137071" h="698795" extrusionOk="0">
                  <a:moveTo>
                    <a:pt x="1087564" y="698796"/>
                  </a:moveTo>
                  <a:cubicBezTo>
                    <a:pt x="1204246" y="348371"/>
                    <a:pt x="1113282" y="132915"/>
                    <a:pt x="829437" y="42714"/>
                  </a:cubicBezTo>
                  <a:cubicBezTo>
                    <a:pt x="503777" y="-28248"/>
                    <a:pt x="190976" y="-55489"/>
                    <a:pt x="0" y="330273"/>
                  </a:cubicBezTo>
                  <a:lnTo>
                    <a:pt x="266414" y="248454"/>
                  </a:lnTo>
                  <a:lnTo>
                    <a:pt x="267843" y="121771"/>
                  </a:lnTo>
                  <a:lnTo>
                    <a:pt x="311848" y="234547"/>
                  </a:lnTo>
                  <a:lnTo>
                    <a:pt x="513493" y="172635"/>
                  </a:lnTo>
                  <a:lnTo>
                    <a:pt x="499776" y="64240"/>
                  </a:lnTo>
                  <a:lnTo>
                    <a:pt x="549021" y="161681"/>
                  </a:lnTo>
                  <a:lnTo>
                    <a:pt x="806577" y="82623"/>
                  </a:lnTo>
                  <a:lnTo>
                    <a:pt x="900113" y="287697"/>
                  </a:lnTo>
                  <a:lnTo>
                    <a:pt x="972502" y="243977"/>
                  </a:lnTo>
                  <a:lnTo>
                    <a:pt x="911352" y="312366"/>
                  </a:lnTo>
                  <a:lnTo>
                    <a:pt x="966978" y="434286"/>
                  </a:lnTo>
                  <a:lnTo>
                    <a:pt x="1074991" y="349419"/>
                  </a:lnTo>
                  <a:lnTo>
                    <a:pt x="997458" y="501057"/>
                  </a:lnTo>
                  <a:lnTo>
                    <a:pt x="1087564" y="698796"/>
                  </a:lnTo>
                  <a:close/>
                </a:path>
              </a:pathLst>
            </a:custGeom>
            <a:solidFill>
              <a:srgbClr val="81B23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329;p10">
            <a:extLst>
              <a:ext uri="{FF2B5EF4-FFF2-40B4-BE49-F238E27FC236}">
                <a16:creationId xmlns:a16="http://schemas.microsoft.com/office/drawing/2014/main" id="{95904172-257C-4265-95BE-ECEC057C6A4A}"/>
              </a:ext>
            </a:extLst>
          </p:cNvPr>
          <p:cNvGrpSpPr/>
          <p:nvPr userDrawn="1"/>
        </p:nvGrpSpPr>
        <p:grpSpPr>
          <a:xfrm flipH="1">
            <a:off x="1502269" y="4210677"/>
            <a:ext cx="1738239" cy="1743417"/>
            <a:chOff x="4067175" y="-2019300"/>
            <a:chExt cx="4220050" cy="4232623"/>
          </a:xfrm>
        </p:grpSpPr>
        <p:sp>
          <p:nvSpPr>
            <p:cNvPr id="95" name="Google Shape;330;p10">
              <a:extLst>
                <a:ext uri="{FF2B5EF4-FFF2-40B4-BE49-F238E27FC236}">
                  <a16:creationId xmlns:a16="http://schemas.microsoft.com/office/drawing/2014/main" id="{D9A1BFF8-F775-483E-8EA7-55C5A8578AAE}"/>
                </a:ext>
              </a:extLst>
            </p:cNvPr>
            <p:cNvSpPr/>
            <p:nvPr/>
          </p:nvSpPr>
          <p:spPr>
            <a:xfrm>
              <a:off x="5501258" y="-2019300"/>
              <a:ext cx="1351883" cy="989266"/>
            </a:xfrm>
            <a:custGeom>
              <a:avLst/>
              <a:gdLst/>
              <a:ahLst/>
              <a:cxnLst/>
              <a:rect l="l" t="t" r="r" b="b"/>
              <a:pathLst>
                <a:path w="1351883" h="989266" extrusionOk="0">
                  <a:moveTo>
                    <a:pt x="675989" y="0"/>
                  </a:moveTo>
                  <a:lnTo>
                    <a:pt x="1013936" y="494633"/>
                  </a:lnTo>
                  <a:lnTo>
                    <a:pt x="1351883" y="989267"/>
                  </a:lnTo>
                  <a:lnTo>
                    <a:pt x="675989" y="989267"/>
                  </a:lnTo>
                  <a:lnTo>
                    <a:pt x="0" y="989267"/>
                  </a:lnTo>
                  <a:lnTo>
                    <a:pt x="337947" y="494633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331;p10">
              <a:extLst>
                <a:ext uri="{FF2B5EF4-FFF2-40B4-BE49-F238E27FC236}">
                  <a16:creationId xmlns:a16="http://schemas.microsoft.com/office/drawing/2014/main" id="{4ECF882E-7145-46FA-8A1B-74CA0A63C86B}"/>
                </a:ext>
              </a:extLst>
            </p:cNvPr>
            <p:cNvSpPr/>
            <p:nvPr/>
          </p:nvSpPr>
          <p:spPr>
            <a:xfrm>
              <a:off x="5602605" y="-819151"/>
              <a:ext cx="1149191" cy="2916745"/>
            </a:xfrm>
            <a:custGeom>
              <a:avLst/>
              <a:gdLst/>
              <a:ahLst/>
              <a:cxnLst/>
              <a:rect l="l" t="t" r="r" b="b"/>
              <a:pathLst>
                <a:path w="1149191" h="2916745" extrusionOk="0">
                  <a:moveTo>
                    <a:pt x="1149191" y="2916746"/>
                  </a:moveTo>
                  <a:lnTo>
                    <a:pt x="1149191" y="0"/>
                  </a:lnTo>
                  <a:lnTo>
                    <a:pt x="0" y="0"/>
                  </a:lnTo>
                  <a:lnTo>
                    <a:pt x="0" y="2916746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332;p10">
              <a:extLst>
                <a:ext uri="{FF2B5EF4-FFF2-40B4-BE49-F238E27FC236}">
                  <a16:creationId xmlns:a16="http://schemas.microsoft.com/office/drawing/2014/main" id="{05B51674-F511-4F1C-AFDF-870244D1A198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333;p10">
              <a:extLst>
                <a:ext uri="{FF2B5EF4-FFF2-40B4-BE49-F238E27FC236}">
                  <a16:creationId xmlns:a16="http://schemas.microsoft.com/office/drawing/2014/main" id="{AEEB1F4C-398B-4B7D-B6EC-D94352A4C630}"/>
                </a:ext>
              </a:extLst>
            </p:cNvPr>
            <p:cNvSpPr/>
            <p:nvPr/>
          </p:nvSpPr>
          <p:spPr>
            <a:xfrm>
              <a:off x="5377148" y="-1437418"/>
              <a:ext cx="1600104" cy="741807"/>
            </a:xfrm>
            <a:custGeom>
              <a:avLst/>
              <a:gdLst/>
              <a:ahLst/>
              <a:cxnLst/>
              <a:rect l="l" t="t" r="r" b="b"/>
              <a:pathLst>
                <a:path w="1600104" h="741807" extrusionOk="0">
                  <a:moveTo>
                    <a:pt x="0" y="0"/>
                  </a:moveTo>
                  <a:lnTo>
                    <a:pt x="241840" y="0"/>
                  </a:lnTo>
                  <a:lnTo>
                    <a:pt x="241840" y="164497"/>
                  </a:lnTo>
                  <a:lnTo>
                    <a:pt x="554546" y="164497"/>
                  </a:lnTo>
                  <a:lnTo>
                    <a:pt x="554546" y="0"/>
                  </a:lnTo>
                  <a:lnTo>
                    <a:pt x="1045559" y="0"/>
                  </a:lnTo>
                  <a:lnTo>
                    <a:pt x="1045559" y="164497"/>
                  </a:lnTo>
                  <a:lnTo>
                    <a:pt x="1358265" y="164497"/>
                  </a:lnTo>
                  <a:lnTo>
                    <a:pt x="1358265" y="0"/>
                  </a:lnTo>
                  <a:lnTo>
                    <a:pt x="1600105" y="0"/>
                  </a:lnTo>
                  <a:lnTo>
                    <a:pt x="1600105" y="741807"/>
                  </a:lnTo>
                  <a:lnTo>
                    <a:pt x="0" y="741807"/>
                  </a:lnTo>
                  <a:close/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334;p10">
              <a:extLst>
                <a:ext uri="{FF2B5EF4-FFF2-40B4-BE49-F238E27FC236}">
                  <a16:creationId xmlns:a16="http://schemas.microsoft.com/office/drawing/2014/main" id="{3486D52D-8806-49B0-A090-973E65F53F2E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335;p10">
              <a:extLst>
                <a:ext uri="{FF2B5EF4-FFF2-40B4-BE49-F238E27FC236}">
                  <a16:creationId xmlns:a16="http://schemas.microsoft.com/office/drawing/2014/main" id="{31963093-C2B5-4EF2-954A-76B0C772C47A}"/>
                </a:ext>
              </a:extLst>
            </p:cNvPr>
            <p:cNvSpPr/>
            <p:nvPr/>
          </p:nvSpPr>
          <p:spPr>
            <a:xfrm>
              <a:off x="4203192" y="2529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336;p10">
              <a:extLst>
                <a:ext uri="{FF2B5EF4-FFF2-40B4-BE49-F238E27FC236}">
                  <a16:creationId xmlns:a16="http://schemas.microsoft.com/office/drawing/2014/main" id="{6B6288F1-5DF9-49EA-9FF4-A424ED314645}"/>
                </a:ext>
              </a:extLst>
            </p:cNvPr>
            <p:cNvSpPr/>
            <p:nvPr/>
          </p:nvSpPr>
          <p:spPr>
            <a:xfrm>
              <a:off x="406717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115" y="0"/>
                  </a:lnTo>
                  <a:lnTo>
                    <a:pt x="156115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846" y="0"/>
                  </a:lnTo>
                  <a:lnTo>
                    <a:pt x="674846" y="106108"/>
                  </a:lnTo>
                  <a:lnTo>
                    <a:pt x="876681" y="106108"/>
                  </a:lnTo>
                  <a:lnTo>
                    <a:pt x="876681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337;p10">
              <a:extLst>
                <a:ext uri="{FF2B5EF4-FFF2-40B4-BE49-F238E27FC236}">
                  <a16:creationId xmlns:a16="http://schemas.microsoft.com/office/drawing/2014/main" id="{A554839A-3315-4A91-B44D-E1A1D6E67F99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FDF8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338;p10">
              <a:extLst>
                <a:ext uri="{FF2B5EF4-FFF2-40B4-BE49-F238E27FC236}">
                  <a16:creationId xmlns:a16="http://schemas.microsoft.com/office/drawing/2014/main" id="{9CF5FA59-7AF1-49FD-BBB5-1FB53ECDBBB9}"/>
                </a:ext>
              </a:extLst>
            </p:cNvPr>
            <p:cNvSpPr/>
            <p:nvPr/>
          </p:nvSpPr>
          <p:spPr>
            <a:xfrm>
              <a:off x="7399972" y="291082"/>
              <a:ext cx="741711" cy="1882425"/>
            </a:xfrm>
            <a:custGeom>
              <a:avLst/>
              <a:gdLst/>
              <a:ahLst/>
              <a:cxnLst/>
              <a:rect l="l" t="t" r="r" b="b"/>
              <a:pathLst>
                <a:path w="741711" h="1882425" extrusionOk="0">
                  <a:moveTo>
                    <a:pt x="741712" y="1882426"/>
                  </a:moveTo>
                  <a:lnTo>
                    <a:pt x="741712" y="0"/>
                  </a:lnTo>
                  <a:lnTo>
                    <a:pt x="0" y="0"/>
                  </a:lnTo>
                  <a:lnTo>
                    <a:pt x="0" y="1882426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339;p10">
              <a:extLst>
                <a:ext uri="{FF2B5EF4-FFF2-40B4-BE49-F238E27FC236}">
                  <a16:creationId xmlns:a16="http://schemas.microsoft.com/office/drawing/2014/main" id="{92FD3FA2-00C3-460D-A3B5-AD1564ED30EE}"/>
                </a:ext>
              </a:extLst>
            </p:cNvPr>
            <p:cNvSpPr/>
            <p:nvPr/>
          </p:nvSpPr>
          <p:spPr>
            <a:xfrm>
              <a:off x="7254525" y="-165070"/>
              <a:ext cx="1032700" cy="478726"/>
            </a:xfrm>
            <a:custGeom>
              <a:avLst/>
              <a:gdLst/>
              <a:ahLst/>
              <a:cxnLst/>
              <a:rect l="l" t="t" r="r" b="b"/>
              <a:pathLst>
                <a:path w="1032700" h="478726" extrusionOk="0">
                  <a:moveTo>
                    <a:pt x="0" y="0"/>
                  </a:moveTo>
                  <a:lnTo>
                    <a:pt x="156020" y="0"/>
                  </a:lnTo>
                  <a:lnTo>
                    <a:pt x="156020" y="106108"/>
                  </a:lnTo>
                  <a:lnTo>
                    <a:pt x="357949" y="106108"/>
                  </a:lnTo>
                  <a:lnTo>
                    <a:pt x="357949" y="0"/>
                  </a:lnTo>
                  <a:lnTo>
                    <a:pt x="674751" y="0"/>
                  </a:lnTo>
                  <a:lnTo>
                    <a:pt x="674751" y="106108"/>
                  </a:lnTo>
                  <a:lnTo>
                    <a:pt x="876586" y="106108"/>
                  </a:lnTo>
                  <a:lnTo>
                    <a:pt x="876586" y="0"/>
                  </a:lnTo>
                  <a:lnTo>
                    <a:pt x="1032700" y="0"/>
                  </a:lnTo>
                  <a:lnTo>
                    <a:pt x="1032700" y="478726"/>
                  </a:lnTo>
                  <a:lnTo>
                    <a:pt x="0" y="478726"/>
                  </a:lnTo>
                  <a:close/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340;p10">
              <a:extLst>
                <a:ext uri="{FF2B5EF4-FFF2-40B4-BE49-F238E27FC236}">
                  <a16:creationId xmlns:a16="http://schemas.microsoft.com/office/drawing/2014/main" id="{18EC5FE2-CF7B-4455-B13D-7DA04F6F518F}"/>
                </a:ext>
              </a:extLst>
            </p:cNvPr>
            <p:cNvSpPr/>
            <p:nvPr/>
          </p:nvSpPr>
          <p:spPr>
            <a:xfrm>
              <a:off x="4935377" y="520921"/>
              <a:ext cx="2512795" cy="1692402"/>
            </a:xfrm>
            <a:custGeom>
              <a:avLst/>
              <a:gdLst/>
              <a:ahLst/>
              <a:cxnLst/>
              <a:rect l="l" t="t" r="r" b="b"/>
              <a:pathLst>
                <a:path w="2445543" h="1692402" extrusionOk="0">
                  <a:moveTo>
                    <a:pt x="0" y="1692402"/>
                  </a:moveTo>
                  <a:lnTo>
                    <a:pt x="0" y="0"/>
                  </a:lnTo>
                  <a:lnTo>
                    <a:pt x="199454" y="0"/>
                  </a:lnTo>
                  <a:lnTo>
                    <a:pt x="199454" y="125825"/>
                  </a:lnTo>
                  <a:lnTo>
                    <a:pt x="401288" y="125825"/>
                  </a:lnTo>
                  <a:lnTo>
                    <a:pt x="401288" y="0"/>
                  </a:lnTo>
                  <a:lnTo>
                    <a:pt x="660654" y="0"/>
                  </a:lnTo>
                  <a:lnTo>
                    <a:pt x="660654" y="125825"/>
                  </a:lnTo>
                  <a:cubicBezTo>
                    <a:pt x="727901" y="125825"/>
                    <a:pt x="795242" y="125825"/>
                    <a:pt x="862489" y="125825"/>
                  </a:cubicBezTo>
                  <a:lnTo>
                    <a:pt x="862489" y="0"/>
                  </a:lnTo>
                  <a:lnTo>
                    <a:pt x="1121854" y="0"/>
                  </a:lnTo>
                  <a:lnTo>
                    <a:pt x="1121854" y="125825"/>
                  </a:lnTo>
                  <a:cubicBezTo>
                    <a:pt x="1189101" y="125825"/>
                    <a:pt x="1256443" y="125825"/>
                    <a:pt x="1323689" y="125825"/>
                  </a:cubicBezTo>
                  <a:lnTo>
                    <a:pt x="1323689" y="0"/>
                  </a:lnTo>
                  <a:lnTo>
                    <a:pt x="1583055" y="0"/>
                  </a:lnTo>
                  <a:lnTo>
                    <a:pt x="1583055" y="125825"/>
                  </a:lnTo>
                  <a:cubicBezTo>
                    <a:pt x="1650302" y="125825"/>
                    <a:pt x="1717643" y="125825"/>
                    <a:pt x="1784890" y="125825"/>
                  </a:cubicBezTo>
                  <a:lnTo>
                    <a:pt x="1784890" y="0"/>
                  </a:lnTo>
                  <a:lnTo>
                    <a:pt x="2044256" y="0"/>
                  </a:lnTo>
                  <a:lnTo>
                    <a:pt x="2044256" y="125825"/>
                  </a:lnTo>
                  <a:lnTo>
                    <a:pt x="2246090" y="125825"/>
                  </a:lnTo>
                  <a:lnTo>
                    <a:pt x="2246090" y="0"/>
                  </a:lnTo>
                  <a:lnTo>
                    <a:pt x="2445544" y="0"/>
                  </a:lnTo>
                  <a:lnTo>
                    <a:pt x="2445544" y="1692402"/>
                  </a:lnTo>
                </a:path>
              </a:pathLst>
            </a:custGeom>
            <a:solidFill>
              <a:srgbClr val="FCD19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341;p10">
              <a:extLst>
                <a:ext uri="{FF2B5EF4-FFF2-40B4-BE49-F238E27FC236}">
                  <a16:creationId xmlns:a16="http://schemas.microsoft.com/office/drawing/2014/main" id="{D9B772F8-FA3C-4DE8-881C-9BB64A08DA5A}"/>
                </a:ext>
              </a:extLst>
            </p:cNvPr>
            <p:cNvSpPr/>
            <p:nvPr/>
          </p:nvSpPr>
          <p:spPr>
            <a:xfrm>
              <a:off x="5742602" y="982979"/>
              <a:ext cx="897070" cy="1230344"/>
            </a:xfrm>
            <a:custGeom>
              <a:avLst/>
              <a:gdLst/>
              <a:ahLst/>
              <a:cxnLst/>
              <a:rect l="l" t="t" r="r" b="b"/>
              <a:pathLst>
                <a:path w="873061" h="1230344" extrusionOk="0">
                  <a:moveTo>
                    <a:pt x="0" y="1230344"/>
                  </a:moveTo>
                  <a:lnTo>
                    <a:pt x="0" y="436531"/>
                  </a:lnTo>
                  <a:cubicBezTo>
                    <a:pt x="0" y="196405"/>
                    <a:pt x="196405" y="0"/>
                    <a:pt x="436531" y="0"/>
                  </a:cubicBezTo>
                  <a:lnTo>
                    <a:pt x="436531" y="0"/>
                  </a:lnTo>
                  <a:cubicBezTo>
                    <a:pt x="676656" y="0"/>
                    <a:pt x="873062" y="196405"/>
                    <a:pt x="873062" y="436531"/>
                  </a:cubicBezTo>
                  <a:lnTo>
                    <a:pt x="873062" y="1230344"/>
                  </a:lnTo>
                </a:path>
              </a:pathLst>
            </a:custGeom>
            <a:solidFill>
              <a:srgbClr val="E9AA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342;p10">
              <a:extLst>
                <a:ext uri="{FF2B5EF4-FFF2-40B4-BE49-F238E27FC236}">
                  <a16:creationId xmlns:a16="http://schemas.microsoft.com/office/drawing/2014/main" id="{C59D041E-1CF5-4AC3-AA7D-450BF28FD222}"/>
                </a:ext>
              </a:extLst>
            </p:cNvPr>
            <p:cNvSpPr/>
            <p:nvPr/>
          </p:nvSpPr>
          <p:spPr>
            <a:xfrm>
              <a:off x="5872770" y="1161477"/>
              <a:ext cx="636738" cy="873251"/>
            </a:xfrm>
            <a:custGeom>
              <a:avLst/>
              <a:gdLst/>
              <a:ahLst/>
              <a:cxnLst/>
              <a:rect l="l" t="t" r="r" b="b"/>
              <a:pathLst>
                <a:path w="619696" h="873251" extrusionOk="0">
                  <a:moveTo>
                    <a:pt x="0" y="873252"/>
                  </a:moveTo>
                  <a:lnTo>
                    <a:pt x="0" y="309848"/>
                  </a:lnTo>
                  <a:cubicBezTo>
                    <a:pt x="0" y="139446"/>
                    <a:pt x="139446" y="0"/>
                    <a:pt x="309848" y="0"/>
                  </a:cubicBezTo>
                  <a:lnTo>
                    <a:pt x="309848" y="0"/>
                  </a:lnTo>
                  <a:cubicBezTo>
                    <a:pt x="480251" y="0"/>
                    <a:pt x="619697" y="139446"/>
                    <a:pt x="619697" y="309848"/>
                  </a:cubicBezTo>
                  <a:lnTo>
                    <a:pt x="619697" y="873252"/>
                  </a:lnTo>
                </a:path>
              </a:pathLst>
            </a:custGeom>
            <a:solidFill>
              <a:srgbClr val="F9BC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343;p10">
            <a:extLst>
              <a:ext uri="{FF2B5EF4-FFF2-40B4-BE49-F238E27FC236}">
                <a16:creationId xmlns:a16="http://schemas.microsoft.com/office/drawing/2014/main" id="{2E8AAFB6-B559-41F6-B4C5-F543119D4FC0}"/>
              </a:ext>
            </a:extLst>
          </p:cNvPr>
          <p:cNvGrpSpPr/>
          <p:nvPr userDrawn="1"/>
        </p:nvGrpSpPr>
        <p:grpSpPr>
          <a:xfrm flipH="1">
            <a:off x="283429" y="5930864"/>
            <a:ext cx="647105" cy="773048"/>
            <a:chOff x="12650622" y="-224128"/>
            <a:chExt cx="1467358" cy="1752944"/>
          </a:xfrm>
        </p:grpSpPr>
        <p:sp>
          <p:nvSpPr>
            <p:cNvPr id="89" name="Google Shape;344;p10">
              <a:extLst>
                <a:ext uri="{FF2B5EF4-FFF2-40B4-BE49-F238E27FC236}">
                  <a16:creationId xmlns:a16="http://schemas.microsoft.com/office/drawing/2014/main" id="{4F3F78FA-B9E2-498E-9193-D292252CBAE7}"/>
                </a:ext>
              </a:extLst>
            </p:cNvPr>
            <p:cNvSpPr/>
            <p:nvPr/>
          </p:nvSpPr>
          <p:spPr>
            <a:xfrm>
              <a:off x="13571194" y="819966"/>
              <a:ext cx="332853" cy="431863"/>
            </a:xfrm>
            <a:custGeom>
              <a:avLst/>
              <a:gdLst/>
              <a:ahLst/>
              <a:cxnLst/>
              <a:rect l="l" t="t" r="r" b="b"/>
              <a:pathLst>
                <a:path w="323945" h="431863" extrusionOk="0">
                  <a:moveTo>
                    <a:pt x="0" y="431863"/>
                  </a:moveTo>
                  <a:lnTo>
                    <a:pt x="323945" y="0"/>
                  </a:lnTo>
                  <a:cubicBezTo>
                    <a:pt x="320135" y="102870"/>
                    <a:pt x="283940" y="194215"/>
                    <a:pt x="235172" y="278606"/>
                  </a:cubicBez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345;p10">
              <a:extLst>
                <a:ext uri="{FF2B5EF4-FFF2-40B4-BE49-F238E27FC236}">
                  <a16:creationId xmlns:a16="http://schemas.microsoft.com/office/drawing/2014/main" id="{C7B2F9E9-6929-4E64-A586-70D4E6F62606}"/>
                </a:ext>
              </a:extLst>
            </p:cNvPr>
            <p:cNvSpPr/>
            <p:nvPr/>
          </p:nvSpPr>
          <p:spPr>
            <a:xfrm>
              <a:off x="13532073" y="-140916"/>
              <a:ext cx="585906" cy="902398"/>
            </a:xfrm>
            <a:custGeom>
              <a:avLst/>
              <a:gdLst/>
              <a:ahLst/>
              <a:cxnLst/>
              <a:rect l="l" t="t" r="r" b="b"/>
              <a:pathLst>
                <a:path w="570225" h="902398" extrusionOk="0">
                  <a:moveTo>
                    <a:pt x="561308" y="0"/>
                  </a:moveTo>
                  <a:cubicBezTo>
                    <a:pt x="587121" y="101537"/>
                    <a:pt x="554164" y="183452"/>
                    <a:pt x="497586" y="281464"/>
                  </a:cubicBezTo>
                  <a:lnTo>
                    <a:pt x="139065" y="902399"/>
                  </a:lnTo>
                  <a:lnTo>
                    <a:pt x="0" y="757904"/>
                  </a:lnTo>
                  <a:lnTo>
                    <a:pt x="11716" y="736759"/>
                  </a:lnTo>
                  <a:lnTo>
                    <a:pt x="561308" y="0"/>
                  </a:lnTo>
                  <a:close/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346;p10">
              <a:extLst>
                <a:ext uri="{FF2B5EF4-FFF2-40B4-BE49-F238E27FC236}">
                  <a16:creationId xmlns:a16="http://schemas.microsoft.com/office/drawing/2014/main" id="{F264E82F-7081-421F-9ECF-0D4EA451BB36}"/>
                </a:ext>
              </a:extLst>
            </p:cNvPr>
            <p:cNvSpPr/>
            <p:nvPr/>
          </p:nvSpPr>
          <p:spPr>
            <a:xfrm>
              <a:off x="12650622" y="496021"/>
              <a:ext cx="1254098" cy="1032795"/>
            </a:xfrm>
            <a:custGeom>
              <a:avLst/>
              <a:gdLst/>
              <a:ahLst/>
              <a:cxnLst/>
              <a:rect l="l" t="t" r="r" b="b"/>
              <a:pathLst>
                <a:path w="1220533" h="1032795" extrusionOk="0">
                  <a:moveTo>
                    <a:pt x="0" y="887254"/>
                  </a:moveTo>
                  <a:lnTo>
                    <a:pt x="525780" y="0"/>
                  </a:lnTo>
                  <a:lnTo>
                    <a:pt x="1220533" y="323945"/>
                  </a:lnTo>
                  <a:lnTo>
                    <a:pt x="816864" y="1032795"/>
                  </a:lnTo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347;p10">
              <a:extLst>
                <a:ext uri="{FF2B5EF4-FFF2-40B4-BE49-F238E27FC236}">
                  <a16:creationId xmlns:a16="http://schemas.microsoft.com/office/drawing/2014/main" id="{C6B733C5-2494-4AFA-8785-B44634A0412C}"/>
                </a:ext>
              </a:extLst>
            </p:cNvPr>
            <p:cNvSpPr/>
            <p:nvPr/>
          </p:nvSpPr>
          <p:spPr>
            <a:xfrm>
              <a:off x="12786560" y="647373"/>
              <a:ext cx="948550" cy="804291"/>
            </a:xfrm>
            <a:custGeom>
              <a:avLst/>
              <a:gdLst/>
              <a:ahLst/>
              <a:cxnLst/>
              <a:rect l="l" t="t" r="r" b="b"/>
              <a:pathLst>
                <a:path w="923163" h="804291" extrusionOk="0">
                  <a:moveTo>
                    <a:pt x="0" y="747331"/>
                  </a:moveTo>
                  <a:lnTo>
                    <a:pt x="440150" y="0"/>
                  </a:lnTo>
                  <a:lnTo>
                    <a:pt x="923163" y="225171"/>
                  </a:lnTo>
                  <a:lnTo>
                    <a:pt x="592074" y="804291"/>
                  </a:lnTo>
                </a:path>
              </a:pathLst>
            </a:custGeom>
            <a:solidFill>
              <a:srgbClr val="F3542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348;p10">
              <a:extLst>
                <a:ext uri="{FF2B5EF4-FFF2-40B4-BE49-F238E27FC236}">
                  <a16:creationId xmlns:a16="http://schemas.microsoft.com/office/drawing/2014/main" id="{36A9D5F7-853E-4C7C-ACE2-8EFCA1230F52}"/>
                </a:ext>
              </a:extLst>
            </p:cNvPr>
            <p:cNvSpPr/>
            <p:nvPr/>
          </p:nvSpPr>
          <p:spPr>
            <a:xfrm>
              <a:off x="13238484" y="647373"/>
              <a:ext cx="496295" cy="297262"/>
            </a:xfrm>
            <a:custGeom>
              <a:avLst/>
              <a:gdLst/>
              <a:ahLst/>
              <a:cxnLst/>
              <a:rect l="l" t="t" r="r" b="b"/>
              <a:pathLst>
                <a:path w="483012" h="297262" extrusionOk="0">
                  <a:moveTo>
                    <a:pt x="0" y="0"/>
                  </a:moveTo>
                  <a:cubicBezTo>
                    <a:pt x="137541" y="277463"/>
                    <a:pt x="295370" y="379571"/>
                    <a:pt x="483013" y="225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349;p10">
              <a:extLst>
                <a:ext uri="{FF2B5EF4-FFF2-40B4-BE49-F238E27FC236}">
                  <a16:creationId xmlns:a16="http://schemas.microsoft.com/office/drawing/2014/main" id="{1B4B5DB8-0F23-4C2A-97EE-FDB8BD39131D}"/>
                </a:ext>
              </a:extLst>
            </p:cNvPr>
            <p:cNvSpPr/>
            <p:nvPr/>
          </p:nvSpPr>
          <p:spPr>
            <a:xfrm>
              <a:off x="13399264" y="-224128"/>
              <a:ext cx="713523" cy="979895"/>
            </a:xfrm>
            <a:custGeom>
              <a:avLst/>
              <a:gdLst/>
              <a:ahLst/>
              <a:cxnLst/>
              <a:rect l="l" t="t" r="r" b="b"/>
              <a:pathLst>
                <a:path w="694426" h="979895" extrusionOk="0">
                  <a:moveTo>
                    <a:pt x="0" y="875025"/>
                  </a:moveTo>
                  <a:lnTo>
                    <a:pt x="425577" y="98737"/>
                  </a:lnTo>
                  <a:cubicBezTo>
                    <a:pt x="527400" y="-86905"/>
                    <a:pt x="780764" y="11393"/>
                    <a:pt x="664559" y="210275"/>
                  </a:cubicBezTo>
                  <a:lnTo>
                    <a:pt x="215170" y="979895"/>
                  </a:lnTo>
                  <a:lnTo>
                    <a:pt x="0" y="875025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351;p10">
            <a:extLst>
              <a:ext uri="{FF2B5EF4-FFF2-40B4-BE49-F238E27FC236}">
                <a16:creationId xmlns:a16="http://schemas.microsoft.com/office/drawing/2014/main" id="{581E725F-8AA1-45BD-BA5F-6303F9D92F54}"/>
              </a:ext>
            </a:extLst>
          </p:cNvPr>
          <p:cNvGrpSpPr/>
          <p:nvPr userDrawn="1"/>
        </p:nvGrpSpPr>
        <p:grpSpPr>
          <a:xfrm flipH="1">
            <a:off x="2092592" y="5603187"/>
            <a:ext cx="923998" cy="943211"/>
            <a:chOff x="2148829" y="2424101"/>
            <a:chExt cx="2454481" cy="2453871"/>
          </a:xfrm>
        </p:grpSpPr>
        <p:sp>
          <p:nvSpPr>
            <p:cNvPr id="81" name="Google Shape;352;p10">
              <a:extLst>
                <a:ext uri="{FF2B5EF4-FFF2-40B4-BE49-F238E27FC236}">
                  <a16:creationId xmlns:a16="http://schemas.microsoft.com/office/drawing/2014/main" id="{6B2854EC-C6D9-496B-9FD2-02BD348D9B0B}"/>
                </a:ext>
              </a:extLst>
            </p:cNvPr>
            <p:cNvSpPr/>
            <p:nvPr/>
          </p:nvSpPr>
          <p:spPr>
            <a:xfrm>
              <a:off x="2414700" y="2858833"/>
              <a:ext cx="1640137" cy="2000434"/>
            </a:xfrm>
            <a:custGeom>
              <a:avLst/>
              <a:gdLst/>
              <a:ahLst/>
              <a:cxnLst/>
              <a:rect l="l" t="t" r="r" b="b"/>
              <a:pathLst>
                <a:path w="1640137" h="2000434" extrusionOk="0">
                  <a:moveTo>
                    <a:pt x="1573116" y="1578"/>
                  </a:moveTo>
                  <a:cubicBezTo>
                    <a:pt x="1569401" y="-1280"/>
                    <a:pt x="1567782" y="-232"/>
                    <a:pt x="1566734" y="-137"/>
                  </a:cubicBezTo>
                  <a:cubicBezTo>
                    <a:pt x="1565591" y="-41"/>
                    <a:pt x="1564734" y="54"/>
                    <a:pt x="1563877" y="244"/>
                  </a:cubicBezTo>
                  <a:cubicBezTo>
                    <a:pt x="1562258" y="626"/>
                    <a:pt x="1560543" y="1197"/>
                    <a:pt x="1558448" y="1864"/>
                  </a:cubicBezTo>
                  <a:cubicBezTo>
                    <a:pt x="1554257" y="3197"/>
                    <a:pt x="1548827" y="5197"/>
                    <a:pt x="1542255" y="7769"/>
                  </a:cubicBezTo>
                  <a:cubicBezTo>
                    <a:pt x="1529015" y="12913"/>
                    <a:pt x="1511299" y="20342"/>
                    <a:pt x="1492249" y="28629"/>
                  </a:cubicBezTo>
                  <a:cubicBezTo>
                    <a:pt x="1454149" y="45202"/>
                    <a:pt x="1410524" y="65205"/>
                    <a:pt x="1385283" y="78445"/>
                  </a:cubicBezTo>
                  <a:cubicBezTo>
                    <a:pt x="1037144" y="261420"/>
                    <a:pt x="648810" y="572030"/>
                    <a:pt x="341438" y="913120"/>
                  </a:cubicBezTo>
                  <a:cubicBezTo>
                    <a:pt x="256571" y="993416"/>
                    <a:pt x="105123" y="1184488"/>
                    <a:pt x="81977" y="1263831"/>
                  </a:cubicBezTo>
                  <a:cubicBezTo>
                    <a:pt x="11016" y="1394133"/>
                    <a:pt x="-16225" y="1497289"/>
                    <a:pt x="8921" y="1562725"/>
                  </a:cubicBezTo>
                  <a:cubicBezTo>
                    <a:pt x="17017" y="1583871"/>
                    <a:pt x="41591" y="1611684"/>
                    <a:pt x="96932" y="1668453"/>
                  </a:cubicBezTo>
                  <a:cubicBezTo>
                    <a:pt x="104075" y="1675787"/>
                    <a:pt x="121411" y="1690170"/>
                    <a:pt x="144842" y="1708934"/>
                  </a:cubicBezTo>
                  <a:cubicBezTo>
                    <a:pt x="168274" y="1727698"/>
                    <a:pt x="197134" y="1750559"/>
                    <a:pt x="226472" y="1772657"/>
                  </a:cubicBezTo>
                  <a:cubicBezTo>
                    <a:pt x="320578" y="1843427"/>
                    <a:pt x="342486" y="1857524"/>
                    <a:pt x="405827" y="1888861"/>
                  </a:cubicBezTo>
                  <a:cubicBezTo>
                    <a:pt x="533653" y="1952012"/>
                    <a:pt x="688053" y="1999161"/>
                    <a:pt x="774159" y="2000018"/>
                  </a:cubicBezTo>
                  <a:cubicBezTo>
                    <a:pt x="854264" y="2000875"/>
                    <a:pt x="960468" y="1964109"/>
                    <a:pt x="1041621" y="1908388"/>
                  </a:cubicBezTo>
                  <a:cubicBezTo>
                    <a:pt x="1181162" y="1812471"/>
                    <a:pt x="1319561" y="1636735"/>
                    <a:pt x="1421383" y="1427661"/>
                  </a:cubicBezTo>
                  <a:cubicBezTo>
                    <a:pt x="1598452" y="1064473"/>
                    <a:pt x="1677415" y="590985"/>
                    <a:pt x="1622836" y="218557"/>
                  </a:cubicBezTo>
                  <a:cubicBezTo>
                    <a:pt x="1617217" y="180362"/>
                    <a:pt x="1607406" y="128832"/>
                    <a:pt x="1597976" y="85969"/>
                  </a:cubicBezTo>
                  <a:cubicBezTo>
                    <a:pt x="1593214" y="64538"/>
                    <a:pt x="1588547" y="45202"/>
                    <a:pt x="1584641" y="30820"/>
                  </a:cubicBezTo>
                  <a:cubicBezTo>
                    <a:pt x="1582736" y="23676"/>
                    <a:pt x="1581022" y="17770"/>
                    <a:pt x="1579498" y="13294"/>
                  </a:cubicBezTo>
                  <a:cubicBezTo>
                    <a:pt x="1578736" y="11008"/>
                    <a:pt x="1578069" y="9103"/>
                    <a:pt x="1577307" y="7388"/>
                  </a:cubicBezTo>
                  <a:cubicBezTo>
                    <a:pt x="1576355" y="5578"/>
                    <a:pt x="1576450" y="4054"/>
                    <a:pt x="1573116" y="1578"/>
                  </a:cubicBezTo>
                  <a:lnTo>
                    <a:pt x="1573116" y="1578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353;p10">
              <a:extLst>
                <a:ext uri="{FF2B5EF4-FFF2-40B4-BE49-F238E27FC236}">
                  <a16:creationId xmlns:a16="http://schemas.microsoft.com/office/drawing/2014/main" id="{376FBCC1-8A89-4384-9329-96C34E7F20DF}"/>
                </a:ext>
              </a:extLst>
            </p:cNvPr>
            <p:cNvSpPr/>
            <p:nvPr/>
          </p:nvSpPr>
          <p:spPr>
            <a:xfrm>
              <a:off x="3996225" y="2810413"/>
              <a:ext cx="607085" cy="1076528"/>
            </a:xfrm>
            <a:custGeom>
              <a:avLst/>
              <a:gdLst/>
              <a:ahLst/>
              <a:cxnLst/>
              <a:rect l="l" t="t" r="r" b="b"/>
              <a:pathLst>
                <a:path w="607085" h="1076528" extrusionOk="0">
                  <a:moveTo>
                    <a:pt x="291343" y="24185"/>
                  </a:moveTo>
                  <a:cubicBezTo>
                    <a:pt x="275817" y="13041"/>
                    <a:pt x="260101" y="7421"/>
                    <a:pt x="240098" y="3040"/>
                  </a:cubicBezTo>
                  <a:cubicBezTo>
                    <a:pt x="218667" y="-1627"/>
                    <a:pt x="187520" y="-1246"/>
                    <a:pt x="153040" y="2373"/>
                  </a:cubicBezTo>
                  <a:cubicBezTo>
                    <a:pt x="118750" y="6088"/>
                    <a:pt x="81602" y="13232"/>
                    <a:pt x="50360" y="22852"/>
                  </a:cubicBezTo>
                  <a:cubicBezTo>
                    <a:pt x="50265" y="22852"/>
                    <a:pt x="50075" y="22852"/>
                    <a:pt x="49979" y="22947"/>
                  </a:cubicBezTo>
                  <a:lnTo>
                    <a:pt x="7117" y="35425"/>
                  </a:lnTo>
                  <a:cubicBezTo>
                    <a:pt x="-693" y="37616"/>
                    <a:pt x="-2980" y="49808"/>
                    <a:pt x="3593" y="54666"/>
                  </a:cubicBezTo>
                  <a:lnTo>
                    <a:pt x="103415" y="129151"/>
                  </a:lnTo>
                  <a:cubicBezTo>
                    <a:pt x="103510" y="129246"/>
                    <a:pt x="103510" y="129246"/>
                    <a:pt x="103605" y="129342"/>
                  </a:cubicBezTo>
                  <a:cubicBezTo>
                    <a:pt x="177233" y="186587"/>
                    <a:pt x="212666" y="217448"/>
                    <a:pt x="255815" y="262692"/>
                  </a:cubicBezTo>
                  <a:cubicBezTo>
                    <a:pt x="439552" y="454906"/>
                    <a:pt x="547946" y="677219"/>
                    <a:pt x="569092" y="902105"/>
                  </a:cubicBezTo>
                  <a:cubicBezTo>
                    <a:pt x="570711" y="919440"/>
                    <a:pt x="572521" y="935061"/>
                    <a:pt x="574140" y="946681"/>
                  </a:cubicBezTo>
                  <a:cubicBezTo>
                    <a:pt x="574902" y="952492"/>
                    <a:pt x="575855" y="957255"/>
                    <a:pt x="576521" y="960779"/>
                  </a:cubicBezTo>
                  <a:cubicBezTo>
                    <a:pt x="578331" y="988496"/>
                    <a:pt x="573664" y="1046504"/>
                    <a:pt x="571664" y="1076127"/>
                  </a:cubicBezTo>
                  <a:cubicBezTo>
                    <a:pt x="583665" y="1051362"/>
                    <a:pt x="598714" y="968208"/>
                    <a:pt x="600715" y="962017"/>
                  </a:cubicBezTo>
                  <a:cubicBezTo>
                    <a:pt x="601382" y="958969"/>
                    <a:pt x="601667" y="955350"/>
                    <a:pt x="602239" y="950872"/>
                  </a:cubicBezTo>
                  <a:cubicBezTo>
                    <a:pt x="603191" y="941919"/>
                    <a:pt x="604239" y="929823"/>
                    <a:pt x="605001" y="915916"/>
                  </a:cubicBezTo>
                  <a:cubicBezTo>
                    <a:pt x="606525" y="887912"/>
                    <a:pt x="607096" y="852860"/>
                    <a:pt x="606716" y="823238"/>
                  </a:cubicBezTo>
                  <a:cubicBezTo>
                    <a:pt x="603287" y="565587"/>
                    <a:pt x="515466" y="307935"/>
                    <a:pt x="360399" y="101433"/>
                  </a:cubicBezTo>
                  <a:cubicBezTo>
                    <a:pt x="333539" y="65619"/>
                    <a:pt x="315727" y="44093"/>
                    <a:pt x="298106" y="29424"/>
                  </a:cubicBezTo>
                  <a:cubicBezTo>
                    <a:pt x="295820" y="27519"/>
                    <a:pt x="293534" y="25805"/>
                    <a:pt x="291343" y="24185"/>
                  </a:cubicBezTo>
                  <a:lnTo>
                    <a:pt x="291343" y="24185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354;p10">
              <a:extLst>
                <a:ext uri="{FF2B5EF4-FFF2-40B4-BE49-F238E27FC236}">
                  <a16:creationId xmlns:a16="http://schemas.microsoft.com/office/drawing/2014/main" id="{263AFD13-4350-4B2E-A9EB-9F47CD6961F2}"/>
                </a:ext>
              </a:extLst>
            </p:cNvPr>
            <p:cNvSpPr/>
            <p:nvPr/>
          </p:nvSpPr>
          <p:spPr>
            <a:xfrm>
              <a:off x="2148829" y="2632235"/>
              <a:ext cx="1830416" cy="1792106"/>
            </a:xfrm>
            <a:custGeom>
              <a:avLst/>
              <a:gdLst/>
              <a:ahLst/>
              <a:cxnLst/>
              <a:rect l="l" t="t" r="r" b="b"/>
              <a:pathLst>
                <a:path w="1830416" h="1792106" extrusionOk="0">
                  <a:moveTo>
                    <a:pt x="1827557" y="215507"/>
                  </a:moveTo>
                  <a:cubicBezTo>
                    <a:pt x="1827367" y="215412"/>
                    <a:pt x="1827176" y="215412"/>
                    <a:pt x="1826986" y="215412"/>
                  </a:cubicBezTo>
                  <a:lnTo>
                    <a:pt x="1813079" y="207888"/>
                  </a:lnTo>
                  <a:cubicBezTo>
                    <a:pt x="1805459" y="203792"/>
                    <a:pt x="1776979" y="188647"/>
                    <a:pt x="1750023" y="174074"/>
                  </a:cubicBezTo>
                  <a:cubicBezTo>
                    <a:pt x="1397598" y="-16522"/>
                    <a:pt x="956972" y="-54241"/>
                    <a:pt x="612357" y="77109"/>
                  </a:cubicBezTo>
                  <a:cubicBezTo>
                    <a:pt x="417857" y="151309"/>
                    <a:pt x="245359" y="285516"/>
                    <a:pt x="153443" y="434773"/>
                  </a:cubicBezTo>
                  <a:cubicBezTo>
                    <a:pt x="-12959" y="704902"/>
                    <a:pt x="-46677" y="1077901"/>
                    <a:pt x="64194" y="1412324"/>
                  </a:cubicBezTo>
                  <a:cubicBezTo>
                    <a:pt x="90102" y="1490524"/>
                    <a:pt x="159348" y="1631684"/>
                    <a:pt x="205354" y="1700169"/>
                  </a:cubicBezTo>
                  <a:cubicBezTo>
                    <a:pt x="215165" y="1714838"/>
                    <a:pt x="224880" y="1728649"/>
                    <a:pt x="232405" y="1739127"/>
                  </a:cubicBezTo>
                  <a:cubicBezTo>
                    <a:pt x="236215" y="1744365"/>
                    <a:pt x="239359" y="1748937"/>
                    <a:pt x="241930" y="1752271"/>
                  </a:cubicBezTo>
                  <a:cubicBezTo>
                    <a:pt x="245740" y="1758367"/>
                    <a:pt x="268029" y="1786085"/>
                    <a:pt x="275458" y="1791704"/>
                  </a:cubicBezTo>
                  <a:cubicBezTo>
                    <a:pt x="270029" y="1767320"/>
                    <a:pt x="265743" y="1744175"/>
                    <a:pt x="266505" y="1724649"/>
                  </a:cubicBezTo>
                  <a:cubicBezTo>
                    <a:pt x="268791" y="1658354"/>
                    <a:pt x="301271" y="1570343"/>
                    <a:pt x="360612" y="1470522"/>
                  </a:cubicBezTo>
                  <a:cubicBezTo>
                    <a:pt x="419953" y="1370699"/>
                    <a:pt x="504344" y="1258495"/>
                    <a:pt x="606262" y="1143052"/>
                  </a:cubicBezTo>
                  <a:cubicBezTo>
                    <a:pt x="810096" y="912166"/>
                    <a:pt x="1084226" y="667374"/>
                    <a:pt x="1369023" y="475445"/>
                  </a:cubicBezTo>
                  <a:cubicBezTo>
                    <a:pt x="1515804" y="376575"/>
                    <a:pt x="1677062" y="286659"/>
                    <a:pt x="1788409" y="241701"/>
                  </a:cubicBezTo>
                  <a:lnTo>
                    <a:pt x="1826319" y="226461"/>
                  </a:lnTo>
                  <a:cubicBezTo>
                    <a:pt x="1830796" y="225032"/>
                    <a:pt x="1831557" y="217889"/>
                    <a:pt x="1827557" y="215507"/>
                  </a:cubicBezTo>
                  <a:lnTo>
                    <a:pt x="1827557" y="215507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355;p10">
              <a:extLst>
                <a:ext uri="{FF2B5EF4-FFF2-40B4-BE49-F238E27FC236}">
                  <a16:creationId xmlns:a16="http://schemas.microsoft.com/office/drawing/2014/main" id="{1328A865-02C2-40BA-8C0E-923A1CF20B17}"/>
                </a:ext>
              </a:extLst>
            </p:cNvPr>
            <p:cNvSpPr/>
            <p:nvPr/>
          </p:nvSpPr>
          <p:spPr>
            <a:xfrm>
              <a:off x="2332020" y="2424101"/>
              <a:ext cx="1658113" cy="611210"/>
            </a:xfrm>
            <a:custGeom>
              <a:avLst/>
              <a:gdLst/>
              <a:ahLst/>
              <a:cxnLst/>
              <a:rect l="l" t="t" r="r" b="b"/>
              <a:pathLst>
                <a:path w="1658113" h="611210" extrusionOk="0">
                  <a:moveTo>
                    <a:pt x="1436210" y="83694"/>
                  </a:moveTo>
                  <a:cubicBezTo>
                    <a:pt x="1432590" y="81027"/>
                    <a:pt x="1429066" y="78551"/>
                    <a:pt x="1425542" y="76170"/>
                  </a:cubicBezTo>
                  <a:cubicBezTo>
                    <a:pt x="1383441" y="47118"/>
                    <a:pt x="1346294" y="34355"/>
                    <a:pt x="1279333" y="20829"/>
                  </a:cubicBezTo>
                  <a:cubicBezTo>
                    <a:pt x="1082546" y="-19080"/>
                    <a:pt x="851946" y="-2126"/>
                    <a:pt x="651254" y="66645"/>
                  </a:cubicBezTo>
                  <a:cubicBezTo>
                    <a:pt x="502188" y="117794"/>
                    <a:pt x="347026" y="209329"/>
                    <a:pt x="226059" y="317533"/>
                  </a:cubicBezTo>
                  <a:cubicBezTo>
                    <a:pt x="193102" y="346966"/>
                    <a:pt x="148239" y="394495"/>
                    <a:pt x="111473" y="436691"/>
                  </a:cubicBezTo>
                  <a:cubicBezTo>
                    <a:pt x="93089" y="457836"/>
                    <a:pt x="76706" y="477553"/>
                    <a:pt x="64991" y="493174"/>
                  </a:cubicBezTo>
                  <a:cubicBezTo>
                    <a:pt x="59085" y="500985"/>
                    <a:pt x="54323" y="507462"/>
                    <a:pt x="50989" y="512986"/>
                  </a:cubicBezTo>
                  <a:cubicBezTo>
                    <a:pt x="49274" y="515748"/>
                    <a:pt x="47941" y="518416"/>
                    <a:pt x="46893" y="520797"/>
                  </a:cubicBezTo>
                  <a:cubicBezTo>
                    <a:pt x="43655" y="527560"/>
                    <a:pt x="8222" y="579566"/>
                    <a:pt x="-256" y="610808"/>
                  </a:cubicBezTo>
                  <a:cubicBezTo>
                    <a:pt x="3745" y="610998"/>
                    <a:pt x="59085" y="537275"/>
                    <a:pt x="63848" y="534894"/>
                  </a:cubicBezTo>
                  <a:cubicBezTo>
                    <a:pt x="67753" y="532227"/>
                    <a:pt x="71849" y="528417"/>
                    <a:pt x="76230" y="523464"/>
                  </a:cubicBezTo>
                  <a:cubicBezTo>
                    <a:pt x="106901" y="489078"/>
                    <a:pt x="187101" y="422118"/>
                    <a:pt x="236250" y="389828"/>
                  </a:cubicBezTo>
                  <a:cubicBezTo>
                    <a:pt x="384173" y="292768"/>
                    <a:pt x="542003" y="237714"/>
                    <a:pt x="736789" y="215901"/>
                  </a:cubicBezTo>
                  <a:cubicBezTo>
                    <a:pt x="981391" y="188469"/>
                    <a:pt x="1225993" y="226379"/>
                    <a:pt x="1467547" y="329439"/>
                  </a:cubicBezTo>
                  <a:cubicBezTo>
                    <a:pt x="1490026" y="339060"/>
                    <a:pt x="1530888" y="358777"/>
                    <a:pt x="1567560" y="377255"/>
                  </a:cubicBezTo>
                  <a:cubicBezTo>
                    <a:pt x="1585847" y="386494"/>
                    <a:pt x="1603088" y="395543"/>
                    <a:pt x="1616613" y="402877"/>
                  </a:cubicBezTo>
                  <a:cubicBezTo>
                    <a:pt x="1630139" y="410116"/>
                    <a:pt x="1640616" y="416212"/>
                    <a:pt x="1642426" y="417641"/>
                  </a:cubicBezTo>
                  <a:cubicBezTo>
                    <a:pt x="1643283" y="418308"/>
                    <a:pt x="1644331" y="419451"/>
                    <a:pt x="1646903" y="419832"/>
                  </a:cubicBezTo>
                  <a:cubicBezTo>
                    <a:pt x="1649474" y="420213"/>
                    <a:pt x="1653665" y="418593"/>
                    <a:pt x="1655380" y="416403"/>
                  </a:cubicBezTo>
                  <a:cubicBezTo>
                    <a:pt x="1658904" y="412021"/>
                    <a:pt x="1657666" y="410402"/>
                    <a:pt x="1657571" y="408973"/>
                  </a:cubicBezTo>
                  <a:cubicBezTo>
                    <a:pt x="1657380" y="406116"/>
                    <a:pt x="1656713" y="403639"/>
                    <a:pt x="1655761" y="400496"/>
                  </a:cubicBezTo>
                  <a:cubicBezTo>
                    <a:pt x="1653856" y="394019"/>
                    <a:pt x="1650522" y="385161"/>
                    <a:pt x="1646427" y="374588"/>
                  </a:cubicBezTo>
                  <a:cubicBezTo>
                    <a:pt x="1638235" y="353347"/>
                    <a:pt x="1626805" y="325629"/>
                    <a:pt x="1615375" y="301817"/>
                  </a:cubicBezTo>
                  <a:cubicBezTo>
                    <a:pt x="1605755" y="281719"/>
                    <a:pt x="1582228" y="242000"/>
                    <a:pt x="1562035" y="211901"/>
                  </a:cubicBezTo>
                  <a:cubicBezTo>
                    <a:pt x="1530603" y="164847"/>
                    <a:pt x="1516887" y="150084"/>
                    <a:pt x="1470690" y="111412"/>
                  </a:cubicBezTo>
                  <a:cubicBezTo>
                    <a:pt x="1458212" y="100839"/>
                    <a:pt x="1446973" y="91695"/>
                    <a:pt x="1436210" y="83694"/>
                  </a:cubicBezTo>
                  <a:lnTo>
                    <a:pt x="1436210" y="8369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356;p10">
              <a:extLst>
                <a:ext uri="{FF2B5EF4-FFF2-40B4-BE49-F238E27FC236}">
                  <a16:creationId xmlns:a16="http://schemas.microsoft.com/office/drawing/2014/main" id="{0C098CFA-645E-4ED5-8670-04DAC381D0F7}"/>
                </a:ext>
              </a:extLst>
            </p:cNvPr>
            <p:cNvSpPr/>
            <p:nvPr/>
          </p:nvSpPr>
          <p:spPr>
            <a:xfrm>
              <a:off x="3715705" y="2476794"/>
              <a:ext cx="562402" cy="374509"/>
            </a:xfrm>
            <a:custGeom>
              <a:avLst/>
              <a:gdLst/>
              <a:ahLst/>
              <a:cxnLst/>
              <a:rect l="l" t="t" r="r" b="b"/>
              <a:pathLst>
                <a:path w="562402" h="374509" extrusionOk="0">
                  <a:moveTo>
                    <a:pt x="402699" y="202071"/>
                  </a:moveTo>
                  <a:cubicBezTo>
                    <a:pt x="359455" y="169114"/>
                    <a:pt x="313830" y="138063"/>
                    <a:pt x="279445" y="118251"/>
                  </a:cubicBezTo>
                  <a:cubicBezTo>
                    <a:pt x="215342" y="81294"/>
                    <a:pt x="124283" y="38336"/>
                    <a:pt x="75134" y="22239"/>
                  </a:cubicBezTo>
                  <a:cubicBezTo>
                    <a:pt x="75039" y="22239"/>
                    <a:pt x="74943" y="22143"/>
                    <a:pt x="74943" y="22048"/>
                  </a:cubicBezTo>
                  <a:lnTo>
                    <a:pt x="43511" y="11666"/>
                  </a:lnTo>
                  <a:cubicBezTo>
                    <a:pt x="40653" y="10618"/>
                    <a:pt x="1315" y="-2717"/>
                    <a:pt x="-209" y="-50"/>
                  </a:cubicBezTo>
                  <a:cubicBezTo>
                    <a:pt x="-1733" y="2617"/>
                    <a:pt x="34748" y="20905"/>
                    <a:pt x="37129" y="22905"/>
                  </a:cubicBezTo>
                  <a:lnTo>
                    <a:pt x="56084" y="38145"/>
                  </a:lnTo>
                  <a:cubicBezTo>
                    <a:pt x="56179" y="38241"/>
                    <a:pt x="56179" y="38241"/>
                    <a:pt x="56274" y="38336"/>
                  </a:cubicBezTo>
                  <a:cubicBezTo>
                    <a:pt x="135618" y="101868"/>
                    <a:pt x="211056" y="211691"/>
                    <a:pt x="254680" y="328086"/>
                  </a:cubicBezTo>
                  <a:cubicBezTo>
                    <a:pt x="258871" y="339421"/>
                    <a:pt x="262395" y="349803"/>
                    <a:pt x="265443" y="357709"/>
                  </a:cubicBezTo>
                  <a:cubicBezTo>
                    <a:pt x="266967" y="361614"/>
                    <a:pt x="268301" y="364758"/>
                    <a:pt x="269634" y="367425"/>
                  </a:cubicBezTo>
                  <a:cubicBezTo>
                    <a:pt x="270301" y="368758"/>
                    <a:pt x="270873" y="369901"/>
                    <a:pt x="271920" y="371139"/>
                  </a:cubicBezTo>
                  <a:cubicBezTo>
                    <a:pt x="272397" y="371711"/>
                    <a:pt x="273254" y="372378"/>
                    <a:pt x="274397" y="373044"/>
                  </a:cubicBezTo>
                  <a:cubicBezTo>
                    <a:pt x="275540" y="373711"/>
                    <a:pt x="277350" y="374378"/>
                    <a:pt x="279445" y="373997"/>
                  </a:cubicBezTo>
                  <a:cubicBezTo>
                    <a:pt x="281350" y="373616"/>
                    <a:pt x="283160" y="373140"/>
                    <a:pt x="286684" y="372187"/>
                  </a:cubicBezTo>
                  <a:cubicBezTo>
                    <a:pt x="290208" y="371235"/>
                    <a:pt x="294876" y="369806"/>
                    <a:pt x="300400" y="368282"/>
                  </a:cubicBezTo>
                  <a:cubicBezTo>
                    <a:pt x="311449" y="365043"/>
                    <a:pt x="325736" y="360948"/>
                    <a:pt x="339929" y="356852"/>
                  </a:cubicBezTo>
                  <a:cubicBezTo>
                    <a:pt x="399936" y="339421"/>
                    <a:pt x="482232" y="331039"/>
                    <a:pt x="516427" y="337802"/>
                  </a:cubicBezTo>
                  <a:lnTo>
                    <a:pt x="542811" y="342945"/>
                  </a:lnTo>
                  <a:cubicBezTo>
                    <a:pt x="545002" y="343326"/>
                    <a:pt x="560623" y="351613"/>
                    <a:pt x="561957" y="349899"/>
                  </a:cubicBezTo>
                  <a:cubicBezTo>
                    <a:pt x="563861" y="347422"/>
                    <a:pt x="550908" y="334373"/>
                    <a:pt x="548622" y="331992"/>
                  </a:cubicBezTo>
                  <a:lnTo>
                    <a:pt x="512236" y="295511"/>
                  </a:lnTo>
                  <a:cubicBezTo>
                    <a:pt x="486614" y="269412"/>
                    <a:pt x="446037" y="235027"/>
                    <a:pt x="402699" y="202071"/>
                  </a:cubicBezTo>
                  <a:lnTo>
                    <a:pt x="402699" y="202071"/>
                  </a:lnTo>
                  <a:close/>
                </a:path>
              </a:pathLst>
            </a:custGeom>
            <a:solidFill>
              <a:srgbClr val="BFBB1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357;p10">
              <a:extLst>
                <a:ext uri="{FF2B5EF4-FFF2-40B4-BE49-F238E27FC236}">
                  <a16:creationId xmlns:a16="http://schemas.microsoft.com/office/drawing/2014/main" id="{0BA3A811-FF5D-49EF-8C84-E62F8F94EC2F}"/>
                </a:ext>
              </a:extLst>
            </p:cNvPr>
            <p:cNvSpPr/>
            <p:nvPr/>
          </p:nvSpPr>
          <p:spPr>
            <a:xfrm>
              <a:off x="3257786" y="2855955"/>
              <a:ext cx="1314962" cy="2022017"/>
            </a:xfrm>
            <a:custGeom>
              <a:avLst/>
              <a:gdLst/>
              <a:ahLst/>
              <a:cxnLst/>
              <a:rect l="l" t="t" r="r" b="b"/>
              <a:pathLst>
                <a:path w="1314962" h="2022017" extrusionOk="0">
                  <a:moveTo>
                    <a:pt x="806897" y="49414"/>
                  </a:moveTo>
                  <a:cubicBezTo>
                    <a:pt x="797086" y="41984"/>
                    <a:pt x="788228" y="35222"/>
                    <a:pt x="780322" y="29507"/>
                  </a:cubicBezTo>
                  <a:cubicBezTo>
                    <a:pt x="772416" y="23791"/>
                    <a:pt x="765558" y="19220"/>
                    <a:pt x="760129" y="15886"/>
                  </a:cubicBezTo>
                  <a:cubicBezTo>
                    <a:pt x="757462" y="14171"/>
                    <a:pt x="755271" y="12933"/>
                    <a:pt x="753271" y="11885"/>
                  </a:cubicBezTo>
                  <a:cubicBezTo>
                    <a:pt x="746032" y="9695"/>
                    <a:pt x="737364" y="3027"/>
                    <a:pt x="731554" y="-402"/>
                  </a:cubicBezTo>
                  <a:cubicBezTo>
                    <a:pt x="734888" y="6932"/>
                    <a:pt x="737364" y="13600"/>
                    <a:pt x="736221" y="20934"/>
                  </a:cubicBezTo>
                  <a:cubicBezTo>
                    <a:pt x="736412" y="24649"/>
                    <a:pt x="737364" y="28459"/>
                    <a:pt x="738698" y="33221"/>
                  </a:cubicBezTo>
                  <a:cubicBezTo>
                    <a:pt x="741365" y="42746"/>
                    <a:pt x="745461" y="55700"/>
                    <a:pt x="749461" y="71226"/>
                  </a:cubicBezTo>
                  <a:cubicBezTo>
                    <a:pt x="844521" y="445749"/>
                    <a:pt x="790133" y="947526"/>
                    <a:pt x="609348" y="1358054"/>
                  </a:cubicBezTo>
                  <a:cubicBezTo>
                    <a:pt x="540387" y="1514740"/>
                    <a:pt x="489143" y="1598560"/>
                    <a:pt x="382844" y="1729338"/>
                  </a:cubicBezTo>
                  <a:cubicBezTo>
                    <a:pt x="304453" y="1825731"/>
                    <a:pt x="279021" y="1851163"/>
                    <a:pt x="204631" y="1905360"/>
                  </a:cubicBezTo>
                  <a:cubicBezTo>
                    <a:pt x="166055" y="1933554"/>
                    <a:pt x="79377" y="1976607"/>
                    <a:pt x="44516" y="1985561"/>
                  </a:cubicBezTo>
                  <a:cubicBezTo>
                    <a:pt x="29942" y="1989276"/>
                    <a:pt x="15846" y="1993276"/>
                    <a:pt x="9940" y="1995657"/>
                  </a:cubicBezTo>
                  <a:cubicBezTo>
                    <a:pt x="7940" y="1996419"/>
                    <a:pt x="6321" y="1997276"/>
                    <a:pt x="4606" y="1998324"/>
                  </a:cubicBezTo>
                  <a:cubicBezTo>
                    <a:pt x="2987" y="1999372"/>
                    <a:pt x="510" y="2000800"/>
                    <a:pt x="-156" y="2005278"/>
                  </a:cubicBezTo>
                  <a:cubicBezTo>
                    <a:pt x="-537" y="2007563"/>
                    <a:pt x="224" y="2010135"/>
                    <a:pt x="1367" y="2011659"/>
                  </a:cubicBezTo>
                  <a:cubicBezTo>
                    <a:pt x="2511" y="2013183"/>
                    <a:pt x="3654" y="2013945"/>
                    <a:pt x="4606" y="2014517"/>
                  </a:cubicBezTo>
                  <a:cubicBezTo>
                    <a:pt x="6606" y="2015659"/>
                    <a:pt x="8416" y="2016041"/>
                    <a:pt x="10512" y="2016517"/>
                  </a:cubicBezTo>
                  <a:cubicBezTo>
                    <a:pt x="18989" y="2018422"/>
                    <a:pt x="33372" y="2019470"/>
                    <a:pt x="57470" y="2020517"/>
                  </a:cubicBezTo>
                  <a:cubicBezTo>
                    <a:pt x="506764" y="2039377"/>
                    <a:pt x="931865" y="1814301"/>
                    <a:pt x="1161227" y="1435873"/>
                  </a:cubicBezTo>
                  <a:cubicBezTo>
                    <a:pt x="1307721" y="1194033"/>
                    <a:pt x="1347631" y="971148"/>
                    <a:pt x="1288290" y="723212"/>
                  </a:cubicBezTo>
                  <a:cubicBezTo>
                    <a:pt x="1242094" y="530331"/>
                    <a:pt x="1119412" y="327544"/>
                    <a:pt x="955487" y="172382"/>
                  </a:cubicBezTo>
                  <a:cubicBezTo>
                    <a:pt x="929293" y="147616"/>
                    <a:pt x="881287" y="107516"/>
                    <a:pt x="838139" y="73417"/>
                  </a:cubicBezTo>
                  <a:cubicBezTo>
                    <a:pt x="827280" y="64940"/>
                    <a:pt x="816707" y="56843"/>
                    <a:pt x="806897" y="49414"/>
                  </a:cubicBezTo>
                  <a:lnTo>
                    <a:pt x="806897" y="49414"/>
                  </a:lnTo>
                  <a:close/>
                </a:path>
              </a:pathLst>
            </a:custGeom>
            <a:solidFill>
              <a:srgbClr val="F2C8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358;p10">
              <a:extLst>
                <a:ext uri="{FF2B5EF4-FFF2-40B4-BE49-F238E27FC236}">
                  <a16:creationId xmlns:a16="http://schemas.microsoft.com/office/drawing/2014/main" id="{8E0499B2-F059-4233-B1E6-A5BE889DC0D3}"/>
                </a:ext>
              </a:extLst>
            </p:cNvPr>
            <p:cNvSpPr/>
            <p:nvPr/>
          </p:nvSpPr>
          <p:spPr>
            <a:xfrm>
              <a:off x="3788137" y="2684384"/>
              <a:ext cx="411912" cy="359715"/>
            </a:xfrm>
            <a:custGeom>
              <a:avLst/>
              <a:gdLst/>
              <a:ahLst/>
              <a:cxnLst/>
              <a:rect l="l" t="t" r="r" b="b"/>
              <a:pathLst>
                <a:path w="411912" h="359715" extrusionOk="0">
                  <a:moveTo>
                    <a:pt x="395037" y="325570"/>
                  </a:moveTo>
                  <a:cubicBezTo>
                    <a:pt x="350365" y="383482"/>
                    <a:pt x="229302" y="365003"/>
                    <a:pt x="124717" y="284327"/>
                  </a:cubicBezTo>
                  <a:cubicBezTo>
                    <a:pt x="20133" y="203650"/>
                    <a:pt x="-28349" y="91255"/>
                    <a:pt x="16418" y="33343"/>
                  </a:cubicBezTo>
                  <a:cubicBezTo>
                    <a:pt x="61090" y="-24569"/>
                    <a:pt x="182153" y="-6091"/>
                    <a:pt x="286738" y="74586"/>
                  </a:cubicBezTo>
                  <a:cubicBezTo>
                    <a:pt x="391227" y="155263"/>
                    <a:pt x="439709" y="267658"/>
                    <a:pt x="395037" y="3255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359;p10">
              <a:extLst>
                <a:ext uri="{FF2B5EF4-FFF2-40B4-BE49-F238E27FC236}">
                  <a16:creationId xmlns:a16="http://schemas.microsoft.com/office/drawing/2014/main" id="{2E1A4549-E924-43C9-A992-52793F4AD2C5}"/>
                </a:ext>
              </a:extLst>
            </p:cNvPr>
            <p:cNvSpPr/>
            <p:nvPr/>
          </p:nvSpPr>
          <p:spPr>
            <a:xfrm>
              <a:off x="2149175" y="2637166"/>
              <a:ext cx="2004726" cy="2240375"/>
            </a:xfrm>
            <a:custGeom>
              <a:avLst/>
              <a:gdLst/>
              <a:ahLst/>
              <a:cxnLst/>
              <a:rect l="l" t="t" r="r" b="b"/>
              <a:pathLst>
                <a:path w="2004726" h="2240375" extrusionOk="0">
                  <a:moveTo>
                    <a:pt x="536383" y="-402"/>
                  </a:moveTo>
                  <a:cubicBezTo>
                    <a:pt x="212438" y="220388"/>
                    <a:pt x="-256" y="592053"/>
                    <a:pt x="-256" y="1013534"/>
                  </a:cubicBezTo>
                  <a:cubicBezTo>
                    <a:pt x="-256" y="1690857"/>
                    <a:pt x="548861" y="2239973"/>
                    <a:pt x="1226183" y="2239973"/>
                  </a:cubicBezTo>
                  <a:cubicBezTo>
                    <a:pt x="1521744" y="2239973"/>
                    <a:pt x="1792731" y="2135389"/>
                    <a:pt x="2004471" y="1961272"/>
                  </a:cubicBezTo>
                  <a:cubicBezTo>
                    <a:pt x="1808733" y="2093479"/>
                    <a:pt x="1572798" y="2170631"/>
                    <a:pt x="1318767" y="2170631"/>
                  </a:cubicBezTo>
                  <a:cubicBezTo>
                    <a:pt x="641444" y="2170631"/>
                    <a:pt x="92327" y="1621515"/>
                    <a:pt x="92327" y="944193"/>
                  </a:cubicBezTo>
                  <a:cubicBezTo>
                    <a:pt x="92327" y="564240"/>
                    <a:pt x="265016" y="224483"/>
                    <a:pt x="536383" y="-402"/>
                  </a:cubicBezTo>
                  <a:lnTo>
                    <a:pt x="536383" y="-402"/>
                  </a:lnTo>
                  <a:close/>
                </a:path>
              </a:pathLst>
            </a:custGeom>
            <a:solidFill>
              <a:srgbClr val="000000">
                <a:alpha val="176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Google Shape;276;p8">
            <a:extLst>
              <a:ext uri="{FF2B5EF4-FFF2-40B4-BE49-F238E27FC236}">
                <a16:creationId xmlns:a16="http://schemas.microsoft.com/office/drawing/2014/main" id="{842231E6-8ED7-420A-B8A8-1755A766D869}"/>
              </a:ext>
            </a:extLst>
          </p:cNvPr>
          <p:cNvSpPr/>
          <p:nvPr userDrawn="1"/>
        </p:nvSpPr>
        <p:spPr>
          <a:xfrm>
            <a:off x="9893962" y="163525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77;p8">
            <a:extLst>
              <a:ext uri="{FF2B5EF4-FFF2-40B4-BE49-F238E27FC236}">
                <a16:creationId xmlns:a16="http://schemas.microsoft.com/office/drawing/2014/main" id="{DFEF55CD-6C6A-4DD0-B89F-2B01E5A310F6}"/>
              </a:ext>
            </a:extLst>
          </p:cNvPr>
          <p:cNvSpPr/>
          <p:nvPr userDrawn="1"/>
        </p:nvSpPr>
        <p:spPr>
          <a:xfrm>
            <a:off x="11695719" y="1393560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87;p8">
            <a:extLst>
              <a:ext uri="{FF2B5EF4-FFF2-40B4-BE49-F238E27FC236}">
                <a16:creationId xmlns:a16="http://schemas.microsoft.com/office/drawing/2014/main" id="{02E5511C-84E0-4921-872C-4ECF9BFB35C5}"/>
              </a:ext>
            </a:extLst>
          </p:cNvPr>
          <p:cNvSpPr/>
          <p:nvPr userDrawn="1"/>
        </p:nvSpPr>
        <p:spPr>
          <a:xfrm>
            <a:off x="10199569" y="1572419"/>
            <a:ext cx="926484" cy="4319637"/>
          </a:xfrm>
          <a:custGeom>
            <a:avLst/>
            <a:gdLst/>
            <a:ahLst/>
            <a:cxnLst/>
            <a:rect l="l" t="t" r="r" b="b"/>
            <a:pathLst>
              <a:path w="926484" h="3975969" extrusionOk="0">
                <a:moveTo>
                  <a:pt x="56981" y="0"/>
                </a:moveTo>
                <a:cubicBezTo>
                  <a:pt x="626656" y="986592"/>
                  <a:pt x="926484" y="2105620"/>
                  <a:pt x="926484" y="3244825"/>
                </a:cubicBezTo>
                <a:lnTo>
                  <a:pt x="926484" y="3975969"/>
                </a:lnTo>
                <a:lnTo>
                  <a:pt x="600398" y="3975969"/>
                </a:lnTo>
                <a:lnTo>
                  <a:pt x="625111" y="3760701"/>
                </a:lnTo>
                <a:cubicBezTo>
                  <a:pt x="746577" y="2420088"/>
                  <a:pt x="611984" y="1232210"/>
                  <a:pt x="0" y="27142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88;p8">
            <a:extLst>
              <a:ext uri="{FF2B5EF4-FFF2-40B4-BE49-F238E27FC236}">
                <a16:creationId xmlns:a16="http://schemas.microsoft.com/office/drawing/2014/main" id="{0D81BA09-166A-4E43-BE42-CDA1BEEC3816}"/>
              </a:ext>
            </a:extLst>
          </p:cNvPr>
          <p:cNvSpPr/>
          <p:nvPr userDrawn="1"/>
        </p:nvSpPr>
        <p:spPr>
          <a:xfrm>
            <a:off x="10199569" y="1572418"/>
            <a:ext cx="164479" cy="228878"/>
          </a:xfrm>
          <a:custGeom>
            <a:avLst/>
            <a:gdLst/>
            <a:ahLst/>
            <a:cxnLst/>
            <a:rect l="l" t="t" r="r" b="b"/>
            <a:pathLst>
              <a:path w="110204" h="153352" extrusionOk="0">
                <a:moveTo>
                  <a:pt x="110204" y="129826"/>
                </a:moveTo>
                <a:cubicBezTo>
                  <a:pt x="86963" y="86201"/>
                  <a:pt x="62960" y="42958"/>
                  <a:pt x="38195" y="0"/>
                </a:cubicBezTo>
                <a:lnTo>
                  <a:pt x="0" y="18193"/>
                </a:lnTo>
                <a:cubicBezTo>
                  <a:pt x="22860" y="63246"/>
                  <a:pt x="44767" y="108299"/>
                  <a:pt x="65722" y="153353"/>
                </a:cubicBezTo>
                <a:lnTo>
                  <a:pt x="65722" y="153353"/>
                </a:lnTo>
                <a:lnTo>
                  <a:pt x="71247" y="141637"/>
                </a:lnTo>
                <a:cubicBezTo>
                  <a:pt x="74676" y="134303"/>
                  <a:pt x="81153" y="128873"/>
                  <a:pt x="88963" y="126778"/>
                </a:cubicBezTo>
                <a:cubicBezTo>
                  <a:pt x="96107" y="124873"/>
                  <a:pt x="103822" y="126016"/>
                  <a:pt x="110204" y="129826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9;p8">
            <a:extLst>
              <a:ext uri="{FF2B5EF4-FFF2-40B4-BE49-F238E27FC236}">
                <a16:creationId xmlns:a16="http://schemas.microsoft.com/office/drawing/2014/main" id="{1C2AEB62-E825-4350-A618-740F532659B1}"/>
              </a:ext>
            </a:extLst>
          </p:cNvPr>
          <p:cNvSpPr/>
          <p:nvPr userDrawn="1"/>
        </p:nvSpPr>
        <p:spPr>
          <a:xfrm>
            <a:off x="9275358" y="819134"/>
            <a:ext cx="1410517" cy="744229"/>
          </a:xfrm>
          <a:custGeom>
            <a:avLst/>
            <a:gdLst/>
            <a:ahLst/>
            <a:cxnLst/>
            <a:rect l="l" t="t" r="r" b="b"/>
            <a:pathLst>
              <a:path w="945070" h="498646" extrusionOk="0">
                <a:moveTo>
                  <a:pt x="634460" y="498647"/>
                </a:moveTo>
                <a:lnTo>
                  <a:pt x="137827" y="398539"/>
                </a:lnTo>
                <a:lnTo>
                  <a:pt x="136589" y="333198"/>
                </a:lnTo>
                <a:lnTo>
                  <a:pt x="102299" y="391396"/>
                </a:lnTo>
                <a:lnTo>
                  <a:pt x="0" y="370821"/>
                </a:lnTo>
                <a:cubicBezTo>
                  <a:pt x="22289" y="136983"/>
                  <a:pt x="197929" y="119457"/>
                  <a:pt x="600551" y="422161"/>
                </a:cubicBezTo>
                <a:cubicBezTo>
                  <a:pt x="680276" y="89453"/>
                  <a:pt x="781240" y="-113144"/>
                  <a:pt x="945071" y="67831"/>
                </a:cubicBezTo>
                <a:lnTo>
                  <a:pt x="885253" y="150794"/>
                </a:lnTo>
                <a:lnTo>
                  <a:pt x="815340" y="115837"/>
                </a:lnTo>
                <a:lnTo>
                  <a:pt x="864394" y="179750"/>
                </a:lnTo>
                <a:lnTo>
                  <a:pt x="634460" y="498647"/>
                </a:lnTo>
                <a:close/>
              </a:path>
            </a:pathLst>
          </a:custGeom>
          <a:solidFill>
            <a:srgbClr val="497A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0;p8">
            <a:extLst>
              <a:ext uri="{FF2B5EF4-FFF2-40B4-BE49-F238E27FC236}">
                <a16:creationId xmlns:a16="http://schemas.microsoft.com/office/drawing/2014/main" id="{E8D85359-EC10-4022-BB77-FF7BB69C8AB8}"/>
              </a:ext>
            </a:extLst>
          </p:cNvPr>
          <p:cNvSpPr/>
          <p:nvPr userDrawn="1"/>
        </p:nvSpPr>
        <p:spPr>
          <a:xfrm>
            <a:off x="9003567" y="1096296"/>
            <a:ext cx="2737258" cy="1258070"/>
          </a:xfrm>
          <a:custGeom>
            <a:avLst/>
            <a:gdLst/>
            <a:ahLst/>
            <a:cxnLst/>
            <a:rect l="l" t="t" r="r" b="b"/>
            <a:pathLst>
              <a:path w="1834009" h="842928" extrusionOk="0">
                <a:moveTo>
                  <a:pt x="2257" y="842929"/>
                </a:moveTo>
                <a:cubicBezTo>
                  <a:pt x="-39367" y="365345"/>
                  <a:pt x="504891" y="90263"/>
                  <a:pt x="801595" y="275334"/>
                </a:cubicBezTo>
                <a:cubicBezTo>
                  <a:pt x="953519" y="-113000"/>
                  <a:pt x="1834010" y="-68995"/>
                  <a:pt x="1834010" y="272381"/>
                </a:cubicBezTo>
                <a:lnTo>
                  <a:pt x="1610744" y="284668"/>
                </a:lnTo>
                <a:lnTo>
                  <a:pt x="1587407" y="147413"/>
                </a:lnTo>
                <a:lnTo>
                  <a:pt x="1579787" y="286383"/>
                </a:lnTo>
                <a:lnTo>
                  <a:pt x="1370904" y="297908"/>
                </a:lnTo>
                <a:lnTo>
                  <a:pt x="1329089" y="147508"/>
                </a:lnTo>
                <a:lnTo>
                  <a:pt x="1333090" y="300004"/>
                </a:lnTo>
                <a:lnTo>
                  <a:pt x="1096965" y="313053"/>
                </a:lnTo>
                <a:lnTo>
                  <a:pt x="1079820" y="189799"/>
                </a:lnTo>
                <a:lnTo>
                  <a:pt x="1062008" y="314958"/>
                </a:lnTo>
                <a:lnTo>
                  <a:pt x="820645" y="328293"/>
                </a:lnTo>
                <a:lnTo>
                  <a:pt x="705487" y="400683"/>
                </a:lnTo>
                <a:lnTo>
                  <a:pt x="620334" y="330579"/>
                </a:lnTo>
                <a:lnTo>
                  <a:pt x="662339" y="427829"/>
                </a:lnTo>
                <a:lnTo>
                  <a:pt x="489080" y="536795"/>
                </a:lnTo>
                <a:lnTo>
                  <a:pt x="380114" y="421543"/>
                </a:lnTo>
                <a:lnTo>
                  <a:pt x="430406" y="573752"/>
                </a:lnTo>
                <a:lnTo>
                  <a:pt x="204663" y="715675"/>
                </a:lnTo>
                <a:lnTo>
                  <a:pt x="142846" y="637284"/>
                </a:lnTo>
                <a:lnTo>
                  <a:pt x="146846" y="751965"/>
                </a:lnTo>
                <a:lnTo>
                  <a:pt x="2257" y="842929"/>
                </a:ln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291;p8">
            <a:extLst>
              <a:ext uri="{FF2B5EF4-FFF2-40B4-BE49-F238E27FC236}">
                <a16:creationId xmlns:a16="http://schemas.microsoft.com/office/drawing/2014/main" id="{F6C0F711-2DC7-497C-B658-3D7C18AE4F1B}"/>
              </a:ext>
            </a:extLst>
          </p:cNvPr>
          <p:cNvSpPr/>
          <p:nvPr userDrawn="1"/>
        </p:nvSpPr>
        <p:spPr>
          <a:xfrm>
            <a:off x="9816169" y="1482919"/>
            <a:ext cx="1417642" cy="871278"/>
          </a:xfrm>
          <a:custGeom>
            <a:avLst/>
            <a:gdLst/>
            <a:ahLst/>
            <a:cxnLst/>
            <a:rect l="l" t="t" r="r" b="b"/>
            <a:pathLst>
              <a:path w="949844" h="583771" extrusionOk="0">
                <a:moveTo>
                  <a:pt x="41350" y="583772"/>
                </a:moveTo>
                <a:cubicBezTo>
                  <a:pt x="-56090" y="291069"/>
                  <a:pt x="19824" y="111046"/>
                  <a:pt x="256996" y="35703"/>
                </a:cubicBezTo>
                <a:cubicBezTo>
                  <a:pt x="529030" y="-23637"/>
                  <a:pt x="790301" y="-46307"/>
                  <a:pt x="949845" y="275924"/>
                </a:cubicBezTo>
                <a:lnTo>
                  <a:pt x="727341" y="207630"/>
                </a:lnTo>
                <a:lnTo>
                  <a:pt x="726198" y="101807"/>
                </a:lnTo>
                <a:lnTo>
                  <a:pt x="689431" y="196009"/>
                </a:lnTo>
                <a:lnTo>
                  <a:pt x="520934" y="144288"/>
                </a:lnTo>
                <a:lnTo>
                  <a:pt x="532459" y="53706"/>
                </a:lnTo>
                <a:lnTo>
                  <a:pt x="491311" y="135144"/>
                </a:lnTo>
                <a:lnTo>
                  <a:pt x="276237" y="69136"/>
                </a:lnTo>
                <a:lnTo>
                  <a:pt x="198132" y="240396"/>
                </a:lnTo>
                <a:lnTo>
                  <a:pt x="137648" y="203915"/>
                </a:lnTo>
                <a:lnTo>
                  <a:pt x="188702" y="261065"/>
                </a:lnTo>
                <a:lnTo>
                  <a:pt x="142220" y="362887"/>
                </a:lnTo>
                <a:lnTo>
                  <a:pt x="52018" y="291926"/>
                </a:lnTo>
                <a:lnTo>
                  <a:pt x="116788" y="418608"/>
                </a:lnTo>
                <a:lnTo>
                  <a:pt x="41350" y="583772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292;p8">
            <a:extLst>
              <a:ext uri="{FF2B5EF4-FFF2-40B4-BE49-F238E27FC236}">
                <a16:creationId xmlns:a16="http://schemas.microsoft.com/office/drawing/2014/main" id="{31FD747A-F5D2-4B2C-A7C1-8E507A8941BA}"/>
              </a:ext>
            </a:extLst>
          </p:cNvPr>
          <p:cNvSpPr/>
          <p:nvPr userDrawn="1"/>
        </p:nvSpPr>
        <p:spPr>
          <a:xfrm>
            <a:off x="11298731" y="755410"/>
            <a:ext cx="1109224" cy="5079258"/>
          </a:xfrm>
          <a:custGeom>
            <a:avLst/>
            <a:gdLst/>
            <a:ahLst/>
            <a:cxnLst/>
            <a:rect l="l" t="t" r="r" b="b"/>
            <a:pathLst>
              <a:path w="1109224" h="4806554" extrusionOk="0">
                <a:moveTo>
                  <a:pt x="1040873" y="0"/>
                </a:moveTo>
                <a:lnTo>
                  <a:pt x="1109224" y="32540"/>
                </a:lnTo>
                <a:cubicBezTo>
                  <a:pt x="376632" y="1475215"/>
                  <a:pt x="215539" y="2897328"/>
                  <a:pt x="360919" y="4502121"/>
                </a:cubicBezTo>
                <a:lnTo>
                  <a:pt x="395864" y="4806554"/>
                </a:lnTo>
                <a:lnTo>
                  <a:pt x="0" y="4806554"/>
                </a:lnTo>
                <a:lnTo>
                  <a:pt x="0" y="3884551"/>
                </a:lnTo>
                <a:cubicBezTo>
                  <a:pt x="0" y="2520830"/>
                  <a:pt x="358942" y="1181124"/>
                  <a:pt x="1040873" y="0"/>
                </a:cubicBezTo>
                <a:close/>
              </a:path>
            </a:pathLst>
          </a:custGeom>
          <a:solidFill>
            <a:srgbClr val="C55A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293;p8">
            <a:extLst>
              <a:ext uri="{FF2B5EF4-FFF2-40B4-BE49-F238E27FC236}">
                <a16:creationId xmlns:a16="http://schemas.microsoft.com/office/drawing/2014/main" id="{8E07BAA9-863B-490F-97C3-3D10CEA00BCA}"/>
              </a:ext>
            </a:extLst>
          </p:cNvPr>
          <p:cNvSpPr/>
          <p:nvPr userDrawn="1"/>
        </p:nvSpPr>
        <p:spPr>
          <a:xfrm>
            <a:off x="12213281" y="731928"/>
            <a:ext cx="197034" cy="274084"/>
          </a:xfrm>
          <a:custGeom>
            <a:avLst/>
            <a:gdLst/>
            <a:ahLst/>
            <a:cxnLst/>
            <a:rect l="l" t="t" r="r" b="b"/>
            <a:pathLst>
              <a:path w="132016" h="183641" extrusionOk="0">
                <a:moveTo>
                  <a:pt x="0" y="155353"/>
                </a:moveTo>
                <a:cubicBezTo>
                  <a:pt x="27813" y="103156"/>
                  <a:pt x="56579" y="51340"/>
                  <a:pt x="86201" y="0"/>
                </a:cubicBezTo>
                <a:lnTo>
                  <a:pt x="132017" y="21812"/>
                </a:lnTo>
                <a:cubicBezTo>
                  <a:pt x="104585" y="75819"/>
                  <a:pt x="78391" y="129731"/>
                  <a:pt x="53340" y="183642"/>
                </a:cubicBezTo>
                <a:lnTo>
                  <a:pt x="53340" y="183642"/>
                </a:lnTo>
                <a:lnTo>
                  <a:pt x="46768" y="169640"/>
                </a:lnTo>
                <a:cubicBezTo>
                  <a:pt x="42672" y="160877"/>
                  <a:pt x="34862" y="154400"/>
                  <a:pt x="25527" y="151924"/>
                </a:cubicBezTo>
                <a:cubicBezTo>
                  <a:pt x="16859" y="149352"/>
                  <a:pt x="7620" y="150781"/>
                  <a:pt x="0" y="155353"/>
                </a:cubicBezTo>
                <a:close/>
              </a:path>
            </a:pathLst>
          </a:custGeom>
          <a:solidFill>
            <a:srgbClr val="833C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295;p8">
            <a:extLst>
              <a:ext uri="{FF2B5EF4-FFF2-40B4-BE49-F238E27FC236}">
                <a16:creationId xmlns:a16="http://schemas.microsoft.com/office/drawing/2014/main" id="{99BFDCAD-3C0D-4C5D-B365-49B4F439938C}"/>
              </a:ext>
            </a:extLst>
          </p:cNvPr>
          <p:cNvSpPr/>
          <p:nvPr userDrawn="1"/>
        </p:nvSpPr>
        <p:spPr>
          <a:xfrm>
            <a:off x="10590531" y="195108"/>
            <a:ext cx="2963456" cy="1278011"/>
          </a:xfrm>
          <a:custGeom>
            <a:avLst/>
            <a:gdLst/>
            <a:ahLst/>
            <a:cxnLst/>
            <a:rect l="l" t="t" r="r" b="b"/>
            <a:pathLst>
              <a:path w="2963456" h="1278011" extrusionOk="0">
                <a:moveTo>
                  <a:pt x="820159" y="385"/>
                </a:moveTo>
                <a:cubicBezTo>
                  <a:pt x="1247201" y="-8763"/>
                  <a:pt x="1708170" y="144988"/>
                  <a:pt x="1843874" y="491780"/>
                </a:cubicBezTo>
                <a:cubicBezTo>
                  <a:pt x="2142015" y="305781"/>
                  <a:pt x="2579984" y="379882"/>
                  <a:pt x="2892915" y="632115"/>
                </a:cubicBezTo>
                <a:lnTo>
                  <a:pt x="2963456" y="696439"/>
                </a:lnTo>
                <a:lnTo>
                  <a:pt x="2963456" y="1210030"/>
                </a:lnTo>
                <a:lnTo>
                  <a:pt x="2909899" y="1278011"/>
                </a:lnTo>
                <a:lnTo>
                  <a:pt x="2506764" y="1024509"/>
                </a:lnTo>
                <a:lnTo>
                  <a:pt x="2596570" y="752673"/>
                </a:lnTo>
                <a:lnTo>
                  <a:pt x="2401896" y="958432"/>
                </a:lnTo>
                <a:lnTo>
                  <a:pt x="2092404" y="763899"/>
                </a:lnTo>
                <a:lnTo>
                  <a:pt x="2167432" y="590254"/>
                </a:lnTo>
                <a:lnTo>
                  <a:pt x="2015387" y="715444"/>
                </a:lnTo>
                <a:lnTo>
                  <a:pt x="1809770" y="586133"/>
                </a:lnTo>
                <a:lnTo>
                  <a:pt x="1378643" y="562402"/>
                </a:lnTo>
                <a:lnTo>
                  <a:pt x="1346813" y="338881"/>
                </a:lnTo>
                <a:lnTo>
                  <a:pt x="1316261" y="558992"/>
                </a:lnTo>
                <a:lnTo>
                  <a:pt x="894512" y="535688"/>
                </a:lnTo>
                <a:lnTo>
                  <a:pt x="901759" y="263285"/>
                </a:lnTo>
                <a:lnTo>
                  <a:pt x="827156" y="531994"/>
                </a:lnTo>
                <a:lnTo>
                  <a:pt x="454148" y="511390"/>
                </a:lnTo>
                <a:lnTo>
                  <a:pt x="440506" y="263285"/>
                </a:lnTo>
                <a:lnTo>
                  <a:pt x="398872" y="508405"/>
                </a:lnTo>
                <a:lnTo>
                  <a:pt x="0" y="486381"/>
                </a:lnTo>
                <a:cubicBezTo>
                  <a:pt x="0" y="181579"/>
                  <a:pt x="393116" y="9533"/>
                  <a:pt x="820159" y="385"/>
                </a:cubicBezTo>
                <a:close/>
              </a:path>
            </a:pathLst>
          </a:custGeom>
          <a:solidFill>
            <a:srgbClr val="6097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296;p8">
            <a:extLst>
              <a:ext uri="{FF2B5EF4-FFF2-40B4-BE49-F238E27FC236}">
                <a16:creationId xmlns:a16="http://schemas.microsoft.com/office/drawing/2014/main" id="{2E933CF7-A5BF-4A0B-BF93-DBD401326FF6}"/>
              </a:ext>
            </a:extLst>
          </p:cNvPr>
          <p:cNvSpPr/>
          <p:nvPr userDrawn="1"/>
        </p:nvSpPr>
        <p:spPr>
          <a:xfrm>
            <a:off x="11049735" y="648288"/>
            <a:ext cx="1697078" cy="1042952"/>
          </a:xfrm>
          <a:custGeom>
            <a:avLst/>
            <a:gdLst/>
            <a:ahLst/>
            <a:cxnLst/>
            <a:rect l="l" t="t" r="r" b="b"/>
            <a:pathLst>
              <a:path w="1137071" h="698795" extrusionOk="0">
                <a:moveTo>
                  <a:pt x="1087564" y="698796"/>
                </a:moveTo>
                <a:cubicBezTo>
                  <a:pt x="1204246" y="348371"/>
                  <a:pt x="1113282" y="132915"/>
                  <a:pt x="829437" y="42714"/>
                </a:cubicBezTo>
                <a:cubicBezTo>
                  <a:pt x="503777" y="-28248"/>
                  <a:pt x="190976" y="-55489"/>
                  <a:pt x="0" y="330273"/>
                </a:cubicBezTo>
                <a:lnTo>
                  <a:pt x="266414" y="248454"/>
                </a:lnTo>
                <a:lnTo>
                  <a:pt x="267843" y="121771"/>
                </a:lnTo>
                <a:lnTo>
                  <a:pt x="311848" y="234547"/>
                </a:lnTo>
                <a:lnTo>
                  <a:pt x="513493" y="172635"/>
                </a:lnTo>
                <a:lnTo>
                  <a:pt x="499776" y="64240"/>
                </a:lnTo>
                <a:lnTo>
                  <a:pt x="549021" y="161681"/>
                </a:lnTo>
                <a:lnTo>
                  <a:pt x="806577" y="82623"/>
                </a:lnTo>
                <a:lnTo>
                  <a:pt x="900113" y="287697"/>
                </a:lnTo>
                <a:lnTo>
                  <a:pt x="972502" y="243977"/>
                </a:lnTo>
                <a:lnTo>
                  <a:pt x="911352" y="312366"/>
                </a:lnTo>
                <a:lnTo>
                  <a:pt x="966978" y="434286"/>
                </a:lnTo>
                <a:lnTo>
                  <a:pt x="1074991" y="349419"/>
                </a:lnTo>
                <a:lnTo>
                  <a:pt x="997458" y="501057"/>
                </a:lnTo>
                <a:lnTo>
                  <a:pt x="1087564" y="698796"/>
                </a:lnTo>
                <a:close/>
              </a:path>
            </a:pathLst>
          </a:custGeom>
          <a:solidFill>
            <a:srgbClr val="81B2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" name="Google Shape;149;p5">
            <a:extLst>
              <a:ext uri="{FF2B5EF4-FFF2-40B4-BE49-F238E27FC236}">
                <a16:creationId xmlns:a16="http://schemas.microsoft.com/office/drawing/2014/main" id="{7422CDC1-4A1A-4EF0-B9C8-CDD03517A785}"/>
              </a:ext>
            </a:extLst>
          </p:cNvPr>
          <p:cNvGrpSpPr/>
          <p:nvPr/>
        </p:nvGrpSpPr>
        <p:grpSpPr>
          <a:xfrm flipH="1">
            <a:off x="11799924" y="5740480"/>
            <a:ext cx="435283" cy="1050406"/>
            <a:chOff x="4028392" y="3097874"/>
            <a:chExt cx="1270158" cy="3065088"/>
          </a:xfrm>
        </p:grpSpPr>
        <p:sp>
          <p:nvSpPr>
            <p:cNvPr id="75" name="Google Shape;150;p5">
              <a:extLst>
                <a:ext uri="{FF2B5EF4-FFF2-40B4-BE49-F238E27FC236}">
                  <a16:creationId xmlns:a16="http://schemas.microsoft.com/office/drawing/2014/main" id="{E489BE1A-38FC-4EE1-A836-106830DD62C5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151;p5">
              <a:extLst>
                <a:ext uri="{FF2B5EF4-FFF2-40B4-BE49-F238E27FC236}">
                  <a16:creationId xmlns:a16="http://schemas.microsoft.com/office/drawing/2014/main" id="{AB5B1566-2AF4-4FDA-982C-C19830E84EDE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152;p5">
              <a:extLst>
                <a:ext uri="{FF2B5EF4-FFF2-40B4-BE49-F238E27FC236}">
                  <a16:creationId xmlns:a16="http://schemas.microsoft.com/office/drawing/2014/main" id="{FE88B982-AACC-4B54-873E-D19CE8A2704B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153;p5">
              <a:extLst>
                <a:ext uri="{FF2B5EF4-FFF2-40B4-BE49-F238E27FC236}">
                  <a16:creationId xmlns:a16="http://schemas.microsoft.com/office/drawing/2014/main" id="{43EA5AEE-5E18-4FA1-83C3-9CCF62811B0B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154;p5">
              <a:extLst>
                <a:ext uri="{FF2B5EF4-FFF2-40B4-BE49-F238E27FC236}">
                  <a16:creationId xmlns:a16="http://schemas.microsoft.com/office/drawing/2014/main" id="{0447224E-829F-432D-A677-7E65811D2498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155;p5">
              <a:extLst>
                <a:ext uri="{FF2B5EF4-FFF2-40B4-BE49-F238E27FC236}">
                  <a16:creationId xmlns:a16="http://schemas.microsoft.com/office/drawing/2014/main" id="{54EF7B1C-6C69-4C87-8328-C0395FEABA62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251;p7">
            <a:extLst>
              <a:ext uri="{FF2B5EF4-FFF2-40B4-BE49-F238E27FC236}">
                <a16:creationId xmlns:a16="http://schemas.microsoft.com/office/drawing/2014/main" id="{48DFC28F-E5D4-47CB-8608-CCD8023F3F76}"/>
              </a:ext>
            </a:extLst>
          </p:cNvPr>
          <p:cNvGrpSpPr/>
          <p:nvPr userDrawn="1"/>
        </p:nvGrpSpPr>
        <p:grpSpPr>
          <a:xfrm>
            <a:off x="8724035" y="4408908"/>
            <a:ext cx="2993503" cy="1873569"/>
            <a:chOff x="6689597" y="4026978"/>
            <a:chExt cx="1992915" cy="994886"/>
          </a:xfrm>
        </p:grpSpPr>
        <p:sp>
          <p:nvSpPr>
            <p:cNvPr id="71" name="Google Shape;252;p7">
              <a:extLst>
                <a:ext uri="{FF2B5EF4-FFF2-40B4-BE49-F238E27FC236}">
                  <a16:creationId xmlns:a16="http://schemas.microsoft.com/office/drawing/2014/main" id="{0708D739-00F8-404B-8FC2-DE9A2059C6D6}"/>
                </a:ext>
              </a:extLst>
            </p:cNvPr>
            <p:cNvSpPr/>
            <p:nvPr/>
          </p:nvSpPr>
          <p:spPr>
            <a:xfrm>
              <a:off x="6689597" y="4056887"/>
              <a:ext cx="1299209" cy="964977"/>
            </a:xfrm>
            <a:custGeom>
              <a:avLst/>
              <a:gdLst/>
              <a:ahLst/>
              <a:cxnLst/>
              <a:rect l="l" t="t" r="r" b="b"/>
              <a:pathLst>
                <a:path w="1299209" h="964977" extrusionOk="0">
                  <a:moveTo>
                    <a:pt x="1236154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647" y="555022"/>
                  </a:lnTo>
                  <a:lnTo>
                    <a:pt x="1299210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253;p7">
              <a:extLst>
                <a:ext uri="{FF2B5EF4-FFF2-40B4-BE49-F238E27FC236}">
                  <a16:creationId xmlns:a16="http://schemas.microsoft.com/office/drawing/2014/main" id="{E1020974-1F1B-402A-A81A-CA8015110448}"/>
                </a:ext>
              </a:extLst>
            </p:cNvPr>
            <p:cNvSpPr/>
            <p:nvPr/>
          </p:nvSpPr>
          <p:spPr>
            <a:xfrm>
              <a:off x="7133748" y="4026978"/>
              <a:ext cx="1470374" cy="709517"/>
            </a:xfrm>
            <a:custGeom>
              <a:avLst/>
              <a:gdLst/>
              <a:ahLst/>
              <a:cxnLst/>
              <a:rect l="l" t="t" r="r" b="b"/>
              <a:pathLst>
                <a:path w="1470374" h="709517" extrusionOk="0">
                  <a:moveTo>
                    <a:pt x="1470374" y="0"/>
                  </a:moveTo>
                  <a:cubicBezTo>
                    <a:pt x="1390269" y="387858"/>
                    <a:pt x="1038415" y="709517"/>
                    <a:pt x="731615" y="709517"/>
                  </a:cubicBezTo>
                  <a:lnTo>
                    <a:pt x="0" y="709517"/>
                  </a:lnTo>
                  <a:cubicBezTo>
                    <a:pt x="365760" y="709517"/>
                    <a:pt x="668464" y="322707"/>
                    <a:pt x="778383" y="6287"/>
                  </a:cubicBezTo>
                  <a:lnTo>
                    <a:pt x="1470374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254;p7">
              <a:extLst>
                <a:ext uri="{FF2B5EF4-FFF2-40B4-BE49-F238E27FC236}">
                  <a16:creationId xmlns:a16="http://schemas.microsoft.com/office/drawing/2014/main" id="{B1888C1A-E3AD-4D62-BD78-7B6369EE1FF4}"/>
                </a:ext>
              </a:extLst>
            </p:cNvPr>
            <p:cNvSpPr/>
            <p:nvPr/>
          </p:nvSpPr>
          <p:spPr>
            <a:xfrm>
              <a:off x="6779608" y="4595430"/>
              <a:ext cx="1105185" cy="141065"/>
            </a:xfrm>
            <a:custGeom>
              <a:avLst/>
              <a:gdLst/>
              <a:ahLst/>
              <a:cxnLst/>
              <a:rect l="l" t="t" r="r" b="b"/>
              <a:pathLst>
                <a:path w="1105185" h="141065" extrusionOk="0">
                  <a:moveTo>
                    <a:pt x="0" y="0"/>
                  </a:moveTo>
                  <a:cubicBezTo>
                    <a:pt x="117920" y="88392"/>
                    <a:pt x="249460" y="141065"/>
                    <a:pt x="373571" y="141065"/>
                  </a:cubicBezTo>
                  <a:lnTo>
                    <a:pt x="1105186" y="141065"/>
                  </a:lnTo>
                  <a:cubicBezTo>
                    <a:pt x="966978" y="141065"/>
                    <a:pt x="837724" y="85820"/>
                    <a:pt x="72447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5E4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255;p7">
              <a:extLst>
                <a:ext uri="{FF2B5EF4-FFF2-40B4-BE49-F238E27FC236}">
                  <a16:creationId xmlns:a16="http://schemas.microsoft.com/office/drawing/2014/main" id="{6DF137FB-F58C-438F-8023-C32A76CE45D4}"/>
                </a:ext>
              </a:extLst>
            </p:cNvPr>
            <p:cNvSpPr/>
            <p:nvPr/>
          </p:nvSpPr>
          <p:spPr>
            <a:xfrm>
              <a:off x="7383398" y="4056887"/>
              <a:ext cx="1299114" cy="964977"/>
            </a:xfrm>
            <a:custGeom>
              <a:avLst/>
              <a:gdLst/>
              <a:ahLst/>
              <a:cxnLst/>
              <a:rect l="l" t="t" r="r" b="b"/>
              <a:pathLst>
                <a:path w="1299114" h="964977" extrusionOk="0">
                  <a:moveTo>
                    <a:pt x="1236059" y="0"/>
                  </a:moveTo>
                  <a:lnTo>
                    <a:pt x="0" y="964978"/>
                  </a:lnTo>
                  <a:lnTo>
                    <a:pt x="566833" y="587407"/>
                  </a:lnTo>
                  <a:lnTo>
                    <a:pt x="1217200" y="961834"/>
                  </a:lnTo>
                  <a:lnTo>
                    <a:pt x="608552" y="555022"/>
                  </a:lnTo>
                  <a:lnTo>
                    <a:pt x="1299115" y="44196"/>
                  </a:lnTo>
                  <a:close/>
                </a:path>
              </a:pathLst>
            </a:custGeom>
            <a:solidFill>
              <a:srgbClr val="833C0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187;p5">
            <a:extLst>
              <a:ext uri="{FF2B5EF4-FFF2-40B4-BE49-F238E27FC236}">
                <a16:creationId xmlns:a16="http://schemas.microsoft.com/office/drawing/2014/main" id="{CE326856-B150-4045-98C4-C8D058FA0C0B}"/>
              </a:ext>
            </a:extLst>
          </p:cNvPr>
          <p:cNvGrpSpPr/>
          <p:nvPr/>
        </p:nvGrpSpPr>
        <p:grpSpPr>
          <a:xfrm>
            <a:off x="10461224" y="5703249"/>
            <a:ext cx="778382" cy="1138235"/>
            <a:chOff x="4610438" y="3689854"/>
            <a:chExt cx="2773002" cy="4054987"/>
          </a:xfrm>
        </p:grpSpPr>
        <p:sp>
          <p:nvSpPr>
            <p:cNvPr id="48" name="Google Shape;188;p5">
              <a:extLst>
                <a:ext uri="{FF2B5EF4-FFF2-40B4-BE49-F238E27FC236}">
                  <a16:creationId xmlns:a16="http://schemas.microsoft.com/office/drawing/2014/main" id="{ED555FA7-975E-4793-97A0-5C0B85A37B35}"/>
                </a:ext>
              </a:extLst>
            </p:cNvPr>
            <p:cNvSpPr/>
            <p:nvPr/>
          </p:nvSpPr>
          <p:spPr>
            <a:xfrm>
              <a:off x="4967785" y="5036024"/>
              <a:ext cx="1706100" cy="1282800"/>
            </a:xfrm>
            <a:prstGeom prst="ellipse">
              <a:avLst/>
            </a:prstGeom>
            <a:solidFill>
              <a:srgbClr val="FFE6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" name="Google Shape;189;p5">
              <a:extLst>
                <a:ext uri="{FF2B5EF4-FFF2-40B4-BE49-F238E27FC236}">
                  <a16:creationId xmlns:a16="http://schemas.microsoft.com/office/drawing/2014/main" id="{3161E187-2429-416E-A10D-08B0208DEDD5}"/>
                </a:ext>
              </a:extLst>
            </p:cNvPr>
            <p:cNvGrpSpPr/>
            <p:nvPr/>
          </p:nvGrpSpPr>
          <p:grpSpPr>
            <a:xfrm>
              <a:off x="4610438" y="3689854"/>
              <a:ext cx="2773002" cy="4054987"/>
              <a:chOff x="4768606" y="1356086"/>
              <a:chExt cx="2773002" cy="4054987"/>
            </a:xfrm>
          </p:grpSpPr>
          <p:sp>
            <p:nvSpPr>
              <p:cNvPr id="50" name="Google Shape;190;p5">
                <a:extLst>
                  <a:ext uri="{FF2B5EF4-FFF2-40B4-BE49-F238E27FC236}">
                    <a16:creationId xmlns:a16="http://schemas.microsoft.com/office/drawing/2014/main" id="{BFC3C8B2-35AD-4D6D-AD86-12F53E2821BA}"/>
                  </a:ext>
                </a:extLst>
              </p:cNvPr>
              <p:cNvSpPr/>
              <p:nvPr/>
            </p:nvSpPr>
            <p:spPr>
              <a:xfrm>
                <a:off x="5859665" y="2715567"/>
                <a:ext cx="697953" cy="280492"/>
              </a:xfrm>
              <a:custGeom>
                <a:avLst/>
                <a:gdLst/>
                <a:ahLst/>
                <a:cxnLst/>
                <a:rect l="l" t="t" r="r" b="b"/>
                <a:pathLst>
                  <a:path w="697953" h="280492" extrusionOk="0">
                    <a:moveTo>
                      <a:pt x="123728" y="162813"/>
                    </a:moveTo>
                    <a:cubicBezTo>
                      <a:pt x="123728" y="162813"/>
                      <a:pt x="306370" y="182387"/>
                      <a:pt x="410735" y="195427"/>
                    </a:cubicBezTo>
                    <a:cubicBezTo>
                      <a:pt x="515100" y="208476"/>
                      <a:pt x="671653" y="280228"/>
                      <a:pt x="671653" y="280228"/>
                    </a:cubicBezTo>
                    <a:lnTo>
                      <a:pt x="697742" y="188902"/>
                    </a:lnTo>
                    <a:lnTo>
                      <a:pt x="215044" y="-265"/>
                    </a:lnTo>
                    <a:lnTo>
                      <a:pt x="71540" y="58448"/>
                    </a:lnTo>
                    <a:lnTo>
                      <a:pt x="-212" y="117150"/>
                    </a:lnTo>
                    <a:lnTo>
                      <a:pt x="123728" y="162813"/>
                    </a:lnTo>
                    <a:close/>
                  </a:path>
                </a:pathLst>
              </a:custGeom>
              <a:solidFill>
                <a:srgbClr val="FFEEA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91;p5">
                <a:extLst>
                  <a:ext uri="{FF2B5EF4-FFF2-40B4-BE49-F238E27FC236}">
                    <a16:creationId xmlns:a16="http://schemas.microsoft.com/office/drawing/2014/main" id="{1874D93A-1361-49E2-80EB-92D7AFB8C911}"/>
                  </a:ext>
                </a:extLst>
              </p:cNvPr>
              <p:cNvSpPr/>
              <p:nvPr/>
            </p:nvSpPr>
            <p:spPr>
              <a:xfrm>
                <a:off x="5598775" y="2647811"/>
                <a:ext cx="1128474" cy="400061"/>
              </a:xfrm>
              <a:custGeom>
                <a:avLst/>
                <a:gdLst/>
                <a:ahLst/>
                <a:cxnLst/>
                <a:rect l="l" t="t" r="r" b="b"/>
                <a:pathLst>
                  <a:path w="1128474" h="400061" extrusionOk="0">
                    <a:moveTo>
                      <a:pt x="71531" y="28354"/>
                    </a:moveTo>
                    <a:cubicBezTo>
                      <a:pt x="71531" y="28354"/>
                      <a:pt x="293311" y="15305"/>
                      <a:pt x="345498" y="2265"/>
                    </a:cubicBezTo>
                    <a:cubicBezTo>
                      <a:pt x="397686" y="-10784"/>
                      <a:pt x="632506" y="28354"/>
                      <a:pt x="717307" y="80541"/>
                    </a:cubicBezTo>
                    <a:cubicBezTo>
                      <a:pt x="802108" y="132719"/>
                      <a:pt x="912998" y="106631"/>
                      <a:pt x="997799" y="178382"/>
                    </a:cubicBezTo>
                    <a:cubicBezTo>
                      <a:pt x="1082600" y="250134"/>
                      <a:pt x="1128263" y="354499"/>
                      <a:pt x="1128263" y="354499"/>
                    </a:cubicBezTo>
                    <a:cubicBezTo>
                      <a:pt x="1128263" y="354499"/>
                      <a:pt x="1023897" y="419727"/>
                      <a:pt x="984759" y="393638"/>
                    </a:cubicBezTo>
                    <a:cubicBezTo>
                      <a:pt x="945621" y="367539"/>
                      <a:pt x="906483" y="354499"/>
                      <a:pt x="847780" y="302312"/>
                    </a:cubicBezTo>
                    <a:cubicBezTo>
                      <a:pt x="789078" y="250125"/>
                      <a:pt x="632525" y="171848"/>
                      <a:pt x="495536" y="171848"/>
                    </a:cubicBezTo>
                    <a:cubicBezTo>
                      <a:pt x="358557" y="171848"/>
                      <a:pt x="312894" y="204462"/>
                      <a:pt x="273756" y="204462"/>
                    </a:cubicBezTo>
                    <a:cubicBezTo>
                      <a:pt x="234618" y="204462"/>
                      <a:pt x="188955" y="224036"/>
                      <a:pt x="188955" y="224036"/>
                    </a:cubicBezTo>
                    <a:lnTo>
                      <a:pt x="-212" y="191413"/>
                    </a:lnTo>
                    <a:lnTo>
                      <a:pt x="71540" y="28335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92;p5">
                <a:extLst>
                  <a:ext uri="{FF2B5EF4-FFF2-40B4-BE49-F238E27FC236}">
                    <a16:creationId xmlns:a16="http://schemas.microsoft.com/office/drawing/2014/main" id="{29FA44CF-C3BF-479C-A97F-9B5929D5601E}"/>
                  </a:ext>
                </a:extLst>
              </p:cNvPr>
              <p:cNvSpPr/>
              <p:nvPr/>
            </p:nvSpPr>
            <p:spPr>
              <a:xfrm>
                <a:off x="4920328" y="2650264"/>
                <a:ext cx="2230869" cy="973807"/>
              </a:xfrm>
              <a:custGeom>
                <a:avLst/>
                <a:gdLst/>
                <a:ahLst/>
                <a:cxnLst/>
                <a:rect l="l" t="t" r="r" b="b"/>
                <a:pathLst>
                  <a:path w="2230869" h="973807" extrusionOk="0">
                    <a:moveTo>
                      <a:pt x="-212" y="508532"/>
                    </a:moveTo>
                    <a:cubicBezTo>
                      <a:pt x="-212" y="508532"/>
                      <a:pt x="78065" y="351979"/>
                      <a:pt x="188955" y="306316"/>
                    </a:cubicBezTo>
                    <a:cubicBezTo>
                      <a:pt x="299845" y="260654"/>
                      <a:pt x="554239" y="136714"/>
                      <a:pt x="554239" y="136714"/>
                    </a:cubicBezTo>
                    <a:cubicBezTo>
                      <a:pt x="554239" y="136714"/>
                      <a:pt x="671653" y="51913"/>
                      <a:pt x="697742" y="38873"/>
                    </a:cubicBezTo>
                    <a:cubicBezTo>
                      <a:pt x="723831" y="25824"/>
                      <a:pt x="756445" y="-265"/>
                      <a:pt x="756445" y="-265"/>
                    </a:cubicBezTo>
                    <a:cubicBezTo>
                      <a:pt x="756445" y="-265"/>
                      <a:pt x="762970" y="221516"/>
                      <a:pt x="802108" y="234565"/>
                    </a:cubicBezTo>
                    <a:cubicBezTo>
                      <a:pt x="841246" y="247614"/>
                      <a:pt x="873860" y="188902"/>
                      <a:pt x="965185" y="241089"/>
                    </a:cubicBezTo>
                    <a:cubicBezTo>
                      <a:pt x="1056511" y="293267"/>
                      <a:pt x="1121738" y="280228"/>
                      <a:pt x="1147827" y="280228"/>
                    </a:cubicBezTo>
                    <a:cubicBezTo>
                      <a:pt x="1173926" y="280228"/>
                      <a:pt x="1239153" y="273703"/>
                      <a:pt x="1278291" y="299792"/>
                    </a:cubicBezTo>
                    <a:cubicBezTo>
                      <a:pt x="1317429" y="325891"/>
                      <a:pt x="1382656" y="325891"/>
                      <a:pt x="1480507" y="351979"/>
                    </a:cubicBezTo>
                    <a:cubicBezTo>
                      <a:pt x="1578347" y="378068"/>
                      <a:pt x="1695762" y="397642"/>
                      <a:pt x="1721861" y="391118"/>
                    </a:cubicBezTo>
                    <a:cubicBezTo>
                      <a:pt x="1747959" y="384593"/>
                      <a:pt x="1832751" y="338930"/>
                      <a:pt x="1878414" y="384593"/>
                    </a:cubicBezTo>
                    <a:cubicBezTo>
                      <a:pt x="1924077" y="430256"/>
                      <a:pt x="2139332" y="567235"/>
                      <a:pt x="2139332" y="567235"/>
                    </a:cubicBezTo>
                    <a:lnTo>
                      <a:pt x="2230658" y="671600"/>
                    </a:lnTo>
                    <a:cubicBezTo>
                      <a:pt x="2230658" y="671600"/>
                      <a:pt x="2080629" y="958607"/>
                      <a:pt x="1956690" y="971657"/>
                    </a:cubicBezTo>
                    <a:cubicBezTo>
                      <a:pt x="1832751" y="984706"/>
                      <a:pt x="1428329" y="925994"/>
                      <a:pt x="1343528" y="919469"/>
                    </a:cubicBezTo>
                    <a:cubicBezTo>
                      <a:pt x="1258727" y="912954"/>
                      <a:pt x="919532" y="841202"/>
                      <a:pt x="808642" y="841202"/>
                    </a:cubicBezTo>
                    <a:cubicBezTo>
                      <a:pt x="697752" y="841202"/>
                      <a:pt x="417260" y="815104"/>
                      <a:pt x="365082" y="802064"/>
                    </a:cubicBezTo>
                    <a:cubicBezTo>
                      <a:pt x="312894" y="789015"/>
                      <a:pt x="188964" y="730312"/>
                      <a:pt x="162866" y="665085"/>
                    </a:cubicBezTo>
                    <a:cubicBezTo>
                      <a:pt x="136767" y="599849"/>
                      <a:pt x="97629" y="534621"/>
                      <a:pt x="97629" y="534621"/>
                    </a:cubicBezTo>
                    <a:lnTo>
                      <a:pt x="-212" y="508523"/>
                    </a:lnTo>
                    <a:close/>
                  </a:path>
                </a:pathLst>
              </a:custGeom>
              <a:solidFill>
                <a:srgbClr val="FFEEAA"/>
              </a:solidFill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193;p5">
                <a:extLst>
                  <a:ext uri="{FF2B5EF4-FFF2-40B4-BE49-F238E27FC236}">
                    <a16:creationId xmlns:a16="http://schemas.microsoft.com/office/drawing/2014/main" id="{E3A1326E-5D02-4429-9A70-DE848E757558}"/>
                  </a:ext>
                </a:extLst>
              </p:cNvPr>
              <p:cNvSpPr/>
              <p:nvPr/>
            </p:nvSpPr>
            <p:spPr>
              <a:xfrm>
                <a:off x="4917060" y="3126476"/>
                <a:ext cx="2260217" cy="569572"/>
              </a:xfrm>
              <a:custGeom>
                <a:avLst/>
                <a:gdLst/>
                <a:ahLst/>
                <a:cxnLst/>
                <a:rect l="l" t="t" r="r" b="b"/>
                <a:pathLst>
                  <a:path w="2260217" h="569572" extrusionOk="0">
                    <a:moveTo>
                      <a:pt x="935840" y="338930"/>
                    </a:moveTo>
                    <a:cubicBezTo>
                      <a:pt x="935840" y="338930"/>
                      <a:pt x="720585" y="299792"/>
                      <a:pt x="661872" y="306316"/>
                    </a:cubicBezTo>
                    <a:cubicBezTo>
                      <a:pt x="603170" y="312841"/>
                      <a:pt x="361816" y="280228"/>
                      <a:pt x="316153" y="254129"/>
                    </a:cubicBezTo>
                    <a:cubicBezTo>
                      <a:pt x="270490" y="228040"/>
                      <a:pt x="192214" y="208476"/>
                      <a:pt x="185689" y="162813"/>
                    </a:cubicBezTo>
                    <a:cubicBezTo>
                      <a:pt x="179164" y="117150"/>
                      <a:pt x="140026" y="25834"/>
                      <a:pt x="140026" y="25834"/>
                    </a:cubicBezTo>
                    <a:lnTo>
                      <a:pt x="153075" y="-265"/>
                    </a:lnTo>
                    <a:cubicBezTo>
                      <a:pt x="153075" y="-265"/>
                      <a:pt x="42185" y="25834"/>
                      <a:pt x="16096" y="25834"/>
                    </a:cubicBezTo>
                    <a:cubicBezTo>
                      <a:pt x="-9993" y="25834"/>
                      <a:pt x="3047" y="91061"/>
                      <a:pt x="3047" y="91061"/>
                    </a:cubicBezTo>
                    <a:cubicBezTo>
                      <a:pt x="3047" y="91061"/>
                      <a:pt x="237877" y="410692"/>
                      <a:pt x="498795" y="443305"/>
                    </a:cubicBezTo>
                    <a:cubicBezTo>
                      <a:pt x="759713" y="475919"/>
                      <a:pt x="1222847" y="515057"/>
                      <a:pt x="1431578" y="521582"/>
                    </a:cubicBezTo>
                    <a:cubicBezTo>
                      <a:pt x="1640309" y="528106"/>
                      <a:pt x="1927326" y="599858"/>
                      <a:pt x="2005602" y="554195"/>
                    </a:cubicBezTo>
                    <a:cubicBezTo>
                      <a:pt x="2083879" y="508532"/>
                      <a:pt x="2175204" y="462869"/>
                      <a:pt x="2194769" y="417216"/>
                    </a:cubicBezTo>
                    <a:cubicBezTo>
                      <a:pt x="2214343" y="371553"/>
                      <a:pt x="2240432" y="299801"/>
                      <a:pt x="2240432" y="299801"/>
                    </a:cubicBezTo>
                    <a:lnTo>
                      <a:pt x="2260006" y="175862"/>
                    </a:lnTo>
                    <a:lnTo>
                      <a:pt x="2214343" y="143249"/>
                    </a:lnTo>
                    <a:cubicBezTo>
                      <a:pt x="2214343" y="143249"/>
                      <a:pt x="2136066" y="306326"/>
                      <a:pt x="2096928" y="358504"/>
                    </a:cubicBezTo>
                    <a:cubicBezTo>
                      <a:pt x="2057790" y="410692"/>
                      <a:pt x="1881672" y="469394"/>
                      <a:pt x="1783822" y="456345"/>
                    </a:cubicBezTo>
                    <a:cubicBezTo>
                      <a:pt x="1685981" y="443296"/>
                      <a:pt x="1333737" y="417207"/>
                      <a:pt x="1229372" y="384593"/>
                    </a:cubicBezTo>
                    <a:cubicBezTo>
                      <a:pt x="1125006" y="351979"/>
                      <a:pt x="955404" y="358504"/>
                      <a:pt x="935840" y="338930"/>
                    </a:cubicBezTo>
                    <a:close/>
                  </a:path>
                </a:pathLst>
              </a:custGeom>
              <a:solidFill>
                <a:srgbClr val="D0DC7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194;p5">
                <a:extLst>
                  <a:ext uri="{FF2B5EF4-FFF2-40B4-BE49-F238E27FC236}">
                    <a16:creationId xmlns:a16="http://schemas.microsoft.com/office/drawing/2014/main" id="{D6B91FB0-EAA6-477E-86BC-45F2E94E0DE5}"/>
                  </a:ext>
                </a:extLst>
              </p:cNvPr>
              <p:cNvSpPr/>
              <p:nvPr/>
            </p:nvSpPr>
            <p:spPr>
              <a:xfrm>
                <a:off x="4768606" y="3145974"/>
                <a:ext cx="2466770" cy="2265099"/>
              </a:xfrm>
              <a:custGeom>
                <a:avLst/>
                <a:gdLst/>
                <a:ahLst/>
                <a:cxnLst/>
                <a:rect l="l" t="t" r="r" b="b"/>
                <a:pathLst>
                  <a:path w="2466770" h="2265099" extrusionOk="0">
                    <a:moveTo>
                      <a:pt x="138461" y="-226"/>
                    </a:moveTo>
                    <a:cubicBezTo>
                      <a:pt x="138461" y="-226"/>
                      <a:pt x="-18092" y="97614"/>
                      <a:pt x="1482" y="749915"/>
                    </a:cubicBezTo>
                    <a:cubicBezTo>
                      <a:pt x="21056" y="1402215"/>
                      <a:pt x="275450" y="1897963"/>
                      <a:pt x="536368" y="2106656"/>
                    </a:cubicBezTo>
                    <a:cubicBezTo>
                      <a:pt x="797286" y="2315387"/>
                      <a:pt x="1358261" y="2321912"/>
                      <a:pt x="1632219" y="2100132"/>
                    </a:cubicBezTo>
                    <a:cubicBezTo>
                      <a:pt x="1906187" y="1878351"/>
                      <a:pt x="2264946" y="1434791"/>
                      <a:pt x="2369311" y="1141249"/>
                    </a:cubicBezTo>
                    <a:cubicBezTo>
                      <a:pt x="2473677" y="847718"/>
                      <a:pt x="2473677" y="508523"/>
                      <a:pt x="2460637" y="378059"/>
                    </a:cubicBezTo>
                    <a:cubicBezTo>
                      <a:pt x="2447588" y="247595"/>
                      <a:pt x="2421499" y="156279"/>
                      <a:pt x="2421499" y="156279"/>
                    </a:cubicBezTo>
                    <a:cubicBezTo>
                      <a:pt x="2421499" y="156279"/>
                      <a:pt x="2323658" y="254120"/>
                      <a:pt x="2317133" y="319356"/>
                    </a:cubicBezTo>
                    <a:cubicBezTo>
                      <a:pt x="2310609" y="384584"/>
                      <a:pt x="2212768" y="462860"/>
                      <a:pt x="2062740" y="482434"/>
                    </a:cubicBezTo>
                    <a:cubicBezTo>
                      <a:pt x="1912711" y="502008"/>
                      <a:pt x="1482191" y="410682"/>
                      <a:pt x="1351736" y="397633"/>
                    </a:cubicBezTo>
                    <a:cubicBezTo>
                      <a:pt x="1221273" y="384593"/>
                      <a:pt x="1038631" y="351979"/>
                      <a:pt x="960354" y="338930"/>
                    </a:cubicBezTo>
                    <a:cubicBezTo>
                      <a:pt x="882078" y="325881"/>
                      <a:pt x="855989" y="358494"/>
                      <a:pt x="738574" y="332406"/>
                    </a:cubicBezTo>
                    <a:cubicBezTo>
                      <a:pt x="621159" y="306316"/>
                      <a:pt x="405904" y="286743"/>
                      <a:pt x="347192" y="208466"/>
                    </a:cubicBezTo>
                    <a:cubicBezTo>
                      <a:pt x="288480" y="130190"/>
                      <a:pt x="262391" y="25824"/>
                      <a:pt x="262391" y="25824"/>
                    </a:cubicBezTo>
                    <a:lnTo>
                      <a:pt x="138451" y="-265"/>
                    </a:lnTo>
                    <a:close/>
                  </a:path>
                </a:pathLst>
              </a:custGeom>
              <a:solidFill>
                <a:srgbClr val="ABC837"/>
              </a:solidFill>
              <a:ln w="9525" cap="flat" cmpd="sng">
                <a:solidFill>
                  <a:srgbClr val="A9C637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195;p5">
                <a:extLst>
                  <a:ext uri="{FF2B5EF4-FFF2-40B4-BE49-F238E27FC236}">
                    <a16:creationId xmlns:a16="http://schemas.microsoft.com/office/drawing/2014/main" id="{A6B93185-4C33-4F8C-B358-5E50ED987C4A}"/>
                  </a:ext>
                </a:extLst>
              </p:cNvPr>
              <p:cNvSpPr/>
              <p:nvPr/>
            </p:nvSpPr>
            <p:spPr>
              <a:xfrm>
                <a:off x="4787597" y="3163404"/>
                <a:ext cx="2428825" cy="2230265"/>
              </a:xfrm>
              <a:custGeom>
                <a:avLst/>
                <a:gdLst/>
                <a:ahLst/>
                <a:cxnLst/>
                <a:rect l="l" t="t" r="r" b="b"/>
                <a:pathLst>
                  <a:path w="2428825" h="2230265" extrusionOk="0">
                    <a:moveTo>
                      <a:pt x="136329" y="-226"/>
                    </a:moveTo>
                    <a:cubicBezTo>
                      <a:pt x="136329" y="-226"/>
                      <a:pt x="-17814" y="96110"/>
                      <a:pt x="1455" y="738371"/>
                    </a:cubicBezTo>
                    <a:cubicBezTo>
                      <a:pt x="20724" y="1380632"/>
                      <a:pt x="271203" y="1868798"/>
                      <a:pt x="528112" y="2074252"/>
                    </a:cubicBezTo>
                    <a:cubicBezTo>
                      <a:pt x="785020" y="2279773"/>
                      <a:pt x="1337365" y="2286202"/>
                      <a:pt x="1607104" y="2067832"/>
                    </a:cubicBezTo>
                    <a:cubicBezTo>
                      <a:pt x="1876852" y="1849462"/>
                      <a:pt x="2230096" y="1412722"/>
                      <a:pt x="2332861" y="1123705"/>
                    </a:cubicBezTo>
                    <a:cubicBezTo>
                      <a:pt x="2435626" y="834687"/>
                      <a:pt x="2435626" y="500712"/>
                      <a:pt x="2422777" y="372258"/>
                    </a:cubicBezTo>
                    <a:cubicBezTo>
                      <a:pt x="2409928" y="243804"/>
                      <a:pt x="2384239" y="153888"/>
                      <a:pt x="2384239" y="153888"/>
                    </a:cubicBezTo>
                    <a:cubicBezTo>
                      <a:pt x="2384239" y="153888"/>
                      <a:pt x="2287903" y="250224"/>
                      <a:pt x="2281474" y="314451"/>
                    </a:cubicBezTo>
                    <a:cubicBezTo>
                      <a:pt x="2275054" y="378678"/>
                      <a:pt x="2178708" y="455745"/>
                      <a:pt x="2030995" y="475014"/>
                    </a:cubicBezTo>
                    <a:cubicBezTo>
                      <a:pt x="1883271" y="494283"/>
                      <a:pt x="1459380" y="404358"/>
                      <a:pt x="1330926" y="391518"/>
                    </a:cubicBezTo>
                    <a:cubicBezTo>
                      <a:pt x="1202472" y="378668"/>
                      <a:pt x="1022640" y="346560"/>
                      <a:pt x="945573" y="333711"/>
                    </a:cubicBezTo>
                    <a:cubicBezTo>
                      <a:pt x="868507" y="320871"/>
                      <a:pt x="842808" y="352980"/>
                      <a:pt x="727203" y="327291"/>
                    </a:cubicBezTo>
                    <a:cubicBezTo>
                      <a:pt x="611598" y="301602"/>
                      <a:pt x="399648" y="282333"/>
                      <a:pt x="341850" y="205256"/>
                    </a:cubicBezTo>
                    <a:cubicBezTo>
                      <a:pt x="284052" y="128190"/>
                      <a:pt x="258364" y="25424"/>
                      <a:pt x="258364" y="25424"/>
                    </a:cubicBezTo>
                    <a:lnTo>
                      <a:pt x="136320" y="-26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196;p5">
                <a:extLst>
                  <a:ext uri="{FF2B5EF4-FFF2-40B4-BE49-F238E27FC236}">
                    <a16:creationId xmlns:a16="http://schemas.microsoft.com/office/drawing/2014/main" id="{9212F188-15B6-4AF4-BDA8-52D905D9300F}"/>
                  </a:ext>
                </a:extLst>
              </p:cNvPr>
              <p:cNvSpPr/>
              <p:nvPr/>
            </p:nvSpPr>
            <p:spPr>
              <a:xfrm rot="-3929096">
                <a:off x="5337741" y="4321859"/>
                <a:ext cx="1495002" cy="419810"/>
              </a:xfrm>
              <a:custGeom>
                <a:avLst/>
                <a:gdLst/>
                <a:ahLst/>
                <a:cxnLst/>
                <a:rect l="l" t="t" r="r" b="b"/>
                <a:pathLst>
                  <a:path w="1494759" h="419742" extrusionOk="0">
                    <a:moveTo>
                      <a:pt x="-173" y="-190"/>
                    </a:moveTo>
                    <a:cubicBezTo>
                      <a:pt x="630728" y="221431"/>
                      <a:pt x="655371" y="227589"/>
                      <a:pt x="872211" y="233738"/>
                    </a:cubicBezTo>
                    <a:cubicBezTo>
                      <a:pt x="1089080" y="239895"/>
                      <a:pt x="1325670" y="166021"/>
                      <a:pt x="1350313" y="141400"/>
                    </a:cubicBezTo>
                    <a:cubicBezTo>
                      <a:pt x="1374957" y="116778"/>
                      <a:pt x="1646050" y="122927"/>
                      <a:pt x="1374957" y="246053"/>
                    </a:cubicBezTo>
                    <a:cubicBezTo>
                      <a:pt x="1103871" y="369179"/>
                      <a:pt x="936282" y="461517"/>
                      <a:pt x="679979" y="399958"/>
                    </a:cubicBezTo>
                    <a:cubicBezTo>
                      <a:pt x="423676" y="338400"/>
                      <a:pt x="300451" y="289148"/>
                      <a:pt x="201877" y="209116"/>
                    </a:cubicBezTo>
                    <a:cubicBezTo>
                      <a:pt x="103295" y="129084"/>
                      <a:pt x="4721" y="5967"/>
                      <a:pt x="-209" y="-190"/>
                    </a:cubicBezTo>
                    <a:close/>
                  </a:path>
                </a:pathLst>
              </a:custGeom>
              <a:solidFill>
                <a:srgbClr val="89A02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197;p5">
                <a:extLst>
                  <a:ext uri="{FF2B5EF4-FFF2-40B4-BE49-F238E27FC236}">
                    <a16:creationId xmlns:a16="http://schemas.microsoft.com/office/drawing/2014/main" id="{4E511001-B8A6-42BE-85E2-B866DE53FA4A}"/>
                  </a:ext>
                </a:extLst>
              </p:cNvPr>
              <p:cNvSpPr/>
              <p:nvPr/>
            </p:nvSpPr>
            <p:spPr>
              <a:xfrm>
                <a:off x="4796716" y="3444265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754" y="1615"/>
                    </a:moveTo>
                    <a:cubicBezTo>
                      <a:pt x="38754" y="1615"/>
                      <a:pt x="-104358" y="569114"/>
                      <a:pt x="158009" y="973546"/>
                    </a:cubicBezTo>
                    <a:cubicBezTo>
                      <a:pt x="420377" y="1377968"/>
                      <a:pt x="527720" y="1541045"/>
                      <a:pt x="563490" y="1560610"/>
                    </a:cubicBezTo>
                    <a:cubicBezTo>
                      <a:pt x="599277" y="1580174"/>
                      <a:pt x="336892" y="1149663"/>
                      <a:pt x="253424" y="875695"/>
                    </a:cubicBezTo>
                    <a:cubicBezTo>
                      <a:pt x="169938" y="601728"/>
                      <a:pt x="146098" y="353859"/>
                      <a:pt x="146098" y="236444"/>
                    </a:cubicBezTo>
                    <a:cubicBezTo>
                      <a:pt x="146098" y="119030"/>
                      <a:pt x="50683" y="-17950"/>
                      <a:pt x="38754" y="1615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198;p5">
                <a:extLst>
                  <a:ext uri="{FF2B5EF4-FFF2-40B4-BE49-F238E27FC236}">
                    <a16:creationId xmlns:a16="http://schemas.microsoft.com/office/drawing/2014/main" id="{7D9B6AEA-857F-4272-8653-F05EB02D9D85}"/>
                  </a:ext>
                </a:extLst>
              </p:cNvPr>
              <p:cNvSpPr/>
              <p:nvPr/>
            </p:nvSpPr>
            <p:spPr>
              <a:xfrm flipH="1">
                <a:off x="6610133" y="3463834"/>
                <a:ext cx="567026" cy="1561518"/>
              </a:xfrm>
              <a:custGeom>
                <a:avLst/>
                <a:gdLst/>
                <a:ahLst/>
                <a:cxnLst/>
                <a:rect l="l" t="t" r="r" b="b"/>
                <a:pathLst>
                  <a:path w="567026" h="1561518" extrusionOk="0">
                    <a:moveTo>
                      <a:pt x="38945" y="1617"/>
                    </a:moveTo>
                    <a:cubicBezTo>
                      <a:pt x="38945" y="1617"/>
                      <a:pt x="-104168" y="569116"/>
                      <a:pt x="158200" y="973548"/>
                    </a:cubicBezTo>
                    <a:cubicBezTo>
                      <a:pt x="420567" y="1377970"/>
                      <a:pt x="527911" y="1541048"/>
                      <a:pt x="563680" y="1560612"/>
                    </a:cubicBezTo>
                    <a:cubicBezTo>
                      <a:pt x="599467" y="1580176"/>
                      <a:pt x="337082" y="1149665"/>
                      <a:pt x="253614" y="875697"/>
                    </a:cubicBezTo>
                    <a:cubicBezTo>
                      <a:pt x="170128" y="601730"/>
                      <a:pt x="146288" y="353861"/>
                      <a:pt x="146288" y="236446"/>
                    </a:cubicBezTo>
                    <a:cubicBezTo>
                      <a:pt x="146288" y="119032"/>
                      <a:pt x="50874" y="-17947"/>
                      <a:pt x="38945" y="1617"/>
                    </a:cubicBezTo>
                    <a:close/>
                  </a:path>
                </a:pathLst>
              </a:custGeom>
              <a:solidFill>
                <a:srgbClr val="668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199;p5">
                <a:extLst>
                  <a:ext uri="{FF2B5EF4-FFF2-40B4-BE49-F238E27FC236}">
                    <a16:creationId xmlns:a16="http://schemas.microsoft.com/office/drawing/2014/main" id="{84E64108-58E7-4F76-9440-2685F327A4B1}"/>
                  </a:ext>
                </a:extLst>
              </p:cNvPr>
              <p:cNvSpPr/>
              <p:nvPr/>
            </p:nvSpPr>
            <p:spPr>
              <a:xfrm>
                <a:off x="5024722" y="2858893"/>
                <a:ext cx="587073" cy="280584"/>
              </a:xfrm>
              <a:custGeom>
                <a:avLst/>
                <a:gdLst/>
                <a:ahLst/>
                <a:cxnLst/>
                <a:rect l="l" t="t" r="r" b="b"/>
                <a:pathLst>
                  <a:path w="587073" h="280584" extrusionOk="0">
                    <a:moveTo>
                      <a:pt x="51985" y="260756"/>
                    </a:moveTo>
                    <a:cubicBezTo>
                      <a:pt x="51985" y="260756"/>
                      <a:pt x="397705" y="175955"/>
                      <a:pt x="489021" y="84638"/>
                    </a:cubicBezTo>
                    <a:cubicBezTo>
                      <a:pt x="580347" y="-6687"/>
                      <a:pt x="586862" y="-163"/>
                      <a:pt x="586862" y="-163"/>
                    </a:cubicBezTo>
                    <a:cubicBezTo>
                      <a:pt x="586862" y="-163"/>
                      <a:pt x="384646" y="143341"/>
                      <a:pt x="234618" y="182479"/>
                    </a:cubicBezTo>
                    <a:cubicBezTo>
                      <a:pt x="84589" y="221618"/>
                      <a:pt x="-212" y="280320"/>
                      <a:pt x="-212" y="280320"/>
                    </a:cubicBezTo>
                    <a:lnTo>
                      <a:pt x="51976" y="260756"/>
                    </a:ln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200;p5">
                <a:extLst>
                  <a:ext uri="{FF2B5EF4-FFF2-40B4-BE49-F238E27FC236}">
                    <a16:creationId xmlns:a16="http://schemas.microsoft.com/office/drawing/2014/main" id="{1AE7F3AB-367C-40AD-9958-17A72DDA5535}"/>
                  </a:ext>
                </a:extLst>
              </p:cNvPr>
              <p:cNvSpPr/>
              <p:nvPr/>
            </p:nvSpPr>
            <p:spPr>
              <a:xfrm>
                <a:off x="5853188" y="2859052"/>
                <a:ext cx="477117" cy="319135"/>
              </a:xfrm>
              <a:custGeom>
                <a:avLst/>
                <a:gdLst/>
                <a:ahLst/>
                <a:cxnLst/>
                <a:rect l="l" t="t" r="r" b="b"/>
                <a:pathLst>
                  <a:path w="477117" h="319135" extrusionOk="0">
                    <a:moveTo>
                      <a:pt x="475962" y="117150"/>
                    </a:moveTo>
                    <a:cubicBezTo>
                      <a:pt x="443348" y="117150"/>
                      <a:pt x="286796" y="149764"/>
                      <a:pt x="254182" y="228040"/>
                    </a:cubicBezTo>
                    <a:cubicBezTo>
                      <a:pt x="221568" y="306317"/>
                      <a:pt x="182430" y="338930"/>
                      <a:pt x="169381" y="306317"/>
                    </a:cubicBezTo>
                    <a:cubicBezTo>
                      <a:pt x="156341" y="273703"/>
                      <a:pt x="234618" y="241090"/>
                      <a:pt x="195479" y="162813"/>
                    </a:cubicBezTo>
                    <a:cubicBezTo>
                      <a:pt x="156332" y="84537"/>
                      <a:pt x="195479" y="117150"/>
                      <a:pt x="117203" y="91061"/>
                    </a:cubicBezTo>
                    <a:cubicBezTo>
                      <a:pt x="38926" y="64972"/>
                      <a:pt x="-212" y="-265"/>
                      <a:pt x="-212" y="-265"/>
                    </a:cubicBezTo>
                    <a:cubicBezTo>
                      <a:pt x="-212" y="-265"/>
                      <a:pt x="51966" y="51923"/>
                      <a:pt x="208519" y="64972"/>
                    </a:cubicBezTo>
                    <a:cubicBezTo>
                      <a:pt x="365072" y="78012"/>
                      <a:pt x="489011" y="123675"/>
                      <a:pt x="475962" y="117150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201;p5">
                <a:extLst>
                  <a:ext uri="{FF2B5EF4-FFF2-40B4-BE49-F238E27FC236}">
                    <a16:creationId xmlns:a16="http://schemas.microsoft.com/office/drawing/2014/main" id="{1E403777-5672-4048-A7A5-47FF7D534EE6}"/>
                  </a:ext>
                </a:extLst>
              </p:cNvPr>
              <p:cNvSpPr/>
              <p:nvPr/>
            </p:nvSpPr>
            <p:spPr>
              <a:xfrm>
                <a:off x="6520528" y="3094577"/>
                <a:ext cx="224228" cy="239849"/>
              </a:xfrm>
              <a:custGeom>
                <a:avLst/>
                <a:gdLst/>
                <a:ahLst/>
                <a:cxnLst/>
                <a:rect l="l" t="t" r="r" b="b"/>
                <a:pathLst>
                  <a:path w="224228" h="239849" extrusionOk="0">
                    <a:moveTo>
                      <a:pt x="-212" y="-265"/>
                    </a:moveTo>
                    <a:cubicBezTo>
                      <a:pt x="-212" y="-265"/>
                      <a:pt x="-212" y="30682"/>
                      <a:pt x="55843" y="84841"/>
                    </a:cubicBezTo>
                    <a:cubicBezTo>
                      <a:pt x="111907" y="139000"/>
                      <a:pt x="224017" y="239585"/>
                      <a:pt x="224017" y="239585"/>
                    </a:cubicBezTo>
                    <a:cubicBezTo>
                      <a:pt x="224017" y="239585"/>
                      <a:pt x="55843" y="38426"/>
                      <a:pt x="-212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202;p5">
                <a:extLst>
                  <a:ext uri="{FF2B5EF4-FFF2-40B4-BE49-F238E27FC236}">
                    <a16:creationId xmlns:a16="http://schemas.microsoft.com/office/drawing/2014/main" id="{E077740C-F3C1-45A6-B4FE-49023C035B49}"/>
                  </a:ext>
                </a:extLst>
              </p:cNvPr>
              <p:cNvSpPr/>
              <p:nvPr/>
            </p:nvSpPr>
            <p:spPr>
              <a:xfrm>
                <a:off x="6316312" y="3217830"/>
                <a:ext cx="9525" cy="234829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234829" extrusionOk="0">
                    <a:moveTo>
                      <a:pt x="-212" y="-265"/>
                    </a:moveTo>
                    <a:lnTo>
                      <a:pt x="-212" y="234565"/>
                    </a:lnTo>
                  </a:path>
                </a:pathLst>
              </a:custGeom>
              <a:noFill/>
              <a:ln w="9525" cap="flat" cmpd="sng">
                <a:solidFill>
                  <a:srgbClr val="FFE68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203;p5">
                <a:extLst>
                  <a:ext uri="{FF2B5EF4-FFF2-40B4-BE49-F238E27FC236}">
                    <a16:creationId xmlns:a16="http://schemas.microsoft.com/office/drawing/2014/main" id="{761C9EF3-059F-4FF3-A6DA-CAACA3CA3957}"/>
                  </a:ext>
                </a:extLst>
              </p:cNvPr>
              <p:cNvSpPr/>
              <p:nvPr/>
            </p:nvSpPr>
            <p:spPr>
              <a:xfrm>
                <a:off x="5556584" y="3623843"/>
                <a:ext cx="738298" cy="271897"/>
              </a:xfrm>
              <a:custGeom>
                <a:avLst/>
                <a:gdLst/>
                <a:ahLst/>
                <a:cxnLst/>
                <a:rect l="l" t="t" r="r" b="b"/>
                <a:pathLst>
                  <a:path w="738298" h="271897" extrusionOk="0">
                    <a:moveTo>
                      <a:pt x="-208" y="-271"/>
                    </a:moveTo>
                    <a:cubicBezTo>
                      <a:pt x="311409" y="143289"/>
                      <a:pt x="323581" y="147278"/>
                      <a:pt x="430684" y="151261"/>
                    </a:cubicBezTo>
                    <a:cubicBezTo>
                      <a:pt x="537801" y="155250"/>
                      <a:pt x="654658" y="107396"/>
                      <a:pt x="666830" y="91447"/>
                    </a:cubicBezTo>
                    <a:cubicBezTo>
                      <a:pt x="679002" y="75497"/>
                      <a:pt x="812902" y="79481"/>
                      <a:pt x="679002" y="159238"/>
                    </a:cubicBezTo>
                    <a:cubicBezTo>
                      <a:pt x="545106" y="238996"/>
                      <a:pt x="462330" y="298810"/>
                      <a:pt x="335736" y="258934"/>
                    </a:cubicBezTo>
                    <a:cubicBezTo>
                      <a:pt x="209141" y="219058"/>
                      <a:pt x="148278" y="187154"/>
                      <a:pt x="99589" y="135312"/>
                    </a:cubicBezTo>
                    <a:cubicBezTo>
                      <a:pt x="50898" y="83469"/>
                      <a:pt x="2210" y="3717"/>
                      <a:pt x="-226" y="-271"/>
                    </a:cubicBezTo>
                    <a:close/>
                  </a:path>
                </a:pathLst>
              </a:custGeom>
              <a:solidFill>
                <a:srgbClr val="FFFFFF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204;p5">
                <a:extLst>
                  <a:ext uri="{FF2B5EF4-FFF2-40B4-BE49-F238E27FC236}">
                    <a16:creationId xmlns:a16="http://schemas.microsoft.com/office/drawing/2014/main" id="{61F5BDDB-8602-4A2E-B5B7-A5D6E91624F8}"/>
                  </a:ext>
                </a:extLst>
              </p:cNvPr>
              <p:cNvSpPr/>
              <p:nvPr/>
            </p:nvSpPr>
            <p:spPr>
              <a:xfrm>
                <a:off x="5486723" y="2961608"/>
                <a:ext cx="267519" cy="423226"/>
              </a:xfrm>
              <a:custGeom>
                <a:avLst/>
                <a:gdLst/>
                <a:ahLst/>
                <a:cxnLst/>
                <a:rect l="l" t="t" r="r" b="b"/>
                <a:pathLst>
                  <a:path w="267519" h="423226" extrusionOk="0">
                    <a:moveTo>
                      <a:pt x="267307" y="-265"/>
                    </a:moveTo>
                    <a:cubicBezTo>
                      <a:pt x="230407" y="36636"/>
                      <a:pt x="-212" y="396404"/>
                      <a:pt x="-212" y="396404"/>
                    </a:cubicBezTo>
                    <a:cubicBezTo>
                      <a:pt x="-212" y="396404"/>
                      <a:pt x="-212" y="507104"/>
                      <a:pt x="128938" y="276485"/>
                    </a:cubicBezTo>
                    <a:cubicBezTo>
                      <a:pt x="258087" y="45865"/>
                      <a:pt x="267307" y="8965"/>
                      <a:pt x="267307" y="-265"/>
                    </a:cubicBezTo>
                    <a:close/>
                  </a:path>
                </a:pathLst>
              </a:custGeom>
              <a:solidFill>
                <a:srgbClr val="FFE68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" name="Google Shape;205;p5">
                <a:extLst>
                  <a:ext uri="{FF2B5EF4-FFF2-40B4-BE49-F238E27FC236}">
                    <a16:creationId xmlns:a16="http://schemas.microsoft.com/office/drawing/2014/main" id="{D61164DA-03E3-4A66-A41B-E08853882621}"/>
                  </a:ext>
                </a:extLst>
              </p:cNvPr>
              <p:cNvGrpSpPr/>
              <p:nvPr/>
            </p:nvGrpSpPr>
            <p:grpSpPr>
              <a:xfrm>
                <a:off x="6306235" y="1356086"/>
                <a:ext cx="1235373" cy="1660293"/>
                <a:chOff x="6306235" y="1356086"/>
                <a:chExt cx="1235373" cy="1660293"/>
              </a:xfrm>
            </p:grpSpPr>
            <p:sp>
              <p:nvSpPr>
                <p:cNvPr id="66" name="Google Shape;206;p5">
                  <a:extLst>
                    <a:ext uri="{FF2B5EF4-FFF2-40B4-BE49-F238E27FC236}">
                      <a16:creationId xmlns:a16="http://schemas.microsoft.com/office/drawing/2014/main" id="{CF72DDE8-8F07-4F7E-BC67-1EA9E2378B3A}"/>
                    </a:ext>
                  </a:extLst>
                </p:cNvPr>
                <p:cNvSpPr/>
                <p:nvPr/>
              </p:nvSpPr>
              <p:spPr>
                <a:xfrm>
                  <a:off x="6371938" y="1404273"/>
                  <a:ext cx="1143381" cy="1612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381" h="1612106" extrusionOk="0">
                      <a:moveTo>
                        <a:pt x="25604" y="1611840"/>
                      </a:moveTo>
                      <a:lnTo>
                        <a:pt x="1142696" y="17260"/>
                      </a:lnTo>
                      <a:lnTo>
                        <a:pt x="1120788" y="-266"/>
                      </a:lnTo>
                      <a:lnTo>
                        <a:pt x="-685" y="1607459"/>
                      </a:lnTo>
                      <a:lnTo>
                        <a:pt x="25604" y="1611840"/>
                      </a:lnTo>
                      <a:close/>
                    </a:path>
                  </a:pathLst>
                </a:custGeom>
                <a:solidFill>
                  <a:srgbClr val="FFE680">
                    <a:alpha val="4392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7" name="Google Shape;207;p5">
                  <a:extLst>
                    <a:ext uri="{FF2B5EF4-FFF2-40B4-BE49-F238E27FC236}">
                      <a16:creationId xmlns:a16="http://schemas.microsoft.com/office/drawing/2014/main" id="{B6D2468F-F2DE-4676-BE2D-E7A0A38A7D24}"/>
                    </a:ext>
                  </a:extLst>
                </p:cNvPr>
                <p:cNvGrpSpPr/>
                <p:nvPr/>
              </p:nvGrpSpPr>
              <p:grpSpPr>
                <a:xfrm>
                  <a:off x="6306235" y="1356086"/>
                  <a:ext cx="1235373" cy="1647158"/>
                  <a:chOff x="6306235" y="1356086"/>
                  <a:chExt cx="1235373" cy="1647158"/>
                </a:xfrm>
              </p:grpSpPr>
              <p:sp>
                <p:nvSpPr>
                  <p:cNvPr id="68" name="Google Shape;208;p5">
                    <a:extLst>
                      <a:ext uri="{FF2B5EF4-FFF2-40B4-BE49-F238E27FC236}">
                        <a16:creationId xmlns:a16="http://schemas.microsoft.com/office/drawing/2014/main" id="{1270CC42-C38C-409A-BF88-4D87997E05DC}"/>
                      </a:ext>
                    </a:extLst>
                  </p:cNvPr>
                  <p:cNvSpPr/>
                  <p:nvPr/>
                </p:nvSpPr>
                <p:spPr>
                  <a:xfrm>
                    <a:off x="6306235" y="1356086"/>
                    <a:ext cx="1235373" cy="1647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5373" h="1647158" extrusionOk="0">
                        <a:moveTo>
                          <a:pt x="113215" y="1646883"/>
                        </a:moveTo>
                        <a:lnTo>
                          <a:pt x="1234688" y="74210"/>
                        </a:lnTo>
                        <a:lnTo>
                          <a:pt x="1120789" y="-266"/>
                        </a:lnTo>
                        <a:lnTo>
                          <a:pt x="-685" y="1607459"/>
                        </a:lnTo>
                        <a:lnTo>
                          <a:pt x="113215" y="1646892"/>
                        </a:lnTo>
                        <a:close/>
                      </a:path>
                    </a:pathLst>
                  </a:custGeom>
                  <a:solidFill>
                    <a:srgbClr val="C8AB37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" name="Google Shape;209;p5">
                    <a:extLst>
                      <a:ext uri="{FF2B5EF4-FFF2-40B4-BE49-F238E27FC236}">
                        <a16:creationId xmlns:a16="http://schemas.microsoft.com/office/drawing/2014/main" id="{63A47B16-5718-49C5-808F-E159EFB1A157}"/>
                      </a:ext>
                    </a:extLst>
                  </p:cNvPr>
                  <p:cNvSpPr/>
                  <p:nvPr/>
                </p:nvSpPr>
                <p:spPr>
                  <a:xfrm>
                    <a:off x="6310692" y="1386747"/>
                    <a:ext cx="1143380" cy="1612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3380" h="1612106" extrusionOk="0">
                        <a:moveTo>
                          <a:pt x="25604" y="1611840"/>
                        </a:moveTo>
                        <a:lnTo>
                          <a:pt x="1142695" y="17260"/>
                        </a:lnTo>
                        <a:lnTo>
                          <a:pt x="1120788" y="-266"/>
                        </a:lnTo>
                        <a:lnTo>
                          <a:pt x="-685" y="1607459"/>
                        </a:lnTo>
                        <a:lnTo>
                          <a:pt x="25604" y="1611840"/>
                        </a:lnTo>
                        <a:close/>
                      </a:path>
                    </a:pathLst>
                  </a:custGeom>
                  <a:solidFill>
                    <a:srgbClr val="AC9D93">
                      <a:alpha val="4392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" name="Google Shape;210;p5">
                    <a:extLst>
                      <a:ext uri="{FF2B5EF4-FFF2-40B4-BE49-F238E27FC236}">
                        <a16:creationId xmlns:a16="http://schemas.microsoft.com/office/drawing/2014/main" id="{106D3D48-2879-4FE7-909B-2E346F4CD4C3}"/>
                      </a:ext>
                    </a:extLst>
                  </p:cNvPr>
                  <p:cNvSpPr/>
                  <p:nvPr/>
                </p:nvSpPr>
                <p:spPr>
                  <a:xfrm>
                    <a:off x="6380702" y="1395510"/>
                    <a:ext cx="1099565" cy="1546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9565" h="1546383" extrusionOk="0">
                        <a:moveTo>
                          <a:pt x="-685" y="1546118"/>
                        </a:moveTo>
                        <a:lnTo>
                          <a:pt x="1076973" y="-266"/>
                        </a:lnTo>
                        <a:lnTo>
                          <a:pt x="1098880" y="8496"/>
                        </a:lnTo>
                        <a:lnTo>
                          <a:pt x="-685" y="1546118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38" name="Google Shape;142;p5">
            <a:extLst>
              <a:ext uri="{FF2B5EF4-FFF2-40B4-BE49-F238E27FC236}">
                <a16:creationId xmlns:a16="http://schemas.microsoft.com/office/drawing/2014/main" id="{290960DD-7E97-478B-BEB9-F5E2814D15B5}"/>
              </a:ext>
            </a:extLst>
          </p:cNvPr>
          <p:cNvGrpSpPr/>
          <p:nvPr/>
        </p:nvGrpSpPr>
        <p:grpSpPr>
          <a:xfrm>
            <a:off x="11340399" y="5733982"/>
            <a:ext cx="435283" cy="1050406"/>
            <a:chOff x="4028392" y="3097874"/>
            <a:chExt cx="1270158" cy="3065088"/>
          </a:xfrm>
        </p:grpSpPr>
        <p:sp>
          <p:nvSpPr>
            <p:cNvPr id="42" name="Google Shape;143;p5">
              <a:extLst>
                <a:ext uri="{FF2B5EF4-FFF2-40B4-BE49-F238E27FC236}">
                  <a16:creationId xmlns:a16="http://schemas.microsoft.com/office/drawing/2014/main" id="{644F6681-FC45-493F-895D-453B2FCC1291}"/>
                </a:ext>
              </a:extLst>
            </p:cNvPr>
            <p:cNvSpPr/>
            <p:nvPr/>
          </p:nvSpPr>
          <p:spPr>
            <a:xfrm>
              <a:off x="4085258" y="3127445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C93C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;p5">
              <a:extLst>
                <a:ext uri="{FF2B5EF4-FFF2-40B4-BE49-F238E27FC236}">
                  <a16:creationId xmlns:a16="http://schemas.microsoft.com/office/drawing/2014/main" id="{65724720-5E33-4B2B-802E-0FB974BF9267}"/>
                </a:ext>
              </a:extLst>
            </p:cNvPr>
            <p:cNvSpPr/>
            <p:nvPr/>
          </p:nvSpPr>
          <p:spPr>
            <a:xfrm>
              <a:off x="4028392" y="3097874"/>
              <a:ext cx="1213292" cy="3035517"/>
            </a:xfrm>
            <a:custGeom>
              <a:avLst/>
              <a:gdLst/>
              <a:ahLst/>
              <a:cxnLst/>
              <a:rect l="l" t="t" r="r" b="b"/>
              <a:pathLst>
                <a:path w="1213292" h="3035517" extrusionOk="0">
                  <a:moveTo>
                    <a:pt x="1042421" y="128134"/>
                  </a:moveTo>
                  <a:cubicBezTo>
                    <a:pt x="788401" y="-178776"/>
                    <a:pt x="356662" y="138564"/>
                    <a:pt x="174450" y="321355"/>
                  </a:cubicBezTo>
                  <a:cubicBezTo>
                    <a:pt x="-61335" y="557849"/>
                    <a:pt x="-20006" y="929998"/>
                    <a:pt x="76290" y="1232258"/>
                  </a:cubicBezTo>
                  <a:cubicBezTo>
                    <a:pt x="132096" y="1407402"/>
                    <a:pt x="235407" y="1768516"/>
                    <a:pt x="266436" y="2045026"/>
                  </a:cubicBezTo>
                  <a:cubicBezTo>
                    <a:pt x="295391" y="2303013"/>
                    <a:pt x="389111" y="2824058"/>
                    <a:pt x="389111" y="2824058"/>
                  </a:cubicBezTo>
                  <a:cubicBezTo>
                    <a:pt x="456583" y="3124636"/>
                    <a:pt x="812521" y="3025792"/>
                    <a:pt x="965726" y="2995814"/>
                  </a:cubicBezTo>
                  <a:cubicBezTo>
                    <a:pt x="1237035" y="2942713"/>
                    <a:pt x="1211102" y="2630838"/>
                    <a:pt x="1211102" y="2630838"/>
                  </a:cubicBezTo>
                  <a:cubicBezTo>
                    <a:pt x="1223372" y="2443738"/>
                    <a:pt x="1180203" y="2227921"/>
                    <a:pt x="1125237" y="1949966"/>
                  </a:cubicBezTo>
                  <a:cubicBezTo>
                    <a:pt x="1069983" y="1670854"/>
                    <a:pt x="1075527" y="1405300"/>
                    <a:pt x="1135458" y="1113393"/>
                  </a:cubicBezTo>
                  <a:cubicBezTo>
                    <a:pt x="1195469" y="820960"/>
                    <a:pt x="1218327" y="340719"/>
                    <a:pt x="1042395" y="128107"/>
                  </a:cubicBezTo>
                  <a:lnTo>
                    <a:pt x="1042421" y="128134"/>
                  </a:lnTo>
                  <a:close/>
                </a:path>
              </a:pathLst>
            </a:custGeom>
            <a:solidFill>
              <a:srgbClr val="F576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5;p5">
              <a:extLst>
                <a:ext uri="{FF2B5EF4-FFF2-40B4-BE49-F238E27FC236}">
                  <a16:creationId xmlns:a16="http://schemas.microsoft.com/office/drawing/2014/main" id="{5F33027D-248F-4B4C-9152-C0B5C85C9B3D}"/>
                </a:ext>
              </a:extLst>
            </p:cNvPr>
            <p:cNvSpPr/>
            <p:nvPr/>
          </p:nvSpPr>
          <p:spPr>
            <a:xfrm>
              <a:off x="4214624" y="4482522"/>
              <a:ext cx="335540" cy="814611"/>
            </a:xfrm>
            <a:custGeom>
              <a:avLst/>
              <a:gdLst/>
              <a:ahLst/>
              <a:cxnLst/>
              <a:rect l="l" t="t" r="r" b="b"/>
              <a:pathLst>
                <a:path w="335540" h="814611" extrusionOk="0">
                  <a:moveTo>
                    <a:pt x="-90" y="338912"/>
                  </a:moveTo>
                  <a:cubicBezTo>
                    <a:pt x="934" y="306568"/>
                    <a:pt x="1828" y="272543"/>
                    <a:pt x="3273" y="244325"/>
                  </a:cubicBezTo>
                  <a:cubicBezTo>
                    <a:pt x="4429" y="221913"/>
                    <a:pt x="5821" y="200762"/>
                    <a:pt x="7634" y="180610"/>
                  </a:cubicBezTo>
                  <a:cubicBezTo>
                    <a:pt x="9447" y="160457"/>
                    <a:pt x="11654" y="141329"/>
                    <a:pt x="14439" y="123121"/>
                  </a:cubicBezTo>
                  <a:cubicBezTo>
                    <a:pt x="17224" y="104940"/>
                    <a:pt x="20509" y="87677"/>
                    <a:pt x="24634" y="71151"/>
                  </a:cubicBezTo>
                  <a:cubicBezTo>
                    <a:pt x="26683" y="62875"/>
                    <a:pt x="28916" y="54756"/>
                    <a:pt x="31360" y="46847"/>
                  </a:cubicBezTo>
                  <a:cubicBezTo>
                    <a:pt x="33803" y="38939"/>
                    <a:pt x="36457" y="31188"/>
                    <a:pt x="39321" y="23621"/>
                  </a:cubicBezTo>
                  <a:cubicBezTo>
                    <a:pt x="42185" y="16027"/>
                    <a:pt x="45338" y="8592"/>
                    <a:pt x="48675" y="1288"/>
                  </a:cubicBezTo>
                  <a:cubicBezTo>
                    <a:pt x="48885" y="841"/>
                    <a:pt x="49121" y="421"/>
                    <a:pt x="49332" y="-26"/>
                  </a:cubicBezTo>
                  <a:cubicBezTo>
                    <a:pt x="47414" y="5413"/>
                    <a:pt x="45180" y="10904"/>
                    <a:pt x="43420" y="16316"/>
                  </a:cubicBezTo>
                  <a:cubicBezTo>
                    <a:pt x="-15645" y="199107"/>
                    <a:pt x="190661" y="479453"/>
                    <a:pt x="319457" y="663478"/>
                  </a:cubicBezTo>
                  <a:cubicBezTo>
                    <a:pt x="369011" y="752679"/>
                    <a:pt x="300251" y="905438"/>
                    <a:pt x="156872" y="743194"/>
                  </a:cubicBezTo>
                  <a:cubicBezTo>
                    <a:pt x="110551" y="644797"/>
                    <a:pt x="44287" y="497398"/>
                    <a:pt x="-90" y="338912"/>
                  </a:cubicBezTo>
                  <a:lnTo>
                    <a:pt x="-90" y="338912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6;p5">
              <a:extLst>
                <a:ext uri="{FF2B5EF4-FFF2-40B4-BE49-F238E27FC236}">
                  <a16:creationId xmlns:a16="http://schemas.microsoft.com/office/drawing/2014/main" id="{CD8E6CA8-6B7E-415A-B00A-4DC75B94F4C9}"/>
                </a:ext>
              </a:extLst>
            </p:cNvPr>
            <p:cNvSpPr/>
            <p:nvPr/>
          </p:nvSpPr>
          <p:spPr>
            <a:xfrm>
              <a:off x="4964780" y="4636490"/>
              <a:ext cx="243222" cy="685026"/>
            </a:xfrm>
            <a:custGeom>
              <a:avLst/>
              <a:gdLst/>
              <a:ahLst/>
              <a:cxnLst/>
              <a:rect l="l" t="t" r="r" b="b"/>
              <a:pathLst>
                <a:path w="243222" h="685026" extrusionOk="0">
                  <a:moveTo>
                    <a:pt x="191845" y="-26"/>
                  </a:moveTo>
                  <a:cubicBezTo>
                    <a:pt x="192317" y="1235"/>
                    <a:pt x="192869" y="2470"/>
                    <a:pt x="193316" y="3757"/>
                  </a:cubicBezTo>
                  <a:cubicBezTo>
                    <a:pt x="196127" y="11535"/>
                    <a:pt x="198755" y="19496"/>
                    <a:pt x="201198" y="27641"/>
                  </a:cubicBezTo>
                  <a:cubicBezTo>
                    <a:pt x="206085" y="43957"/>
                    <a:pt x="210263" y="61009"/>
                    <a:pt x="213915" y="79033"/>
                  </a:cubicBezTo>
                  <a:cubicBezTo>
                    <a:pt x="217567" y="97084"/>
                    <a:pt x="220667" y="116054"/>
                    <a:pt x="223426" y="136101"/>
                  </a:cubicBezTo>
                  <a:cubicBezTo>
                    <a:pt x="226211" y="156148"/>
                    <a:pt x="228655" y="177325"/>
                    <a:pt x="230888" y="199658"/>
                  </a:cubicBezTo>
                  <a:cubicBezTo>
                    <a:pt x="235250" y="243248"/>
                    <a:pt x="238876" y="291802"/>
                    <a:pt x="243132" y="345717"/>
                  </a:cubicBezTo>
                  <a:cubicBezTo>
                    <a:pt x="212706" y="449737"/>
                    <a:pt x="176448" y="539858"/>
                    <a:pt x="151986" y="601471"/>
                  </a:cubicBezTo>
                  <a:cubicBezTo>
                    <a:pt x="-81119" y="843772"/>
                    <a:pt x="23164" y="481844"/>
                    <a:pt x="23164" y="481844"/>
                  </a:cubicBezTo>
                  <a:cubicBezTo>
                    <a:pt x="175029" y="316001"/>
                    <a:pt x="243999" y="171545"/>
                    <a:pt x="191845" y="-26"/>
                  </a:cubicBezTo>
                  <a:lnTo>
                    <a:pt x="191845" y="-26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7;p5">
              <a:extLst>
                <a:ext uri="{FF2B5EF4-FFF2-40B4-BE49-F238E27FC236}">
                  <a16:creationId xmlns:a16="http://schemas.microsoft.com/office/drawing/2014/main" id="{C90EC12D-12A6-4D58-A786-4D5B71139361}"/>
                </a:ext>
              </a:extLst>
            </p:cNvPr>
            <p:cNvSpPr/>
            <p:nvPr/>
          </p:nvSpPr>
          <p:spPr>
            <a:xfrm>
              <a:off x="4719916" y="3559135"/>
              <a:ext cx="82016" cy="207333"/>
            </a:xfrm>
            <a:custGeom>
              <a:avLst/>
              <a:gdLst/>
              <a:ahLst/>
              <a:cxnLst/>
              <a:rect l="l" t="t" r="r" b="b"/>
              <a:pathLst>
                <a:path w="82016" h="207333" extrusionOk="0">
                  <a:moveTo>
                    <a:pt x="17187" y="17371"/>
                  </a:moveTo>
                  <a:cubicBezTo>
                    <a:pt x="17187" y="17371"/>
                    <a:pt x="30771" y="-3307"/>
                    <a:pt x="54155" y="424"/>
                  </a:cubicBezTo>
                  <a:cubicBezTo>
                    <a:pt x="77539" y="4129"/>
                    <a:pt x="81927" y="38680"/>
                    <a:pt x="81927" y="38680"/>
                  </a:cubicBezTo>
                  <a:cubicBezTo>
                    <a:pt x="60828" y="108622"/>
                    <a:pt x="71023" y="195353"/>
                    <a:pt x="71023" y="195353"/>
                  </a:cubicBezTo>
                  <a:lnTo>
                    <a:pt x="3603" y="207308"/>
                  </a:lnTo>
                  <a:cubicBezTo>
                    <a:pt x="3577" y="207282"/>
                    <a:pt x="-10743" y="110014"/>
                    <a:pt x="17187" y="17371"/>
                  </a:cubicBezTo>
                  <a:lnTo>
                    <a:pt x="17187" y="17371"/>
                  </a:lnTo>
                  <a:close/>
                </a:path>
              </a:pathLst>
            </a:custGeom>
            <a:solidFill>
              <a:srgbClr val="F242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8;p5">
              <a:extLst>
                <a:ext uri="{FF2B5EF4-FFF2-40B4-BE49-F238E27FC236}">
                  <a16:creationId xmlns:a16="http://schemas.microsoft.com/office/drawing/2014/main" id="{BDAFEA18-795C-4E5B-B96E-D05787B6FCC6}"/>
                </a:ext>
              </a:extLst>
            </p:cNvPr>
            <p:cNvSpPr/>
            <p:nvPr/>
          </p:nvSpPr>
          <p:spPr>
            <a:xfrm>
              <a:off x="4167470" y="3667678"/>
              <a:ext cx="1096176" cy="1314554"/>
            </a:xfrm>
            <a:custGeom>
              <a:avLst/>
              <a:gdLst/>
              <a:ahLst/>
              <a:cxnLst/>
              <a:rect l="l" t="t" r="r" b="b"/>
              <a:pathLst>
                <a:path w="1096176" h="1314554" extrusionOk="0">
                  <a:moveTo>
                    <a:pt x="581325" y="0"/>
                  </a:moveTo>
                  <a:cubicBezTo>
                    <a:pt x="872286" y="260247"/>
                    <a:pt x="999480" y="535838"/>
                    <a:pt x="1068949" y="769836"/>
                  </a:cubicBezTo>
                  <a:cubicBezTo>
                    <a:pt x="1122154" y="949053"/>
                    <a:pt x="1088760" y="1149447"/>
                    <a:pt x="1040468" y="1314529"/>
                  </a:cubicBezTo>
                  <a:cubicBezTo>
                    <a:pt x="1036238" y="1260614"/>
                    <a:pt x="1032586" y="1212059"/>
                    <a:pt x="1028224" y="1168470"/>
                  </a:cubicBezTo>
                  <a:cubicBezTo>
                    <a:pt x="1025991" y="1146137"/>
                    <a:pt x="1023521" y="1124960"/>
                    <a:pt x="1020762" y="1104912"/>
                  </a:cubicBezTo>
                  <a:cubicBezTo>
                    <a:pt x="1017977" y="1084865"/>
                    <a:pt x="1014903" y="1065895"/>
                    <a:pt x="1011251" y="1047845"/>
                  </a:cubicBezTo>
                  <a:cubicBezTo>
                    <a:pt x="1007599" y="1029794"/>
                    <a:pt x="1003421" y="1012769"/>
                    <a:pt x="998534" y="996452"/>
                  </a:cubicBezTo>
                  <a:cubicBezTo>
                    <a:pt x="996090" y="988307"/>
                    <a:pt x="993463" y="980346"/>
                    <a:pt x="990652" y="972569"/>
                  </a:cubicBezTo>
                  <a:cubicBezTo>
                    <a:pt x="990179" y="971281"/>
                    <a:pt x="989653" y="970073"/>
                    <a:pt x="989180" y="968785"/>
                  </a:cubicBezTo>
                  <a:cubicBezTo>
                    <a:pt x="983426" y="949815"/>
                    <a:pt x="976542" y="930609"/>
                    <a:pt x="967741" y="910903"/>
                  </a:cubicBezTo>
                  <a:cubicBezTo>
                    <a:pt x="816059" y="570940"/>
                    <a:pt x="670447" y="350762"/>
                    <a:pt x="581351" y="248476"/>
                  </a:cubicBezTo>
                  <a:cubicBezTo>
                    <a:pt x="389391" y="360299"/>
                    <a:pt x="173600" y="596952"/>
                    <a:pt x="96485" y="814818"/>
                  </a:cubicBezTo>
                  <a:cubicBezTo>
                    <a:pt x="96275" y="815265"/>
                    <a:pt x="96039" y="815685"/>
                    <a:pt x="95829" y="816132"/>
                  </a:cubicBezTo>
                  <a:cubicBezTo>
                    <a:pt x="92492" y="823436"/>
                    <a:pt x="89339" y="830872"/>
                    <a:pt x="86475" y="838465"/>
                  </a:cubicBezTo>
                  <a:cubicBezTo>
                    <a:pt x="83611" y="846058"/>
                    <a:pt x="80957" y="853783"/>
                    <a:pt x="78514" y="861691"/>
                  </a:cubicBezTo>
                  <a:cubicBezTo>
                    <a:pt x="76070" y="869600"/>
                    <a:pt x="73837" y="877719"/>
                    <a:pt x="71788" y="885995"/>
                  </a:cubicBezTo>
                  <a:cubicBezTo>
                    <a:pt x="67689" y="902522"/>
                    <a:pt x="64378" y="919784"/>
                    <a:pt x="61593" y="937966"/>
                  </a:cubicBezTo>
                  <a:cubicBezTo>
                    <a:pt x="58808" y="956147"/>
                    <a:pt x="56575" y="975275"/>
                    <a:pt x="54788" y="995454"/>
                  </a:cubicBezTo>
                  <a:cubicBezTo>
                    <a:pt x="52975" y="1015606"/>
                    <a:pt x="51583" y="1036757"/>
                    <a:pt x="50427" y="1059169"/>
                  </a:cubicBezTo>
                  <a:cubicBezTo>
                    <a:pt x="48982" y="1087388"/>
                    <a:pt x="48062" y="1121413"/>
                    <a:pt x="47064" y="1153756"/>
                  </a:cubicBezTo>
                  <a:cubicBezTo>
                    <a:pt x="9202" y="1018601"/>
                    <a:pt x="-12763" y="875407"/>
                    <a:pt x="7784" y="747320"/>
                  </a:cubicBezTo>
                  <a:cubicBezTo>
                    <a:pt x="63222" y="401471"/>
                    <a:pt x="342071" y="104256"/>
                    <a:pt x="581298" y="-26"/>
                  </a:cubicBezTo>
                  <a:lnTo>
                    <a:pt x="581325" y="0"/>
                  </a:lnTo>
                  <a:close/>
                </a:path>
              </a:pathLst>
            </a:custGeom>
            <a:solidFill>
              <a:srgbClr val="CB38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222;p6">
            <a:extLst>
              <a:ext uri="{FF2B5EF4-FFF2-40B4-BE49-F238E27FC236}">
                <a16:creationId xmlns:a16="http://schemas.microsoft.com/office/drawing/2014/main" id="{B87917B5-5A90-4EF6-8F6D-038D5A87AE11}"/>
              </a:ext>
            </a:extLst>
          </p:cNvPr>
          <p:cNvSpPr/>
          <p:nvPr userDrawn="1"/>
        </p:nvSpPr>
        <p:spPr>
          <a:xfrm>
            <a:off x="3127055" y="181958"/>
            <a:ext cx="2119028" cy="397447"/>
          </a:xfrm>
          <a:custGeom>
            <a:avLst/>
            <a:gdLst/>
            <a:ahLst/>
            <a:cxnLst/>
            <a:rect l="l" t="t" r="r" b="b"/>
            <a:pathLst>
              <a:path w="2119028" h="397447" extrusionOk="0">
                <a:moveTo>
                  <a:pt x="2119029" y="397448"/>
                </a:moveTo>
                <a:lnTo>
                  <a:pt x="0" y="397448"/>
                </a:lnTo>
                <a:lnTo>
                  <a:pt x="230433" y="351589"/>
                </a:lnTo>
                <a:lnTo>
                  <a:pt x="290713" y="278237"/>
                </a:lnTo>
                <a:cubicBezTo>
                  <a:pt x="363443" y="189633"/>
                  <a:pt x="462422" y="134333"/>
                  <a:pt x="548432" y="134333"/>
                </a:cubicBezTo>
                <a:cubicBezTo>
                  <a:pt x="634547" y="134333"/>
                  <a:pt x="693789" y="189529"/>
                  <a:pt x="703023" y="278237"/>
                </a:cubicBezTo>
                <a:lnTo>
                  <a:pt x="761124" y="211006"/>
                </a:lnTo>
                <a:cubicBezTo>
                  <a:pt x="843088" y="115969"/>
                  <a:pt x="951301" y="57660"/>
                  <a:pt x="1045508" y="57660"/>
                </a:cubicBezTo>
                <a:cubicBezTo>
                  <a:pt x="1139715" y="57660"/>
                  <a:pt x="1206012" y="115969"/>
                  <a:pt x="1219811" y="211006"/>
                </a:cubicBezTo>
                <a:lnTo>
                  <a:pt x="1282581" y="146783"/>
                </a:lnTo>
                <a:cubicBezTo>
                  <a:pt x="1399198" y="27572"/>
                  <a:pt x="1547252" y="-25964"/>
                  <a:pt x="1655050" y="12113"/>
                </a:cubicBezTo>
                <a:cubicBezTo>
                  <a:pt x="1762745" y="50190"/>
                  <a:pt x="1807877" y="172099"/>
                  <a:pt x="1768347" y="318596"/>
                </a:cubicBezTo>
                <a:lnTo>
                  <a:pt x="2119029" y="39744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223;p6">
            <a:extLst>
              <a:ext uri="{FF2B5EF4-FFF2-40B4-BE49-F238E27FC236}">
                <a16:creationId xmlns:a16="http://schemas.microsoft.com/office/drawing/2014/main" id="{77A35F63-CFB1-4DD5-A637-A25BD43586C4}"/>
              </a:ext>
            </a:extLst>
          </p:cNvPr>
          <p:cNvSpPr/>
          <p:nvPr userDrawn="1"/>
        </p:nvSpPr>
        <p:spPr>
          <a:xfrm>
            <a:off x="908795" y="2500792"/>
            <a:ext cx="2119028" cy="397551"/>
          </a:xfrm>
          <a:custGeom>
            <a:avLst/>
            <a:gdLst/>
            <a:ahLst/>
            <a:cxnLst/>
            <a:rect l="l" t="t" r="r" b="b"/>
            <a:pathLst>
              <a:path w="2119028" h="397551" extrusionOk="0">
                <a:moveTo>
                  <a:pt x="0" y="397551"/>
                </a:moveTo>
                <a:lnTo>
                  <a:pt x="2119029" y="397551"/>
                </a:lnTo>
                <a:lnTo>
                  <a:pt x="1926154" y="351693"/>
                </a:lnTo>
                <a:lnTo>
                  <a:pt x="1926050" y="278341"/>
                </a:lnTo>
                <a:cubicBezTo>
                  <a:pt x="1925946" y="189633"/>
                  <a:pt x="1872203" y="134437"/>
                  <a:pt x="1786193" y="134437"/>
                </a:cubicBezTo>
                <a:cubicBezTo>
                  <a:pt x="1700182" y="134437"/>
                  <a:pt x="1595600" y="189633"/>
                  <a:pt x="1513740" y="278341"/>
                </a:cubicBezTo>
                <a:lnTo>
                  <a:pt x="1510835" y="211006"/>
                </a:lnTo>
                <a:cubicBezTo>
                  <a:pt x="1506685" y="115969"/>
                  <a:pt x="1446301" y="57660"/>
                  <a:pt x="1352095" y="57660"/>
                </a:cubicBezTo>
                <a:cubicBezTo>
                  <a:pt x="1257888" y="57660"/>
                  <a:pt x="1143865" y="115969"/>
                  <a:pt x="1052148" y="211006"/>
                </a:cubicBezTo>
                <a:lnTo>
                  <a:pt x="1041980" y="146783"/>
                </a:lnTo>
                <a:cubicBezTo>
                  <a:pt x="1023098" y="27572"/>
                  <a:pt x="918827" y="-25964"/>
                  <a:pt x="779903" y="12113"/>
                </a:cubicBezTo>
                <a:cubicBezTo>
                  <a:pt x="640979" y="50190"/>
                  <a:pt x="496038" y="172099"/>
                  <a:pt x="415526" y="318596"/>
                </a:cubicBezTo>
                <a:lnTo>
                  <a:pt x="0" y="3975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224;p6">
            <a:extLst>
              <a:ext uri="{FF2B5EF4-FFF2-40B4-BE49-F238E27FC236}">
                <a16:creationId xmlns:a16="http://schemas.microsoft.com/office/drawing/2014/main" id="{0A124FEE-D72E-46FD-A18B-2733A0F3378B}"/>
              </a:ext>
            </a:extLst>
          </p:cNvPr>
          <p:cNvSpPr/>
          <p:nvPr userDrawn="1"/>
        </p:nvSpPr>
        <p:spPr>
          <a:xfrm>
            <a:off x="7192734" y="346418"/>
            <a:ext cx="1080264" cy="223607"/>
          </a:xfrm>
          <a:custGeom>
            <a:avLst/>
            <a:gdLst/>
            <a:ahLst/>
            <a:cxnLst/>
            <a:rect l="l" t="t" r="r" b="b"/>
            <a:pathLst>
              <a:path w="1080264" h="223607" extrusionOk="0">
                <a:moveTo>
                  <a:pt x="1080265" y="223607"/>
                </a:moveTo>
                <a:lnTo>
                  <a:pt x="0" y="223607"/>
                </a:lnTo>
                <a:lnTo>
                  <a:pt x="138924" y="203065"/>
                </a:lnTo>
                <a:lnTo>
                  <a:pt x="154383" y="161979"/>
                </a:lnTo>
                <a:cubicBezTo>
                  <a:pt x="175444" y="106264"/>
                  <a:pt x="222755" y="61236"/>
                  <a:pt x="276084" y="46607"/>
                </a:cubicBezTo>
                <a:cubicBezTo>
                  <a:pt x="329309" y="31978"/>
                  <a:pt x="378798" y="50238"/>
                  <a:pt x="402972" y="93502"/>
                </a:cubicBezTo>
                <a:lnTo>
                  <a:pt x="432957" y="60613"/>
                </a:lnTo>
                <a:cubicBezTo>
                  <a:pt x="478192" y="11020"/>
                  <a:pt x="541585" y="-10872"/>
                  <a:pt x="593357" y="5210"/>
                </a:cubicBezTo>
                <a:cubicBezTo>
                  <a:pt x="645130" y="21395"/>
                  <a:pt x="675114" y="72337"/>
                  <a:pt x="669200" y="134277"/>
                </a:cubicBezTo>
                <a:lnTo>
                  <a:pt x="699806" y="109065"/>
                </a:lnTo>
                <a:cubicBezTo>
                  <a:pt x="744627" y="72130"/>
                  <a:pt x="799201" y="58331"/>
                  <a:pt x="844644" y="72441"/>
                </a:cubicBezTo>
                <a:cubicBezTo>
                  <a:pt x="889984" y="86551"/>
                  <a:pt x="919864" y="126807"/>
                  <a:pt x="923807" y="178890"/>
                </a:cubicBezTo>
                <a:lnTo>
                  <a:pt x="1080265" y="22360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795FD0-1A9C-446F-AB9B-A7AB4365D43D}"/>
              </a:ext>
            </a:extLst>
          </p:cNvPr>
          <p:cNvGrpSpPr/>
          <p:nvPr/>
        </p:nvGrpSpPr>
        <p:grpSpPr>
          <a:xfrm>
            <a:off x="2474005" y="2621596"/>
            <a:ext cx="7329533" cy="1056860"/>
            <a:chOff x="2534913" y="2611433"/>
            <a:chExt cx="6992398" cy="1056860"/>
          </a:xfrm>
        </p:grpSpPr>
        <p:sp>
          <p:nvSpPr>
            <p:cNvPr id="143" name="Rounded Rectangle 16">
              <a:extLst>
                <a:ext uri="{FF2B5EF4-FFF2-40B4-BE49-F238E27FC236}">
                  <a16:creationId xmlns:a16="http://schemas.microsoft.com/office/drawing/2014/main" id="{F1EB9B43-39E4-465A-8D8A-FB708107A99F}"/>
                </a:ext>
              </a:extLst>
            </p:cNvPr>
            <p:cNvSpPr/>
            <p:nvPr/>
          </p:nvSpPr>
          <p:spPr>
            <a:xfrm>
              <a:off x="3035472" y="2611433"/>
              <a:ext cx="6491839" cy="105686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A. &gt;</a:t>
              </a:r>
            </a:p>
          </p:txBody>
        </p:sp>
        <p:grpSp>
          <p:nvGrpSpPr>
            <p:cNvPr id="184" name="Google Shape;766;p25">
              <a:extLst>
                <a:ext uri="{FF2B5EF4-FFF2-40B4-BE49-F238E27FC236}">
                  <a16:creationId xmlns:a16="http://schemas.microsoft.com/office/drawing/2014/main" id="{97280F94-25E9-400D-B2F0-D9DE7369EE14}"/>
                </a:ext>
              </a:extLst>
            </p:cNvPr>
            <p:cNvGrpSpPr/>
            <p:nvPr/>
          </p:nvGrpSpPr>
          <p:grpSpPr>
            <a:xfrm>
              <a:off x="2534913" y="2749522"/>
              <a:ext cx="809298" cy="903888"/>
              <a:chOff x="3688124" y="2981594"/>
              <a:chExt cx="3319086" cy="3319078"/>
            </a:xfrm>
          </p:grpSpPr>
          <p:sp>
            <p:nvSpPr>
              <p:cNvPr id="185" name="Google Shape;767;p25">
                <a:extLst>
                  <a:ext uri="{FF2B5EF4-FFF2-40B4-BE49-F238E27FC236}">
                    <a16:creationId xmlns:a16="http://schemas.microsoft.com/office/drawing/2014/main" id="{3BF624FB-D36E-4D38-9D20-B3E1C2B788FE}"/>
                  </a:ext>
                </a:extLst>
              </p:cNvPr>
              <p:cNvSpPr/>
              <p:nvPr/>
            </p:nvSpPr>
            <p:spPr>
              <a:xfrm>
                <a:off x="3688124" y="2981594"/>
                <a:ext cx="3319086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solidFill>
                <a:srgbClr val="D6531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768;p25">
                <a:extLst>
                  <a:ext uri="{FF2B5EF4-FFF2-40B4-BE49-F238E27FC236}">
                    <a16:creationId xmlns:a16="http://schemas.microsoft.com/office/drawing/2014/main" id="{2AA904A7-EFE5-45B8-91A2-328624A668DD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7" name="Google Shape;769;p25">
                <a:extLst>
                  <a:ext uri="{FF2B5EF4-FFF2-40B4-BE49-F238E27FC236}">
                    <a16:creationId xmlns:a16="http://schemas.microsoft.com/office/drawing/2014/main" id="{4C5A3424-2C14-4335-8C67-D5AC186F5DB1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195" name="Google Shape;770;p25">
                  <a:extLst>
                    <a:ext uri="{FF2B5EF4-FFF2-40B4-BE49-F238E27FC236}">
                      <a16:creationId xmlns:a16="http://schemas.microsoft.com/office/drawing/2014/main" id="{12B62038-21E6-4BAF-AF4A-8FBAFFE7D664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" name="Google Shape;771;p25">
                  <a:extLst>
                    <a:ext uri="{FF2B5EF4-FFF2-40B4-BE49-F238E27FC236}">
                      <a16:creationId xmlns:a16="http://schemas.microsoft.com/office/drawing/2014/main" id="{6B0344D3-C721-465A-9786-85D61F4D91FA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8" name="Google Shape;772;p25">
                <a:extLst>
                  <a:ext uri="{FF2B5EF4-FFF2-40B4-BE49-F238E27FC236}">
                    <a16:creationId xmlns:a16="http://schemas.microsoft.com/office/drawing/2014/main" id="{988DC9A5-3C55-4D31-B028-65589AB7512E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193" name="Google Shape;773;p25">
                  <a:extLst>
                    <a:ext uri="{FF2B5EF4-FFF2-40B4-BE49-F238E27FC236}">
                      <a16:creationId xmlns:a16="http://schemas.microsoft.com/office/drawing/2014/main" id="{701A75D7-0D5A-4E99-8F15-52F848D3F05F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solidFill>
                  <a:srgbClr val="EDD4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774;p25">
                  <a:extLst>
                    <a:ext uri="{FF2B5EF4-FFF2-40B4-BE49-F238E27FC236}">
                      <a16:creationId xmlns:a16="http://schemas.microsoft.com/office/drawing/2014/main" id="{94B00D2F-0CA6-4AAF-B799-3E9C8E324C1E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solidFill>
                  <a:srgbClr val="FFEBE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9" name="Google Shape;775;p25">
                <a:extLst>
                  <a:ext uri="{FF2B5EF4-FFF2-40B4-BE49-F238E27FC236}">
                    <a16:creationId xmlns:a16="http://schemas.microsoft.com/office/drawing/2014/main" id="{A6412B5D-2C7A-4E49-99EA-E5A671D6CB03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776;p25">
                <a:extLst>
                  <a:ext uri="{FF2B5EF4-FFF2-40B4-BE49-F238E27FC236}">
                    <a16:creationId xmlns:a16="http://schemas.microsoft.com/office/drawing/2014/main" id="{F566D92F-D02E-4DF6-AAD0-02810B60CE63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777;p25">
                <a:extLst>
                  <a:ext uri="{FF2B5EF4-FFF2-40B4-BE49-F238E27FC236}">
                    <a16:creationId xmlns:a16="http://schemas.microsoft.com/office/drawing/2014/main" id="{64B14CA4-DE36-4A5E-BB4C-37058FAFD02A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solidFill>
                <a:srgbClr val="EDD4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778;p25">
                <a:extLst>
                  <a:ext uri="{FF2B5EF4-FFF2-40B4-BE49-F238E27FC236}">
                    <a16:creationId xmlns:a16="http://schemas.microsoft.com/office/drawing/2014/main" id="{E194410E-E70A-4D0E-8C51-8A6151E354B6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solidFill>
                <a:srgbClr val="FFEBE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C2A907-FCC6-4C0C-A80A-1462FC277B4B}"/>
              </a:ext>
            </a:extLst>
          </p:cNvPr>
          <p:cNvGrpSpPr/>
          <p:nvPr/>
        </p:nvGrpSpPr>
        <p:grpSpPr>
          <a:xfrm>
            <a:off x="2478246" y="3927464"/>
            <a:ext cx="7287743" cy="914576"/>
            <a:chOff x="2478247" y="3927464"/>
            <a:chExt cx="6973288" cy="914576"/>
          </a:xfrm>
        </p:grpSpPr>
        <p:sp>
          <p:nvSpPr>
            <p:cNvPr id="147" name="Rounded Rectangle 18">
              <a:extLst>
                <a:ext uri="{FF2B5EF4-FFF2-40B4-BE49-F238E27FC236}">
                  <a16:creationId xmlns:a16="http://schemas.microsoft.com/office/drawing/2014/main" id="{3FD77AC1-2778-4BC8-B194-779866A525F1}"/>
                </a:ext>
              </a:extLst>
            </p:cNvPr>
            <p:cNvSpPr/>
            <p:nvPr/>
          </p:nvSpPr>
          <p:spPr>
            <a:xfrm>
              <a:off x="2948209" y="3945686"/>
              <a:ext cx="6503326" cy="896354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B. =</a:t>
              </a:r>
            </a:p>
          </p:txBody>
        </p:sp>
        <p:grpSp>
          <p:nvGrpSpPr>
            <p:cNvPr id="197" name="Google Shape;766;p25">
              <a:extLst>
                <a:ext uri="{FF2B5EF4-FFF2-40B4-BE49-F238E27FC236}">
                  <a16:creationId xmlns:a16="http://schemas.microsoft.com/office/drawing/2014/main" id="{4AF6FC7E-50DD-43A4-9BFF-9CC6D5D54675}"/>
                </a:ext>
              </a:extLst>
            </p:cNvPr>
            <p:cNvGrpSpPr/>
            <p:nvPr/>
          </p:nvGrpSpPr>
          <p:grpSpPr>
            <a:xfrm>
              <a:off x="2478247" y="3927464"/>
              <a:ext cx="809298" cy="903888"/>
              <a:chOff x="3688121" y="2981594"/>
              <a:chExt cx="3319085" cy="3319078"/>
            </a:xfrm>
          </p:grpSpPr>
          <p:sp>
            <p:nvSpPr>
              <p:cNvPr id="198" name="Google Shape;767;p25">
                <a:extLst>
                  <a:ext uri="{FF2B5EF4-FFF2-40B4-BE49-F238E27FC236}">
                    <a16:creationId xmlns:a16="http://schemas.microsoft.com/office/drawing/2014/main" id="{4F6BB31C-9A18-4403-8730-D6CF918A85B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768;p25">
                <a:extLst>
                  <a:ext uri="{FF2B5EF4-FFF2-40B4-BE49-F238E27FC236}">
                    <a16:creationId xmlns:a16="http://schemas.microsoft.com/office/drawing/2014/main" id="{56445E16-9670-47C7-BE2C-04979BA64470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00" name="Google Shape;769;p25">
                <a:extLst>
                  <a:ext uri="{FF2B5EF4-FFF2-40B4-BE49-F238E27FC236}">
                    <a16:creationId xmlns:a16="http://schemas.microsoft.com/office/drawing/2014/main" id="{60DE6B3A-6CA6-49BC-940B-5F1267D7F9DD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08" name="Google Shape;770;p25">
                  <a:extLst>
                    <a:ext uri="{FF2B5EF4-FFF2-40B4-BE49-F238E27FC236}">
                      <a16:creationId xmlns:a16="http://schemas.microsoft.com/office/drawing/2014/main" id="{217FFFC1-13FE-4D0E-BA99-A798F0A84E4C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9" name="Google Shape;771;p25">
                  <a:extLst>
                    <a:ext uri="{FF2B5EF4-FFF2-40B4-BE49-F238E27FC236}">
                      <a16:creationId xmlns:a16="http://schemas.microsoft.com/office/drawing/2014/main" id="{3A83AD69-F0FB-4397-8E31-88804C232894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1" name="Google Shape;772;p25">
                <a:extLst>
                  <a:ext uri="{FF2B5EF4-FFF2-40B4-BE49-F238E27FC236}">
                    <a16:creationId xmlns:a16="http://schemas.microsoft.com/office/drawing/2014/main" id="{197EF249-52C0-40AE-A825-7D63ABEC8B40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06" name="Google Shape;773;p25">
                  <a:extLst>
                    <a:ext uri="{FF2B5EF4-FFF2-40B4-BE49-F238E27FC236}">
                      <a16:creationId xmlns:a16="http://schemas.microsoft.com/office/drawing/2014/main" id="{49656609-0EB8-4645-8832-F161EAFC8610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7" name="Google Shape;774;p25">
                  <a:extLst>
                    <a:ext uri="{FF2B5EF4-FFF2-40B4-BE49-F238E27FC236}">
                      <a16:creationId xmlns:a16="http://schemas.microsoft.com/office/drawing/2014/main" id="{7FACF12D-7E3A-47BA-8625-3B869BB1BA01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1">
                  <a:schemeClr val="accent5"/>
                </a:lnRef>
                <a:fillRef idx="3">
                  <a:schemeClr val="accent5"/>
                </a:fillRef>
                <a:effectRef idx="2">
                  <a:schemeClr val="accent5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02" name="Google Shape;775;p25">
                <a:extLst>
                  <a:ext uri="{FF2B5EF4-FFF2-40B4-BE49-F238E27FC236}">
                    <a16:creationId xmlns:a16="http://schemas.microsoft.com/office/drawing/2014/main" id="{9046E1DB-081B-48A0-B9B5-489389509264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776;p25">
                <a:extLst>
                  <a:ext uri="{FF2B5EF4-FFF2-40B4-BE49-F238E27FC236}">
                    <a16:creationId xmlns:a16="http://schemas.microsoft.com/office/drawing/2014/main" id="{A66B809A-8225-4F24-9591-EE5E4EA8CB8F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777;p25">
                <a:extLst>
                  <a:ext uri="{FF2B5EF4-FFF2-40B4-BE49-F238E27FC236}">
                    <a16:creationId xmlns:a16="http://schemas.microsoft.com/office/drawing/2014/main" id="{A539FFD4-1A71-485C-9AF6-4FCAE12B5074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778;p25">
                <a:extLst>
                  <a:ext uri="{FF2B5EF4-FFF2-40B4-BE49-F238E27FC236}">
                    <a16:creationId xmlns:a16="http://schemas.microsoft.com/office/drawing/2014/main" id="{640A4AF2-6DF9-47B4-ADD0-592932553B5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10AF47-4B6B-4AB2-BBFC-F9277D2E8594}"/>
              </a:ext>
            </a:extLst>
          </p:cNvPr>
          <p:cNvGrpSpPr/>
          <p:nvPr/>
        </p:nvGrpSpPr>
        <p:grpSpPr>
          <a:xfrm>
            <a:off x="2500562" y="5157035"/>
            <a:ext cx="7262120" cy="908269"/>
            <a:chOff x="2500562" y="5157035"/>
            <a:chExt cx="6937953" cy="908269"/>
          </a:xfrm>
        </p:grpSpPr>
        <p:sp>
          <p:nvSpPr>
            <p:cNvPr id="151" name="Rounded Rectangle 21">
              <a:extLst>
                <a:ext uri="{FF2B5EF4-FFF2-40B4-BE49-F238E27FC236}">
                  <a16:creationId xmlns:a16="http://schemas.microsoft.com/office/drawing/2014/main" id="{D3E8BF2D-073E-4919-9602-501B70304FEE}"/>
                </a:ext>
              </a:extLst>
            </p:cNvPr>
            <p:cNvSpPr/>
            <p:nvPr/>
          </p:nvSpPr>
          <p:spPr>
            <a:xfrm>
              <a:off x="2978248" y="5241664"/>
              <a:ext cx="6460267" cy="823640"/>
            </a:xfrm>
            <a:prstGeom prst="roundRect">
              <a:avLst/>
            </a:prstGeom>
            <a:gradFill flip="none" rotWithShape="1">
              <a:gsLst>
                <a:gs pos="0">
                  <a:srgbClr val="00FFFF">
                    <a:tint val="66000"/>
                    <a:satMod val="160000"/>
                    <a:alpha val="67000"/>
                  </a:srgbClr>
                </a:gs>
                <a:gs pos="60000">
                  <a:srgbClr val="00FFFF">
                    <a:tint val="44500"/>
                    <a:satMod val="160000"/>
                  </a:srgbClr>
                </a:gs>
                <a:gs pos="100000">
                  <a:srgbClr val="00FFFF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57150"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5400" b="0" i="0" u="none" strike="noStrike" kern="0" cap="none" spc="0" normalizeH="0" baseline="0" noProof="0" dirty="0">
                  <a:ln>
                    <a:noFill/>
                  </a:ln>
                  <a:solidFill>
                    <a:srgbClr val="FFFBF8">
                      <a:lumMod val="10000"/>
                    </a:srgbClr>
                  </a:solidFill>
                  <a:effectLst/>
                  <a:uLnTx/>
                  <a:uFillTx/>
                  <a:latin typeface="#9Slide03 Arima Madurai Black" panose="00000A00000000000000" pitchFamily="2" charset="0"/>
                  <a:ea typeface="+mn-ea"/>
                  <a:cs typeface="#9Slide03 Arima Madurai Black" panose="00000A00000000000000" pitchFamily="2" charset="0"/>
                  <a:sym typeface="Arial"/>
                </a:rPr>
                <a:t>C. &lt;</a:t>
              </a:r>
            </a:p>
          </p:txBody>
        </p:sp>
        <p:grpSp>
          <p:nvGrpSpPr>
            <p:cNvPr id="210" name="Google Shape;766;p25">
              <a:extLst>
                <a:ext uri="{FF2B5EF4-FFF2-40B4-BE49-F238E27FC236}">
                  <a16:creationId xmlns:a16="http://schemas.microsoft.com/office/drawing/2014/main" id="{4F40CD26-F5CD-40DC-9147-D2C42D110870}"/>
                </a:ext>
              </a:extLst>
            </p:cNvPr>
            <p:cNvGrpSpPr/>
            <p:nvPr/>
          </p:nvGrpSpPr>
          <p:grpSpPr>
            <a:xfrm>
              <a:off x="2500562" y="5157035"/>
              <a:ext cx="809298" cy="903888"/>
              <a:chOff x="3688121" y="2981594"/>
              <a:chExt cx="3319085" cy="3319078"/>
            </a:xfrm>
          </p:grpSpPr>
          <p:sp>
            <p:nvSpPr>
              <p:cNvPr id="211" name="Google Shape;767;p25">
                <a:extLst>
                  <a:ext uri="{FF2B5EF4-FFF2-40B4-BE49-F238E27FC236}">
                    <a16:creationId xmlns:a16="http://schemas.microsoft.com/office/drawing/2014/main" id="{A3F40ACD-7E61-4341-91B0-940C94500720}"/>
                  </a:ext>
                </a:extLst>
              </p:cNvPr>
              <p:cNvSpPr/>
              <p:nvPr/>
            </p:nvSpPr>
            <p:spPr>
              <a:xfrm>
                <a:off x="3688121" y="2981594"/>
                <a:ext cx="3319085" cy="3319078"/>
              </a:xfrm>
              <a:custGeom>
                <a:avLst/>
                <a:gdLst/>
                <a:ahLst/>
                <a:cxnLst/>
                <a:rect l="l" t="t" r="r" b="b"/>
                <a:pathLst>
                  <a:path w="3319081" h="3319081" extrusionOk="0">
                    <a:moveTo>
                      <a:pt x="1659541" y="0"/>
                    </a:moveTo>
                    <a:cubicBezTo>
                      <a:pt x="2576036" y="0"/>
                      <a:pt x="3319082" y="742950"/>
                      <a:pt x="3319082" y="1659541"/>
                    </a:cubicBezTo>
                    <a:cubicBezTo>
                      <a:pt x="3319082" y="2576132"/>
                      <a:pt x="2576132" y="3319082"/>
                      <a:pt x="1659541" y="3319082"/>
                    </a:cubicBezTo>
                    <a:cubicBezTo>
                      <a:pt x="742950" y="3319082"/>
                      <a:pt x="0" y="2576036"/>
                      <a:pt x="0" y="1659541"/>
                    </a:cubicBezTo>
                    <a:cubicBezTo>
                      <a:pt x="0" y="743045"/>
                      <a:pt x="742950" y="0"/>
                      <a:pt x="1659541" y="0"/>
                    </a:cubicBezTo>
                    <a:lnTo>
                      <a:pt x="1659541" y="0"/>
                    </a:lnTo>
                    <a:close/>
                    <a:moveTo>
                      <a:pt x="1659541" y="689038"/>
                    </a:moveTo>
                    <a:cubicBezTo>
                      <a:pt x="1123569" y="689038"/>
                      <a:pt x="689039" y="1123569"/>
                      <a:pt x="689039" y="1659541"/>
                    </a:cubicBezTo>
                    <a:cubicBezTo>
                      <a:pt x="689039" y="2195513"/>
                      <a:pt x="1123569" y="2630043"/>
                      <a:pt x="1659541" y="2630043"/>
                    </a:cubicBezTo>
                    <a:cubicBezTo>
                      <a:pt x="2195513" y="2630043"/>
                      <a:pt x="2630043" y="2195513"/>
                      <a:pt x="2630043" y="1659541"/>
                    </a:cubicBezTo>
                    <a:cubicBezTo>
                      <a:pt x="2630043" y="1123569"/>
                      <a:pt x="2195513" y="689038"/>
                      <a:pt x="1659541" y="689038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768;p25">
                <a:extLst>
                  <a:ext uri="{FF2B5EF4-FFF2-40B4-BE49-F238E27FC236}">
                    <a16:creationId xmlns:a16="http://schemas.microsoft.com/office/drawing/2014/main" id="{56157E3C-203E-46FA-BD8D-F3DB2644F55C}"/>
                  </a:ext>
                </a:extLst>
              </p:cNvPr>
              <p:cNvSpPr/>
              <p:nvPr/>
            </p:nvSpPr>
            <p:spPr>
              <a:xfrm>
                <a:off x="4075598" y="3472226"/>
                <a:ext cx="2544128" cy="2544129"/>
              </a:xfrm>
              <a:custGeom>
                <a:avLst/>
                <a:gdLst/>
                <a:ahLst/>
                <a:cxnLst/>
                <a:rect l="l" t="t" r="r" b="b"/>
                <a:pathLst>
                  <a:path w="2544127" h="2544127" extrusionOk="0">
                    <a:moveTo>
                      <a:pt x="1272064" y="0"/>
                    </a:moveTo>
                    <a:cubicBezTo>
                      <a:pt x="1974628" y="0"/>
                      <a:pt x="2544128" y="569500"/>
                      <a:pt x="2544128" y="1272064"/>
                    </a:cubicBezTo>
                    <a:cubicBezTo>
                      <a:pt x="2544128" y="1974628"/>
                      <a:pt x="1974628" y="2544128"/>
                      <a:pt x="1272064" y="2544128"/>
                    </a:cubicBezTo>
                    <a:cubicBezTo>
                      <a:pt x="569500" y="2544128"/>
                      <a:pt x="0" y="1974628"/>
                      <a:pt x="0" y="1272064"/>
                    </a:cubicBezTo>
                    <a:cubicBezTo>
                      <a:pt x="0" y="569500"/>
                      <a:pt x="569500" y="0"/>
                      <a:pt x="1272064" y="0"/>
                    </a:cubicBezTo>
                    <a:lnTo>
                      <a:pt x="1272064" y="0"/>
                    </a:lnTo>
                    <a:close/>
                    <a:moveTo>
                      <a:pt x="1272064" y="198406"/>
                    </a:moveTo>
                    <a:cubicBezTo>
                      <a:pt x="736092" y="198406"/>
                      <a:pt x="301562" y="632936"/>
                      <a:pt x="301562" y="1168908"/>
                    </a:cubicBezTo>
                    <a:cubicBezTo>
                      <a:pt x="301562" y="1704880"/>
                      <a:pt x="736092" y="2139410"/>
                      <a:pt x="1272064" y="2139410"/>
                    </a:cubicBezTo>
                    <a:cubicBezTo>
                      <a:pt x="1808036" y="2139410"/>
                      <a:pt x="2242566" y="1704880"/>
                      <a:pt x="2242566" y="1168908"/>
                    </a:cubicBezTo>
                    <a:cubicBezTo>
                      <a:pt x="2242566" y="632936"/>
                      <a:pt x="1808036" y="198406"/>
                      <a:pt x="1272064" y="198406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13" name="Google Shape;769;p25">
                <a:extLst>
                  <a:ext uri="{FF2B5EF4-FFF2-40B4-BE49-F238E27FC236}">
                    <a16:creationId xmlns:a16="http://schemas.microsoft.com/office/drawing/2014/main" id="{8CEE6670-FFBC-4DAE-B550-E70D12F130BF}"/>
                  </a:ext>
                </a:extLst>
              </p:cNvPr>
              <p:cNvGrpSpPr/>
              <p:nvPr/>
            </p:nvGrpSpPr>
            <p:grpSpPr>
              <a:xfrm>
                <a:off x="3772727" y="3222908"/>
                <a:ext cx="1113024" cy="1160787"/>
                <a:chOff x="6515927" y="3100079"/>
                <a:chExt cx="1113024" cy="1160787"/>
              </a:xfrm>
            </p:grpSpPr>
            <p:sp>
              <p:nvSpPr>
                <p:cNvPr id="221" name="Google Shape;770;p25">
                  <a:extLst>
                    <a:ext uri="{FF2B5EF4-FFF2-40B4-BE49-F238E27FC236}">
                      <a16:creationId xmlns:a16="http://schemas.microsoft.com/office/drawing/2014/main" id="{F29CE317-6945-4803-A561-07F51DCA38E6}"/>
                    </a:ext>
                  </a:extLst>
                </p:cNvPr>
                <p:cNvSpPr/>
                <p:nvPr/>
              </p:nvSpPr>
              <p:spPr>
                <a:xfrm>
                  <a:off x="6515927" y="3100079"/>
                  <a:ext cx="1112982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82" h="1160787" extrusionOk="0">
                      <a:moveTo>
                        <a:pt x="2449" y="871396"/>
                      </a:moveTo>
                      <a:cubicBezTo>
                        <a:pt x="129036" y="511066"/>
                        <a:pt x="375067" y="206933"/>
                        <a:pt x="693011" y="6622"/>
                      </a:cubicBezTo>
                      <a:cubicBezTo>
                        <a:pt x="817598" y="-64721"/>
                        <a:pt x="1221363" y="461250"/>
                        <a:pt x="1085346" y="583742"/>
                      </a:cubicBezTo>
                      <a:cubicBezTo>
                        <a:pt x="884845" y="703090"/>
                        <a:pt x="730349" y="891780"/>
                        <a:pt x="655292" y="1116856"/>
                      </a:cubicBezTo>
                      <a:cubicBezTo>
                        <a:pt x="619859" y="1256492"/>
                        <a:pt x="-45271" y="1032750"/>
                        <a:pt x="2449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2" name="Google Shape;771;p25">
                  <a:extLst>
                    <a:ext uri="{FF2B5EF4-FFF2-40B4-BE49-F238E27FC236}">
                      <a16:creationId xmlns:a16="http://schemas.microsoft.com/office/drawing/2014/main" id="{8C8F4851-9AF0-4441-B80D-51652512998B}"/>
                    </a:ext>
                  </a:extLst>
                </p:cNvPr>
                <p:cNvSpPr/>
                <p:nvPr/>
              </p:nvSpPr>
              <p:spPr>
                <a:xfrm>
                  <a:off x="6880707" y="3454744"/>
                  <a:ext cx="748244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4" h="806077" extrusionOk="0">
                      <a:moveTo>
                        <a:pt x="0" y="773906"/>
                      </a:moveTo>
                      <a:cubicBezTo>
                        <a:pt x="112681" y="426434"/>
                        <a:pt x="370904" y="144494"/>
                        <a:pt x="702659" y="0"/>
                      </a:cubicBezTo>
                      <a:cubicBezTo>
                        <a:pt x="747522" y="91154"/>
                        <a:pt x="765238" y="176117"/>
                        <a:pt x="728281" y="220980"/>
                      </a:cubicBezTo>
                      <a:cubicBezTo>
                        <a:pt x="516636" y="342329"/>
                        <a:pt x="354997" y="541115"/>
                        <a:pt x="282130" y="778669"/>
                      </a:cubicBezTo>
                      <a:cubicBezTo>
                        <a:pt x="247745" y="820579"/>
                        <a:pt x="127540" y="810768"/>
                        <a:pt x="0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14" name="Google Shape;772;p25">
                <a:extLst>
                  <a:ext uri="{FF2B5EF4-FFF2-40B4-BE49-F238E27FC236}">
                    <a16:creationId xmlns:a16="http://schemas.microsoft.com/office/drawing/2014/main" id="{636F09C4-3A87-4FD6-8046-F9A472208732}"/>
                  </a:ext>
                </a:extLst>
              </p:cNvPr>
              <p:cNvGrpSpPr/>
              <p:nvPr/>
            </p:nvGrpSpPr>
            <p:grpSpPr>
              <a:xfrm>
                <a:off x="5805957" y="3222908"/>
                <a:ext cx="1113021" cy="1160787"/>
                <a:chOff x="8549157" y="3100079"/>
                <a:chExt cx="1113021" cy="1160787"/>
              </a:xfrm>
            </p:grpSpPr>
            <p:sp>
              <p:nvSpPr>
                <p:cNvPr id="219" name="Google Shape;773;p25">
                  <a:extLst>
                    <a:ext uri="{FF2B5EF4-FFF2-40B4-BE49-F238E27FC236}">
                      <a16:creationId xmlns:a16="http://schemas.microsoft.com/office/drawing/2014/main" id="{D568404B-90AD-42A7-8DBB-26126DA430E4}"/>
                    </a:ext>
                  </a:extLst>
                </p:cNvPr>
                <p:cNvSpPr/>
                <p:nvPr/>
              </p:nvSpPr>
              <p:spPr>
                <a:xfrm>
                  <a:off x="8549157" y="3100079"/>
                  <a:ext cx="1113021" cy="11607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021" h="1160787" extrusionOk="0">
                      <a:moveTo>
                        <a:pt x="1110564" y="871396"/>
                      </a:moveTo>
                      <a:cubicBezTo>
                        <a:pt x="983976" y="511066"/>
                        <a:pt x="737946" y="206933"/>
                        <a:pt x="420001" y="6622"/>
                      </a:cubicBezTo>
                      <a:cubicBezTo>
                        <a:pt x="295414" y="-64721"/>
                        <a:pt x="-108446" y="461250"/>
                        <a:pt x="27667" y="583742"/>
                      </a:cubicBezTo>
                      <a:cubicBezTo>
                        <a:pt x="228168" y="703090"/>
                        <a:pt x="382663" y="891780"/>
                        <a:pt x="457720" y="1116856"/>
                      </a:cubicBezTo>
                      <a:cubicBezTo>
                        <a:pt x="493153" y="1256492"/>
                        <a:pt x="1158379" y="1032750"/>
                        <a:pt x="1110564" y="87139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0" name="Google Shape;774;p25">
                  <a:extLst>
                    <a:ext uri="{FF2B5EF4-FFF2-40B4-BE49-F238E27FC236}">
                      <a16:creationId xmlns:a16="http://schemas.microsoft.com/office/drawing/2014/main" id="{EF2DEB06-C05B-48DB-8A68-12EDF5C50BD2}"/>
                    </a:ext>
                  </a:extLst>
                </p:cNvPr>
                <p:cNvSpPr/>
                <p:nvPr/>
              </p:nvSpPr>
              <p:spPr>
                <a:xfrm>
                  <a:off x="8549240" y="3454744"/>
                  <a:ext cx="748245" cy="80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8245" h="806077" extrusionOk="0">
                      <a:moveTo>
                        <a:pt x="748245" y="773906"/>
                      </a:moveTo>
                      <a:cubicBezTo>
                        <a:pt x="635564" y="426434"/>
                        <a:pt x="377342" y="144494"/>
                        <a:pt x="45586" y="0"/>
                      </a:cubicBezTo>
                      <a:cubicBezTo>
                        <a:pt x="723" y="91154"/>
                        <a:pt x="-16994" y="176117"/>
                        <a:pt x="19963" y="220980"/>
                      </a:cubicBezTo>
                      <a:cubicBezTo>
                        <a:pt x="231609" y="342329"/>
                        <a:pt x="393248" y="541115"/>
                        <a:pt x="466114" y="778669"/>
                      </a:cubicBezTo>
                      <a:cubicBezTo>
                        <a:pt x="500500" y="820579"/>
                        <a:pt x="620610" y="810768"/>
                        <a:pt x="748245" y="773906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5400" b="0" i="0" u="none" strike="noStrike" kern="0" cap="none" spc="0" normalizeH="0" baseline="0" noProof="0">
                    <a:ln>
                      <a:solidFill>
                        <a:srgbClr val="00FFFF"/>
                      </a:solidFill>
                    </a:ln>
                    <a:solidFill>
                      <a:srgbClr val="FFFBF8"/>
                    </a:solidFill>
                    <a:effectLst>
                      <a:glow rad="63500">
                        <a:srgbClr val="0000FF">
                          <a:alpha val="40000"/>
                        </a:srgbClr>
                      </a:glow>
                      <a:outerShdw blurRad="50800" dist="38100" dir="18900000" algn="bl" rotWithShape="0">
                        <a:prstClr val="black">
                          <a:alpha val="40000"/>
                        </a:prstClr>
                      </a:outerShdw>
                      <a:reflection blurRad="6350" stA="60000" endA="900" endPos="58000" dir="5400000" sy="-100000" algn="bl" rotWithShape="0"/>
                    </a:effectLst>
                    <a:uLnTx/>
                    <a:uFillTx/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5" name="Google Shape;775;p25">
                <a:extLst>
                  <a:ext uri="{FF2B5EF4-FFF2-40B4-BE49-F238E27FC236}">
                    <a16:creationId xmlns:a16="http://schemas.microsoft.com/office/drawing/2014/main" id="{2D484B08-18D9-4127-A976-5B01C8EF230E}"/>
                  </a:ext>
                </a:extLst>
              </p:cNvPr>
              <p:cNvSpPr/>
              <p:nvPr/>
            </p:nvSpPr>
            <p:spPr>
              <a:xfrm>
                <a:off x="3772727" y="4905386"/>
                <a:ext cx="1112982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2982" h="1160737" extrusionOk="0">
                    <a:moveTo>
                      <a:pt x="2449" y="289341"/>
                    </a:moveTo>
                    <a:cubicBezTo>
                      <a:pt x="129036" y="649672"/>
                      <a:pt x="375067" y="953806"/>
                      <a:pt x="693011" y="1154116"/>
                    </a:cubicBezTo>
                    <a:cubicBezTo>
                      <a:pt x="817598" y="1225458"/>
                      <a:pt x="1221363" y="699488"/>
                      <a:pt x="1085346" y="576997"/>
                    </a:cubicBezTo>
                    <a:cubicBezTo>
                      <a:pt x="884845" y="457648"/>
                      <a:pt x="730349" y="268958"/>
                      <a:pt x="655292" y="43882"/>
                    </a:cubicBezTo>
                    <a:cubicBezTo>
                      <a:pt x="619859" y="-95659"/>
                      <a:pt x="-45271" y="128083"/>
                      <a:pt x="2449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776;p25">
                <a:extLst>
                  <a:ext uri="{FF2B5EF4-FFF2-40B4-BE49-F238E27FC236}">
                    <a16:creationId xmlns:a16="http://schemas.microsoft.com/office/drawing/2014/main" id="{0A0BB110-D665-4480-B4A5-C3E9B22E86E2}"/>
                  </a:ext>
                </a:extLst>
              </p:cNvPr>
              <p:cNvSpPr/>
              <p:nvPr/>
            </p:nvSpPr>
            <p:spPr>
              <a:xfrm>
                <a:off x="4092454" y="4905561"/>
                <a:ext cx="793337" cy="958869"/>
              </a:xfrm>
              <a:custGeom>
                <a:avLst/>
                <a:gdLst/>
                <a:ahLst/>
                <a:cxnLst/>
                <a:rect l="l" t="t" r="r" b="b"/>
                <a:pathLst>
                  <a:path w="793337" h="958869" extrusionOk="0">
                    <a:moveTo>
                      <a:pt x="651891" y="958870"/>
                    </a:moveTo>
                    <a:cubicBezTo>
                      <a:pt x="759619" y="816947"/>
                      <a:pt x="837152" y="641306"/>
                      <a:pt x="765715" y="576917"/>
                    </a:cubicBezTo>
                    <a:cubicBezTo>
                      <a:pt x="654653" y="510814"/>
                      <a:pt x="557689" y="423374"/>
                      <a:pt x="480536" y="320314"/>
                    </a:cubicBezTo>
                    <a:cubicBezTo>
                      <a:pt x="415766" y="234589"/>
                      <a:pt x="364903" y="137720"/>
                      <a:pt x="331184" y="33230"/>
                    </a:cubicBezTo>
                    <a:cubicBezTo>
                      <a:pt x="300038" y="-20776"/>
                      <a:pt x="148876" y="-3536"/>
                      <a:pt x="0" y="46184"/>
                    </a:cubicBezTo>
                    <a:cubicBezTo>
                      <a:pt x="64865" y="441281"/>
                      <a:pt x="311753" y="775323"/>
                      <a:pt x="651891" y="958870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777;p25">
                <a:extLst>
                  <a:ext uri="{FF2B5EF4-FFF2-40B4-BE49-F238E27FC236}">
                    <a16:creationId xmlns:a16="http://schemas.microsoft.com/office/drawing/2014/main" id="{28DBD94C-5AE0-4371-8C73-C6D9157D0C10}"/>
                  </a:ext>
                </a:extLst>
              </p:cNvPr>
              <p:cNvSpPr/>
              <p:nvPr/>
            </p:nvSpPr>
            <p:spPr>
              <a:xfrm>
                <a:off x="5805957" y="4905386"/>
                <a:ext cx="1113021" cy="1160737"/>
              </a:xfrm>
              <a:custGeom>
                <a:avLst/>
                <a:gdLst/>
                <a:ahLst/>
                <a:cxnLst/>
                <a:rect l="l" t="t" r="r" b="b"/>
                <a:pathLst>
                  <a:path w="1113021" h="1160737" extrusionOk="0">
                    <a:moveTo>
                      <a:pt x="1110564" y="289341"/>
                    </a:moveTo>
                    <a:cubicBezTo>
                      <a:pt x="983976" y="649672"/>
                      <a:pt x="737946" y="953806"/>
                      <a:pt x="420001" y="1154116"/>
                    </a:cubicBezTo>
                    <a:cubicBezTo>
                      <a:pt x="295414" y="1225458"/>
                      <a:pt x="-108446" y="699488"/>
                      <a:pt x="27667" y="576997"/>
                    </a:cubicBezTo>
                    <a:cubicBezTo>
                      <a:pt x="228168" y="457648"/>
                      <a:pt x="382663" y="268958"/>
                      <a:pt x="457720" y="43882"/>
                    </a:cubicBezTo>
                    <a:cubicBezTo>
                      <a:pt x="493153" y="-95659"/>
                      <a:pt x="1158379" y="128083"/>
                      <a:pt x="1110564" y="289341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778;p25">
                <a:extLst>
                  <a:ext uri="{FF2B5EF4-FFF2-40B4-BE49-F238E27FC236}">
                    <a16:creationId xmlns:a16="http://schemas.microsoft.com/office/drawing/2014/main" id="{BAE90B4F-9D87-43EF-AD19-0E26AF558521}"/>
                  </a:ext>
                </a:extLst>
              </p:cNvPr>
              <p:cNvSpPr/>
              <p:nvPr/>
            </p:nvSpPr>
            <p:spPr>
              <a:xfrm>
                <a:off x="5806014" y="4905425"/>
                <a:ext cx="796658" cy="960243"/>
              </a:xfrm>
              <a:custGeom>
                <a:avLst/>
                <a:gdLst/>
                <a:ahLst/>
                <a:cxnLst/>
                <a:rect l="l" t="t" r="r" b="b"/>
                <a:pathLst>
                  <a:path w="796658" h="960243" extrusionOk="0">
                    <a:moveTo>
                      <a:pt x="796658" y="47273"/>
                    </a:moveTo>
                    <a:cubicBezTo>
                      <a:pt x="731412" y="443036"/>
                      <a:pt x="483572" y="777173"/>
                      <a:pt x="142481" y="960244"/>
                    </a:cubicBezTo>
                    <a:cubicBezTo>
                      <a:pt x="34182" y="818036"/>
                      <a:pt x="-44018" y="641537"/>
                      <a:pt x="27610" y="576958"/>
                    </a:cubicBezTo>
                    <a:cubicBezTo>
                      <a:pt x="50660" y="563242"/>
                      <a:pt x="73044" y="548573"/>
                      <a:pt x="94856" y="533143"/>
                    </a:cubicBezTo>
                    <a:cubicBezTo>
                      <a:pt x="270116" y="411318"/>
                      <a:pt x="403371" y="233201"/>
                      <a:pt x="468332" y="24984"/>
                    </a:cubicBezTo>
                    <a:cubicBezTo>
                      <a:pt x="510146" y="-19117"/>
                      <a:pt x="654831" y="-543"/>
                      <a:pt x="796658" y="47273"/>
                    </a:cubicBezTo>
                    <a:close/>
                  </a:path>
                </a:pathLst>
              </a:cu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5400" b="0" i="0" u="none" strike="noStrike" kern="0" cap="none" spc="0" normalizeH="0" baseline="0" noProof="0">
                  <a:ln>
                    <a:solidFill>
                      <a:srgbClr val="00FFFF"/>
                    </a:solidFill>
                  </a:ln>
                  <a:solidFill>
                    <a:srgbClr val="FFFBF8"/>
                  </a:solidFill>
                  <a:effectLst>
                    <a:glow rad="63500">
                      <a:srgbClr val="0000FF">
                        <a:alpha val="40000"/>
                      </a:srgbClr>
                    </a:glow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60000" endA="900" endPos="58000" dir="5400000" sy="-100000" algn="bl" rotWithShape="0"/>
                  </a:effectLst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36" name="Picture 235">
            <a:extLst>
              <a:ext uri="{FF2B5EF4-FFF2-40B4-BE49-F238E27FC236}">
                <a16:creationId xmlns:a16="http://schemas.microsoft.com/office/drawing/2014/main" id="{6D991518-308F-49DD-9757-7695438C6F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364" y="3906958"/>
            <a:ext cx="1154344" cy="861550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410EC613-E137-4070-A5B2-A2F7A1DCF9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657" y="2741301"/>
            <a:ext cx="728696" cy="723838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7D85C07F-E9EB-4A55-8333-B9B2DF45A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167" y="5299554"/>
            <a:ext cx="728696" cy="723838"/>
          </a:xfrm>
          <a:prstGeom prst="rect">
            <a:avLst/>
          </a:prstGeom>
        </p:spPr>
      </p:pic>
      <p:pic>
        <p:nvPicPr>
          <p:cNvPr id="181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A883DAF-D6AD-47BB-9BAA-8732B15707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182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87C38DC-1335-4E25-BF1E-0BD9BD3776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18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38D3C70E-B7AD-4F47-B9AE-6528941179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4668555"/>
            <a:ext cx="487363" cy="487363"/>
          </a:xfrm>
          <a:prstGeom prst="rect">
            <a:avLst/>
          </a:prstGeom>
        </p:spPr>
      </p:pic>
      <p:pic>
        <p:nvPicPr>
          <p:cNvPr id="223" name="Am-thanh-tra-loi-sai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EDB33C5B-7C2E-446A-B0A8-0DDA801162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3" y="5299688"/>
            <a:ext cx="487363" cy="487363"/>
          </a:xfrm>
          <a:prstGeom prst="rect">
            <a:avLst/>
          </a:prstGeom>
        </p:spPr>
      </p:pic>
      <p:pic>
        <p:nvPicPr>
          <p:cNvPr id="224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D550BA0-E4EA-4BDF-975E-C4A8A4DB88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43342" y="5983423"/>
            <a:ext cx="487363" cy="487363"/>
          </a:xfrm>
          <a:prstGeom prst="rect">
            <a:avLst/>
          </a:prstGeom>
        </p:spPr>
      </p:pic>
      <p:pic>
        <p:nvPicPr>
          <p:cNvPr id="225" name="图片 4">
            <a:extLst>
              <a:ext uri="{FF2B5EF4-FFF2-40B4-BE49-F238E27FC236}">
                <a16:creationId xmlns:a16="http://schemas.microsoft.com/office/drawing/2014/main" id="{50DA5E61-DB60-468B-B2CD-66253CBD34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-197433" y="3862081"/>
            <a:ext cx="2670199" cy="3053775"/>
          </a:xfrm>
          <a:prstGeom prst="rect">
            <a:avLst/>
          </a:prstGeom>
        </p:spPr>
      </p:pic>
      <p:grpSp>
        <p:nvGrpSpPr>
          <p:cNvPr id="226" name="Group 225">
            <a:extLst>
              <a:ext uri="{FF2B5EF4-FFF2-40B4-BE49-F238E27FC236}">
                <a16:creationId xmlns:a16="http://schemas.microsoft.com/office/drawing/2014/main" id="{0127B701-D5D8-494B-8467-B7488D2DFF58}"/>
              </a:ext>
            </a:extLst>
          </p:cNvPr>
          <p:cNvGrpSpPr/>
          <p:nvPr/>
        </p:nvGrpSpPr>
        <p:grpSpPr>
          <a:xfrm>
            <a:off x="1069104" y="1196527"/>
            <a:ext cx="10145171" cy="981529"/>
            <a:chOff x="1178806" y="475819"/>
            <a:chExt cx="10131100" cy="1504950"/>
          </a:xfrm>
          <a:solidFill>
            <a:schemeClr val="accent4">
              <a:lumMod val="50000"/>
              <a:alpha val="29000"/>
            </a:schemeClr>
          </a:solidFill>
        </p:grpSpPr>
        <p:sp>
          <p:nvSpPr>
            <p:cNvPr id="227" name="Rounded Rectangle 13">
              <a:extLst>
                <a:ext uri="{FF2B5EF4-FFF2-40B4-BE49-F238E27FC236}">
                  <a16:creationId xmlns:a16="http://schemas.microsoft.com/office/drawing/2014/main" id="{3E12B0C7-9E7B-4566-87EF-CF1A1FCA894D}"/>
                </a:ext>
              </a:extLst>
            </p:cNvPr>
            <p:cNvSpPr/>
            <p:nvPr/>
          </p:nvSpPr>
          <p:spPr>
            <a:xfrm>
              <a:off x="1178806" y="475819"/>
              <a:ext cx="10131100" cy="1504950"/>
            </a:xfrm>
            <a:custGeom>
              <a:avLst/>
              <a:gdLst>
                <a:gd name="connsiteX0" fmla="*/ 0 w 10131100"/>
                <a:gd name="connsiteY0" fmla="*/ 250830 h 1504950"/>
                <a:gd name="connsiteX1" fmla="*/ 250830 w 10131100"/>
                <a:gd name="connsiteY1" fmla="*/ 0 h 1504950"/>
                <a:gd name="connsiteX2" fmla="*/ 817268 w 10131100"/>
                <a:gd name="connsiteY2" fmla="*/ 0 h 1504950"/>
                <a:gd name="connsiteX3" fmla="*/ 1480000 w 10131100"/>
                <a:gd name="connsiteY3" fmla="*/ 0 h 1504950"/>
                <a:gd name="connsiteX4" fmla="*/ 1950143 w 10131100"/>
                <a:gd name="connsiteY4" fmla="*/ 0 h 1504950"/>
                <a:gd name="connsiteX5" fmla="*/ 2227697 w 10131100"/>
                <a:gd name="connsiteY5" fmla="*/ 0 h 1504950"/>
                <a:gd name="connsiteX6" fmla="*/ 2505252 w 10131100"/>
                <a:gd name="connsiteY6" fmla="*/ 0 h 1504950"/>
                <a:gd name="connsiteX7" fmla="*/ 2879101 w 10131100"/>
                <a:gd name="connsiteY7" fmla="*/ 0 h 1504950"/>
                <a:gd name="connsiteX8" fmla="*/ 3638127 w 10131100"/>
                <a:gd name="connsiteY8" fmla="*/ 0 h 1504950"/>
                <a:gd name="connsiteX9" fmla="*/ 4011976 w 10131100"/>
                <a:gd name="connsiteY9" fmla="*/ 0 h 1504950"/>
                <a:gd name="connsiteX10" fmla="*/ 4289530 w 10131100"/>
                <a:gd name="connsiteY10" fmla="*/ 0 h 1504950"/>
                <a:gd name="connsiteX11" fmla="*/ 4567085 w 10131100"/>
                <a:gd name="connsiteY11" fmla="*/ 0 h 1504950"/>
                <a:gd name="connsiteX12" fmla="*/ 5133523 w 10131100"/>
                <a:gd name="connsiteY12" fmla="*/ 0 h 1504950"/>
                <a:gd name="connsiteX13" fmla="*/ 5411077 w 10131100"/>
                <a:gd name="connsiteY13" fmla="*/ 0 h 1504950"/>
                <a:gd name="connsiteX14" fmla="*/ 5977515 w 10131100"/>
                <a:gd name="connsiteY14" fmla="*/ 0 h 1504950"/>
                <a:gd name="connsiteX15" fmla="*/ 6640247 w 10131100"/>
                <a:gd name="connsiteY15" fmla="*/ 0 h 1504950"/>
                <a:gd name="connsiteX16" fmla="*/ 7399273 w 10131100"/>
                <a:gd name="connsiteY16" fmla="*/ 0 h 1504950"/>
                <a:gd name="connsiteX17" fmla="*/ 8062005 w 10131100"/>
                <a:gd name="connsiteY17" fmla="*/ 0 h 1504950"/>
                <a:gd name="connsiteX18" fmla="*/ 8435854 w 10131100"/>
                <a:gd name="connsiteY18" fmla="*/ 0 h 1504950"/>
                <a:gd name="connsiteX19" fmla="*/ 9002292 w 10131100"/>
                <a:gd name="connsiteY19" fmla="*/ 0 h 1504950"/>
                <a:gd name="connsiteX20" fmla="*/ 9880270 w 10131100"/>
                <a:gd name="connsiteY20" fmla="*/ 0 h 1504950"/>
                <a:gd name="connsiteX21" fmla="*/ 10131100 w 10131100"/>
                <a:gd name="connsiteY21" fmla="*/ 250830 h 1504950"/>
                <a:gd name="connsiteX22" fmla="*/ 10131100 w 10131100"/>
                <a:gd name="connsiteY22" fmla="*/ 742442 h 1504950"/>
                <a:gd name="connsiteX23" fmla="*/ 10131100 w 10131100"/>
                <a:gd name="connsiteY23" fmla="*/ 1254120 h 1504950"/>
                <a:gd name="connsiteX24" fmla="*/ 9880270 w 10131100"/>
                <a:gd name="connsiteY24" fmla="*/ 1504950 h 1504950"/>
                <a:gd name="connsiteX25" fmla="*/ 9410127 w 10131100"/>
                <a:gd name="connsiteY25" fmla="*/ 1504950 h 1504950"/>
                <a:gd name="connsiteX26" fmla="*/ 8843689 w 10131100"/>
                <a:gd name="connsiteY26" fmla="*/ 1504950 h 1504950"/>
                <a:gd name="connsiteX27" fmla="*/ 8373546 w 10131100"/>
                <a:gd name="connsiteY27" fmla="*/ 1504950 h 1504950"/>
                <a:gd name="connsiteX28" fmla="*/ 7807108 w 10131100"/>
                <a:gd name="connsiteY28" fmla="*/ 1504950 h 1504950"/>
                <a:gd name="connsiteX29" fmla="*/ 7336965 w 10131100"/>
                <a:gd name="connsiteY29" fmla="*/ 1504950 h 1504950"/>
                <a:gd name="connsiteX30" fmla="*/ 6866822 w 10131100"/>
                <a:gd name="connsiteY30" fmla="*/ 1504950 h 1504950"/>
                <a:gd name="connsiteX31" fmla="*/ 6300384 w 10131100"/>
                <a:gd name="connsiteY31" fmla="*/ 1504950 h 1504950"/>
                <a:gd name="connsiteX32" fmla="*/ 6022830 w 10131100"/>
                <a:gd name="connsiteY32" fmla="*/ 1504950 h 1504950"/>
                <a:gd name="connsiteX33" fmla="*/ 5263803 w 10131100"/>
                <a:gd name="connsiteY33" fmla="*/ 1504950 h 1504950"/>
                <a:gd name="connsiteX34" fmla="*/ 4601071 w 10131100"/>
                <a:gd name="connsiteY34" fmla="*/ 1504950 h 1504950"/>
                <a:gd name="connsiteX35" fmla="*/ 3842045 w 10131100"/>
                <a:gd name="connsiteY35" fmla="*/ 1504950 h 1504950"/>
                <a:gd name="connsiteX36" fmla="*/ 3083018 w 10131100"/>
                <a:gd name="connsiteY36" fmla="*/ 1504950 h 1504950"/>
                <a:gd name="connsiteX37" fmla="*/ 2420286 w 10131100"/>
                <a:gd name="connsiteY37" fmla="*/ 1504950 h 1504950"/>
                <a:gd name="connsiteX38" fmla="*/ 2142732 w 10131100"/>
                <a:gd name="connsiteY38" fmla="*/ 1504950 h 1504950"/>
                <a:gd name="connsiteX39" fmla="*/ 1672588 w 10131100"/>
                <a:gd name="connsiteY39" fmla="*/ 1504950 h 1504950"/>
                <a:gd name="connsiteX40" fmla="*/ 1298740 w 10131100"/>
                <a:gd name="connsiteY40" fmla="*/ 1504950 h 1504950"/>
                <a:gd name="connsiteX41" fmla="*/ 250830 w 10131100"/>
                <a:gd name="connsiteY41" fmla="*/ 1504950 h 1504950"/>
                <a:gd name="connsiteX42" fmla="*/ 0 w 10131100"/>
                <a:gd name="connsiteY42" fmla="*/ 1254120 h 1504950"/>
                <a:gd name="connsiteX43" fmla="*/ 0 w 10131100"/>
                <a:gd name="connsiteY43" fmla="*/ 782574 h 1504950"/>
                <a:gd name="connsiteX44" fmla="*/ 0 w 10131100"/>
                <a:gd name="connsiteY44" fmla="*/ 250830 h 1504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0131100" h="1504950" fill="none" extrusionOk="0">
                  <a:moveTo>
                    <a:pt x="0" y="250830"/>
                  </a:moveTo>
                  <a:cubicBezTo>
                    <a:pt x="2452" y="128033"/>
                    <a:pt x="107654" y="-26643"/>
                    <a:pt x="250830" y="0"/>
                  </a:cubicBezTo>
                  <a:cubicBezTo>
                    <a:pt x="372455" y="-24100"/>
                    <a:pt x="637390" y="23658"/>
                    <a:pt x="817268" y="0"/>
                  </a:cubicBezTo>
                  <a:cubicBezTo>
                    <a:pt x="997146" y="-23658"/>
                    <a:pt x="1323057" y="29557"/>
                    <a:pt x="1480000" y="0"/>
                  </a:cubicBezTo>
                  <a:cubicBezTo>
                    <a:pt x="1636943" y="-29557"/>
                    <a:pt x="1764077" y="53162"/>
                    <a:pt x="1950143" y="0"/>
                  </a:cubicBezTo>
                  <a:cubicBezTo>
                    <a:pt x="2136209" y="-53162"/>
                    <a:pt x="2151005" y="27321"/>
                    <a:pt x="2227697" y="0"/>
                  </a:cubicBezTo>
                  <a:cubicBezTo>
                    <a:pt x="2304389" y="-27321"/>
                    <a:pt x="2403580" y="32383"/>
                    <a:pt x="2505252" y="0"/>
                  </a:cubicBezTo>
                  <a:cubicBezTo>
                    <a:pt x="2606925" y="-32383"/>
                    <a:pt x="2776348" y="15841"/>
                    <a:pt x="2879101" y="0"/>
                  </a:cubicBezTo>
                  <a:cubicBezTo>
                    <a:pt x="2981854" y="-15841"/>
                    <a:pt x="3296810" y="53229"/>
                    <a:pt x="3638127" y="0"/>
                  </a:cubicBezTo>
                  <a:cubicBezTo>
                    <a:pt x="3979444" y="-53229"/>
                    <a:pt x="3916217" y="16254"/>
                    <a:pt x="4011976" y="0"/>
                  </a:cubicBezTo>
                  <a:cubicBezTo>
                    <a:pt x="4107735" y="-16254"/>
                    <a:pt x="4191056" y="6450"/>
                    <a:pt x="4289530" y="0"/>
                  </a:cubicBezTo>
                  <a:cubicBezTo>
                    <a:pt x="4388004" y="-6450"/>
                    <a:pt x="4478155" y="11921"/>
                    <a:pt x="4567085" y="0"/>
                  </a:cubicBezTo>
                  <a:cubicBezTo>
                    <a:pt x="4656015" y="-11921"/>
                    <a:pt x="4973524" y="35667"/>
                    <a:pt x="5133523" y="0"/>
                  </a:cubicBezTo>
                  <a:cubicBezTo>
                    <a:pt x="5293522" y="-35667"/>
                    <a:pt x="5280261" y="17161"/>
                    <a:pt x="5411077" y="0"/>
                  </a:cubicBezTo>
                  <a:cubicBezTo>
                    <a:pt x="5541893" y="-17161"/>
                    <a:pt x="5783659" y="4455"/>
                    <a:pt x="5977515" y="0"/>
                  </a:cubicBezTo>
                  <a:cubicBezTo>
                    <a:pt x="6171371" y="-4455"/>
                    <a:pt x="6429919" y="18199"/>
                    <a:pt x="6640247" y="0"/>
                  </a:cubicBezTo>
                  <a:cubicBezTo>
                    <a:pt x="6850575" y="-18199"/>
                    <a:pt x="7121041" y="23967"/>
                    <a:pt x="7399273" y="0"/>
                  </a:cubicBezTo>
                  <a:cubicBezTo>
                    <a:pt x="7677505" y="-23967"/>
                    <a:pt x="7836727" y="64531"/>
                    <a:pt x="8062005" y="0"/>
                  </a:cubicBezTo>
                  <a:cubicBezTo>
                    <a:pt x="8287283" y="-64531"/>
                    <a:pt x="8280658" y="28404"/>
                    <a:pt x="8435854" y="0"/>
                  </a:cubicBezTo>
                  <a:cubicBezTo>
                    <a:pt x="8591050" y="-28404"/>
                    <a:pt x="8821341" y="23170"/>
                    <a:pt x="9002292" y="0"/>
                  </a:cubicBezTo>
                  <a:cubicBezTo>
                    <a:pt x="9183243" y="-23170"/>
                    <a:pt x="9542011" y="2158"/>
                    <a:pt x="9880270" y="0"/>
                  </a:cubicBezTo>
                  <a:cubicBezTo>
                    <a:pt x="10017652" y="4997"/>
                    <a:pt x="10110190" y="117639"/>
                    <a:pt x="10131100" y="250830"/>
                  </a:cubicBezTo>
                  <a:cubicBezTo>
                    <a:pt x="10186393" y="381931"/>
                    <a:pt x="10123784" y="642984"/>
                    <a:pt x="10131100" y="742442"/>
                  </a:cubicBezTo>
                  <a:cubicBezTo>
                    <a:pt x="10138416" y="841900"/>
                    <a:pt x="10103014" y="1029301"/>
                    <a:pt x="10131100" y="1254120"/>
                  </a:cubicBezTo>
                  <a:cubicBezTo>
                    <a:pt x="10150040" y="1400090"/>
                    <a:pt x="10014613" y="1503223"/>
                    <a:pt x="9880270" y="1504950"/>
                  </a:cubicBezTo>
                  <a:cubicBezTo>
                    <a:pt x="9781080" y="1530065"/>
                    <a:pt x="9564203" y="1503083"/>
                    <a:pt x="9410127" y="1504950"/>
                  </a:cubicBezTo>
                  <a:cubicBezTo>
                    <a:pt x="9256051" y="1506817"/>
                    <a:pt x="9064026" y="1492621"/>
                    <a:pt x="8843689" y="1504950"/>
                  </a:cubicBezTo>
                  <a:cubicBezTo>
                    <a:pt x="8623352" y="1517279"/>
                    <a:pt x="8473129" y="1461901"/>
                    <a:pt x="8373546" y="1504950"/>
                  </a:cubicBezTo>
                  <a:cubicBezTo>
                    <a:pt x="8273963" y="1547999"/>
                    <a:pt x="7942213" y="1461280"/>
                    <a:pt x="7807108" y="1504950"/>
                  </a:cubicBezTo>
                  <a:cubicBezTo>
                    <a:pt x="7672003" y="1548620"/>
                    <a:pt x="7564954" y="1450404"/>
                    <a:pt x="7336965" y="1504950"/>
                  </a:cubicBezTo>
                  <a:cubicBezTo>
                    <a:pt x="7108976" y="1559496"/>
                    <a:pt x="6972070" y="1456822"/>
                    <a:pt x="6866822" y="1504950"/>
                  </a:cubicBezTo>
                  <a:cubicBezTo>
                    <a:pt x="6761574" y="1553078"/>
                    <a:pt x="6480220" y="1443783"/>
                    <a:pt x="6300384" y="1504950"/>
                  </a:cubicBezTo>
                  <a:cubicBezTo>
                    <a:pt x="6120548" y="1566117"/>
                    <a:pt x="6145395" y="1495747"/>
                    <a:pt x="6022830" y="1504950"/>
                  </a:cubicBezTo>
                  <a:cubicBezTo>
                    <a:pt x="5900265" y="1514153"/>
                    <a:pt x="5537810" y="1452045"/>
                    <a:pt x="5263803" y="1504950"/>
                  </a:cubicBezTo>
                  <a:cubicBezTo>
                    <a:pt x="4989796" y="1557855"/>
                    <a:pt x="4879011" y="1455889"/>
                    <a:pt x="4601071" y="1504950"/>
                  </a:cubicBezTo>
                  <a:cubicBezTo>
                    <a:pt x="4323131" y="1554011"/>
                    <a:pt x="4174414" y="1437199"/>
                    <a:pt x="3842045" y="1504950"/>
                  </a:cubicBezTo>
                  <a:cubicBezTo>
                    <a:pt x="3509676" y="1572701"/>
                    <a:pt x="3238796" y="1439640"/>
                    <a:pt x="3083018" y="1504950"/>
                  </a:cubicBezTo>
                  <a:cubicBezTo>
                    <a:pt x="2927240" y="1570260"/>
                    <a:pt x="2586812" y="1472534"/>
                    <a:pt x="2420286" y="1504950"/>
                  </a:cubicBezTo>
                  <a:cubicBezTo>
                    <a:pt x="2253760" y="1537366"/>
                    <a:pt x="2239707" y="1495709"/>
                    <a:pt x="2142732" y="1504950"/>
                  </a:cubicBezTo>
                  <a:cubicBezTo>
                    <a:pt x="2045757" y="1514191"/>
                    <a:pt x="1802405" y="1484727"/>
                    <a:pt x="1672588" y="1504950"/>
                  </a:cubicBezTo>
                  <a:cubicBezTo>
                    <a:pt x="1542771" y="1525173"/>
                    <a:pt x="1419512" y="1494017"/>
                    <a:pt x="1298740" y="1504950"/>
                  </a:cubicBezTo>
                  <a:cubicBezTo>
                    <a:pt x="1177968" y="1515883"/>
                    <a:pt x="757056" y="1435063"/>
                    <a:pt x="250830" y="1504950"/>
                  </a:cubicBezTo>
                  <a:cubicBezTo>
                    <a:pt x="80850" y="1492127"/>
                    <a:pt x="3983" y="1406097"/>
                    <a:pt x="0" y="1254120"/>
                  </a:cubicBezTo>
                  <a:cubicBezTo>
                    <a:pt x="-19265" y="1076876"/>
                    <a:pt x="40470" y="965755"/>
                    <a:pt x="0" y="782574"/>
                  </a:cubicBezTo>
                  <a:cubicBezTo>
                    <a:pt x="-40470" y="599393"/>
                    <a:pt x="45987" y="411120"/>
                    <a:pt x="0" y="250830"/>
                  </a:cubicBezTo>
                  <a:close/>
                </a:path>
                <a:path w="10131100" h="1504950" stroke="0" extrusionOk="0">
                  <a:moveTo>
                    <a:pt x="0" y="250830"/>
                  </a:moveTo>
                  <a:cubicBezTo>
                    <a:pt x="-5857" y="112877"/>
                    <a:pt x="116100" y="-39353"/>
                    <a:pt x="250830" y="0"/>
                  </a:cubicBezTo>
                  <a:cubicBezTo>
                    <a:pt x="436822" y="-6742"/>
                    <a:pt x="713030" y="52408"/>
                    <a:pt x="913562" y="0"/>
                  </a:cubicBezTo>
                  <a:cubicBezTo>
                    <a:pt x="1114094" y="-52408"/>
                    <a:pt x="1362912" y="28833"/>
                    <a:pt x="1480000" y="0"/>
                  </a:cubicBezTo>
                  <a:cubicBezTo>
                    <a:pt x="1597088" y="-28833"/>
                    <a:pt x="1808473" y="24497"/>
                    <a:pt x="2046437" y="0"/>
                  </a:cubicBezTo>
                  <a:cubicBezTo>
                    <a:pt x="2284401" y="-24497"/>
                    <a:pt x="2326981" y="1782"/>
                    <a:pt x="2516581" y="0"/>
                  </a:cubicBezTo>
                  <a:cubicBezTo>
                    <a:pt x="2706181" y="-1782"/>
                    <a:pt x="2993337" y="27825"/>
                    <a:pt x="3179313" y="0"/>
                  </a:cubicBezTo>
                  <a:cubicBezTo>
                    <a:pt x="3365289" y="-27825"/>
                    <a:pt x="3505563" y="40873"/>
                    <a:pt x="3649456" y="0"/>
                  </a:cubicBezTo>
                  <a:cubicBezTo>
                    <a:pt x="3793349" y="-40873"/>
                    <a:pt x="3897168" y="34309"/>
                    <a:pt x="4023305" y="0"/>
                  </a:cubicBezTo>
                  <a:cubicBezTo>
                    <a:pt x="4149442" y="-34309"/>
                    <a:pt x="4238413" y="43413"/>
                    <a:pt x="4397154" y="0"/>
                  </a:cubicBezTo>
                  <a:cubicBezTo>
                    <a:pt x="4555895" y="-43413"/>
                    <a:pt x="4594727" y="1160"/>
                    <a:pt x="4674708" y="0"/>
                  </a:cubicBezTo>
                  <a:cubicBezTo>
                    <a:pt x="4754689" y="-1160"/>
                    <a:pt x="5093280" y="41659"/>
                    <a:pt x="5241146" y="0"/>
                  </a:cubicBezTo>
                  <a:cubicBezTo>
                    <a:pt x="5389012" y="-41659"/>
                    <a:pt x="5696113" y="76444"/>
                    <a:pt x="5903878" y="0"/>
                  </a:cubicBezTo>
                  <a:cubicBezTo>
                    <a:pt x="6111643" y="-76444"/>
                    <a:pt x="6256063" y="24357"/>
                    <a:pt x="6470315" y="0"/>
                  </a:cubicBezTo>
                  <a:cubicBezTo>
                    <a:pt x="6684567" y="-24357"/>
                    <a:pt x="7063572" y="16759"/>
                    <a:pt x="7229342" y="0"/>
                  </a:cubicBezTo>
                  <a:cubicBezTo>
                    <a:pt x="7395112" y="-16759"/>
                    <a:pt x="7756697" y="35903"/>
                    <a:pt x="7892074" y="0"/>
                  </a:cubicBezTo>
                  <a:cubicBezTo>
                    <a:pt x="8027451" y="-35903"/>
                    <a:pt x="8169109" y="932"/>
                    <a:pt x="8265923" y="0"/>
                  </a:cubicBezTo>
                  <a:cubicBezTo>
                    <a:pt x="8362737" y="-932"/>
                    <a:pt x="8425724" y="16871"/>
                    <a:pt x="8543477" y="0"/>
                  </a:cubicBezTo>
                  <a:cubicBezTo>
                    <a:pt x="8661230" y="-16871"/>
                    <a:pt x="8855261" y="27623"/>
                    <a:pt x="9109915" y="0"/>
                  </a:cubicBezTo>
                  <a:cubicBezTo>
                    <a:pt x="9364569" y="-27623"/>
                    <a:pt x="9256758" y="23031"/>
                    <a:pt x="9387469" y="0"/>
                  </a:cubicBezTo>
                  <a:cubicBezTo>
                    <a:pt x="9518180" y="-23031"/>
                    <a:pt x="9724384" y="27768"/>
                    <a:pt x="9880270" y="0"/>
                  </a:cubicBezTo>
                  <a:cubicBezTo>
                    <a:pt x="10045774" y="16441"/>
                    <a:pt x="10163506" y="129932"/>
                    <a:pt x="10131100" y="250830"/>
                  </a:cubicBezTo>
                  <a:cubicBezTo>
                    <a:pt x="10143733" y="474315"/>
                    <a:pt x="10073741" y="572872"/>
                    <a:pt x="10131100" y="762508"/>
                  </a:cubicBezTo>
                  <a:cubicBezTo>
                    <a:pt x="10188459" y="952144"/>
                    <a:pt x="10092945" y="1100245"/>
                    <a:pt x="10131100" y="1254120"/>
                  </a:cubicBezTo>
                  <a:cubicBezTo>
                    <a:pt x="10146444" y="1408823"/>
                    <a:pt x="10000461" y="1531878"/>
                    <a:pt x="9880270" y="1504950"/>
                  </a:cubicBezTo>
                  <a:cubicBezTo>
                    <a:pt x="9676687" y="1549779"/>
                    <a:pt x="9643413" y="1493925"/>
                    <a:pt x="9410127" y="1504950"/>
                  </a:cubicBezTo>
                  <a:cubicBezTo>
                    <a:pt x="9176841" y="1515975"/>
                    <a:pt x="8978315" y="1472577"/>
                    <a:pt x="8843689" y="1504950"/>
                  </a:cubicBezTo>
                  <a:cubicBezTo>
                    <a:pt x="8709063" y="1537323"/>
                    <a:pt x="8358504" y="1439815"/>
                    <a:pt x="8084663" y="1504950"/>
                  </a:cubicBezTo>
                  <a:cubicBezTo>
                    <a:pt x="7810822" y="1570085"/>
                    <a:pt x="7892857" y="1460192"/>
                    <a:pt x="7710814" y="1504950"/>
                  </a:cubicBezTo>
                  <a:cubicBezTo>
                    <a:pt x="7528771" y="1549708"/>
                    <a:pt x="7367685" y="1450158"/>
                    <a:pt x="7240671" y="1504950"/>
                  </a:cubicBezTo>
                  <a:cubicBezTo>
                    <a:pt x="7113657" y="1559742"/>
                    <a:pt x="6678306" y="1490975"/>
                    <a:pt x="6481644" y="1504950"/>
                  </a:cubicBezTo>
                  <a:cubicBezTo>
                    <a:pt x="6284982" y="1518925"/>
                    <a:pt x="6306870" y="1472960"/>
                    <a:pt x="6204090" y="1504950"/>
                  </a:cubicBezTo>
                  <a:cubicBezTo>
                    <a:pt x="6101310" y="1536940"/>
                    <a:pt x="5739309" y="1466307"/>
                    <a:pt x="5445063" y="1504950"/>
                  </a:cubicBezTo>
                  <a:cubicBezTo>
                    <a:pt x="5150817" y="1543593"/>
                    <a:pt x="5277785" y="1503792"/>
                    <a:pt x="5167509" y="1504950"/>
                  </a:cubicBezTo>
                  <a:cubicBezTo>
                    <a:pt x="5057233" y="1506108"/>
                    <a:pt x="4728518" y="1486031"/>
                    <a:pt x="4408482" y="1504950"/>
                  </a:cubicBezTo>
                  <a:cubicBezTo>
                    <a:pt x="4088446" y="1523869"/>
                    <a:pt x="3935034" y="1452222"/>
                    <a:pt x="3745750" y="1504950"/>
                  </a:cubicBezTo>
                  <a:cubicBezTo>
                    <a:pt x="3556466" y="1557678"/>
                    <a:pt x="3332903" y="1466318"/>
                    <a:pt x="3179313" y="1504950"/>
                  </a:cubicBezTo>
                  <a:cubicBezTo>
                    <a:pt x="3025723" y="1543582"/>
                    <a:pt x="2980983" y="1477891"/>
                    <a:pt x="2805464" y="1504950"/>
                  </a:cubicBezTo>
                  <a:cubicBezTo>
                    <a:pt x="2629945" y="1532009"/>
                    <a:pt x="2543822" y="1459089"/>
                    <a:pt x="2335321" y="1504950"/>
                  </a:cubicBezTo>
                  <a:cubicBezTo>
                    <a:pt x="2126820" y="1550811"/>
                    <a:pt x="1957854" y="1499519"/>
                    <a:pt x="1768883" y="1504950"/>
                  </a:cubicBezTo>
                  <a:cubicBezTo>
                    <a:pt x="1579912" y="1510381"/>
                    <a:pt x="1383233" y="1443813"/>
                    <a:pt x="1106151" y="1504950"/>
                  </a:cubicBezTo>
                  <a:cubicBezTo>
                    <a:pt x="829069" y="1566087"/>
                    <a:pt x="467794" y="1478195"/>
                    <a:pt x="250830" y="1504950"/>
                  </a:cubicBezTo>
                  <a:cubicBezTo>
                    <a:pt x="146869" y="1514183"/>
                    <a:pt x="5897" y="1392287"/>
                    <a:pt x="0" y="1254120"/>
                  </a:cubicBezTo>
                  <a:cubicBezTo>
                    <a:pt x="-46252" y="1098517"/>
                    <a:pt x="18960" y="839955"/>
                    <a:pt x="0" y="732409"/>
                  </a:cubicBezTo>
                  <a:cubicBezTo>
                    <a:pt x="-18960" y="624863"/>
                    <a:pt x="5332" y="476214"/>
                    <a:pt x="0" y="250830"/>
                  </a:cubicBezTo>
                  <a:close/>
                </a:path>
              </a:pathLst>
            </a:custGeom>
            <a:solidFill>
              <a:schemeClr val="tx1"/>
            </a:solidFill>
            <a:ln w="38100">
              <a:solidFill>
                <a:srgbClr val="FF0000"/>
              </a:solidFill>
              <a:prstDash val="sysDash"/>
              <a:extLst>
                <a:ext uri="{C807C97D-BFC1-408E-A445-0C87EB9F89A2}">
                  <ask:lineSketchStyleProps xmlns:ask="http://schemas.microsoft.com/office/drawing/2018/sketchyshapes" sd="174321504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B07523BC-79C3-4465-9B04-3696C973F3D6}"/>
                </a:ext>
              </a:extLst>
            </p:cNvPr>
            <p:cNvSpPr txBox="1"/>
            <p:nvPr/>
          </p:nvSpPr>
          <p:spPr>
            <a:xfrm>
              <a:off x="2023055" y="529390"/>
              <a:ext cx="8768103" cy="987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52 750 ..?.. 50 000 + 2 000 + 700 + 50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29" name="Picture 228">
            <a:extLst>
              <a:ext uri="{FF2B5EF4-FFF2-40B4-BE49-F238E27FC236}">
                <a16:creationId xmlns:a16="http://schemas.microsoft.com/office/drawing/2014/main" id="{32BECF98-4D27-4B34-8FB5-9015AD1257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9200" y="1202984"/>
            <a:ext cx="1781175" cy="89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18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8150" fill="hold"/>
                                        <p:tgtEl>
                                          <p:spTgt spid="1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8085" fill="hold"/>
                                        <p:tgtEl>
                                          <p:spTgt spid="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150" fill="hold"/>
                                        <p:tgtEl>
                                          <p:spTgt spid="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1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2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3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3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4 (10)"/>
          <p:cNvPicPr>
            <a:picLocks noChangeAspect="1"/>
          </p:cNvPicPr>
          <p:nvPr/>
        </p:nvPicPr>
        <p:blipFill>
          <a:blip r:embed="rId5"/>
          <a:srcRect r="15528"/>
          <a:stretch>
            <a:fillRect/>
          </a:stretch>
        </p:blipFill>
        <p:spPr>
          <a:xfrm>
            <a:off x="1962736" y="0"/>
            <a:ext cx="10118725" cy="57042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E28ADE-650E-4FEC-A03F-F1C098D78B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2517" y="2044734"/>
            <a:ext cx="7437765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49287"/>
            <a:ext cx="11517250" cy="637132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8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443132" y="385445"/>
            <a:ext cx="11672668" cy="6006123"/>
          </a:xfrm>
          <a:prstGeom prst="roundRect">
            <a:avLst>
              <a:gd name="adj" fmla="val 6947"/>
            </a:avLst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EF946CF-CAFA-4460-9523-898751AEF8D5}"/>
              </a:ext>
            </a:extLst>
          </p:cNvPr>
          <p:cNvSpPr txBox="1"/>
          <p:nvPr/>
        </p:nvSpPr>
        <p:spPr>
          <a:xfrm>
            <a:off x="952499" y="497547"/>
            <a:ext cx="102393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Bốn huyện A, B, C, D có số dân là: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uyện A: 73 017 người;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uyện B: 78 655 người;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uyện C: 75 400 người;</a:t>
            </a:r>
            <a:r>
              <a:rPr lang="en-US" sz="3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H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uyện D: 73 420 người.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E2E04ED-36F3-4EFE-A728-164D2CF16458}"/>
              </a:ext>
            </a:extLst>
          </p:cNvPr>
          <p:cNvSpPr/>
          <p:nvPr/>
        </p:nvSpPr>
        <p:spPr>
          <a:xfrm>
            <a:off x="95250" y="341700"/>
            <a:ext cx="692497" cy="692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C59F1B-3B4D-4C5F-92FD-9C1D40E039BD}"/>
              </a:ext>
            </a:extLst>
          </p:cNvPr>
          <p:cNvSpPr txBox="1"/>
          <p:nvPr/>
        </p:nvSpPr>
        <p:spPr>
          <a:xfrm>
            <a:off x="1238249" y="2162175"/>
            <a:ext cx="9934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Sắp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xếp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thứ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tự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algn="just"/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Huyện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đông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dân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  <a:p>
            <a:pPr algn="just"/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c)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Huyện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ít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dân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31" name="jellyfish 8 - 9Slide.vn">
            <a:extLst>
              <a:ext uri="{FF2B5EF4-FFF2-40B4-BE49-F238E27FC236}">
                <a16:creationId xmlns:a16="http://schemas.microsoft.com/office/drawing/2014/main" id="{693707C5-4A42-47D4-B827-A30E90F50E54}"/>
              </a:ext>
            </a:extLst>
          </p:cNvPr>
          <p:cNvSpPr/>
          <p:nvPr/>
        </p:nvSpPr>
        <p:spPr>
          <a:xfrm>
            <a:off x="485776" y="3961232"/>
            <a:ext cx="6086474" cy="715543"/>
          </a:xfrm>
          <a:prstGeom prst="roundRect">
            <a:avLst>
              <a:gd name="adj" fmla="val 44848"/>
            </a:avLst>
          </a:prstGeom>
          <a:solidFill>
            <a:srgbClr val="FFFF00"/>
          </a:solidFill>
          <a:ln w="9525">
            <a:solidFill>
              <a:srgbClr val="003300"/>
            </a:solidFill>
          </a:ln>
          <a:effectLst>
            <a:outerShdw blurRad="50800" dist="38100" dir="2700000" sx="101000" sy="101000" algn="tl" rotWithShape="0">
              <a:srgbClr val="21A3E7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a)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Các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số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theo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thứ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tự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từ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bé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đến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lớn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思源宋体 CN Light" panose="02020300000000000000" pitchFamily="18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CE3534-6CA4-4814-9610-D58177E3D996}"/>
              </a:ext>
            </a:extLst>
          </p:cNvPr>
          <p:cNvSpPr txBox="1"/>
          <p:nvPr/>
        </p:nvSpPr>
        <p:spPr>
          <a:xfrm>
            <a:off x="6562725" y="4048125"/>
            <a:ext cx="1485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73 017;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C7B520-71C5-4B88-A24C-A9B72C07E383}"/>
              </a:ext>
            </a:extLst>
          </p:cNvPr>
          <p:cNvSpPr txBox="1"/>
          <p:nvPr/>
        </p:nvSpPr>
        <p:spPr>
          <a:xfrm>
            <a:off x="7953375" y="4038600"/>
            <a:ext cx="1619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73 420;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E7240FF-2965-4D1E-BD19-857361175946}"/>
              </a:ext>
            </a:extLst>
          </p:cNvPr>
          <p:cNvSpPr txBox="1"/>
          <p:nvPr/>
        </p:nvSpPr>
        <p:spPr>
          <a:xfrm>
            <a:off x="9277350" y="4019550"/>
            <a:ext cx="1666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75 400;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EECFD8-1B66-477E-A740-5D34249376C5}"/>
              </a:ext>
            </a:extLst>
          </p:cNvPr>
          <p:cNvSpPr txBox="1"/>
          <p:nvPr/>
        </p:nvSpPr>
        <p:spPr>
          <a:xfrm>
            <a:off x="10582275" y="4029075"/>
            <a:ext cx="1323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78 655</a:t>
            </a:r>
          </a:p>
        </p:txBody>
      </p:sp>
      <p:sp>
        <p:nvSpPr>
          <p:cNvPr id="35" name="jellyfish 8 - 9Slide.vn">
            <a:extLst>
              <a:ext uri="{FF2B5EF4-FFF2-40B4-BE49-F238E27FC236}">
                <a16:creationId xmlns:a16="http://schemas.microsoft.com/office/drawing/2014/main" id="{9B88DD9A-DFBC-4A2B-BD71-BF39AA4AB9BE}"/>
              </a:ext>
            </a:extLst>
          </p:cNvPr>
          <p:cNvSpPr/>
          <p:nvPr/>
        </p:nvSpPr>
        <p:spPr>
          <a:xfrm>
            <a:off x="533401" y="4847057"/>
            <a:ext cx="6086474" cy="715543"/>
          </a:xfrm>
          <a:prstGeom prst="roundRect">
            <a:avLst>
              <a:gd name="adj" fmla="val 44848"/>
            </a:avLst>
          </a:prstGeom>
          <a:solidFill>
            <a:srgbClr val="FFFF00"/>
          </a:solidFill>
          <a:ln w="9525">
            <a:solidFill>
              <a:srgbClr val="003300"/>
            </a:solidFill>
          </a:ln>
          <a:effectLst>
            <a:outerShdw blurRad="50800" dist="38100" dir="2700000" sx="101000" sy="101000" algn="tl" rotWithShape="0">
              <a:srgbClr val="21A3E7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b) </a:t>
            </a:r>
            <a:r>
              <a:rPr lang="en-US" altLang="zh-CN" sz="30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Huyện</a:t>
            </a: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B </a:t>
            </a:r>
            <a:r>
              <a:rPr lang="en-US" altLang="zh-CN" sz="30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có</a:t>
            </a: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đông</a:t>
            </a: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dân</a:t>
            </a: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nhất</a:t>
            </a: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.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思源宋体 CN Light" panose="02020300000000000000" pitchFamily="18" charset="-122"/>
            </a:endParaRPr>
          </a:p>
        </p:txBody>
      </p:sp>
      <p:sp>
        <p:nvSpPr>
          <p:cNvPr id="36" name="jellyfish 8 - 9Slide.vn">
            <a:extLst>
              <a:ext uri="{FF2B5EF4-FFF2-40B4-BE49-F238E27FC236}">
                <a16:creationId xmlns:a16="http://schemas.microsoft.com/office/drawing/2014/main" id="{16038614-D51A-40F6-A019-B066C425743A}"/>
              </a:ext>
            </a:extLst>
          </p:cNvPr>
          <p:cNvSpPr/>
          <p:nvPr/>
        </p:nvSpPr>
        <p:spPr>
          <a:xfrm>
            <a:off x="542926" y="5637632"/>
            <a:ext cx="6086474" cy="715543"/>
          </a:xfrm>
          <a:prstGeom prst="roundRect">
            <a:avLst>
              <a:gd name="adj" fmla="val 44848"/>
            </a:avLst>
          </a:prstGeom>
          <a:solidFill>
            <a:srgbClr val="FFFF00"/>
          </a:solidFill>
          <a:ln w="9525">
            <a:solidFill>
              <a:srgbClr val="003300"/>
            </a:solidFill>
          </a:ln>
          <a:effectLst>
            <a:outerShdw blurRad="50800" dist="38100" dir="2700000" sx="101000" sy="101000" algn="tl" rotWithShape="0">
              <a:srgbClr val="21A3E7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c) </a:t>
            </a:r>
            <a:r>
              <a:rPr lang="en-US" altLang="zh-CN" sz="30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Huyện</a:t>
            </a: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A </a:t>
            </a:r>
            <a:r>
              <a:rPr lang="en-US" altLang="zh-CN" sz="30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có</a:t>
            </a: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ít</a:t>
            </a: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dân</a:t>
            </a: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nhất</a:t>
            </a:r>
            <a:r>
              <a:rPr lang="en-US" altLang="zh-CN" sz="3000" b="1" dirty="0">
                <a:solidFill>
                  <a:srgbClr val="002060"/>
                </a:solidFill>
                <a:ea typeface="思源宋体 CN Light" panose="02020300000000000000" pitchFamily="18" charset="-122"/>
              </a:rPr>
              <a:t>.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思源宋体 CN Light" panose="020203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120534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8" grpId="0"/>
      <p:bldP spid="31" grpId="0" animBg="1"/>
      <p:bldP spid="31" grpId="1" animBg="1"/>
      <p:bldP spid="35" grpId="0" animBg="1"/>
      <p:bldP spid="35" grpId="1" animBg="1"/>
      <p:bldP spid="36" grpId="0" animBg="1"/>
      <p:bldP spid="3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49287"/>
            <a:ext cx="11517250" cy="637132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8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443132" y="385445"/>
            <a:ext cx="11269443" cy="6006123"/>
          </a:xfrm>
          <a:prstGeom prst="roundRect">
            <a:avLst>
              <a:gd name="adj" fmla="val 6947"/>
            </a:avLst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E2E04ED-36F3-4EFE-A728-164D2CF16458}"/>
              </a:ext>
            </a:extLst>
          </p:cNvPr>
          <p:cNvSpPr/>
          <p:nvPr/>
        </p:nvSpPr>
        <p:spPr>
          <a:xfrm>
            <a:off x="367451" y="476905"/>
            <a:ext cx="692497" cy="69249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268A11-36DC-418C-A42F-3284EF876417}"/>
              </a:ext>
            </a:extLst>
          </p:cNvPr>
          <p:cNvSpPr txBox="1"/>
          <p:nvPr/>
        </p:nvSpPr>
        <p:spPr>
          <a:xfrm>
            <a:off x="1019175" y="560509"/>
            <a:ext cx="10544175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1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Dưới đây là sức chứa của 1 số sân vận động ở Việt Nam: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EBC76B3-16B5-4644-850E-4238F039D0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90817"/>
              </p:ext>
            </p:extLst>
          </p:nvPr>
        </p:nvGraphicFramePr>
        <p:xfrm>
          <a:off x="1676400" y="1285875"/>
          <a:ext cx="8820150" cy="2535137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691110">
                  <a:extLst>
                    <a:ext uri="{9D8B030D-6E8A-4147-A177-3AD203B41FA5}">
                      <a16:colId xmlns:a16="http://schemas.microsoft.com/office/drawing/2014/main" val="2711073240"/>
                    </a:ext>
                  </a:extLst>
                </a:gridCol>
                <a:gridCol w="3621138">
                  <a:extLst>
                    <a:ext uri="{9D8B030D-6E8A-4147-A177-3AD203B41FA5}">
                      <a16:colId xmlns:a16="http://schemas.microsoft.com/office/drawing/2014/main" val="932218932"/>
                    </a:ext>
                  </a:extLst>
                </a:gridCol>
                <a:gridCol w="3507902">
                  <a:extLst>
                    <a:ext uri="{9D8B030D-6E8A-4147-A177-3AD203B41FA5}">
                      <a16:colId xmlns:a16="http://schemas.microsoft.com/office/drawing/2014/main" val="3682019190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STT</a:t>
                      </a:r>
                    </a:p>
                  </a:txBody>
                  <a:tcPr marL="0" marR="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Sân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vận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động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Sức chứa (người)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022590"/>
                  </a:ext>
                </a:extLst>
              </a:tr>
              <a:tr h="4981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Mỹ Đình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40 192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7610333"/>
                  </a:ext>
                </a:extLst>
              </a:tr>
              <a:tr h="4981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Lạch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Tray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28 000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6369510"/>
                  </a:ext>
                </a:extLst>
              </a:tr>
              <a:tr h="507353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vi-VN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Thiên Trường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30 000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3903026"/>
                  </a:ext>
                </a:extLst>
              </a:tr>
              <a:tr h="4981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Thống Nhất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25 000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686108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0EE3F45-D9B2-4A89-AFA7-641C395367C1}"/>
              </a:ext>
            </a:extLst>
          </p:cNvPr>
          <p:cNvSpPr txBox="1"/>
          <p:nvPr/>
        </p:nvSpPr>
        <p:spPr>
          <a:xfrm>
            <a:off x="981075" y="4276725"/>
            <a:ext cx="104584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các sân vận động trên:</a:t>
            </a:r>
          </a:p>
          <a:p>
            <a:pPr algn="just"/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Sân vận động nào có sức chứa lớn nhất? Sân vận động nào có sức chứa nhỏ nhất?</a:t>
            </a:r>
          </a:p>
          <a:p>
            <a:pPr algn="just"/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Sân vận động nào có sức chứa trên 40 000 người?</a:t>
            </a:r>
            <a:endParaRPr lang="en-US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08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49287"/>
            <a:ext cx="11517250" cy="637132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8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443132" y="385445"/>
            <a:ext cx="11269443" cy="6006123"/>
          </a:xfrm>
          <a:prstGeom prst="roundRect">
            <a:avLst>
              <a:gd name="adj" fmla="val 6947"/>
            </a:avLst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FBD2E0-726A-48BB-A361-5085046602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43225" y="558488"/>
            <a:ext cx="5566031" cy="18259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8FECDB-AC00-4D8F-A325-27E62D008616}"/>
              </a:ext>
            </a:extLst>
          </p:cNvPr>
          <p:cNvSpPr txBox="1"/>
          <p:nvPr/>
        </p:nvSpPr>
        <p:spPr>
          <a:xfrm>
            <a:off x="923925" y="2400300"/>
            <a:ext cx="10306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a) Ta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: 25 000 &lt; 28 000 &lt; 30 000 &lt; 40 192</a:t>
            </a:r>
          </a:p>
        </p:txBody>
      </p:sp>
      <p:sp>
        <p:nvSpPr>
          <p:cNvPr id="23" name="jellyfish 8 - 9Slide.vn">
            <a:extLst>
              <a:ext uri="{FF2B5EF4-FFF2-40B4-BE49-F238E27FC236}">
                <a16:creationId xmlns:a16="http://schemas.microsoft.com/office/drawing/2014/main" id="{8715C025-32EB-469F-BAA6-D493BDE2C643}"/>
              </a:ext>
            </a:extLst>
          </p:cNvPr>
          <p:cNvSpPr/>
          <p:nvPr/>
        </p:nvSpPr>
        <p:spPr>
          <a:xfrm>
            <a:off x="1371600" y="2923007"/>
            <a:ext cx="8534399" cy="715543"/>
          </a:xfrm>
          <a:prstGeom prst="roundRect">
            <a:avLst>
              <a:gd name="adj" fmla="val 44848"/>
            </a:avLst>
          </a:prstGeom>
          <a:solidFill>
            <a:srgbClr val="FFFF00"/>
          </a:solidFill>
          <a:ln w="9525">
            <a:solidFill>
              <a:srgbClr val="003300"/>
            </a:solidFill>
          </a:ln>
          <a:effectLst>
            <a:outerShdw blurRad="50800" dist="38100" dir="2700000" sx="101000" sy="101000" algn="tl" rotWithShape="0">
              <a:srgbClr val="21A3E7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=&gt;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Sân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vận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động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Mỹ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Đình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có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sức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chứa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lớn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nhất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思源宋体 CN Light" panose="02020300000000000000" pitchFamily="18" charset="-122"/>
            </a:endParaRPr>
          </a:p>
        </p:txBody>
      </p:sp>
      <p:sp>
        <p:nvSpPr>
          <p:cNvPr id="24" name="jellyfish 8 - 9Slide.vn">
            <a:extLst>
              <a:ext uri="{FF2B5EF4-FFF2-40B4-BE49-F238E27FC236}">
                <a16:creationId xmlns:a16="http://schemas.microsoft.com/office/drawing/2014/main" id="{07A67217-FAC8-4585-A493-E6E59966F22A}"/>
              </a:ext>
            </a:extLst>
          </p:cNvPr>
          <p:cNvSpPr/>
          <p:nvPr/>
        </p:nvSpPr>
        <p:spPr>
          <a:xfrm>
            <a:off x="1390650" y="3704057"/>
            <a:ext cx="8534399" cy="715543"/>
          </a:xfrm>
          <a:prstGeom prst="roundRect">
            <a:avLst>
              <a:gd name="adj" fmla="val 44848"/>
            </a:avLst>
          </a:prstGeom>
          <a:solidFill>
            <a:srgbClr val="FFFF00"/>
          </a:solidFill>
          <a:ln w="9525">
            <a:solidFill>
              <a:srgbClr val="003300"/>
            </a:solidFill>
          </a:ln>
          <a:effectLst>
            <a:outerShdw blurRad="50800" dist="38100" dir="2700000" sx="101000" sy="101000" algn="tl" rotWithShape="0">
              <a:srgbClr val="21A3E7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=&gt;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Sân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vận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động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Thống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Nhất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có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sức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chứa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nhỏ</a:t>
            </a:r>
            <a:r>
              <a:rPr lang="en-US" altLang="zh-CN" sz="3000" b="1" noProof="0" dirty="0">
                <a:solidFill>
                  <a:srgbClr val="002060"/>
                </a:solidFill>
                <a:ea typeface="思源宋体 CN Light" panose="02020300000000000000" pitchFamily="18" charset="-122"/>
              </a:rPr>
              <a:t> </a:t>
            </a:r>
            <a:r>
              <a:rPr lang="en-US" altLang="zh-CN" sz="3000" b="1" noProof="0" dirty="0" err="1">
                <a:solidFill>
                  <a:srgbClr val="002060"/>
                </a:solidFill>
                <a:ea typeface="思源宋体 CN Light" panose="02020300000000000000" pitchFamily="18" charset="-122"/>
              </a:rPr>
              <a:t>nhất</a:t>
            </a:r>
            <a:endParaRPr kumimoji="0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思源宋体 CN Light" panose="02020300000000000000" pitchFamily="18" charset="-12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D93234-A88F-437F-9339-1D9625A26759}"/>
              </a:ext>
            </a:extLst>
          </p:cNvPr>
          <p:cNvSpPr txBox="1"/>
          <p:nvPr/>
        </p:nvSpPr>
        <p:spPr>
          <a:xfrm>
            <a:off x="733425" y="4581525"/>
            <a:ext cx="10582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vi-VN" sz="3200" b="1" dirty="0">
                <a:latin typeface="Cambria" panose="02040503050406030204" pitchFamily="18" charset="0"/>
                <a:ea typeface="Cambria" panose="02040503050406030204" pitchFamily="18" charset="0"/>
              </a:rPr>
              <a:t>Sân vận động Mỹ Đình có sức chứa trên 40 000 người.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17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lidesMania">
  <a:themeElements>
    <a:clrScheme name="Simple Light">
      <a:dk1>
        <a:srgbClr val="FFFBF8"/>
      </a:dk1>
      <a:lt1>
        <a:srgbClr val="FCD19B"/>
      </a:lt1>
      <a:dk2>
        <a:srgbClr val="434343"/>
      </a:dk2>
      <a:lt2>
        <a:srgbClr val="4DADE2"/>
      </a:lt2>
      <a:accent1>
        <a:srgbClr val="3B9ACF"/>
      </a:accent1>
      <a:accent2>
        <a:srgbClr val="9900F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lidesMania">
  <a:themeElements>
    <a:clrScheme name="Simple Light">
      <a:dk1>
        <a:srgbClr val="FFFBF8"/>
      </a:dk1>
      <a:lt1>
        <a:srgbClr val="FCD19B"/>
      </a:lt1>
      <a:dk2>
        <a:srgbClr val="434343"/>
      </a:dk2>
      <a:lt2>
        <a:srgbClr val="4DADE2"/>
      </a:lt2>
      <a:accent1>
        <a:srgbClr val="3B9ACF"/>
      </a:accent1>
      <a:accent2>
        <a:srgbClr val="9900F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lidesMania">
  <a:themeElements>
    <a:clrScheme name="Simple Light">
      <a:dk1>
        <a:srgbClr val="FFFBF8"/>
      </a:dk1>
      <a:lt1>
        <a:srgbClr val="FCD19B"/>
      </a:lt1>
      <a:dk2>
        <a:srgbClr val="434343"/>
      </a:dk2>
      <a:lt2>
        <a:srgbClr val="4DADE2"/>
      </a:lt2>
      <a:accent1>
        <a:srgbClr val="3B9ACF"/>
      </a:accent1>
      <a:accent2>
        <a:srgbClr val="9900F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nyhfocs">
      <a:majorFont>
        <a:latin typeface="HanaMinB"/>
        <a:ea typeface="FZHei-B01S"/>
        <a:cs typeface=""/>
      </a:majorFont>
      <a:minorFont>
        <a:latin typeface="HanaMinB"/>
        <a:ea typeface="FZHei-B01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The Fruit Box Thesis by Slidesgo">
  <a:themeElements>
    <a:clrScheme name="Simple Light">
      <a:dk1>
        <a:srgbClr val="2BC7B3"/>
      </a:dk1>
      <a:lt1>
        <a:srgbClr val="2E8B76"/>
      </a:lt1>
      <a:dk2>
        <a:srgbClr val="475353"/>
      </a:dk2>
      <a:lt2>
        <a:srgbClr val="FFFFFF"/>
      </a:lt2>
      <a:accent1>
        <a:srgbClr val="2BC7B3"/>
      </a:accent1>
      <a:accent2>
        <a:srgbClr val="2E8B76"/>
      </a:accent2>
      <a:accent3>
        <a:srgbClr val="FFFFFF"/>
      </a:accent3>
      <a:accent4>
        <a:srgbClr val="475353"/>
      </a:accent4>
      <a:accent5>
        <a:srgbClr val="2BC7B3"/>
      </a:accent5>
      <a:accent6>
        <a:srgbClr val="2E8B76"/>
      </a:accent6>
      <a:hlink>
        <a:srgbClr val="47535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700</Words>
  <Application>Microsoft Office PowerPoint</Application>
  <PresentationFormat>Widescreen</PresentationFormat>
  <Paragraphs>95</Paragraphs>
  <Slides>18</Slides>
  <Notes>11</Notes>
  <HiddenSlides>0</HiddenSlides>
  <MMClips>15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37" baseType="lpstr">
      <vt:lpstr>#9Slide03 Arima Madurai Black</vt:lpstr>
      <vt:lpstr>HanaMinB</vt:lpstr>
      <vt:lpstr>ITC Avant Garde Std Bk</vt:lpstr>
      <vt:lpstr>Merienda One</vt:lpstr>
      <vt:lpstr>Arial</vt:lpstr>
      <vt:lpstr>Calibri</vt:lpstr>
      <vt:lpstr>Cambria</vt:lpstr>
      <vt:lpstr>DM Sans</vt:lpstr>
      <vt:lpstr>Times New Roman</vt:lpstr>
      <vt:lpstr>UTM Avo</vt:lpstr>
      <vt:lpstr>Wingdings</vt:lpstr>
      <vt:lpstr>Office 主题</vt:lpstr>
      <vt:lpstr>SlidesMania</vt:lpstr>
      <vt:lpstr>1_SlidesMania</vt:lpstr>
      <vt:lpstr>2_SlidesMania</vt:lpstr>
      <vt:lpstr>1_Office Theme</vt:lpstr>
      <vt:lpstr>The Fruit Box Thesis by Slidesgo</vt:lpstr>
      <vt:lpstr>1_The Fruit Box Thesis by Slidesgo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2022-12-26T09:26:55Z</dcterms:created>
  <dcterms:modified xsi:type="dcterms:W3CDTF">2023-02-05T11:18:17Z</dcterms:modified>
</cp:coreProperties>
</file>