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411A"/>
    <a:srgbClr val="F5B8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rgbClr val="A7E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4" name="Group 3"/>
          <p:cNvGrpSpPr/>
          <p:nvPr/>
        </p:nvGrpSpPr>
        <p:grpSpPr>
          <a:xfrm>
            <a:off x="152400" y="1295400"/>
            <a:ext cx="8809703" cy="3124199"/>
            <a:chOff x="258097" y="1914117"/>
            <a:chExt cx="8458200" cy="1828800"/>
          </a:xfrm>
        </p:grpSpPr>
        <p:sp>
          <p:nvSpPr>
            <p:cNvPr id="5" name="Rounded Rectangle 4"/>
            <p:cNvSpPr/>
            <p:nvPr/>
          </p:nvSpPr>
          <p:spPr>
            <a:xfrm>
              <a:off x="258097" y="1914117"/>
              <a:ext cx="8458200" cy="1828800"/>
            </a:xfrm>
            <a:prstGeom prst="roundRect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81000" y="1968912"/>
              <a:ext cx="8200103" cy="161248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4400" dirty="0" err="1" smtClean="0">
                  <a:solidFill>
                    <a:schemeClr val="tx1"/>
                  </a:solidFill>
                  <a:latin typeface=".VnAvant" pitchFamily="34" charset="0"/>
                </a:rPr>
                <a:t>Bµi</a:t>
              </a:r>
              <a:r>
                <a:rPr lang="en-US" sz="4400" dirty="0" smtClean="0">
                  <a:solidFill>
                    <a:schemeClr val="tx1"/>
                  </a:solidFill>
                  <a:latin typeface=".VnAvant" pitchFamily="34" charset="0"/>
                </a:rPr>
                <a:t> 7</a:t>
              </a:r>
            </a:p>
            <a:p>
              <a:pPr algn="ctr">
                <a:lnSpc>
                  <a:spcPct val="150000"/>
                </a:lnSpc>
              </a:pPr>
              <a:r>
                <a:rPr lang="en-US" sz="44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HÌNH</a:t>
              </a:r>
              <a:r>
                <a:rPr lang="en-US" sz="44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</a:t>
              </a:r>
              <a:r>
                <a:rPr lang="en-US" sz="44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VUÔNG</a:t>
              </a:r>
              <a:r>
                <a:rPr lang="en-US" sz="44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, </a:t>
              </a:r>
              <a:r>
                <a:rPr lang="en-US" sz="44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HÌNH</a:t>
              </a:r>
              <a:r>
                <a:rPr lang="en-US" sz="44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</a:t>
              </a:r>
              <a:r>
                <a:rPr lang="en-US" sz="44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TRÒN</a:t>
              </a:r>
              <a:r>
                <a:rPr lang="en-US" sz="44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,</a:t>
              </a:r>
            </a:p>
            <a:p>
              <a:pPr algn="ctr">
                <a:lnSpc>
                  <a:spcPct val="150000"/>
                </a:lnSpc>
              </a:pPr>
              <a:r>
                <a:rPr lang="en-US" sz="44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HÌNH</a:t>
              </a:r>
              <a:r>
                <a:rPr lang="en-US" sz="44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TAM </a:t>
              </a:r>
              <a:r>
                <a:rPr lang="en-US" sz="44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GIÁC</a:t>
              </a:r>
              <a:r>
                <a:rPr lang="en-US" sz="44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, </a:t>
              </a:r>
              <a:r>
                <a:rPr lang="en-US" sz="44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HÌNH</a:t>
              </a:r>
              <a:r>
                <a:rPr lang="en-US" sz="44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</a:t>
              </a:r>
              <a:r>
                <a:rPr lang="en-US" sz="44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CHỮ</a:t>
              </a:r>
              <a:r>
                <a:rPr lang="en-US" sz="44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</a:t>
              </a:r>
              <a:r>
                <a:rPr lang="en-US" sz="44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NHẬT</a:t>
              </a:r>
              <a:endParaRPr lang="en-US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752600"/>
          </a:xfrm>
        </p:spPr>
        <p:txBody>
          <a:bodyPr>
            <a:noAutofit/>
          </a:bodyPr>
          <a:lstStyle/>
          <a:p>
            <a:r>
              <a:rPr lang="en-US" sz="13800" dirty="0" err="1" smtClean="0">
                <a:solidFill>
                  <a:srgbClr val="FF9933"/>
                </a:solidFill>
                <a:latin typeface="HP-087" pitchFamily="34" charset="0"/>
              </a:rPr>
              <a:t>TIẾT</a:t>
            </a:r>
            <a:r>
              <a:rPr lang="en-US" sz="13800" dirty="0" smtClean="0">
                <a:solidFill>
                  <a:srgbClr val="FF9933"/>
                </a:solidFill>
                <a:latin typeface="HP-087" pitchFamily="34" charset="0"/>
              </a:rPr>
              <a:t> 2</a:t>
            </a:r>
            <a:endParaRPr lang="vi-VN" sz="13800" dirty="0">
              <a:solidFill>
                <a:srgbClr val="FF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42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5" t="15804" r="61239" b="73769"/>
          <a:stretch/>
        </p:blipFill>
        <p:spPr>
          <a:xfrm>
            <a:off x="0" y="0"/>
            <a:ext cx="3733800" cy="181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0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580" y="149042"/>
            <a:ext cx="739588" cy="75134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/>
              <a:t>1</a:t>
            </a:r>
            <a:endParaRPr lang="vi-VN" sz="7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4" t="20000" r="4229" b="40000"/>
          <a:stretch/>
        </p:blipFill>
        <p:spPr>
          <a:xfrm>
            <a:off x="681974" y="1828800"/>
            <a:ext cx="7623826" cy="51377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0408" y="739913"/>
            <a:ext cx="63262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solidFill>
                  <a:srgbClr val="0070C0"/>
                </a:solidFill>
              </a:rPr>
              <a:t>Có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bao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nhiêu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hình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tròn</a:t>
            </a:r>
            <a:r>
              <a:rPr lang="en-US" sz="4800" b="1" dirty="0" smtClean="0">
                <a:solidFill>
                  <a:srgbClr val="0070C0"/>
                </a:solidFill>
              </a:rPr>
              <a:t>?</a:t>
            </a:r>
            <a:endParaRPr lang="vi-VN" sz="48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39000" y="584537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4</a:t>
            </a:r>
            <a:endParaRPr lang="vi-VN" sz="6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90368" y="2133600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1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26728" y="3889865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2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1600" y="4944088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3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7000" y="5410200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4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0408" y="718571"/>
            <a:ext cx="68146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solidFill>
                  <a:srgbClr val="0070C0"/>
                </a:solidFill>
              </a:rPr>
              <a:t>Có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bao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nhiêu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hình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vuông</a:t>
            </a:r>
            <a:r>
              <a:rPr lang="en-US" sz="4800" b="1" dirty="0" smtClean="0">
                <a:solidFill>
                  <a:srgbClr val="0070C0"/>
                </a:solidFill>
              </a:rPr>
              <a:t>?</a:t>
            </a:r>
            <a:endParaRPr lang="vi-VN" sz="48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33800" y="2126708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1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6493" y="5638800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2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9000" y="4851737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3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57996" y="660737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3</a:t>
            </a:r>
            <a:endParaRPr lang="vi-VN" sz="6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31743" y="699966"/>
            <a:ext cx="73969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solidFill>
                  <a:srgbClr val="0070C0"/>
                </a:solidFill>
              </a:rPr>
              <a:t>Có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bao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nhiêu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hình</a:t>
            </a:r>
            <a:r>
              <a:rPr lang="en-US" sz="4800" b="1" dirty="0" smtClean="0">
                <a:solidFill>
                  <a:srgbClr val="0070C0"/>
                </a:solidFill>
              </a:rPr>
              <a:t> tam </a:t>
            </a:r>
            <a:r>
              <a:rPr lang="en-US" sz="4800" b="1" dirty="0" err="1" smtClean="0">
                <a:solidFill>
                  <a:srgbClr val="0070C0"/>
                </a:solidFill>
              </a:rPr>
              <a:t>giác</a:t>
            </a:r>
            <a:r>
              <a:rPr lang="en-US" sz="4800" b="1" dirty="0" smtClean="0">
                <a:solidFill>
                  <a:srgbClr val="0070C0"/>
                </a:solidFill>
              </a:rPr>
              <a:t>?</a:t>
            </a:r>
            <a:endParaRPr lang="vi-VN" sz="48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32192" y="584536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3</a:t>
            </a:r>
            <a:endParaRPr lang="vi-VN" sz="60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77000" y="2362200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1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14782" y="3928425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2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12312" y="5638799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3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31743" y="685800"/>
            <a:ext cx="7539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solidFill>
                  <a:srgbClr val="0070C0"/>
                </a:solidFill>
              </a:rPr>
              <a:t>Có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bao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nhiêu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hình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chữ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nhật</a:t>
            </a:r>
            <a:r>
              <a:rPr lang="en-US" sz="4800" b="1" dirty="0" smtClean="0">
                <a:solidFill>
                  <a:srgbClr val="0070C0"/>
                </a:solidFill>
              </a:rPr>
              <a:t>?</a:t>
            </a:r>
            <a:endParaRPr lang="vi-VN" sz="4800" b="1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90073" y="3755440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1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90368" y="5359568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2</a:t>
            </a:r>
            <a:endParaRPr lang="vi-VN" sz="6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65004" y="584537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2</a:t>
            </a:r>
            <a:endParaRPr lang="vi-VN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28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580" y="149042"/>
            <a:ext cx="739588" cy="75134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/>
              <a:t>2</a:t>
            </a:r>
            <a:endParaRPr lang="vi-VN" sz="7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9" t="68172" r="25403" b="7312"/>
          <a:stretch/>
        </p:blipFill>
        <p:spPr>
          <a:xfrm>
            <a:off x="2405130" y="2438400"/>
            <a:ext cx="4192857" cy="43851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" y="900391"/>
            <a:ext cx="8770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</a:rPr>
              <a:t>Các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que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tính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được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xếp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thành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hình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dưới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đây</a:t>
            </a:r>
            <a:r>
              <a:rPr lang="en-US" sz="3600" b="1" dirty="0">
                <a:solidFill>
                  <a:srgbClr val="0070C0"/>
                </a:solidFill>
              </a:rPr>
              <a:t>.</a:t>
            </a:r>
            <a:endParaRPr lang="vi-VN" sz="36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13" y="1466671"/>
            <a:ext cx="78763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</a:rPr>
              <a:t>Trong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hình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đó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có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bao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nhiêu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hình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vuông</a:t>
            </a:r>
            <a:r>
              <a:rPr lang="en-US" sz="3600" b="1" dirty="0" smtClean="0">
                <a:solidFill>
                  <a:srgbClr val="0070C0"/>
                </a:solidFill>
              </a:rPr>
              <a:t>?</a:t>
            </a:r>
          </a:p>
          <a:p>
            <a:r>
              <a:rPr lang="en-US" sz="3600" b="1" dirty="0" err="1" smtClean="0">
                <a:solidFill>
                  <a:srgbClr val="0070C0"/>
                </a:solidFill>
              </a:rPr>
              <a:t>Bao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nhiêu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hình</a:t>
            </a:r>
            <a:r>
              <a:rPr lang="en-US" sz="3600" b="1" dirty="0" smtClean="0">
                <a:solidFill>
                  <a:srgbClr val="0070C0"/>
                </a:solidFill>
              </a:rPr>
              <a:t> tam </a:t>
            </a:r>
            <a:r>
              <a:rPr lang="en-US" sz="3600" b="1" dirty="0" err="1" smtClean="0">
                <a:solidFill>
                  <a:srgbClr val="0070C0"/>
                </a:solidFill>
              </a:rPr>
              <a:t>giác</a:t>
            </a:r>
            <a:r>
              <a:rPr lang="en-US" sz="3600" b="1" dirty="0" smtClean="0">
                <a:solidFill>
                  <a:srgbClr val="0070C0"/>
                </a:solidFill>
              </a:rPr>
              <a:t>?</a:t>
            </a:r>
            <a:endParaRPr lang="vi-VN" sz="36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02624" y="146254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4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3504" y="199594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5</a:t>
            </a:r>
            <a:endParaRPr lang="vi-VN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21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Oval 3"/>
          <p:cNvSpPr/>
          <p:nvPr/>
        </p:nvSpPr>
        <p:spPr>
          <a:xfrm>
            <a:off x="83580" y="149042"/>
            <a:ext cx="739588" cy="75134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/>
              <a:t>3</a:t>
            </a:r>
            <a:endParaRPr lang="vi-VN" sz="72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228600" y="201550"/>
            <a:ext cx="8727873" cy="1352395"/>
            <a:chOff x="228600" y="201550"/>
            <a:chExt cx="8727873" cy="1352395"/>
          </a:xfrm>
        </p:grpSpPr>
        <p:sp>
          <p:nvSpPr>
            <p:cNvPr id="6" name="TextBox 5"/>
            <p:cNvSpPr txBox="1"/>
            <p:nvPr/>
          </p:nvSpPr>
          <p:spPr>
            <a:xfrm>
              <a:off x="914400" y="201550"/>
              <a:ext cx="80420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err="1" smtClean="0">
                  <a:solidFill>
                    <a:srgbClr val="0070C0"/>
                  </a:solidFill>
                </a:rPr>
                <a:t>Có</a:t>
              </a:r>
              <a:r>
                <a:rPr lang="en-US" sz="3600" b="1" dirty="0" smtClean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70C0"/>
                  </a:solidFill>
                </a:rPr>
                <a:t>bao</a:t>
              </a:r>
              <a:r>
                <a:rPr lang="en-US" sz="3600" b="1" dirty="0" smtClean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70C0"/>
                  </a:solidFill>
                </a:rPr>
                <a:t>nhiêu</a:t>
              </a:r>
              <a:r>
                <a:rPr lang="en-US" sz="3600" b="1" dirty="0" smtClean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70C0"/>
                  </a:solidFill>
                </a:rPr>
                <a:t>hình</a:t>
              </a:r>
              <a:r>
                <a:rPr lang="en-US" sz="3600" b="1" dirty="0" smtClean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70C0"/>
                  </a:solidFill>
                </a:rPr>
                <a:t>vuông</a:t>
              </a:r>
              <a:r>
                <a:rPr lang="en-US" sz="3600" b="1" dirty="0" smtClean="0">
                  <a:solidFill>
                    <a:srgbClr val="0070C0"/>
                  </a:solidFill>
                </a:rPr>
                <a:t>, </a:t>
              </a:r>
              <a:r>
                <a:rPr lang="en-US" sz="3600" b="1" dirty="0" err="1" smtClean="0">
                  <a:solidFill>
                    <a:srgbClr val="0070C0"/>
                  </a:solidFill>
                </a:rPr>
                <a:t>hình</a:t>
              </a:r>
              <a:r>
                <a:rPr lang="en-US" sz="3600" b="1" dirty="0" smtClean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 smtClean="0">
                  <a:solidFill>
                    <a:srgbClr val="0070C0"/>
                  </a:solidFill>
                </a:rPr>
                <a:t>tròn</a:t>
              </a:r>
              <a:r>
                <a:rPr lang="en-US" sz="3600" b="1" dirty="0" smtClean="0">
                  <a:solidFill>
                    <a:srgbClr val="0070C0"/>
                  </a:solidFill>
                </a:rPr>
                <a:t>, </a:t>
              </a:r>
              <a:r>
                <a:rPr lang="en-US" sz="3600" b="1" dirty="0" err="1" smtClean="0">
                  <a:solidFill>
                    <a:srgbClr val="0070C0"/>
                  </a:solidFill>
                </a:rPr>
                <a:t>hình</a:t>
              </a:r>
              <a:endParaRPr lang="en-US" sz="3600" b="1" dirty="0" smtClean="0">
                <a:solidFill>
                  <a:srgbClr val="0070C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8600" y="907614"/>
              <a:ext cx="86741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0070C0"/>
                  </a:solidFill>
                </a:rPr>
                <a:t>tam </a:t>
              </a:r>
              <a:r>
                <a:rPr lang="en-US" sz="3600" b="1" dirty="0" err="1">
                  <a:solidFill>
                    <a:srgbClr val="0070C0"/>
                  </a:solidFill>
                </a:rPr>
                <a:t>giác</a:t>
              </a:r>
              <a:r>
                <a:rPr lang="en-US" sz="3600" b="1" dirty="0">
                  <a:solidFill>
                    <a:srgbClr val="0070C0"/>
                  </a:solidFill>
                </a:rPr>
                <a:t>, </a:t>
              </a:r>
              <a:r>
                <a:rPr lang="en-US" sz="3600" b="1" dirty="0" err="1">
                  <a:solidFill>
                    <a:srgbClr val="0070C0"/>
                  </a:solidFill>
                </a:rPr>
                <a:t>hình</a:t>
              </a:r>
              <a:r>
                <a:rPr lang="en-US" sz="3600" b="1" dirty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</a:rPr>
                <a:t>chữ</a:t>
              </a:r>
              <a:r>
                <a:rPr lang="en-US" sz="3600" b="1" dirty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</a:rPr>
                <a:t>nhật</a:t>
              </a:r>
              <a:r>
                <a:rPr lang="en-US" sz="3600" b="1" dirty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</a:rPr>
                <a:t>trong</a:t>
              </a:r>
              <a:r>
                <a:rPr lang="en-US" sz="3600" b="1" dirty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</a:rPr>
                <a:t>mỗi</a:t>
              </a:r>
              <a:r>
                <a:rPr lang="en-US" sz="3600" b="1" dirty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</a:rPr>
                <a:t>hình</a:t>
              </a:r>
              <a:r>
                <a:rPr lang="en-US" sz="3600" b="1" dirty="0">
                  <a:solidFill>
                    <a:srgbClr val="0070C0"/>
                  </a:solidFill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</a:rPr>
                <a:t>sau</a:t>
              </a:r>
              <a:r>
                <a:rPr lang="en-US" sz="3600" b="1" dirty="0">
                  <a:solidFill>
                    <a:srgbClr val="0070C0"/>
                  </a:solidFill>
                </a:rPr>
                <a:t>?</a:t>
              </a:r>
              <a:endParaRPr lang="vi-VN" sz="36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817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9" t="30666" r="34579" b="53842"/>
          <a:stretch/>
        </p:blipFill>
        <p:spPr>
          <a:xfrm>
            <a:off x="1361283" y="-174385"/>
            <a:ext cx="6258717" cy="467018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3" t="8880" r="7877" b="70549"/>
          <a:stretch/>
        </p:blipFill>
        <p:spPr>
          <a:xfrm>
            <a:off x="1580590" y="-685800"/>
            <a:ext cx="6142604" cy="51700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6" t="10183" r="55114" b="69246"/>
          <a:stretch/>
        </p:blipFill>
        <p:spPr>
          <a:xfrm>
            <a:off x="914400" y="-228600"/>
            <a:ext cx="6572811" cy="5532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7" t="48375" r="7887" b="36133"/>
          <a:stretch/>
        </p:blipFill>
        <p:spPr>
          <a:xfrm>
            <a:off x="29876" y="4191000"/>
            <a:ext cx="8872893" cy="26822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981200" y="4954476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Rectangle 10"/>
          <p:cNvSpPr/>
          <p:nvPr/>
        </p:nvSpPr>
        <p:spPr>
          <a:xfrm>
            <a:off x="4021412" y="4954476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Rectangle 11"/>
          <p:cNvSpPr/>
          <p:nvPr/>
        </p:nvSpPr>
        <p:spPr>
          <a:xfrm>
            <a:off x="5791200" y="4954476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Rectangle 12"/>
          <p:cNvSpPr/>
          <p:nvPr/>
        </p:nvSpPr>
        <p:spPr>
          <a:xfrm>
            <a:off x="7696200" y="4953000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" name="Rectangle 13"/>
          <p:cNvSpPr/>
          <p:nvPr/>
        </p:nvSpPr>
        <p:spPr>
          <a:xfrm>
            <a:off x="2008193" y="5561616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Rectangle 14"/>
          <p:cNvSpPr/>
          <p:nvPr/>
        </p:nvSpPr>
        <p:spPr>
          <a:xfrm>
            <a:off x="4048405" y="5561616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" name="Rectangle 15"/>
          <p:cNvSpPr/>
          <p:nvPr/>
        </p:nvSpPr>
        <p:spPr>
          <a:xfrm>
            <a:off x="5818193" y="5561616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" name="Rectangle 16"/>
          <p:cNvSpPr/>
          <p:nvPr/>
        </p:nvSpPr>
        <p:spPr>
          <a:xfrm>
            <a:off x="7723193" y="5560140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" name="Rectangle 17"/>
          <p:cNvSpPr/>
          <p:nvPr/>
        </p:nvSpPr>
        <p:spPr>
          <a:xfrm>
            <a:off x="1981200" y="6202683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" name="Rectangle 18"/>
          <p:cNvSpPr/>
          <p:nvPr/>
        </p:nvSpPr>
        <p:spPr>
          <a:xfrm>
            <a:off x="4021412" y="6202683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Rectangle 19"/>
          <p:cNvSpPr/>
          <p:nvPr/>
        </p:nvSpPr>
        <p:spPr>
          <a:xfrm>
            <a:off x="5791200" y="6202683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Rectangle 20"/>
          <p:cNvSpPr/>
          <p:nvPr/>
        </p:nvSpPr>
        <p:spPr>
          <a:xfrm>
            <a:off x="7696200" y="6201207"/>
            <a:ext cx="457200" cy="48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3" name="TextBox 22"/>
          <p:cNvSpPr txBox="1"/>
          <p:nvPr/>
        </p:nvSpPr>
        <p:spPr>
          <a:xfrm>
            <a:off x="3429000" y="274320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53000" y="274320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2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32943" y="484289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2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29790" y="3200345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73352" y="482423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1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47857" y="139865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93869" y="69077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2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75176" y="139621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3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42792" y="482423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3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23193" y="482423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0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66838" y="1273314"/>
            <a:ext cx="307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29489" y="5450037"/>
            <a:ext cx="307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1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64536" y="2035314"/>
            <a:ext cx="307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73352" y="544907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1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43872" y="1273314"/>
            <a:ext cx="307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43400" y="152400"/>
            <a:ext cx="307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2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483896" y="1295528"/>
            <a:ext cx="307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3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842792" y="542842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3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96200" y="5451513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0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095528" y="3483114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64968" y="3451086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2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29489" y="6058144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2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338502" y="653845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93196" y="218351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2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876897" y="6043396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2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99520" y="2183517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842792" y="607783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1</a:t>
            </a:r>
            <a:endParaRPr lang="vi-VN" sz="4000" b="1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019800" y="1042274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1</a:t>
            </a:r>
            <a:endParaRPr lang="vi-VN" sz="4000" b="1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754600" y="601980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1</a:t>
            </a:r>
            <a:endParaRPr lang="vi-VN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80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6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1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8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4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8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9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4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4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9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allAtOnce"/>
      <p:bldP spid="24" grpId="0" build="allAtOnce"/>
      <p:bldP spid="26" grpId="0"/>
      <p:bldP spid="26" grpId="1"/>
      <p:bldP spid="28" grpId="0"/>
      <p:bldP spid="28" grpId="1"/>
      <p:bldP spid="29" grpId="0"/>
      <p:bldP spid="29" grpId="1"/>
      <p:bldP spid="30" grpId="0"/>
      <p:bldP spid="30" grpId="1"/>
      <p:bldP spid="34" grpId="0" build="allAtOnce"/>
      <p:bldP spid="36" grpId="0" build="allAtOnce"/>
      <p:bldP spid="38" grpId="0" build="allAtOnce"/>
      <p:bldP spid="39" grpId="0" build="allAtOnce"/>
      <p:bldP spid="40" grpId="0" build="allAtOnce"/>
      <p:bldP spid="46" grpId="0" build="allAtOnce"/>
      <p:bldP spid="47" grpId="0" build="allAtOnce"/>
      <p:bldP spid="49" grpId="0" build="allAtOnce"/>
      <p:bldP spid="51" grpId="0" build="allAtOnce"/>
      <p:bldP spid="53" grpId="0" build="allAtOnce"/>
      <p:bldP spid="55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17" t="74762" r="16947" b="17442"/>
          <a:stretch/>
        </p:blipFill>
        <p:spPr>
          <a:xfrm>
            <a:off x="5431326" y="2537029"/>
            <a:ext cx="3179274" cy="1715116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83580" y="149042"/>
            <a:ext cx="739588" cy="75134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/>
              <a:t>4</a:t>
            </a:r>
            <a:endParaRPr lang="vi-VN" sz="7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201550"/>
            <a:ext cx="7495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</a:rPr>
              <a:t>Những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hình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nào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không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là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hình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vuông</a:t>
            </a:r>
            <a:r>
              <a:rPr lang="en-US" sz="3600" b="1" dirty="0" smtClean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8600" y="1981200"/>
            <a:ext cx="8686800" cy="41910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Rectangle 9"/>
          <p:cNvSpPr/>
          <p:nvPr/>
        </p:nvSpPr>
        <p:spPr>
          <a:xfrm>
            <a:off x="1066800" y="2514600"/>
            <a:ext cx="1371600" cy="1333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Oval 10"/>
          <p:cNvSpPr/>
          <p:nvPr/>
        </p:nvSpPr>
        <p:spPr>
          <a:xfrm>
            <a:off x="3657600" y="2971800"/>
            <a:ext cx="1447800" cy="1447800"/>
          </a:xfrm>
          <a:prstGeom prst="ellipse">
            <a:avLst/>
          </a:prstGeom>
          <a:solidFill>
            <a:srgbClr val="F5B8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Rectangle 19"/>
          <p:cNvSpPr/>
          <p:nvPr/>
        </p:nvSpPr>
        <p:spPr>
          <a:xfrm>
            <a:off x="2819400" y="4800599"/>
            <a:ext cx="820994" cy="785045"/>
          </a:xfrm>
          <a:prstGeom prst="rect">
            <a:avLst/>
          </a:prstGeom>
          <a:solidFill>
            <a:srgbClr val="D041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Rectangle 20"/>
          <p:cNvSpPr/>
          <p:nvPr/>
        </p:nvSpPr>
        <p:spPr>
          <a:xfrm>
            <a:off x="5105401" y="4783393"/>
            <a:ext cx="1752600" cy="785045"/>
          </a:xfrm>
          <a:prstGeom prst="rect">
            <a:avLst/>
          </a:prstGeom>
          <a:solidFill>
            <a:srgbClr val="D041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3197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148</Words>
  <Application>Microsoft Office PowerPoint</Application>
  <PresentationFormat>On-screen Show (4:3)</PresentationFormat>
  <Paragraphs>65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6</cp:revision>
  <dcterms:created xsi:type="dcterms:W3CDTF">2006-08-16T00:00:00Z</dcterms:created>
  <dcterms:modified xsi:type="dcterms:W3CDTF">2020-08-20T16:54:07Z</dcterms:modified>
</cp:coreProperties>
</file>