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</p:sldMasterIdLst>
  <p:notesMasterIdLst>
    <p:notesMasterId r:id="rId19"/>
  </p:notesMasterIdLst>
  <p:sldIdLst>
    <p:sldId id="402" r:id="rId4"/>
    <p:sldId id="287" r:id="rId5"/>
    <p:sldId id="288" r:id="rId6"/>
    <p:sldId id="311" r:id="rId7"/>
    <p:sldId id="422" r:id="rId8"/>
    <p:sldId id="331" r:id="rId9"/>
    <p:sldId id="332" r:id="rId10"/>
    <p:sldId id="297" r:id="rId11"/>
    <p:sldId id="423" r:id="rId12"/>
    <p:sldId id="412" r:id="rId13"/>
    <p:sldId id="424" r:id="rId14"/>
    <p:sldId id="425" r:id="rId15"/>
    <p:sldId id="426" r:id="rId16"/>
    <p:sldId id="339" r:id="rId17"/>
    <p:sldId id="32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53191-3AA6-44FD-949A-2BA3D3FC6E1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2B8B2-636B-4A6E-9C67-5A64B0E86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66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7739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4944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896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0" name="Google Shape;2750;gc52ef24844_0_17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1" name="Google Shape;2751;gc52ef24844_0_17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gc52ef24844_0_170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Google Shape;1495;gc52ef24844_0_170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4762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2" name="Google Shape;3672;gc52ef24844_0_19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3" name="Google Shape;3673;gc52ef24844_0_19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5496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070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672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9665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8339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77948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7466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77" name="Google Shape;77;p4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4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4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1" name="Google Shape;91;p4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92" name="Google Shape;92;p4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4" name="Google Shape;94;p4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4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4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4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4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4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" name="Google Shape;104;p4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4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5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40" lvl="1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2524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6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6"/>
          <p:cNvGrpSpPr/>
          <p:nvPr/>
        </p:nvGrpSpPr>
        <p:grpSpPr>
          <a:xfrm>
            <a:off x="-434485" y="-296800"/>
            <a:ext cx="12690592" cy="10316157"/>
            <a:chOff x="-325864" y="-222600"/>
            <a:chExt cx="9517944" cy="7737118"/>
          </a:xfrm>
        </p:grpSpPr>
        <p:sp>
          <p:nvSpPr>
            <p:cNvPr id="147" name="Google Shape;147;p6"/>
            <p:cNvSpPr/>
            <p:nvPr/>
          </p:nvSpPr>
          <p:spPr>
            <a:xfrm flipH="1">
              <a:off x="5198413" y="392757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6"/>
            <p:cNvSpPr/>
            <p:nvPr/>
          </p:nvSpPr>
          <p:spPr>
            <a:xfrm flipH="1">
              <a:off x="797569" y="134034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6"/>
            <p:cNvSpPr/>
            <p:nvPr/>
          </p:nvSpPr>
          <p:spPr>
            <a:xfrm flipH="1">
              <a:off x="8364238" y="2445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6"/>
            <p:cNvSpPr/>
            <p:nvPr/>
          </p:nvSpPr>
          <p:spPr>
            <a:xfrm flipH="1">
              <a:off x="-177778" y="210468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6"/>
            <p:cNvSpPr/>
            <p:nvPr/>
          </p:nvSpPr>
          <p:spPr>
            <a:xfrm flipH="1">
              <a:off x="4029862" y="3520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8233981" y="5486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6"/>
            <p:cNvSpPr/>
            <p:nvPr/>
          </p:nvSpPr>
          <p:spPr>
            <a:xfrm flipH="1">
              <a:off x="-177898" y="3845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6"/>
            <p:cNvSpPr/>
            <p:nvPr/>
          </p:nvSpPr>
          <p:spPr>
            <a:xfrm flipH="1">
              <a:off x="-177871" y="4760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4604554" y="5541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2000741" y="6801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 flipH="1">
              <a:off x="387612" y="6797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-177798" y="5967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-317781" y="-68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 flipH="1">
              <a:off x="5196012" y="32036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61" name="Google Shape;161;p6"/>
            <p:cNvGrpSpPr/>
            <p:nvPr/>
          </p:nvGrpSpPr>
          <p:grpSpPr>
            <a:xfrm>
              <a:off x="-185781" y="-222600"/>
              <a:ext cx="9377821" cy="2147740"/>
              <a:chOff x="-185781" y="-222600"/>
              <a:chExt cx="9377821" cy="2147740"/>
            </a:xfrm>
          </p:grpSpPr>
          <p:sp>
            <p:nvSpPr>
              <p:cNvPr id="162" name="Google Shape;162;p6"/>
              <p:cNvSpPr/>
              <p:nvPr/>
            </p:nvSpPr>
            <p:spPr>
              <a:xfrm flipH="1">
                <a:off x="-177898" y="-150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 flipH="1">
                <a:off x="-185781" y="-222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4" name="Google Shape;164;p6"/>
            <p:cNvSpPr/>
            <p:nvPr/>
          </p:nvSpPr>
          <p:spPr>
            <a:xfrm flipH="1">
              <a:off x="824541" y="1267712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6"/>
            <p:cNvSpPr/>
            <p:nvPr/>
          </p:nvSpPr>
          <p:spPr>
            <a:xfrm flipH="1">
              <a:off x="8384687" y="2373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-185941" y="202793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4020138" y="3448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flipH="1">
              <a:off x="-186021" y="3773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-185914" y="4687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718403" y="5469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6"/>
            <p:cNvSpPr/>
            <p:nvPr/>
          </p:nvSpPr>
          <p:spPr>
            <a:xfrm flipH="1">
              <a:off x="1991136" y="6729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6"/>
            <p:cNvSpPr/>
            <p:nvPr/>
          </p:nvSpPr>
          <p:spPr>
            <a:xfrm flipH="1">
              <a:off x="-185841" y="5894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 flipH="1">
              <a:off x="-325864" y="-120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4" name="Google Shape;174;p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532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4670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9338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216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14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349" name="Google Shape;349;p14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3" name="Google Shape;363;p14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364" name="Google Shape;364;p14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4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4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4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4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4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4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4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4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4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1891133" y="483667"/>
            <a:ext cx="85520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4"/>
          <p:cNvSpPr/>
          <p:nvPr/>
        </p:nvSpPr>
        <p:spPr>
          <a:xfrm>
            <a:off x="1748867" y="362167"/>
            <a:ext cx="85520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4"/>
          <p:cNvSpPr txBox="1">
            <a:spLocks noGrp="1"/>
          </p:cNvSpPr>
          <p:nvPr>
            <p:ph type="title"/>
          </p:nvPr>
        </p:nvSpPr>
        <p:spPr>
          <a:xfrm>
            <a:off x="4160233" y="4036933"/>
            <a:ext cx="5968400" cy="14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2184684" y="4526300"/>
            <a:ext cx="14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0" name="Google Shape;380;p14"/>
          <p:cNvSpPr txBox="1">
            <a:spLocks noGrp="1"/>
          </p:cNvSpPr>
          <p:nvPr>
            <p:ph type="subTitle" idx="1"/>
          </p:nvPr>
        </p:nvSpPr>
        <p:spPr>
          <a:xfrm>
            <a:off x="4160284" y="5330800"/>
            <a:ext cx="31724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530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6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16"/>
          <p:cNvGrpSpPr/>
          <p:nvPr/>
        </p:nvGrpSpPr>
        <p:grpSpPr>
          <a:xfrm>
            <a:off x="-129685" y="-148283"/>
            <a:ext cx="12690592" cy="10316157"/>
            <a:chOff x="-97264" y="-111212"/>
            <a:chExt cx="9517944" cy="7737118"/>
          </a:xfrm>
        </p:grpSpPr>
        <p:sp>
          <p:nvSpPr>
            <p:cNvPr id="416" name="Google Shape;416;p16"/>
            <p:cNvSpPr/>
            <p:nvPr/>
          </p:nvSpPr>
          <p:spPr>
            <a:xfrm rot="10800000" flipH="1">
              <a:off x="-89101" y="6162298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6"/>
            <p:cNvSpPr/>
            <p:nvPr/>
          </p:nvSpPr>
          <p:spPr>
            <a:xfrm rot="10800000" flipH="1">
              <a:off x="-89221" y="4243086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6"/>
            <p:cNvSpPr/>
            <p:nvPr/>
          </p:nvSpPr>
          <p:spPr>
            <a:xfrm rot="10800000" flipH="1">
              <a:off x="-89101" y="4643126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6"/>
            <p:cNvSpPr/>
            <p:nvPr/>
          </p:nvSpPr>
          <p:spPr>
            <a:xfrm rot="10800000" flipH="1">
              <a:off x="-89101" y="3286257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6"/>
            <p:cNvSpPr/>
            <p:nvPr/>
          </p:nvSpPr>
          <p:spPr>
            <a:xfrm rot="10800000" flipH="1">
              <a:off x="-88861" y="2867214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6"/>
            <p:cNvSpPr/>
            <p:nvPr/>
          </p:nvSpPr>
          <p:spPr>
            <a:xfrm rot="10800000" flipH="1">
              <a:off x="-89101" y="1457331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6"/>
            <p:cNvSpPr/>
            <p:nvPr/>
          </p:nvSpPr>
          <p:spPr>
            <a:xfrm rot="10800000" flipH="1">
              <a:off x="-89101" y="1339902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6"/>
            <p:cNvSpPr/>
            <p:nvPr/>
          </p:nvSpPr>
          <p:spPr>
            <a:xfrm rot="10800000" flipH="1">
              <a:off x="4312517" y="466828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6"/>
            <p:cNvSpPr/>
            <p:nvPr/>
          </p:nvSpPr>
          <p:spPr>
            <a:xfrm rot="10800000" flipH="1">
              <a:off x="-89101" y="-110955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6"/>
            <p:cNvSpPr/>
            <p:nvPr/>
          </p:nvSpPr>
          <p:spPr>
            <a:xfrm rot="10800000" flipH="1">
              <a:off x="2774626" y="-110972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6"/>
            <p:cNvSpPr/>
            <p:nvPr/>
          </p:nvSpPr>
          <p:spPr>
            <a:xfrm rot="10800000" flipH="1">
              <a:off x="8048796" y="-111212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6"/>
            <p:cNvSpPr/>
            <p:nvPr/>
          </p:nvSpPr>
          <p:spPr>
            <a:xfrm rot="10800000" flipH="1">
              <a:off x="4946282" y="-11104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6"/>
            <p:cNvSpPr/>
            <p:nvPr/>
          </p:nvSpPr>
          <p:spPr>
            <a:xfrm rot="10800000" flipH="1">
              <a:off x="5076700" y="6675805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6"/>
            <p:cNvSpPr/>
            <p:nvPr/>
          </p:nvSpPr>
          <p:spPr>
            <a:xfrm rot="10800000" flipH="1">
              <a:off x="-97224" y="6218723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0" name="Google Shape;430;p16"/>
            <p:cNvGrpSpPr/>
            <p:nvPr/>
          </p:nvGrpSpPr>
          <p:grpSpPr>
            <a:xfrm>
              <a:off x="-97224" y="5478166"/>
              <a:ext cx="9377821" cy="2147740"/>
              <a:chOff x="-97224" y="3080778"/>
              <a:chExt cx="9377821" cy="2147740"/>
            </a:xfrm>
          </p:grpSpPr>
          <p:sp>
            <p:nvSpPr>
              <p:cNvPr id="431" name="Google Shape;431;p16"/>
              <p:cNvSpPr/>
              <p:nvPr/>
            </p:nvSpPr>
            <p:spPr>
              <a:xfrm rot="10800000" flipH="1">
                <a:off x="-89101" y="30807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" name="Google Shape;432;p16"/>
              <p:cNvSpPr/>
              <p:nvPr/>
            </p:nvSpPr>
            <p:spPr>
              <a:xfrm rot="10800000" flipH="1">
                <a:off x="-97224" y="31378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33" name="Google Shape;433;p16"/>
            <p:cNvSpPr/>
            <p:nvPr/>
          </p:nvSpPr>
          <p:spPr>
            <a:xfrm rot="10800000" flipH="1">
              <a:off x="-97224" y="4299431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6"/>
            <p:cNvSpPr/>
            <p:nvPr/>
          </p:nvSpPr>
          <p:spPr>
            <a:xfrm rot="10800000" flipH="1">
              <a:off x="-97184" y="4699471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6"/>
            <p:cNvSpPr/>
            <p:nvPr/>
          </p:nvSpPr>
          <p:spPr>
            <a:xfrm rot="10800000" flipH="1">
              <a:off x="-97104" y="3339961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6"/>
            <p:cNvSpPr/>
            <p:nvPr/>
          </p:nvSpPr>
          <p:spPr>
            <a:xfrm rot="10800000" flipH="1">
              <a:off x="-97264" y="2923520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6"/>
            <p:cNvSpPr/>
            <p:nvPr/>
          </p:nvSpPr>
          <p:spPr>
            <a:xfrm rot="10800000" flipH="1">
              <a:off x="-97184" y="1396488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6"/>
            <p:cNvSpPr/>
            <p:nvPr/>
          </p:nvSpPr>
          <p:spPr>
            <a:xfrm rot="10800000" flipH="1">
              <a:off x="4303273" y="495842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6"/>
            <p:cNvSpPr/>
            <p:nvPr/>
          </p:nvSpPr>
          <p:spPr>
            <a:xfrm rot="10800000" flipH="1">
              <a:off x="-97184" y="-54810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6"/>
            <p:cNvSpPr/>
            <p:nvPr/>
          </p:nvSpPr>
          <p:spPr>
            <a:xfrm rot="10800000" flipH="1">
              <a:off x="2768223" y="-54827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6"/>
            <p:cNvSpPr/>
            <p:nvPr/>
          </p:nvSpPr>
          <p:spPr>
            <a:xfrm rot="10800000" flipH="1">
              <a:off x="4932235" y="-54856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6"/>
            <p:cNvSpPr/>
            <p:nvPr/>
          </p:nvSpPr>
          <p:spPr>
            <a:xfrm rot="10800000" flipH="1">
              <a:off x="5065015" y="6716277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3" name="Google Shape;443;p1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1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16"/>
          <p:cNvSpPr txBox="1">
            <a:spLocks noGrp="1"/>
          </p:cNvSpPr>
          <p:nvPr>
            <p:ph type="title"/>
          </p:nvPr>
        </p:nvSpPr>
        <p:spPr>
          <a:xfrm>
            <a:off x="9599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16"/>
          <p:cNvSpPr txBox="1">
            <a:spLocks noGrp="1"/>
          </p:cNvSpPr>
          <p:nvPr>
            <p:ph type="title" idx="2" hasCustomPrompt="1"/>
          </p:nvPr>
        </p:nvSpPr>
        <p:spPr>
          <a:xfrm>
            <a:off x="49125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7" name="Google Shape;447;p16"/>
          <p:cNvSpPr txBox="1">
            <a:spLocks noGrp="1"/>
          </p:cNvSpPr>
          <p:nvPr>
            <p:ph type="subTitle" idx="1"/>
          </p:nvPr>
        </p:nvSpPr>
        <p:spPr>
          <a:xfrm>
            <a:off x="9599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6"/>
          <p:cNvSpPr txBox="1">
            <a:spLocks noGrp="1"/>
          </p:cNvSpPr>
          <p:nvPr>
            <p:ph type="title" idx="3"/>
          </p:nvPr>
        </p:nvSpPr>
        <p:spPr>
          <a:xfrm>
            <a:off x="9599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9" name="Google Shape;449;p16"/>
          <p:cNvSpPr txBox="1">
            <a:spLocks noGrp="1"/>
          </p:cNvSpPr>
          <p:nvPr>
            <p:ph type="title" idx="4" hasCustomPrompt="1"/>
          </p:nvPr>
        </p:nvSpPr>
        <p:spPr>
          <a:xfrm>
            <a:off x="49125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0" name="Google Shape;450;p16"/>
          <p:cNvSpPr txBox="1">
            <a:spLocks noGrp="1"/>
          </p:cNvSpPr>
          <p:nvPr>
            <p:ph type="subTitle" idx="5"/>
          </p:nvPr>
        </p:nvSpPr>
        <p:spPr>
          <a:xfrm>
            <a:off x="9599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title" idx="6"/>
          </p:nvPr>
        </p:nvSpPr>
        <p:spPr>
          <a:xfrm>
            <a:off x="81167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2" name="Google Shape;452;p16"/>
          <p:cNvSpPr txBox="1">
            <a:spLocks noGrp="1"/>
          </p:cNvSpPr>
          <p:nvPr>
            <p:ph type="title" idx="7" hasCustomPrompt="1"/>
          </p:nvPr>
        </p:nvSpPr>
        <p:spPr>
          <a:xfrm>
            <a:off x="64312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3" name="Google Shape;453;p16"/>
          <p:cNvSpPr txBox="1">
            <a:spLocks noGrp="1"/>
          </p:cNvSpPr>
          <p:nvPr>
            <p:ph type="subTitle" idx="8"/>
          </p:nvPr>
        </p:nvSpPr>
        <p:spPr>
          <a:xfrm>
            <a:off x="81167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6"/>
          <p:cNvSpPr txBox="1">
            <a:spLocks noGrp="1"/>
          </p:cNvSpPr>
          <p:nvPr>
            <p:ph type="title" idx="9"/>
          </p:nvPr>
        </p:nvSpPr>
        <p:spPr>
          <a:xfrm>
            <a:off x="81167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5" name="Google Shape;455;p16"/>
          <p:cNvSpPr txBox="1">
            <a:spLocks noGrp="1"/>
          </p:cNvSpPr>
          <p:nvPr>
            <p:ph type="title" idx="13" hasCustomPrompt="1"/>
          </p:nvPr>
        </p:nvSpPr>
        <p:spPr>
          <a:xfrm>
            <a:off x="64312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6"/>
          <p:cNvSpPr txBox="1">
            <a:spLocks noGrp="1"/>
          </p:cNvSpPr>
          <p:nvPr>
            <p:ph type="subTitle" idx="14"/>
          </p:nvPr>
        </p:nvSpPr>
        <p:spPr>
          <a:xfrm>
            <a:off x="81167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89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6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6"/>
          <p:cNvGrpSpPr/>
          <p:nvPr/>
        </p:nvGrpSpPr>
        <p:grpSpPr>
          <a:xfrm>
            <a:off x="-434485" y="-296800"/>
            <a:ext cx="12690592" cy="10316157"/>
            <a:chOff x="-325864" y="-222600"/>
            <a:chExt cx="9517944" cy="7737118"/>
          </a:xfrm>
        </p:grpSpPr>
        <p:sp>
          <p:nvSpPr>
            <p:cNvPr id="147" name="Google Shape;147;p6"/>
            <p:cNvSpPr/>
            <p:nvPr/>
          </p:nvSpPr>
          <p:spPr>
            <a:xfrm flipH="1">
              <a:off x="5198413" y="392757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6"/>
            <p:cNvSpPr/>
            <p:nvPr/>
          </p:nvSpPr>
          <p:spPr>
            <a:xfrm flipH="1">
              <a:off x="797569" y="134034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6"/>
            <p:cNvSpPr/>
            <p:nvPr/>
          </p:nvSpPr>
          <p:spPr>
            <a:xfrm flipH="1">
              <a:off x="8364238" y="2445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6"/>
            <p:cNvSpPr/>
            <p:nvPr/>
          </p:nvSpPr>
          <p:spPr>
            <a:xfrm flipH="1">
              <a:off x="-177778" y="210468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6"/>
            <p:cNvSpPr/>
            <p:nvPr/>
          </p:nvSpPr>
          <p:spPr>
            <a:xfrm flipH="1">
              <a:off x="4029862" y="3520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8233981" y="5486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6"/>
            <p:cNvSpPr/>
            <p:nvPr/>
          </p:nvSpPr>
          <p:spPr>
            <a:xfrm flipH="1">
              <a:off x="-177898" y="3845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6"/>
            <p:cNvSpPr/>
            <p:nvPr/>
          </p:nvSpPr>
          <p:spPr>
            <a:xfrm flipH="1">
              <a:off x="-177871" y="4760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4604554" y="5541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2000741" y="6801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 flipH="1">
              <a:off x="387612" y="6797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-177798" y="5967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-317781" y="-68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 flipH="1">
              <a:off x="5196012" y="32036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61" name="Google Shape;161;p6"/>
            <p:cNvGrpSpPr/>
            <p:nvPr/>
          </p:nvGrpSpPr>
          <p:grpSpPr>
            <a:xfrm>
              <a:off x="-185781" y="-222600"/>
              <a:ext cx="9377821" cy="2147740"/>
              <a:chOff x="-185781" y="-222600"/>
              <a:chExt cx="9377821" cy="2147740"/>
            </a:xfrm>
          </p:grpSpPr>
          <p:sp>
            <p:nvSpPr>
              <p:cNvPr id="162" name="Google Shape;162;p6"/>
              <p:cNvSpPr/>
              <p:nvPr/>
            </p:nvSpPr>
            <p:spPr>
              <a:xfrm flipH="1">
                <a:off x="-177898" y="-150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 flipH="1">
                <a:off x="-185781" y="-222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4" name="Google Shape;164;p6"/>
            <p:cNvSpPr/>
            <p:nvPr/>
          </p:nvSpPr>
          <p:spPr>
            <a:xfrm flipH="1">
              <a:off x="824541" y="1267712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6"/>
            <p:cNvSpPr/>
            <p:nvPr/>
          </p:nvSpPr>
          <p:spPr>
            <a:xfrm flipH="1">
              <a:off x="8384687" y="2373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-185941" y="202793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4020138" y="3448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flipH="1">
              <a:off x="-186021" y="3773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-185914" y="4687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718403" y="5469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6"/>
            <p:cNvSpPr/>
            <p:nvPr/>
          </p:nvSpPr>
          <p:spPr>
            <a:xfrm flipH="1">
              <a:off x="1991136" y="6729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6"/>
            <p:cNvSpPr/>
            <p:nvPr/>
          </p:nvSpPr>
          <p:spPr>
            <a:xfrm flipH="1">
              <a:off x="-185841" y="5894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 flipH="1">
              <a:off x="-325864" y="-120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4" name="Google Shape;174;p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6670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lt1"/>
        </a:solidFill>
        <a:effectLst/>
      </p:bgPr>
    </p:bg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" name="Google Shape;911;p29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912" name="Google Shape;912;p29"/>
            <p:cNvSpPr/>
            <p:nvPr/>
          </p:nvSpPr>
          <p:spPr>
            <a:xfrm>
              <a:off x="-241501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29"/>
            <p:cNvSpPr/>
            <p:nvPr/>
          </p:nvSpPr>
          <p:spPr>
            <a:xfrm>
              <a:off x="-241621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29"/>
            <p:cNvSpPr/>
            <p:nvPr/>
          </p:nvSpPr>
          <p:spPr>
            <a:xfrm>
              <a:off x="-241501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-241501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-241261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29"/>
            <p:cNvSpPr/>
            <p:nvPr/>
          </p:nvSpPr>
          <p:spPr>
            <a:xfrm>
              <a:off x="-24150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9"/>
            <p:cNvSpPr/>
            <p:nvPr/>
          </p:nvSpPr>
          <p:spPr>
            <a:xfrm>
              <a:off x="-241501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29"/>
            <p:cNvSpPr/>
            <p:nvPr/>
          </p:nvSpPr>
          <p:spPr>
            <a:xfrm>
              <a:off x="4160117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29"/>
            <p:cNvSpPr/>
            <p:nvPr/>
          </p:nvSpPr>
          <p:spPr>
            <a:xfrm>
              <a:off x="-241501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9"/>
            <p:cNvSpPr/>
            <p:nvPr/>
          </p:nvSpPr>
          <p:spPr>
            <a:xfrm>
              <a:off x="2622226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29"/>
            <p:cNvSpPr/>
            <p:nvPr/>
          </p:nvSpPr>
          <p:spPr>
            <a:xfrm>
              <a:off x="7896396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4793882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9"/>
            <p:cNvSpPr/>
            <p:nvPr/>
          </p:nvSpPr>
          <p:spPr>
            <a:xfrm>
              <a:off x="4924300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29"/>
            <p:cNvSpPr/>
            <p:nvPr/>
          </p:nvSpPr>
          <p:spPr>
            <a:xfrm>
              <a:off x="-249624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26" name="Google Shape;926;p29"/>
            <p:cNvGrpSpPr/>
            <p:nvPr/>
          </p:nvGrpSpPr>
          <p:grpSpPr>
            <a:xfrm>
              <a:off x="-249624" y="-2432400"/>
              <a:ext cx="9377821" cy="2147740"/>
              <a:chOff x="-249624" y="-2432400"/>
              <a:chExt cx="9377821" cy="2147740"/>
            </a:xfrm>
          </p:grpSpPr>
          <p:sp>
            <p:nvSpPr>
              <p:cNvPr id="927" name="Google Shape;927;p29"/>
              <p:cNvSpPr/>
              <p:nvPr/>
            </p:nvSpPr>
            <p:spPr>
              <a:xfrm>
                <a:off x="-241501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29"/>
              <p:cNvSpPr/>
              <p:nvPr/>
            </p:nvSpPr>
            <p:spPr>
              <a:xfrm>
                <a:off x="-249624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29" name="Google Shape;929;p29"/>
            <p:cNvSpPr/>
            <p:nvPr/>
          </p:nvSpPr>
          <p:spPr>
            <a:xfrm>
              <a:off x="-249624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29"/>
            <p:cNvSpPr/>
            <p:nvPr/>
          </p:nvSpPr>
          <p:spPr>
            <a:xfrm>
              <a:off x="-249584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9"/>
            <p:cNvSpPr/>
            <p:nvPr/>
          </p:nvSpPr>
          <p:spPr>
            <a:xfrm>
              <a:off x="-249504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29"/>
            <p:cNvSpPr/>
            <p:nvPr/>
          </p:nvSpPr>
          <p:spPr>
            <a:xfrm>
              <a:off x="-249664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29"/>
            <p:cNvSpPr/>
            <p:nvPr/>
          </p:nvSpPr>
          <p:spPr>
            <a:xfrm>
              <a:off x="-249584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9"/>
            <p:cNvSpPr/>
            <p:nvPr/>
          </p:nvSpPr>
          <p:spPr>
            <a:xfrm>
              <a:off x="4150873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9"/>
            <p:cNvSpPr/>
            <p:nvPr/>
          </p:nvSpPr>
          <p:spPr>
            <a:xfrm>
              <a:off x="-249584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9"/>
            <p:cNvSpPr/>
            <p:nvPr/>
          </p:nvSpPr>
          <p:spPr>
            <a:xfrm>
              <a:off x="2615823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9"/>
            <p:cNvSpPr/>
            <p:nvPr/>
          </p:nvSpPr>
          <p:spPr>
            <a:xfrm>
              <a:off x="4779835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9"/>
            <p:cNvSpPr/>
            <p:nvPr/>
          </p:nvSpPr>
          <p:spPr>
            <a:xfrm>
              <a:off x="4912615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39" name="Google Shape;939;p2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2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2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2" name="Google Shape;942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5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3" name="Google Shape;943;p29"/>
          <p:cNvSpPr txBox="1">
            <a:spLocks noGrp="1"/>
          </p:cNvSpPr>
          <p:nvPr>
            <p:ph type="title" idx="2" hasCustomPrompt="1"/>
          </p:nvPr>
        </p:nvSpPr>
        <p:spPr>
          <a:xfrm>
            <a:off x="2892533" y="2224567"/>
            <a:ext cx="3349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4" name="Google Shape;944;p29"/>
          <p:cNvSpPr txBox="1">
            <a:spLocks noGrp="1"/>
          </p:cNvSpPr>
          <p:nvPr>
            <p:ph type="subTitle" idx="3"/>
          </p:nvPr>
        </p:nvSpPr>
        <p:spPr>
          <a:xfrm>
            <a:off x="2892533" y="3165933"/>
            <a:ext cx="3349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29"/>
          <p:cNvSpPr txBox="1">
            <a:spLocks noGrp="1"/>
          </p:cNvSpPr>
          <p:nvPr>
            <p:ph type="title" idx="4" hasCustomPrompt="1"/>
          </p:nvPr>
        </p:nvSpPr>
        <p:spPr>
          <a:xfrm>
            <a:off x="2892533" y="4166100"/>
            <a:ext cx="3349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6" name="Google Shape;946;p29"/>
          <p:cNvSpPr txBox="1">
            <a:spLocks noGrp="1"/>
          </p:cNvSpPr>
          <p:nvPr>
            <p:ph type="subTitle" idx="5"/>
          </p:nvPr>
        </p:nvSpPr>
        <p:spPr>
          <a:xfrm>
            <a:off x="2892533" y="5107467"/>
            <a:ext cx="3349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29"/>
          <p:cNvSpPr txBox="1">
            <a:spLocks noGrp="1"/>
          </p:cNvSpPr>
          <p:nvPr>
            <p:ph type="title" idx="6" hasCustomPrompt="1"/>
          </p:nvPr>
        </p:nvSpPr>
        <p:spPr>
          <a:xfrm>
            <a:off x="6820700" y="2555067"/>
            <a:ext cx="1960800" cy="8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8" name="Google Shape;948;p29"/>
          <p:cNvSpPr txBox="1">
            <a:spLocks noGrp="1"/>
          </p:cNvSpPr>
          <p:nvPr>
            <p:ph type="subTitle" idx="7"/>
          </p:nvPr>
        </p:nvSpPr>
        <p:spPr>
          <a:xfrm>
            <a:off x="6820700" y="4207500"/>
            <a:ext cx="1960800" cy="11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29"/>
          <p:cNvSpPr txBox="1">
            <a:spLocks noGrp="1"/>
          </p:cNvSpPr>
          <p:nvPr>
            <p:ph type="title" idx="8" hasCustomPrompt="1"/>
          </p:nvPr>
        </p:nvSpPr>
        <p:spPr>
          <a:xfrm>
            <a:off x="9271200" y="2555067"/>
            <a:ext cx="1960800" cy="8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50" name="Google Shape;950;p29"/>
          <p:cNvSpPr txBox="1">
            <a:spLocks noGrp="1"/>
          </p:cNvSpPr>
          <p:nvPr>
            <p:ph type="subTitle" idx="9"/>
          </p:nvPr>
        </p:nvSpPr>
        <p:spPr>
          <a:xfrm>
            <a:off x="9271200" y="4207500"/>
            <a:ext cx="1960800" cy="11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7532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77827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820827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34058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04581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539B-86BF-B75C-432C-2CF5DB379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591A2-0980-3637-7A3B-86D2B0B4C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B5CFE-DB61-3945-950C-100A7436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3E24-02D4-0619-7853-B6EB472A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E06F7-1311-C6A2-5076-EC61C95E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73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3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9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20553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9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4288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415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561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59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04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044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50C5B-0ED1-EED3-E25C-D848E8B6E4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785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50C5B-0ED1-EED3-E25C-D848E8B6E4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262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BDE6C-63F6-6C80-0C5C-F94C241B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71796-7844-DB85-EB38-F26A7D550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AA1C8-CCC6-B84B-C1FA-888C5BABD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108E28-627F-2D44-D81C-6C15BF2C5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3AE90-3BBD-87A3-D638-61782525E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33959-FCA8-A66D-B92F-DB0EB64C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6F3A65-CA66-5E81-4BA7-18FD2BD72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E077C3-116D-597C-5AB0-C82C90A9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81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36359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1315-9374-42B2-CA36-BC3536D1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6AC519-3402-D6B5-0D85-7ED73443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3A296-B661-19CE-BBED-C2ABB7B0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7D5BE-52F4-EFEE-7C09-54E73E8D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6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44B879-72FA-A95E-E2A7-A6269E4C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0A52C-DE84-7CDA-4D8C-38033264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BCB7D-379E-BB84-1B0E-B2424B6B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478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2A9B4-7B15-ACE4-7D69-A2713CDD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7BE3-906F-F433-76AB-981A4BDAB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556D7-9B32-617A-9617-493136D7B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AB4C4-CE0E-273A-BCA3-A73E6BBF3A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1437A-A64E-7D5F-F7C4-59B07788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45A35-7470-C567-7B64-E5B5E85C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219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C6EA-0C14-F5E8-D539-B0D892245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E945B-18E5-1D4C-D60E-2083540D29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3FE6E-2F48-6FB7-CFF6-27114F37D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B69E4-B19E-D32A-08D8-E2AEA37A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A7F5D-5141-7DC7-AB9B-EEF2A956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9DAA7-2B21-0BA9-BA69-8C1064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723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8256-A6E5-010F-CC12-F4991E17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A7EDA-5B8E-451F-A1AB-33AC778CD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DD76F-CF45-080A-2F19-7F25D7BC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92FE-FA3C-0068-7EA5-DFDA0F75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70588-96AD-C383-4500-771B280A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649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850DD1-1EE9-B448-BDC2-1C9EC1DE4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D6A2C1-1EF8-22ED-871B-F12D65513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6DE07-AA90-8262-2375-DD304B701A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B1246-0BFF-7D6F-15CA-1FFC07A1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E3DDD-C955-1C34-0385-37FA11B4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5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24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14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349" name="Google Shape;349;p14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3" name="Google Shape;363;p14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364" name="Google Shape;364;p14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4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4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4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4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4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4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4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4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4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1891133" y="483667"/>
            <a:ext cx="85520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4"/>
          <p:cNvSpPr/>
          <p:nvPr/>
        </p:nvSpPr>
        <p:spPr>
          <a:xfrm>
            <a:off x="1748867" y="362167"/>
            <a:ext cx="85520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4"/>
          <p:cNvSpPr txBox="1">
            <a:spLocks noGrp="1"/>
          </p:cNvSpPr>
          <p:nvPr>
            <p:ph type="title"/>
          </p:nvPr>
        </p:nvSpPr>
        <p:spPr>
          <a:xfrm>
            <a:off x="4160233" y="4036933"/>
            <a:ext cx="5968400" cy="14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2184684" y="4526300"/>
            <a:ext cx="14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0" name="Google Shape;380;p14"/>
          <p:cNvSpPr txBox="1">
            <a:spLocks noGrp="1"/>
          </p:cNvSpPr>
          <p:nvPr>
            <p:ph type="subTitle" idx="1"/>
          </p:nvPr>
        </p:nvSpPr>
        <p:spPr>
          <a:xfrm>
            <a:off x="4160284" y="5330800"/>
            <a:ext cx="31724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998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6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16"/>
          <p:cNvGrpSpPr/>
          <p:nvPr/>
        </p:nvGrpSpPr>
        <p:grpSpPr>
          <a:xfrm>
            <a:off x="-129685" y="-148283"/>
            <a:ext cx="12690592" cy="10316157"/>
            <a:chOff x="-97264" y="-111212"/>
            <a:chExt cx="9517944" cy="7737118"/>
          </a:xfrm>
        </p:grpSpPr>
        <p:sp>
          <p:nvSpPr>
            <p:cNvPr id="416" name="Google Shape;416;p16"/>
            <p:cNvSpPr/>
            <p:nvPr/>
          </p:nvSpPr>
          <p:spPr>
            <a:xfrm rot="10800000" flipH="1">
              <a:off x="-89101" y="6162298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6"/>
            <p:cNvSpPr/>
            <p:nvPr/>
          </p:nvSpPr>
          <p:spPr>
            <a:xfrm rot="10800000" flipH="1">
              <a:off x="-89221" y="4243086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6"/>
            <p:cNvSpPr/>
            <p:nvPr/>
          </p:nvSpPr>
          <p:spPr>
            <a:xfrm rot="10800000" flipH="1">
              <a:off x="-89101" y="4643126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6"/>
            <p:cNvSpPr/>
            <p:nvPr/>
          </p:nvSpPr>
          <p:spPr>
            <a:xfrm rot="10800000" flipH="1">
              <a:off x="-89101" y="3286257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6"/>
            <p:cNvSpPr/>
            <p:nvPr/>
          </p:nvSpPr>
          <p:spPr>
            <a:xfrm rot="10800000" flipH="1">
              <a:off x="-88861" y="2867214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6"/>
            <p:cNvSpPr/>
            <p:nvPr/>
          </p:nvSpPr>
          <p:spPr>
            <a:xfrm rot="10800000" flipH="1">
              <a:off x="-89101" y="1457331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6"/>
            <p:cNvSpPr/>
            <p:nvPr/>
          </p:nvSpPr>
          <p:spPr>
            <a:xfrm rot="10800000" flipH="1">
              <a:off x="-89101" y="1339902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6"/>
            <p:cNvSpPr/>
            <p:nvPr/>
          </p:nvSpPr>
          <p:spPr>
            <a:xfrm rot="10800000" flipH="1">
              <a:off x="4312517" y="466828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6"/>
            <p:cNvSpPr/>
            <p:nvPr/>
          </p:nvSpPr>
          <p:spPr>
            <a:xfrm rot="10800000" flipH="1">
              <a:off x="-89101" y="-110955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6"/>
            <p:cNvSpPr/>
            <p:nvPr/>
          </p:nvSpPr>
          <p:spPr>
            <a:xfrm rot="10800000" flipH="1">
              <a:off x="2774626" y="-110972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6"/>
            <p:cNvSpPr/>
            <p:nvPr/>
          </p:nvSpPr>
          <p:spPr>
            <a:xfrm rot="10800000" flipH="1">
              <a:off x="8048796" y="-111212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6"/>
            <p:cNvSpPr/>
            <p:nvPr/>
          </p:nvSpPr>
          <p:spPr>
            <a:xfrm rot="10800000" flipH="1">
              <a:off x="4946282" y="-11104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6"/>
            <p:cNvSpPr/>
            <p:nvPr/>
          </p:nvSpPr>
          <p:spPr>
            <a:xfrm rot="10800000" flipH="1">
              <a:off x="5076700" y="6675805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6"/>
            <p:cNvSpPr/>
            <p:nvPr/>
          </p:nvSpPr>
          <p:spPr>
            <a:xfrm rot="10800000" flipH="1">
              <a:off x="-97224" y="6218723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0" name="Google Shape;430;p16"/>
            <p:cNvGrpSpPr/>
            <p:nvPr/>
          </p:nvGrpSpPr>
          <p:grpSpPr>
            <a:xfrm>
              <a:off x="-97224" y="5478166"/>
              <a:ext cx="9377821" cy="2147740"/>
              <a:chOff x="-97224" y="3080778"/>
              <a:chExt cx="9377821" cy="2147740"/>
            </a:xfrm>
          </p:grpSpPr>
          <p:sp>
            <p:nvSpPr>
              <p:cNvPr id="431" name="Google Shape;431;p16"/>
              <p:cNvSpPr/>
              <p:nvPr/>
            </p:nvSpPr>
            <p:spPr>
              <a:xfrm rot="10800000" flipH="1">
                <a:off x="-89101" y="30807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" name="Google Shape;432;p16"/>
              <p:cNvSpPr/>
              <p:nvPr/>
            </p:nvSpPr>
            <p:spPr>
              <a:xfrm rot="10800000" flipH="1">
                <a:off x="-97224" y="31378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33" name="Google Shape;433;p16"/>
            <p:cNvSpPr/>
            <p:nvPr/>
          </p:nvSpPr>
          <p:spPr>
            <a:xfrm rot="10800000" flipH="1">
              <a:off x="-97224" y="4299431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6"/>
            <p:cNvSpPr/>
            <p:nvPr/>
          </p:nvSpPr>
          <p:spPr>
            <a:xfrm rot="10800000" flipH="1">
              <a:off x="-97184" y="4699471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6"/>
            <p:cNvSpPr/>
            <p:nvPr/>
          </p:nvSpPr>
          <p:spPr>
            <a:xfrm rot="10800000" flipH="1">
              <a:off x="-97104" y="3339961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6"/>
            <p:cNvSpPr/>
            <p:nvPr/>
          </p:nvSpPr>
          <p:spPr>
            <a:xfrm rot="10800000" flipH="1">
              <a:off x="-97264" y="2923520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6"/>
            <p:cNvSpPr/>
            <p:nvPr/>
          </p:nvSpPr>
          <p:spPr>
            <a:xfrm rot="10800000" flipH="1">
              <a:off x="-97184" y="1396488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6"/>
            <p:cNvSpPr/>
            <p:nvPr/>
          </p:nvSpPr>
          <p:spPr>
            <a:xfrm rot="10800000" flipH="1">
              <a:off x="4303273" y="495842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6"/>
            <p:cNvSpPr/>
            <p:nvPr/>
          </p:nvSpPr>
          <p:spPr>
            <a:xfrm rot="10800000" flipH="1">
              <a:off x="-97184" y="-54810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6"/>
            <p:cNvSpPr/>
            <p:nvPr/>
          </p:nvSpPr>
          <p:spPr>
            <a:xfrm rot="10800000" flipH="1">
              <a:off x="2768223" y="-54827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6"/>
            <p:cNvSpPr/>
            <p:nvPr/>
          </p:nvSpPr>
          <p:spPr>
            <a:xfrm rot="10800000" flipH="1">
              <a:off x="4932235" y="-54856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6"/>
            <p:cNvSpPr/>
            <p:nvPr/>
          </p:nvSpPr>
          <p:spPr>
            <a:xfrm rot="10800000" flipH="1">
              <a:off x="5065015" y="6716277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3" name="Google Shape;443;p1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1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16"/>
          <p:cNvSpPr txBox="1">
            <a:spLocks noGrp="1"/>
          </p:cNvSpPr>
          <p:nvPr>
            <p:ph type="title"/>
          </p:nvPr>
        </p:nvSpPr>
        <p:spPr>
          <a:xfrm>
            <a:off x="9599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16"/>
          <p:cNvSpPr txBox="1">
            <a:spLocks noGrp="1"/>
          </p:cNvSpPr>
          <p:nvPr>
            <p:ph type="title" idx="2" hasCustomPrompt="1"/>
          </p:nvPr>
        </p:nvSpPr>
        <p:spPr>
          <a:xfrm>
            <a:off x="49125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7" name="Google Shape;447;p16"/>
          <p:cNvSpPr txBox="1">
            <a:spLocks noGrp="1"/>
          </p:cNvSpPr>
          <p:nvPr>
            <p:ph type="subTitle" idx="1"/>
          </p:nvPr>
        </p:nvSpPr>
        <p:spPr>
          <a:xfrm>
            <a:off x="9599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6"/>
          <p:cNvSpPr txBox="1">
            <a:spLocks noGrp="1"/>
          </p:cNvSpPr>
          <p:nvPr>
            <p:ph type="title" idx="3"/>
          </p:nvPr>
        </p:nvSpPr>
        <p:spPr>
          <a:xfrm>
            <a:off x="9599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9" name="Google Shape;449;p16"/>
          <p:cNvSpPr txBox="1">
            <a:spLocks noGrp="1"/>
          </p:cNvSpPr>
          <p:nvPr>
            <p:ph type="title" idx="4" hasCustomPrompt="1"/>
          </p:nvPr>
        </p:nvSpPr>
        <p:spPr>
          <a:xfrm>
            <a:off x="49125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0" name="Google Shape;450;p16"/>
          <p:cNvSpPr txBox="1">
            <a:spLocks noGrp="1"/>
          </p:cNvSpPr>
          <p:nvPr>
            <p:ph type="subTitle" idx="5"/>
          </p:nvPr>
        </p:nvSpPr>
        <p:spPr>
          <a:xfrm>
            <a:off x="9599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title" idx="6"/>
          </p:nvPr>
        </p:nvSpPr>
        <p:spPr>
          <a:xfrm>
            <a:off x="81167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2" name="Google Shape;452;p16"/>
          <p:cNvSpPr txBox="1">
            <a:spLocks noGrp="1"/>
          </p:cNvSpPr>
          <p:nvPr>
            <p:ph type="title" idx="7" hasCustomPrompt="1"/>
          </p:nvPr>
        </p:nvSpPr>
        <p:spPr>
          <a:xfrm>
            <a:off x="64312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3" name="Google Shape;453;p16"/>
          <p:cNvSpPr txBox="1">
            <a:spLocks noGrp="1"/>
          </p:cNvSpPr>
          <p:nvPr>
            <p:ph type="subTitle" idx="8"/>
          </p:nvPr>
        </p:nvSpPr>
        <p:spPr>
          <a:xfrm>
            <a:off x="81167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6"/>
          <p:cNvSpPr txBox="1">
            <a:spLocks noGrp="1"/>
          </p:cNvSpPr>
          <p:nvPr>
            <p:ph type="title" idx="9"/>
          </p:nvPr>
        </p:nvSpPr>
        <p:spPr>
          <a:xfrm>
            <a:off x="81167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5" name="Google Shape;455;p16"/>
          <p:cNvSpPr txBox="1">
            <a:spLocks noGrp="1"/>
          </p:cNvSpPr>
          <p:nvPr>
            <p:ph type="title" idx="13" hasCustomPrompt="1"/>
          </p:nvPr>
        </p:nvSpPr>
        <p:spPr>
          <a:xfrm>
            <a:off x="64312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6"/>
          <p:cNvSpPr txBox="1">
            <a:spLocks noGrp="1"/>
          </p:cNvSpPr>
          <p:nvPr>
            <p:ph type="subTitle" idx="14"/>
          </p:nvPr>
        </p:nvSpPr>
        <p:spPr>
          <a:xfrm>
            <a:off x="81167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985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47361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6850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1A86CDF-1CB0-84DD-F39D-5963C1E3BC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551" y="266699"/>
            <a:ext cx="13811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766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4566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shape&#10;&#10;Description automatically generated">
            <a:extLst>
              <a:ext uri="{FF2B5EF4-FFF2-40B4-BE49-F238E27FC236}">
                <a16:creationId xmlns:a16="http://schemas.microsoft.com/office/drawing/2014/main" id="{51BA50D6-AC50-874D-F95F-4C3D5EB4739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450" y="23812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1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microsoft.com/office/2007/relationships/hdphoto" Target="../media/hdphoto2.wdp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39"/>
          <p:cNvSpPr txBox="1">
            <a:spLocks noGrp="1"/>
          </p:cNvSpPr>
          <p:nvPr>
            <p:ph type="ctrTitle"/>
          </p:nvPr>
        </p:nvSpPr>
        <p:spPr>
          <a:xfrm>
            <a:off x="2322545" y="2102444"/>
            <a:ext cx="7445231" cy="215348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VN Bach Tuyet Nang" panose="02090907080705020403" pitchFamily="18" charset="0"/>
              </a:rPr>
              <a:t>MÔN TOÁN</a:t>
            </a:r>
            <a:endParaRPr lang="en-US" sz="8000" dirty="0">
              <a:solidFill>
                <a:schemeClr val="accent4">
                  <a:lumMod val="20000"/>
                  <a:lumOff val="80000"/>
                </a:schemeClr>
              </a:solidFill>
              <a:latin typeface="UVN Bach Tuyet Nang" panose="02090907080705020403" pitchFamily="18" charset="0"/>
            </a:endParaRPr>
          </a:p>
        </p:txBody>
      </p:sp>
      <p:grpSp>
        <p:nvGrpSpPr>
          <p:cNvPr id="1116" name="Google Shape;1116;p39"/>
          <p:cNvGrpSpPr/>
          <p:nvPr/>
        </p:nvGrpSpPr>
        <p:grpSpPr>
          <a:xfrm>
            <a:off x="4429806" y="5531068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81370" y="2705143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34152" y="5345502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59956" y="1832203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70192" y="5374071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68795" y="-80833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44261" y="3880484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90852" y="5198166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81" name="Google Shape;1114;p39"/>
          <p:cNvSpPr txBox="1">
            <a:spLocks/>
          </p:cNvSpPr>
          <p:nvPr/>
        </p:nvSpPr>
        <p:spPr>
          <a:xfrm>
            <a:off x="2411283" y="2169345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en-US" sz="8000" b="1" kern="0" dirty="0">
                <a:solidFill>
                  <a:srgbClr val="FF657D">
                    <a:lumMod val="50000"/>
                  </a:srgbClr>
                </a:solidFill>
                <a:latin typeface="UVN Bach Tuyet Nang" panose="02090907080705020403" pitchFamily="18" charset="0"/>
              </a:rPr>
              <a:t>MÔN TOÁN</a:t>
            </a:r>
            <a:endParaRPr lang="en-US" sz="8000" kern="0" dirty="0">
              <a:solidFill>
                <a:srgbClr val="FF657D">
                  <a:lumMod val="50000"/>
                </a:srgbClr>
              </a:solidFill>
              <a:latin typeface="UVN Bach Tuyet Nang" panose="02090907080705020403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19124" y="-129881"/>
            <a:ext cx="3567355" cy="4313165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8" y="4476331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4" grpId="0"/>
      <p:bldP spid="38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2FC7F46-2E7F-CF34-76C7-D107D5BD7D3B}"/>
              </a:ext>
            </a:extLst>
          </p:cNvPr>
          <p:cNvSpPr txBox="1"/>
          <p:nvPr/>
        </p:nvSpPr>
        <p:spPr>
          <a:xfrm>
            <a:off x="838200" y="866775"/>
            <a:ext cx="5734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7 479 + 3 204 × 5</a:t>
            </a:r>
            <a:endParaRPr lang="pt-BR" sz="40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B23703-A590-60AA-7F81-4644B05257AD}"/>
              </a:ext>
            </a:extLst>
          </p:cNvPr>
          <p:cNvSpPr txBox="1"/>
          <p:nvPr/>
        </p:nvSpPr>
        <p:spPr>
          <a:xfrm>
            <a:off x="6641306" y="796022"/>
            <a:ext cx="6348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24 516 – 64 548 : 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3986D1-23F7-9387-D8FC-9E02A83D771D}"/>
              </a:ext>
            </a:extLst>
          </p:cNvPr>
          <p:cNvSpPr txBox="1"/>
          <p:nvPr/>
        </p:nvSpPr>
        <p:spPr>
          <a:xfrm>
            <a:off x="926306" y="3158222"/>
            <a:ext cx="6348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14 738 + 460 + 3 240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B8DFD1-F3C7-F07F-9FCD-FDADF91EC0A1}"/>
              </a:ext>
            </a:extLst>
          </p:cNvPr>
          <p:cNvSpPr txBox="1"/>
          <p:nvPr/>
        </p:nvSpPr>
        <p:spPr>
          <a:xfrm>
            <a:off x="6727031" y="3053447"/>
            <a:ext cx="6348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d) 9015 × 3 × 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D2A6CF-1496-54B4-7BC7-E273161DEF27}"/>
              </a:ext>
            </a:extLst>
          </p:cNvPr>
          <p:cNvSpPr txBox="1"/>
          <p:nvPr/>
        </p:nvSpPr>
        <p:spPr>
          <a:xfrm>
            <a:off x="1131094" y="1601271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= 7 479 + 16 020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99C6C6-F36E-A46E-1EEA-9591DE04AC20}"/>
              </a:ext>
            </a:extLst>
          </p:cNvPr>
          <p:cNvSpPr txBox="1"/>
          <p:nvPr/>
        </p:nvSpPr>
        <p:spPr>
          <a:xfrm>
            <a:off x="1140619" y="2287071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23 499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072FE3-7E7C-FCB5-7199-622D899015CB}"/>
              </a:ext>
            </a:extLst>
          </p:cNvPr>
          <p:cNvSpPr txBox="1"/>
          <p:nvPr/>
        </p:nvSpPr>
        <p:spPr>
          <a:xfrm>
            <a:off x="6541294" y="1429821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24 516 – 21 516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059677-A545-D52E-DF32-F0C37B05CAF9}"/>
              </a:ext>
            </a:extLst>
          </p:cNvPr>
          <p:cNvSpPr txBox="1"/>
          <p:nvPr/>
        </p:nvSpPr>
        <p:spPr>
          <a:xfrm>
            <a:off x="6579394" y="2077521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3000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9D40D3-4956-F5AA-C34C-B5191E145AED}"/>
              </a:ext>
            </a:extLst>
          </p:cNvPr>
          <p:cNvSpPr txBox="1"/>
          <p:nvPr/>
        </p:nvSpPr>
        <p:spPr>
          <a:xfrm>
            <a:off x="1302544" y="3934896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15 198 + 3240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A4791-7B4E-546A-11B3-3C1068408A2B}"/>
              </a:ext>
            </a:extLst>
          </p:cNvPr>
          <p:cNvSpPr txBox="1"/>
          <p:nvPr/>
        </p:nvSpPr>
        <p:spPr>
          <a:xfrm>
            <a:off x="1340644" y="4582596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18 438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925B39-FF2A-483F-3CA5-EC5EA78AA911}"/>
              </a:ext>
            </a:extLst>
          </p:cNvPr>
          <p:cNvSpPr txBox="1"/>
          <p:nvPr/>
        </p:nvSpPr>
        <p:spPr>
          <a:xfrm>
            <a:off x="6646069" y="3715821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27 045 ×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FD51D5-A9B4-1836-8E43-56EC8BF53877}"/>
              </a:ext>
            </a:extLst>
          </p:cNvPr>
          <p:cNvSpPr txBox="1"/>
          <p:nvPr/>
        </p:nvSpPr>
        <p:spPr>
          <a:xfrm>
            <a:off x="6684169" y="4363521"/>
            <a:ext cx="6757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54 090</a:t>
            </a:r>
          </a:p>
        </p:txBody>
      </p:sp>
    </p:spTree>
    <p:extLst>
      <p:ext uri="{BB962C8B-B14F-4D97-AF65-F5344CB8AC3E}">
        <p14:creationId xmlns:p14="http://schemas.microsoft.com/office/powerpoint/2010/main" val="33499126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21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12781" y="94511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199456" y="740701"/>
            <a:ext cx="10407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nông trường có 2 520 cây chanh, số cây cam gấp 3 lần số cây chanh. Hỏi nông tường đó có tất cả bao nhiêu cây chanh và cây cam?</a:t>
            </a:r>
            <a:endParaRPr kumimoji="0" lang="vi-VN" sz="28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2D1C242-43BC-606D-DF17-62B427509354}"/>
              </a:ext>
            </a:extLst>
          </p:cNvPr>
          <p:cNvGrpSpPr/>
          <p:nvPr/>
        </p:nvGrpSpPr>
        <p:grpSpPr>
          <a:xfrm>
            <a:off x="2381250" y="1844660"/>
            <a:ext cx="8601075" cy="1981202"/>
            <a:chOff x="2381250" y="1844660"/>
            <a:chExt cx="8601075" cy="198120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6CA03FD-098D-3CE3-B450-72B769F76A49}"/>
                </a:ext>
              </a:extLst>
            </p:cNvPr>
            <p:cNvCxnSpPr/>
            <p:nvPr/>
          </p:nvCxnSpPr>
          <p:spPr>
            <a:xfrm flipH="1">
              <a:off x="5534025" y="3140060"/>
              <a:ext cx="117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8624528-17CD-2C69-65E1-982B7D46313C}"/>
                </a:ext>
              </a:extLst>
            </p:cNvPr>
            <p:cNvCxnSpPr/>
            <p:nvPr/>
          </p:nvCxnSpPr>
          <p:spPr>
            <a:xfrm>
              <a:off x="7439025" y="2911460"/>
              <a:ext cx="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927A025-8296-94A2-8EFA-A0155B5B6555}"/>
                </a:ext>
              </a:extLst>
            </p:cNvPr>
            <p:cNvCxnSpPr/>
            <p:nvPr/>
          </p:nvCxnSpPr>
          <p:spPr>
            <a:xfrm>
              <a:off x="4467225" y="31400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ADD205-BC82-4721-CB3D-CC604D072C66}"/>
                </a:ext>
              </a:extLst>
            </p:cNvPr>
            <p:cNvCxnSpPr/>
            <p:nvPr/>
          </p:nvCxnSpPr>
          <p:spPr>
            <a:xfrm>
              <a:off x="7736791" y="31400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AF13FCC-6457-F41E-5D4D-75913350491E}"/>
                </a:ext>
              </a:extLst>
            </p:cNvPr>
            <p:cNvCxnSpPr/>
            <p:nvPr/>
          </p:nvCxnSpPr>
          <p:spPr>
            <a:xfrm>
              <a:off x="4467225" y="26828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62521E-6FE1-EC49-CB21-D5C78FFC4A51}"/>
                </a:ext>
              </a:extLst>
            </p:cNvPr>
            <p:cNvCxnSpPr/>
            <p:nvPr/>
          </p:nvCxnSpPr>
          <p:spPr>
            <a:xfrm>
              <a:off x="6060391" y="31400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92B1A20-03F3-BF35-21C5-0527B3B48DC5}"/>
                </a:ext>
              </a:extLst>
            </p:cNvPr>
            <p:cNvCxnSpPr/>
            <p:nvPr/>
          </p:nvCxnSpPr>
          <p:spPr>
            <a:xfrm>
              <a:off x="6048669" y="26828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4B041C-BD83-0E00-444E-FF409EE6B952}"/>
                </a:ext>
              </a:extLst>
            </p:cNvPr>
            <p:cNvCxnSpPr/>
            <p:nvPr/>
          </p:nvCxnSpPr>
          <p:spPr>
            <a:xfrm>
              <a:off x="4467225" y="2759060"/>
              <a:ext cx="1581444" cy="351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DBE0FB3-8974-67FD-EAB9-22679C3B2E0C}"/>
                </a:ext>
              </a:extLst>
            </p:cNvPr>
            <p:cNvCxnSpPr>
              <a:cxnSpLocks/>
            </p:cNvCxnSpPr>
            <p:nvPr/>
          </p:nvCxnSpPr>
          <p:spPr>
            <a:xfrm>
              <a:off x="4467225" y="3216260"/>
              <a:ext cx="479107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3A736258-32DA-AD32-5026-5BF04F92C13F}"/>
                </a:ext>
              </a:extLst>
            </p:cNvPr>
            <p:cNvSpPr/>
            <p:nvPr/>
          </p:nvSpPr>
          <p:spPr>
            <a:xfrm>
              <a:off x="4467225" y="2225660"/>
              <a:ext cx="1593166" cy="841717"/>
            </a:xfrm>
            <a:prstGeom prst="arc">
              <a:avLst>
                <a:gd name="adj1" fmla="val 11091620"/>
                <a:gd name="adj2" fmla="val 21402510"/>
              </a:avLst>
            </a:prstGeom>
            <a:ln w="38100">
              <a:solidFill>
                <a:srgbClr val="FF0000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F8EA56B5-269C-C64B-372C-DF2892B142F6}"/>
                </a:ext>
              </a:extLst>
            </p:cNvPr>
            <p:cNvSpPr/>
            <p:nvPr/>
          </p:nvSpPr>
          <p:spPr>
            <a:xfrm rot="10800000">
              <a:off x="4452569" y="2759059"/>
              <a:ext cx="4758105" cy="1066803"/>
            </a:xfrm>
            <a:prstGeom prst="arc">
              <a:avLst>
                <a:gd name="adj1" fmla="val 11052167"/>
                <a:gd name="adj2" fmla="val 21332879"/>
              </a:avLst>
            </a:prstGeom>
            <a:ln w="38100">
              <a:solidFill>
                <a:srgbClr val="FF0000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945887E-D6A8-D4E6-2D8A-61883C2B43DC}"/>
                </a:ext>
              </a:extLst>
            </p:cNvPr>
            <p:cNvSpPr txBox="1"/>
            <p:nvPr/>
          </p:nvSpPr>
          <p:spPr>
            <a:xfrm>
              <a:off x="4518968" y="1844660"/>
              <a:ext cx="1596104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2 520 </a:t>
              </a:r>
              <a:r>
                <a:rPr lang="en-US" sz="24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endPara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272840B8-703B-BEC2-79C7-1C4484C1AB4E}"/>
                </a:ext>
              </a:extLst>
            </p:cNvPr>
            <p:cNvSpPr/>
            <p:nvPr/>
          </p:nvSpPr>
          <p:spPr>
            <a:xfrm>
              <a:off x="9458324" y="2381250"/>
              <a:ext cx="276225" cy="1000893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52E51E-3FF3-22E8-4873-A812D45FBE54}"/>
                </a:ext>
              </a:extLst>
            </p:cNvPr>
            <p:cNvSpPr txBox="1"/>
            <p:nvPr/>
          </p:nvSpPr>
          <p:spPr>
            <a:xfrm>
              <a:off x="9839325" y="2644760"/>
              <a:ext cx="1143000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  <a:r>
                <a:rPr lang="en-US" sz="2400" b="1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endParaRPr lang="en-US" sz="2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D4F2F0-AD5E-6B0D-63AA-4C4CF5EDF0F3}"/>
                </a:ext>
              </a:extLst>
            </p:cNvPr>
            <p:cNvSpPr txBox="1"/>
            <p:nvPr/>
          </p:nvSpPr>
          <p:spPr>
            <a:xfrm>
              <a:off x="2381250" y="2324100"/>
              <a:ext cx="23526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2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chanh</a:t>
              </a:r>
              <a:endPara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ABF1DA-450D-616F-23A1-B3DF268B63C7}"/>
                </a:ext>
              </a:extLst>
            </p:cNvPr>
            <p:cNvSpPr txBox="1"/>
            <p:nvPr/>
          </p:nvSpPr>
          <p:spPr>
            <a:xfrm>
              <a:off x="2724150" y="2857500"/>
              <a:ext cx="19907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2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cam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240716C-1BFF-DE8C-96A9-EB909633E9F2}"/>
                </a:ext>
              </a:extLst>
            </p:cNvPr>
            <p:cNvCxnSpPr/>
            <p:nvPr/>
          </p:nvCxnSpPr>
          <p:spPr>
            <a:xfrm>
              <a:off x="9267825" y="3162300"/>
              <a:ext cx="0" cy="1143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AE6940E-2F83-30DA-9793-40784BD20462}"/>
              </a:ext>
            </a:extLst>
          </p:cNvPr>
          <p:cNvSpPr/>
          <p:nvPr/>
        </p:nvSpPr>
        <p:spPr>
          <a:xfrm>
            <a:off x="657225" y="2105025"/>
            <a:ext cx="1704975" cy="6953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Tóm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tắt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495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F2D1C242-43BC-606D-DF17-62B427509354}"/>
              </a:ext>
            </a:extLst>
          </p:cNvPr>
          <p:cNvGrpSpPr/>
          <p:nvPr/>
        </p:nvGrpSpPr>
        <p:grpSpPr>
          <a:xfrm>
            <a:off x="2400300" y="634985"/>
            <a:ext cx="8601075" cy="1981202"/>
            <a:chOff x="2381250" y="1844660"/>
            <a:chExt cx="8601075" cy="198120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6CA03FD-098D-3CE3-B450-72B769F76A49}"/>
                </a:ext>
              </a:extLst>
            </p:cNvPr>
            <p:cNvCxnSpPr/>
            <p:nvPr/>
          </p:nvCxnSpPr>
          <p:spPr>
            <a:xfrm flipH="1">
              <a:off x="5534025" y="3140060"/>
              <a:ext cx="117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8624528-17CD-2C69-65E1-982B7D46313C}"/>
                </a:ext>
              </a:extLst>
            </p:cNvPr>
            <p:cNvCxnSpPr/>
            <p:nvPr/>
          </p:nvCxnSpPr>
          <p:spPr>
            <a:xfrm>
              <a:off x="7439025" y="2911460"/>
              <a:ext cx="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927A025-8296-94A2-8EFA-A0155B5B6555}"/>
                </a:ext>
              </a:extLst>
            </p:cNvPr>
            <p:cNvCxnSpPr/>
            <p:nvPr/>
          </p:nvCxnSpPr>
          <p:spPr>
            <a:xfrm>
              <a:off x="4467225" y="31400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ADD205-BC82-4721-CB3D-CC604D072C66}"/>
                </a:ext>
              </a:extLst>
            </p:cNvPr>
            <p:cNvCxnSpPr/>
            <p:nvPr/>
          </p:nvCxnSpPr>
          <p:spPr>
            <a:xfrm>
              <a:off x="7736791" y="31400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AF13FCC-6457-F41E-5D4D-75913350491E}"/>
                </a:ext>
              </a:extLst>
            </p:cNvPr>
            <p:cNvCxnSpPr/>
            <p:nvPr/>
          </p:nvCxnSpPr>
          <p:spPr>
            <a:xfrm>
              <a:off x="4467225" y="26828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62521E-6FE1-EC49-CB21-D5C78FFC4A51}"/>
                </a:ext>
              </a:extLst>
            </p:cNvPr>
            <p:cNvCxnSpPr/>
            <p:nvPr/>
          </p:nvCxnSpPr>
          <p:spPr>
            <a:xfrm>
              <a:off x="6060391" y="31400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92B1A20-03F3-BF35-21C5-0527B3B48DC5}"/>
                </a:ext>
              </a:extLst>
            </p:cNvPr>
            <p:cNvCxnSpPr/>
            <p:nvPr/>
          </p:nvCxnSpPr>
          <p:spPr>
            <a:xfrm>
              <a:off x="6048669" y="2682860"/>
              <a:ext cx="0" cy="152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4B041C-BD83-0E00-444E-FF409EE6B952}"/>
                </a:ext>
              </a:extLst>
            </p:cNvPr>
            <p:cNvCxnSpPr/>
            <p:nvPr/>
          </p:nvCxnSpPr>
          <p:spPr>
            <a:xfrm>
              <a:off x="4467225" y="2759060"/>
              <a:ext cx="1581444" cy="351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DBE0FB3-8974-67FD-EAB9-22679C3B2E0C}"/>
                </a:ext>
              </a:extLst>
            </p:cNvPr>
            <p:cNvCxnSpPr>
              <a:cxnSpLocks/>
            </p:cNvCxnSpPr>
            <p:nvPr/>
          </p:nvCxnSpPr>
          <p:spPr>
            <a:xfrm>
              <a:off x="4467225" y="3216260"/>
              <a:ext cx="479107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3A736258-32DA-AD32-5026-5BF04F92C13F}"/>
                </a:ext>
              </a:extLst>
            </p:cNvPr>
            <p:cNvSpPr/>
            <p:nvPr/>
          </p:nvSpPr>
          <p:spPr>
            <a:xfrm>
              <a:off x="4467225" y="2225660"/>
              <a:ext cx="1593166" cy="841717"/>
            </a:xfrm>
            <a:prstGeom prst="arc">
              <a:avLst>
                <a:gd name="adj1" fmla="val 11091620"/>
                <a:gd name="adj2" fmla="val 21402510"/>
              </a:avLst>
            </a:prstGeom>
            <a:ln w="38100">
              <a:solidFill>
                <a:srgbClr val="FF0000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629CA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F8EA56B5-269C-C64B-372C-DF2892B142F6}"/>
                </a:ext>
              </a:extLst>
            </p:cNvPr>
            <p:cNvSpPr/>
            <p:nvPr/>
          </p:nvSpPr>
          <p:spPr>
            <a:xfrm rot="10800000">
              <a:off x="4452569" y="2759059"/>
              <a:ext cx="4758105" cy="1066803"/>
            </a:xfrm>
            <a:prstGeom prst="arc">
              <a:avLst>
                <a:gd name="adj1" fmla="val 11052167"/>
                <a:gd name="adj2" fmla="val 21332879"/>
              </a:avLst>
            </a:prstGeom>
            <a:ln w="38100">
              <a:solidFill>
                <a:srgbClr val="FF0000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629CA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945887E-D6A8-D4E6-2D8A-61883C2B43DC}"/>
                </a:ext>
              </a:extLst>
            </p:cNvPr>
            <p:cNvSpPr txBox="1"/>
            <p:nvPr/>
          </p:nvSpPr>
          <p:spPr>
            <a:xfrm>
              <a:off x="4518968" y="1844660"/>
              <a:ext cx="1596104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2 520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cây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272840B8-703B-BEC2-79C7-1C4484C1AB4E}"/>
                </a:ext>
              </a:extLst>
            </p:cNvPr>
            <p:cNvSpPr/>
            <p:nvPr/>
          </p:nvSpPr>
          <p:spPr>
            <a:xfrm>
              <a:off x="9458324" y="2381250"/>
              <a:ext cx="276225" cy="1000893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629CA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52E51E-3FF3-22E8-4873-A812D45FBE54}"/>
                </a:ext>
              </a:extLst>
            </p:cNvPr>
            <p:cNvSpPr txBox="1"/>
            <p:nvPr/>
          </p:nvSpPr>
          <p:spPr>
            <a:xfrm>
              <a:off x="9839325" y="2644760"/>
              <a:ext cx="1143000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cây</a:t>
              </a:r>
              <a:endPara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D4F2F0-AD5E-6B0D-63AA-4C4CF5EDF0F3}"/>
                </a:ext>
              </a:extLst>
            </p:cNvPr>
            <p:cNvSpPr txBox="1"/>
            <p:nvPr/>
          </p:nvSpPr>
          <p:spPr>
            <a:xfrm>
              <a:off x="2381250" y="2324100"/>
              <a:ext cx="23526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chanh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ABF1DA-450D-616F-23A1-B3DF268B63C7}"/>
                </a:ext>
              </a:extLst>
            </p:cNvPr>
            <p:cNvSpPr txBox="1"/>
            <p:nvPr/>
          </p:nvSpPr>
          <p:spPr>
            <a:xfrm>
              <a:off x="2724150" y="2857500"/>
              <a:ext cx="19907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cam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240716C-1BFF-DE8C-96A9-EB909633E9F2}"/>
                </a:ext>
              </a:extLst>
            </p:cNvPr>
            <p:cNvCxnSpPr/>
            <p:nvPr/>
          </p:nvCxnSpPr>
          <p:spPr>
            <a:xfrm>
              <a:off x="9267825" y="3162300"/>
              <a:ext cx="0" cy="1143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AE6940E-2F83-30DA-9793-40784BD20462}"/>
              </a:ext>
            </a:extLst>
          </p:cNvPr>
          <p:cNvSpPr/>
          <p:nvPr/>
        </p:nvSpPr>
        <p:spPr>
          <a:xfrm>
            <a:off x="676275" y="895350"/>
            <a:ext cx="1704975" cy="6953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B7C783-9785-118C-FEED-4AB965C5E2D7}"/>
              </a:ext>
            </a:extLst>
          </p:cNvPr>
          <p:cNvSpPr txBox="1"/>
          <p:nvPr/>
        </p:nvSpPr>
        <p:spPr>
          <a:xfrm>
            <a:off x="838200" y="3248025"/>
            <a:ext cx="9753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 trường có số cây cam là:</a:t>
            </a:r>
          </a:p>
          <a:p>
            <a:pPr algn="ct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2 520 x 3 = 7 560 (cây)</a:t>
            </a:r>
          </a:p>
          <a:p>
            <a:pPr algn="ct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 trường có tất cả số cây chanh và cây cam là:</a:t>
            </a:r>
          </a:p>
          <a:p>
            <a:pPr algn="ct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2 520 + 7 560 = 10 080 (cây)</a:t>
            </a:r>
          </a:p>
          <a:p>
            <a:pPr algn="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10 080 cây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2121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12781" y="94511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199456" y="807376"/>
            <a:ext cx="10407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/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chữ số thích hợp</a:t>
            </a:r>
            <a:endParaRPr kumimoji="0" lang="vi-VN" sz="40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85D148-221A-2DF5-DC17-81221D1D5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1866899"/>
            <a:ext cx="4714875" cy="35195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9F9A569-D78F-B2BC-2FF0-BA5B00DC5917}"/>
              </a:ext>
            </a:extLst>
          </p:cNvPr>
          <p:cNvGrpSpPr/>
          <p:nvPr/>
        </p:nvGrpSpPr>
        <p:grpSpPr>
          <a:xfrm>
            <a:off x="5893614" y="581024"/>
            <a:ext cx="6222185" cy="1190626"/>
            <a:chOff x="5274511" y="1626120"/>
            <a:chExt cx="5669734" cy="165605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5BE5198-34A4-44AF-9528-87576994FFE4}"/>
                </a:ext>
              </a:extLst>
            </p:cNvPr>
            <p:cNvSpPr/>
            <p:nvPr/>
          </p:nvSpPr>
          <p:spPr>
            <a:xfrm>
              <a:off x="5581708" y="2221138"/>
              <a:ext cx="5362537" cy="1061035"/>
            </a:xfrm>
            <a:custGeom>
              <a:avLst/>
              <a:gdLst>
                <a:gd name="connsiteX0" fmla="*/ 0 w 5885055"/>
                <a:gd name="connsiteY0" fmla="*/ 127142 h 762836"/>
                <a:gd name="connsiteX1" fmla="*/ 127142 w 5885055"/>
                <a:gd name="connsiteY1" fmla="*/ 0 h 762836"/>
                <a:gd name="connsiteX2" fmla="*/ 5757913 w 5885055"/>
                <a:gd name="connsiteY2" fmla="*/ 0 h 762836"/>
                <a:gd name="connsiteX3" fmla="*/ 5885055 w 5885055"/>
                <a:gd name="connsiteY3" fmla="*/ 127142 h 762836"/>
                <a:gd name="connsiteX4" fmla="*/ 5885055 w 5885055"/>
                <a:gd name="connsiteY4" fmla="*/ 635694 h 762836"/>
                <a:gd name="connsiteX5" fmla="*/ 5757913 w 5885055"/>
                <a:gd name="connsiteY5" fmla="*/ 762836 h 762836"/>
                <a:gd name="connsiteX6" fmla="*/ 127142 w 5885055"/>
                <a:gd name="connsiteY6" fmla="*/ 762836 h 762836"/>
                <a:gd name="connsiteX7" fmla="*/ 0 w 5885055"/>
                <a:gd name="connsiteY7" fmla="*/ 635694 h 762836"/>
                <a:gd name="connsiteX8" fmla="*/ 0 w 5885055"/>
                <a:gd name="connsiteY8" fmla="*/ 127142 h 762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85055" h="762836" fill="none" extrusionOk="0">
                  <a:moveTo>
                    <a:pt x="0" y="127142"/>
                  </a:moveTo>
                  <a:cubicBezTo>
                    <a:pt x="-10374" y="52585"/>
                    <a:pt x="58851" y="2195"/>
                    <a:pt x="127142" y="0"/>
                  </a:cubicBezTo>
                  <a:cubicBezTo>
                    <a:pt x="1013040" y="-61902"/>
                    <a:pt x="5176093" y="-101778"/>
                    <a:pt x="5757913" y="0"/>
                  </a:cubicBezTo>
                  <a:cubicBezTo>
                    <a:pt x="5825348" y="-873"/>
                    <a:pt x="5888531" y="52290"/>
                    <a:pt x="5885055" y="127142"/>
                  </a:cubicBezTo>
                  <a:cubicBezTo>
                    <a:pt x="5872677" y="269388"/>
                    <a:pt x="5900409" y="452079"/>
                    <a:pt x="5885055" y="635694"/>
                  </a:cubicBezTo>
                  <a:cubicBezTo>
                    <a:pt x="5882470" y="704647"/>
                    <a:pt x="5825443" y="750405"/>
                    <a:pt x="5757913" y="762836"/>
                  </a:cubicBezTo>
                  <a:cubicBezTo>
                    <a:pt x="3580319" y="620444"/>
                    <a:pt x="953976" y="873937"/>
                    <a:pt x="127142" y="762836"/>
                  </a:cubicBezTo>
                  <a:cubicBezTo>
                    <a:pt x="54453" y="764072"/>
                    <a:pt x="-2768" y="718534"/>
                    <a:pt x="0" y="635694"/>
                  </a:cubicBezTo>
                  <a:cubicBezTo>
                    <a:pt x="-9850" y="515843"/>
                    <a:pt x="-7268" y="243129"/>
                    <a:pt x="0" y="127142"/>
                  </a:cubicBezTo>
                  <a:close/>
                </a:path>
                <a:path w="5885055" h="762836" stroke="0" extrusionOk="0">
                  <a:moveTo>
                    <a:pt x="0" y="127142"/>
                  </a:moveTo>
                  <a:cubicBezTo>
                    <a:pt x="-4308" y="51230"/>
                    <a:pt x="50897" y="-10079"/>
                    <a:pt x="127142" y="0"/>
                  </a:cubicBezTo>
                  <a:cubicBezTo>
                    <a:pt x="1736829" y="-164947"/>
                    <a:pt x="3290321" y="-52288"/>
                    <a:pt x="5757913" y="0"/>
                  </a:cubicBezTo>
                  <a:cubicBezTo>
                    <a:pt x="5827251" y="-13798"/>
                    <a:pt x="5883855" y="57115"/>
                    <a:pt x="5885055" y="127142"/>
                  </a:cubicBezTo>
                  <a:cubicBezTo>
                    <a:pt x="5907474" y="195590"/>
                    <a:pt x="5905778" y="524115"/>
                    <a:pt x="5885055" y="635694"/>
                  </a:cubicBezTo>
                  <a:cubicBezTo>
                    <a:pt x="5890569" y="713032"/>
                    <a:pt x="5827710" y="762068"/>
                    <a:pt x="5757913" y="762836"/>
                  </a:cubicBezTo>
                  <a:cubicBezTo>
                    <a:pt x="3799862" y="921377"/>
                    <a:pt x="2278412" y="621000"/>
                    <a:pt x="127142" y="762836"/>
                  </a:cubicBezTo>
                  <a:cubicBezTo>
                    <a:pt x="56370" y="772554"/>
                    <a:pt x="7449" y="703323"/>
                    <a:pt x="0" y="635694"/>
                  </a:cubicBezTo>
                  <a:cubicBezTo>
                    <a:pt x="-34076" y="486923"/>
                    <a:pt x="-12460" y="201883"/>
                    <a:pt x="0" y="127142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đơn vị: (nhẩm 9 nhân mấy bằng 9 ?)</a:t>
              </a:r>
              <a:endParaRPr lang="en-US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BE47441-4238-E6F0-A28E-1F7843D7A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4511" y="1626120"/>
              <a:ext cx="666863" cy="865591"/>
            </a:xfrm>
            <a:prstGeom prst="rect">
              <a:avLst/>
            </a:prstGeom>
          </p:spPr>
        </p:pic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591F0F-971D-CE0D-DF5D-DE483CF1698A}"/>
              </a:ext>
            </a:extLst>
          </p:cNvPr>
          <p:cNvSpPr/>
          <p:nvPr/>
        </p:nvSpPr>
        <p:spPr>
          <a:xfrm>
            <a:off x="4238625" y="2190750"/>
            <a:ext cx="714375" cy="7239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BF6CDA1-C4D8-CD86-F47D-47B0E035823B}"/>
              </a:ext>
            </a:extLst>
          </p:cNvPr>
          <p:cNvGrpSpPr/>
          <p:nvPr/>
        </p:nvGrpSpPr>
        <p:grpSpPr>
          <a:xfrm>
            <a:off x="5807890" y="1828799"/>
            <a:ext cx="6288860" cy="1190626"/>
            <a:chOff x="5274511" y="1626120"/>
            <a:chExt cx="5730489" cy="1656053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3D13975-9519-AAB4-7BCF-A364E05FF715}"/>
                </a:ext>
              </a:extLst>
            </p:cNvPr>
            <p:cNvSpPr/>
            <p:nvPr/>
          </p:nvSpPr>
          <p:spPr>
            <a:xfrm>
              <a:off x="5581708" y="2221139"/>
              <a:ext cx="5423292" cy="1061034"/>
            </a:xfrm>
            <a:custGeom>
              <a:avLst/>
              <a:gdLst>
                <a:gd name="connsiteX0" fmla="*/ 0 w 5951730"/>
                <a:gd name="connsiteY0" fmla="*/ 127142 h 762835"/>
                <a:gd name="connsiteX1" fmla="*/ 127142 w 5951730"/>
                <a:gd name="connsiteY1" fmla="*/ 0 h 762835"/>
                <a:gd name="connsiteX2" fmla="*/ 5824588 w 5951730"/>
                <a:gd name="connsiteY2" fmla="*/ 0 h 762835"/>
                <a:gd name="connsiteX3" fmla="*/ 5951730 w 5951730"/>
                <a:gd name="connsiteY3" fmla="*/ 127142 h 762835"/>
                <a:gd name="connsiteX4" fmla="*/ 5951730 w 5951730"/>
                <a:gd name="connsiteY4" fmla="*/ 635693 h 762835"/>
                <a:gd name="connsiteX5" fmla="*/ 5824588 w 5951730"/>
                <a:gd name="connsiteY5" fmla="*/ 762835 h 762835"/>
                <a:gd name="connsiteX6" fmla="*/ 127142 w 5951730"/>
                <a:gd name="connsiteY6" fmla="*/ 762835 h 762835"/>
                <a:gd name="connsiteX7" fmla="*/ 0 w 5951730"/>
                <a:gd name="connsiteY7" fmla="*/ 635693 h 762835"/>
                <a:gd name="connsiteX8" fmla="*/ 0 w 5951730"/>
                <a:gd name="connsiteY8" fmla="*/ 127142 h 762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1730" h="762835" fill="none" extrusionOk="0">
                  <a:moveTo>
                    <a:pt x="0" y="127142"/>
                  </a:moveTo>
                  <a:cubicBezTo>
                    <a:pt x="-10374" y="52585"/>
                    <a:pt x="58851" y="2195"/>
                    <a:pt x="127142" y="0"/>
                  </a:cubicBezTo>
                  <a:cubicBezTo>
                    <a:pt x="2594822" y="-61902"/>
                    <a:pt x="3573700" y="-101778"/>
                    <a:pt x="5824588" y="0"/>
                  </a:cubicBezTo>
                  <a:cubicBezTo>
                    <a:pt x="5892023" y="-873"/>
                    <a:pt x="5955206" y="52290"/>
                    <a:pt x="5951730" y="127142"/>
                  </a:cubicBezTo>
                  <a:cubicBezTo>
                    <a:pt x="5936353" y="269678"/>
                    <a:pt x="5960719" y="454194"/>
                    <a:pt x="5951730" y="635693"/>
                  </a:cubicBezTo>
                  <a:cubicBezTo>
                    <a:pt x="5949145" y="704646"/>
                    <a:pt x="5892118" y="750404"/>
                    <a:pt x="5824588" y="762835"/>
                  </a:cubicBezTo>
                  <a:cubicBezTo>
                    <a:pt x="2985048" y="620443"/>
                    <a:pt x="2923220" y="873936"/>
                    <a:pt x="127142" y="762835"/>
                  </a:cubicBezTo>
                  <a:cubicBezTo>
                    <a:pt x="54453" y="764071"/>
                    <a:pt x="-2768" y="718533"/>
                    <a:pt x="0" y="635693"/>
                  </a:cubicBezTo>
                  <a:cubicBezTo>
                    <a:pt x="-8147" y="512180"/>
                    <a:pt x="-4497" y="243028"/>
                    <a:pt x="0" y="127142"/>
                  </a:cubicBezTo>
                  <a:close/>
                </a:path>
                <a:path w="5951730" h="762835" stroke="0" extrusionOk="0">
                  <a:moveTo>
                    <a:pt x="0" y="127142"/>
                  </a:moveTo>
                  <a:cubicBezTo>
                    <a:pt x="-4308" y="51230"/>
                    <a:pt x="50897" y="-10079"/>
                    <a:pt x="127142" y="0"/>
                  </a:cubicBezTo>
                  <a:cubicBezTo>
                    <a:pt x="2426472" y="-164947"/>
                    <a:pt x="3730515" y="-52288"/>
                    <a:pt x="5824588" y="0"/>
                  </a:cubicBezTo>
                  <a:cubicBezTo>
                    <a:pt x="5893926" y="-13798"/>
                    <a:pt x="5950530" y="57115"/>
                    <a:pt x="5951730" y="127142"/>
                  </a:cubicBezTo>
                  <a:cubicBezTo>
                    <a:pt x="5973692" y="197974"/>
                    <a:pt x="5967374" y="526102"/>
                    <a:pt x="5951730" y="635693"/>
                  </a:cubicBezTo>
                  <a:cubicBezTo>
                    <a:pt x="5957244" y="713031"/>
                    <a:pt x="5894385" y="762067"/>
                    <a:pt x="5824588" y="762835"/>
                  </a:cubicBezTo>
                  <a:cubicBezTo>
                    <a:pt x="2998038" y="921376"/>
                    <a:pt x="1750095" y="620999"/>
                    <a:pt x="127142" y="762835"/>
                  </a:cubicBezTo>
                  <a:cubicBezTo>
                    <a:pt x="56370" y="772553"/>
                    <a:pt x="7449" y="703322"/>
                    <a:pt x="0" y="635693"/>
                  </a:cubicBezTo>
                  <a:cubicBezTo>
                    <a:pt x="-27836" y="479930"/>
                    <a:pt x="-12413" y="197591"/>
                    <a:pt x="0" y="127142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chục: 9 nhân 2 bằng 18, viết 8 nhớ 1. </a:t>
              </a:r>
              <a:endParaRPr lang="en-US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A356B5D-6CAD-0310-4B1A-D36850D13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4511" y="1626120"/>
              <a:ext cx="666863" cy="865591"/>
            </a:xfrm>
            <a:prstGeom prst="rect">
              <a:avLst/>
            </a:prstGeom>
          </p:spPr>
        </p:pic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2749321-4700-5039-7A73-93915450608D}"/>
              </a:ext>
            </a:extLst>
          </p:cNvPr>
          <p:cNvSpPr/>
          <p:nvPr/>
        </p:nvSpPr>
        <p:spPr>
          <a:xfrm>
            <a:off x="3514725" y="4429125"/>
            <a:ext cx="714375" cy="7239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68703E-B82E-91CF-4103-D57D3C5EADB7}"/>
              </a:ext>
            </a:extLst>
          </p:cNvPr>
          <p:cNvGrpSpPr/>
          <p:nvPr/>
        </p:nvGrpSpPr>
        <p:grpSpPr>
          <a:xfrm>
            <a:off x="5457825" y="3047999"/>
            <a:ext cx="6734174" cy="1285877"/>
            <a:chOff x="5274511" y="1626120"/>
            <a:chExt cx="5834641" cy="1788538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971DA190-1B9A-EC07-8B02-1C85B484D911}"/>
                </a:ext>
              </a:extLst>
            </p:cNvPr>
            <p:cNvSpPr/>
            <p:nvPr/>
          </p:nvSpPr>
          <p:spPr>
            <a:xfrm>
              <a:off x="5581708" y="2221139"/>
              <a:ext cx="5527444" cy="1193519"/>
            </a:xfrm>
            <a:custGeom>
              <a:avLst/>
              <a:gdLst>
                <a:gd name="connsiteX0" fmla="*/ 0 w 6379616"/>
                <a:gd name="connsiteY0" fmla="*/ 143017 h 858086"/>
                <a:gd name="connsiteX1" fmla="*/ 143017 w 6379616"/>
                <a:gd name="connsiteY1" fmla="*/ 0 h 858086"/>
                <a:gd name="connsiteX2" fmla="*/ 6236599 w 6379616"/>
                <a:gd name="connsiteY2" fmla="*/ 0 h 858086"/>
                <a:gd name="connsiteX3" fmla="*/ 6379616 w 6379616"/>
                <a:gd name="connsiteY3" fmla="*/ 143017 h 858086"/>
                <a:gd name="connsiteX4" fmla="*/ 6379616 w 6379616"/>
                <a:gd name="connsiteY4" fmla="*/ 715069 h 858086"/>
                <a:gd name="connsiteX5" fmla="*/ 6236599 w 6379616"/>
                <a:gd name="connsiteY5" fmla="*/ 858086 h 858086"/>
                <a:gd name="connsiteX6" fmla="*/ 143017 w 6379616"/>
                <a:gd name="connsiteY6" fmla="*/ 858086 h 858086"/>
                <a:gd name="connsiteX7" fmla="*/ 0 w 6379616"/>
                <a:gd name="connsiteY7" fmla="*/ 715069 h 858086"/>
                <a:gd name="connsiteX8" fmla="*/ 0 w 6379616"/>
                <a:gd name="connsiteY8" fmla="*/ 143017 h 85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79616" h="858086" fill="none" extrusionOk="0">
                  <a:moveTo>
                    <a:pt x="0" y="143017"/>
                  </a:moveTo>
                  <a:cubicBezTo>
                    <a:pt x="-9303" y="60140"/>
                    <a:pt x="65671" y="1866"/>
                    <a:pt x="143017" y="0"/>
                  </a:cubicBezTo>
                  <a:cubicBezTo>
                    <a:pt x="1258297" y="-61902"/>
                    <a:pt x="5449919" y="-101778"/>
                    <a:pt x="6236599" y="0"/>
                  </a:cubicBezTo>
                  <a:cubicBezTo>
                    <a:pt x="6305737" y="-3088"/>
                    <a:pt x="6388884" y="51681"/>
                    <a:pt x="6379616" y="143017"/>
                  </a:cubicBezTo>
                  <a:cubicBezTo>
                    <a:pt x="6394976" y="360378"/>
                    <a:pt x="6422177" y="528301"/>
                    <a:pt x="6379616" y="715069"/>
                  </a:cubicBezTo>
                  <a:cubicBezTo>
                    <a:pt x="6371979" y="790316"/>
                    <a:pt x="6312810" y="845261"/>
                    <a:pt x="6236599" y="858086"/>
                  </a:cubicBezTo>
                  <a:cubicBezTo>
                    <a:pt x="5097150" y="715694"/>
                    <a:pt x="2160842" y="969187"/>
                    <a:pt x="143017" y="858086"/>
                  </a:cubicBezTo>
                  <a:cubicBezTo>
                    <a:pt x="55725" y="862242"/>
                    <a:pt x="-387" y="795818"/>
                    <a:pt x="0" y="715069"/>
                  </a:cubicBezTo>
                  <a:cubicBezTo>
                    <a:pt x="-36967" y="464898"/>
                    <a:pt x="31093" y="309944"/>
                    <a:pt x="0" y="143017"/>
                  </a:cubicBezTo>
                  <a:close/>
                </a:path>
                <a:path w="6379616" h="858086" stroke="0" extrusionOk="0">
                  <a:moveTo>
                    <a:pt x="0" y="143017"/>
                  </a:moveTo>
                  <a:cubicBezTo>
                    <a:pt x="-5461" y="56814"/>
                    <a:pt x="60303" y="-6236"/>
                    <a:pt x="143017" y="0"/>
                  </a:cubicBezTo>
                  <a:cubicBezTo>
                    <a:pt x="1858820" y="-164947"/>
                    <a:pt x="5264230" y="-52288"/>
                    <a:pt x="6236599" y="0"/>
                  </a:cubicBezTo>
                  <a:cubicBezTo>
                    <a:pt x="6315212" y="-5850"/>
                    <a:pt x="6369235" y="65693"/>
                    <a:pt x="6379616" y="143017"/>
                  </a:cubicBezTo>
                  <a:cubicBezTo>
                    <a:pt x="6402591" y="313847"/>
                    <a:pt x="6392038" y="490752"/>
                    <a:pt x="6379616" y="715069"/>
                  </a:cubicBezTo>
                  <a:cubicBezTo>
                    <a:pt x="6383137" y="798602"/>
                    <a:pt x="6311504" y="850660"/>
                    <a:pt x="6236599" y="858086"/>
                  </a:cubicBezTo>
                  <a:cubicBezTo>
                    <a:pt x="5222895" y="1016627"/>
                    <a:pt x="2065017" y="716250"/>
                    <a:pt x="143017" y="858086"/>
                  </a:cubicBezTo>
                  <a:cubicBezTo>
                    <a:pt x="63749" y="863032"/>
                    <a:pt x="13582" y="789332"/>
                    <a:pt x="0" y="715069"/>
                  </a:cubicBezTo>
                  <a:cubicBezTo>
                    <a:pt x="34035" y="637656"/>
                    <a:pt x="-3864" y="239344"/>
                    <a:pt x="0" y="143017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trăm: (số nào nhân với 9 ra số có đuôi là 5 (6 – 1 = 5 do nhớ 1 từ hàng chục sang)</a:t>
              </a:r>
              <a:endParaRPr lang="en-US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E5BC014-8D4C-C7C9-7CC4-6B42381CD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4511" y="1626120"/>
              <a:ext cx="666863" cy="865591"/>
            </a:xfrm>
            <a:prstGeom prst="rect">
              <a:avLst/>
            </a:prstGeom>
          </p:spPr>
        </p:pic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5E8254B-C9F9-8E88-B320-DFDB2AB81183}"/>
              </a:ext>
            </a:extLst>
          </p:cNvPr>
          <p:cNvSpPr/>
          <p:nvPr/>
        </p:nvSpPr>
        <p:spPr>
          <a:xfrm>
            <a:off x="2762250" y="2209800"/>
            <a:ext cx="714375" cy="7239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52F913-6479-9F3B-36E2-ADF65543204A}"/>
              </a:ext>
            </a:extLst>
          </p:cNvPr>
          <p:cNvSpPr/>
          <p:nvPr/>
        </p:nvSpPr>
        <p:spPr>
          <a:xfrm>
            <a:off x="2019300" y="4410075"/>
            <a:ext cx="714375" cy="7239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7FEB347-37BB-B1E1-64F5-47746F8BC03F}"/>
              </a:ext>
            </a:extLst>
          </p:cNvPr>
          <p:cNvSpPr/>
          <p:nvPr/>
        </p:nvSpPr>
        <p:spPr>
          <a:xfrm>
            <a:off x="1266825" y="4391025"/>
            <a:ext cx="714375" cy="7239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680865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4" grpId="0" animBg="1"/>
      <p:bldP spid="19" grpId="0" animBg="1"/>
      <p:bldP spid="36" grpId="0" animBg="1"/>
      <p:bldP spid="37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3535519" y="829904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en-US" b="1" kern="0" dirty="0" err="1">
                <a:solidFill>
                  <a:srgbClr val="00B050"/>
                </a:solidFill>
                <a:latin typeface="Arial"/>
              </a:rPr>
              <a:t>Dặn</a:t>
            </a:r>
            <a:r>
              <a:rPr lang="en-US" b="1" kern="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b="1" kern="0" dirty="0" err="1">
                <a:solidFill>
                  <a:srgbClr val="00B050"/>
                </a:solidFill>
                <a:latin typeface="Arial"/>
              </a:rPr>
              <a:t>dò</a:t>
            </a:r>
            <a:endParaRPr lang="en-US" b="1" kern="0" dirty="0">
              <a:solidFill>
                <a:srgbClr val="00B050"/>
              </a:solidFill>
              <a:latin typeface="Arial"/>
            </a:endParaRPr>
          </a:p>
        </p:txBody>
      </p:sp>
      <p:sp>
        <p:nvSpPr>
          <p:cNvPr id="112" name="Google Shape;1114;p39"/>
          <p:cNvSpPr txBox="1">
            <a:spLocks/>
          </p:cNvSpPr>
          <p:nvPr/>
        </p:nvSpPr>
        <p:spPr>
          <a:xfrm>
            <a:off x="2027704" y="3278998"/>
            <a:ext cx="9864845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1142942" indent="-1142942" defTabSz="1219140">
              <a:lnSpc>
                <a:spcPct val="150000"/>
              </a:lnSpc>
              <a:buFontTx/>
              <a:buChar char="-"/>
            </a:pP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Hoàn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thành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các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bài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tập</a:t>
            </a:r>
            <a:endParaRPr lang="en-US" sz="5333" b="1" kern="0" dirty="0">
              <a:solidFill>
                <a:srgbClr val="0070C0"/>
              </a:solidFill>
              <a:latin typeface="Arial"/>
            </a:endParaRPr>
          </a:p>
          <a:p>
            <a:pPr marL="1142942" indent="-1142942" defTabSz="1219140">
              <a:lnSpc>
                <a:spcPct val="150000"/>
              </a:lnSpc>
              <a:buFontTx/>
              <a:buChar char="-"/>
            </a:pP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Chuẩn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bị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bài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tiếp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theo</a:t>
            </a:r>
            <a:endParaRPr lang="en-US" sz="5333" b="1" kern="0" dirty="0">
              <a:solidFill>
                <a:srgbClr val="0070C0"/>
              </a:solidFill>
              <a:latin typeface="Arial"/>
            </a:endParaRPr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" b="100000" l="1183" r="97929">
                        <a14:foregroundMark x1="38166" y1="42012" x2="45562" y2="38757"/>
                        <a14:foregroundMark x1="54438" y1="38757" x2="60947" y2="39941"/>
                        <a14:foregroundMark x1="42604" y1="47337" x2="52959" y2="4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711" y="3506533"/>
            <a:ext cx="4166083" cy="416608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2680083" y="2726710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Chúc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các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em</a:t>
            </a:r>
            <a:endParaRPr lang="en-US" sz="11733" b="1" kern="0" dirty="0"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latin typeface="UTM Staccato " panose="02040603050506020204" pitchFamily="18" charset="0"/>
            </a:endParaRPr>
          </a:p>
          <a:p>
            <a:pPr defTabSz="1219140"/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học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tốt</a:t>
            </a:r>
            <a:endParaRPr lang="en-US" sz="11733" kern="0" dirty="0"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latin typeface="UTM Staccato " panose="02040603050506020204" pitchFamily="18" charset="0"/>
            </a:endParaRPr>
          </a:p>
        </p:txBody>
      </p:sp>
      <p:pic>
        <p:nvPicPr>
          <p:cNvPr id="111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2" y="2555595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224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8375" l="1556" r="97000">
                        <a14:foregroundMark x1="57556" y1="35625" x2="59333" y2="40875"/>
                        <a14:foregroundMark x1="39556" y1="28250" x2="36444" y2="32000"/>
                        <a14:foregroundMark x1="42222" y1="60750" x2="31111" y2="73875"/>
                        <a14:foregroundMark x1="45556" y1="54875" x2="16444" y2="5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58565" y="-133427"/>
            <a:ext cx="7614255" cy="7057227"/>
          </a:xfrm>
          <a:prstGeom prst="rect">
            <a:avLst/>
          </a:prstGeom>
        </p:spPr>
      </p:pic>
      <p:pic>
        <p:nvPicPr>
          <p:cNvPr id="283" name="Picture 2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1062" flipH="1">
            <a:off x="4790139" y="2034503"/>
            <a:ext cx="3493997" cy="27057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534" y="-242108"/>
            <a:ext cx="2696527" cy="3393383"/>
          </a:xfrm>
          <a:prstGeom prst="rect">
            <a:avLst/>
          </a:prstGeom>
        </p:spPr>
      </p:pic>
      <p:grpSp>
        <p:nvGrpSpPr>
          <p:cNvPr id="2955" name="Google Shape;2955;p49"/>
          <p:cNvGrpSpPr/>
          <p:nvPr/>
        </p:nvGrpSpPr>
        <p:grpSpPr>
          <a:xfrm>
            <a:off x="626486" y="4921969"/>
            <a:ext cx="497500" cy="460167"/>
            <a:chOff x="469863" y="3691475"/>
            <a:chExt cx="373125" cy="345125"/>
          </a:xfrm>
        </p:grpSpPr>
        <p:sp>
          <p:nvSpPr>
            <p:cNvPr id="2956" name="Google Shape;2956;p49"/>
            <p:cNvSpPr/>
            <p:nvPr/>
          </p:nvSpPr>
          <p:spPr>
            <a:xfrm>
              <a:off x="469863" y="36958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49"/>
            <p:cNvSpPr/>
            <p:nvPr/>
          </p:nvSpPr>
          <p:spPr>
            <a:xfrm>
              <a:off x="487513" y="36914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58" name="Google Shape;2958;p49"/>
          <p:cNvGrpSpPr/>
          <p:nvPr/>
        </p:nvGrpSpPr>
        <p:grpSpPr>
          <a:xfrm>
            <a:off x="11231986" y="1224502"/>
            <a:ext cx="497500" cy="460167"/>
            <a:chOff x="8271588" y="765975"/>
            <a:chExt cx="373125" cy="345125"/>
          </a:xfrm>
        </p:grpSpPr>
        <p:sp>
          <p:nvSpPr>
            <p:cNvPr id="2959" name="Google Shape;2959;p49"/>
            <p:cNvSpPr/>
            <p:nvPr/>
          </p:nvSpPr>
          <p:spPr>
            <a:xfrm>
              <a:off x="8271588" y="7703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49"/>
            <p:cNvSpPr/>
            <p:nvPr/>
          </p:nvSpPr>
          <p:spPr>
            <a:xfrm>
              <a:off x="8289238" y="7659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4" name="Rectangle 243"/>
          <p:cNvSpPr/>
          <p:nvPr/>
        </p:nvSpPr>
        <p:spPr>
          <a:xfrm>
            <a:off x="108291" y="4015134"/>
            <a:ext cx="8202357" cy="209288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 defTabSz="1219140">
              <a:buClr>
                <a:srgbClr val="000000"/>
              </a:buClr>
            </a:pPr>
            <a:r>
              <a:rPr lang="en-US" sz="6400" b="1" kern="0" dirty="0" err="1">
                <a:ln w="13462">
                  <a:solidFill>
                    <a:srgbClr val="72B5CA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AC539"/>
                  </a:outerShdw>
                </a:effectLst>
                <a:latin typeface="UTM Showcard" panose="02040603050506020204" pitchFamily="18" charset="0"/>
                <a:cs typeface="Arial"/>
                <a:sym typeface="Arial"/>
              </a:rPr>
              <a:t>Khởi</a:t>
            </a:r>
            <a:r>
              <a:rPr lang="en-US" sz="6400" b="1" kern="0" dirty="0">
                <a:ln w="13462">
                  <a:solidFill>
                    <a:srgbClr val="72B5CA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AC539"/>
                  </a:outerShdw>
                </a:effectLst>
                <a:latin typeface="UTM Showcard" panose="02040603050506020204" pitchFamily="18" charset="0"/>
                <a:cs typeface="Arial"/>
                <a:sym typeface="Arial"/>
              </a:rPr>
              <a:t> </a:t>
            </a:r>
          </a:p>
          <a:p>
            <a:pPr algn="ctr" defTabSz="1219140">
              <a:buClr>
                <a:srgbClr val="000000"/>
              </a:buClr>
            </a:pPr>
            <a:r>
              <a:rPr lang="en-US" sz="6400" b="1" kern="0" dirty="0" err="1">
                <a:ln w="13462">
                  <a:solidFill>
                    <a:srgbClr val="72B5CA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AC539"/>
                  </a:outerShdw>
                </a:effectLst>
                <a:latin typeface="UTM Showcard" panose="02040603050506020204" pitchFamily="18" charset="0"/>
                <a:cs typeface="Arial"/>
                <a:sym typeface="Arial"/>
              </a:rPr>
              <a:t>động</a:t>
            </a:r>
            <a:endParaRPr lang="en-US" sz="6400" b="1" kern="0" dirty="0">
              <a:ln w="13462">
                <a:solidFill>
                  <a:srgbClr val="72B5CA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rgbClr val="FAC539"/>
                </a:outerShdw>
              </a:effectLst>
              <a:latin typeface="UTM Showcard" panose="02040603050506020204" pitchFamily="18" charset="0"/>
              <a:cs typeface="Arial"/>
              <a:sym typeface="Arial"/>
            </a:endParaRPr>
          </a:p>
        </p:txBody>
      </p:sp>
      <p:grpSp>
        <p:nvGrpSpPr>
          <p:cNvPr id="245" name="Google Shape;2921;p49"/>
          <p:cNvGrpSpPr/>
          <p:nvPr/>
        </p:nvGrpSpPr>
        <p:grpSpPr>
          <a:xfrm>
            <a:off x="6318121" y="4933827"/>
            <a:ext cx="1085867" cy="1457333"/>
            <a:chOff x="7559750" y="1690838"/>
            <a:chExt cx="814400" cy="1093000"/>
          </a:xfrm>
        </p:grpSpPr>
        <p:sp>
          <p:nvSpPr>
            <p:cNvPr id="246" name="Google Shape;2922;p49"/>
            <p:cNvSpPr/>
            <p:nvPr/>
          </p:nvSpPr>
          <p:spPr>
            <a:xfrm>
              <a:off x="7604450" y="23109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923;p49"/>
            <p:cNvSpPr/>
            <p:nvPr/>
          </p:nvSpPr>
          <p:spPr>
            <a:xfrm>
              <a:off x="7579425" y="23708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924;p49"/>
            <p:cNvSpPr/>
            <p:nvPr/>
          </p:nvSpPr>
          <p:spPr>
            <a:xfrm>
              <a:off x="8151700" y="21674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925;p49"/>
            <p:cNvSpPr/>
            <p:nvPr/>
          </p:nvSpPr>
          <p:spPr>
            <a:xfrm>
              <a:off x="8103525" y="21223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926;p49"/>
            <p:cNvSpPr/>
            <p:nvPr/>
          </p:nvSpPr>
          <p:spPr>
            <a:xfrm>
              <a:off x="8109825" y="23403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927;p49"/>
            <p:cNvSpPr/>
            <p:nvPr/>
          </p:nvSpPr>
          <p:spPr>
            <a:xfrm>
              <a:off x="8125650" y="18367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928;p49"/>
            <p:cNvSpPr/>
            <p:nvPr/>
          </p:nvSpPr>
          <p:spPr>
            <a:xfrm>
              <a:off x="8082525" y="18854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929;p49"/>
            <p:cNvSpPr/>
            <p:nvPr/>
          </p:nvSpPr>
          <p:spPr>
            <a:xfrm>
              <a:off x="8046875" y="19395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930;p49"/>
            <p:cNvSpPr/>
            <p:nvPr/>
          </p:nvSpPr>
          <p:spPr>
            <a:xfrm>
              <a:off x="8042650" y="20972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931;p49"/>
            <p:cNvSpPr/>
            <p:nvPr/>
          </p:nvSpPr>
          <p:spPr>
            <a:xfrm>
              <a:off x="8051825" y="23138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932;p49"/>
            <p:cNvSpPr/>
            <p:nvPr/>
          </p:nvSpPr>
          <p:spPr>
            <a:xfrm>
              <a:off x="8341625" y="16908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933;p49"/>
            <p:cNvSpPr/>
            <p:nvPr/>
          </p:nvSpPr>
          <p:spPr>
            <a:xfrm>
              <a:off x="8283150" y="17210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934;p49"/>
            <p:cNvSpPr/>
            <p:nvPr/>
          </p:nvSpPr>
          <p:spPr>
            <a:xfrm>
              <a:off x="8164575" y="22928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935;p49"/>
            <p:cNvSpPr/>
            <p:nvPr/>
          </p:nvSpPr>
          <p:spPr>
            <a:xfrm>
              <a:off x="8178950" y="22274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936;p49"/>
            <p:cNvSpPr/>
            <p:nvPr/>
          </p:nvSpPr>
          <p:spPr>
            <a:xfrm>
              <a:off x="8174175" y="17933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937;p49"/>
            <p:cNvSpPr/>
            <p:nvPr/>
          </p:nvSpPr>
          <p:spPr>
            <a:xfrm>
              <a:off x="8227025" y="17550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938;p49"/>
            <p:cNvSpPr/>
            <p:nvPr/>
          </p:nvSpPr>
          <p:spPr>
            <a:xfrm>
              <a:off x="7559750" y="25003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939;p49"/>
            <p:cNvSpPr/>
            <p:nvPr/>
          </p:nvSpPr>
          <p:spPr>
            <a:xfrm>
              <a:off x="7592350" y="26950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940;p49"/>
            <p:cNvSpPr/>
            <p:nvPr/>
          </p:nvSpPr>
          <p:spPr>
            <a:xfrm>
              <a:off x="7564575" y="24344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941;p49"/>
            <p:cNvSpPr/>
            <p:nvPr/>
          </p:nvSpPr>
          <p:spPr>
            <a:xfrm>
              <a:off x="7572125" y="26319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942;p49"/>
            <p:cNvSpPr/>
            <p:nvPr/>
          </p:nvSpPr>
          <p:spPr>
            <a:xfrm>
              <a:off x="7561475" y="25665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943;p49"/>
            <p:cNvSpPr/>
            <p:nvPr/>
          </p:nvSpPr>
          <p:spPr>
            <a:xfrm>
              <a:off x="7622100" y="27542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2944;p49"/>
            <p:cNvSpPr/>
            <p:nvPr/>
          </p:nvSpPr>
          <p:spPr>
            <a:xfrm>
              <a:off x="7786650" y="21325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2945;p49"/>
            <p:cNvSpPr/>
            <p:nvPr/>
          </p:nvSpPr>
          <p:spPr>
            <a:xfrm>
              <a:off x="7846975" y="21080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946;p49"/>
            <p:cNvSpPr/>
            <p:nvPr/>
          </p:nvSpPr>
          <p:spPr>
            <a:xfrm>
              <a:off x="7681775" y="22075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947;p49"/>
            <p:cNvSpPr/>
            <p:nvPr/>
          </p:nvSpPr>
          <p:spPr>
            <a:xfrm>
              <a:off x="7638975" y="22561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948;p49"/>
            <p:cNvSpPr/>
            <p:nvPr/>
          </p:nvSpPr>
          <p:spPr>
            <a:xfrm>
              <a:off x="7731225" y="21660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949;p49"/>
            <p:cNvSpPr/>
            <p:nvPr/>
          </p:nvSpPr>
          <p:spPr>
            <a:xfrm>
              <a:off x="8020125" y="19987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950;p49"/>
            <p:cNvSpPr/>
            <p:nvPr/>
          </p:nvSpPr>
          <p:spPr>
            <a:xfrm>
              <a:off x="8016975" y="22577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2951;p49"/>
            <p:cNvSpPr/>
            <p:nvPr/>
          </p:nvSpPr>
          <p:spPr>
            <a:xfrm>
              <a:off x="8001000" y="21935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2952;p49"/>
            <p:cNvSpPr/>
            <p:nvPr/>
          </p:nvSpPr>
          <p:spPr>
            <a:xfrm>
              <a:off x="7977350" y="20618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2953;p49"/>
            <p:cNvSpPr/>
            <p:nvPr/>
          </p:nvSpPr>
          <p:spPr>
            <a:xfrm>
              <a:off x="7911400" y="20934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954;p49"/>
            <p:cNvSpPr/>
            <p:nvPr/>
          </p:nvSpPr>
          <p:spPr>
            <a:xfrm>
              <a:off x="7998200" y="21274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640739" y="1633475"/>
            <a:ext cx="2661376" cy="4598384"/>
            <a:chOff x="5362868" y="1160331"/>
            <a:chExt cx="1996032" cy="3448788"/>
          </a:xfrm>
        </p:grpSpPr>
        <p:sp>
          <p:nvSpPr>
            <p:cNvPr id="10" name="Folded Corner 9"/>
            <p:cNvSpPr/>
            <p:nvPr/>
          </p:nvSpPr>
          <p:spPr>
            <a:xfrm>
              <a:off x="5362868" y="1160331"/>
              <a:ext cx="1996032" cy="3448788"/>
            </a:xfrm>
            <a:prstGeom prst="foldedCorner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>
                <a:buClr>
                  <a:srgbClr val="000000"/>
                </a:buClr>
              </a:pPr>
              <a:endParaRPr lang="en-US" sz="1867" kern="0">
                <a:solidFill>
                  <a:srgbClr val="72B5CA"/>
                </a:solidFill>
                <a:latin typeface="Arial"/>
                <a:sym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562173" y="1330562"/>
              <a:ext cx="1630495" cy="3023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UTM Cooper Black" panose="02040603050506020204" pitchFamily="18" charset="0"/>
                  <a:cs typeface="Arial"/>
                  <a:sym typeface="Arial"/>
                </a:rPr>
                <a:t> ONG </a:t>
              </a:r>
            </a:p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UTM Cooper Black" panose="02040603050506020204" pitchFamily="18" charset="0"/>
                  <a:cs typeface="Arial"/>
                  <a:sym typeface="Arial"/>
                </a:rPr>
                <a:t>ĐI</a:t>
              </a:r>
            </a:p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UTM Cooper Black" panose="02040603050506020204" pitchFamily="18" charset="0"/>
                  <a:cs typeface="Arial"/>
                  <a:sym typeface="Arial"/>
                </a:rPr>
                <a:t> TÌM</a:t>
              </a:r>
            </a:p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UTM Cooper Black" panose="02040603050506020204" pitchFamily="18" charset="0"/>
                  <a:cs typeface="Arial"/>
                  <a:sym typeface="Arial"/>
                </a:rPr>
                <a:t> MẬT</a:t>
              </a:r>
              <a:endParaRPr lang="en-US" sz="6400" kern="0" dirty="0">
                <a:solidFill>
                  <a:srgbClr val="000000"/>
                </a:solidFill>
                <a:latin typeface="UTM Cooper Black" panose="0204060305050602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241" name="Picture 2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10709" y="220639"/>
            <a:ext cx="2633785" cy="2061141"/>
          </a:xfrm>
          <a:prstGeom prst="rect">
            <a:avLst/>
          </a:prstGeom>
        </p:spPr>
      </p:pic>
      <p:pic>
        <p:nvPicPr>
          <p:cNvPr id="282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385" y="5087143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896 6.17284E-7 C -0.24687 0.05309 -0.24201 0.12654 -0.22396 0.12593 C -0.19792 0.12593 -0.19601 -0.12191 -0.16493 -0.12315 C -0.13698 -0.12315 -0.15191 0.09414 -0.125 0.0929 C -0.09687 0.0929 -0.11198 -0.06389 -0.08194 -0.06389 C -0.05503 -0.06389 -0.06996 0.04197 -0.04601 0.04197 C -0.02292 0.04197 -0.03489 -0.03889 -0.01389 -0.03889 C -0.00191 -0.03889 -0.00104 -0.01698 -1.11111E-6 6.17284E-7 " pathEditMode="relative" rAng="0" ptsTypes="AAAAAAAA">
                                      <p:cBhvr>
                                        <p:cTn id="21" dur="2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2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405292" cy="1285053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1062" flipH="1">
            <a:off x="9820516" y="-389529"/>
            <a:ext cx="3493997" cy="270575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475394" y="711676"/>
            <a:ext cx="3090976" cy="2175389"/>
            <a:chOff x="3356543" y="533756"/>
            <a:chExt cx="2318232" cy="1631542"/>
          </a:xfrm>
        </p:grpSpPr>
        <p:grpSp>
          <p:nvGrpSpPr>
            <p:cNvPr id="161" name="Group 160"/>
            <p:cNvGrpSpPr/>
            <p:nvPr/>
          </p:nvGrpSpPr>
          <p:grpSpPr>
            <a:xfrm>
              <a:off x="3356543" y="533756"/>
              <a:ext cx="2272728" cy="1631542"/>
              <a:chOff x="821543" y="1521288"/>
              <a:chExt cx="2272728" cy="1631542"/>
            </a:xfrm>
          </p:grpSpPr>
          <p:sp>
            <p:nvSpPr>
              <p:cNvPr id="162" name="Rounded Rectangle 161"/>
              <p:cNvSpPr/>
              <p:nvPr/>
            </p:nvSpPr>
            <p:spPr>
              <a:xfrm>
                <a:off x="1422363" y="2225006"/>
                <a:ext cx="1671908" cy="927824"/>
              </a:xfrm>
              <a:prstGeom prst="roundRect">
                <a:avLst/>
              </a:prstGeom>
              <a:solidFill>
                <a:srgbClr val="CCFFCC">
                  <a:alpha val="48000"/>
                </a:srgbClr>
              </a:solidFill>
              <a:ln w="60325" cmpd="thickThin">
                <a:solidFill>
                  <a:schemeClr val="bg2">
                    <a:lumMod val="2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21543" y="1521288"/>
                <a:ext cx="1059484" cy="927824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4" name="Rectangle 163"/>
                <p:cNvSpPr/>
                <p:nvPr/>
              </p:nvSpPr>
              <p:spPr>
                <a:xfrm>
                  <a:off x="4004750" y="1532109"/>
                  <a:ext cx="1670025" cy="3154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𝟐𝟎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𝟎𝟎𝟎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:(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𝟐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𝑿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𝟓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)</m:t>
                        </m:r>
                      </m:oMath>
                    </m:oMathPara>
                  </a14:m>
                  <a:endParaRPr lang="en-US" sz="1600" b="1" kern="0" dirty="0">
                    <a:solidFill>
                      <a:srgbClr val="A8E1F2">
                        <a:lumMod val="10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64" name="Rectangle 1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4750" y="1532109"/>
                  <a:ext cx="1670025" cy="315423"/>
                </a:xfrm>
                <a:prstGeom prst="rect">
                  <a:avLst/>
                </a:prstGeom>
                <a:blipFill>
                  <a:blip r:embed="rId7"/>
                  <a:stretch>
                    <a:fillRect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7906986" y="759506"/>
            <a:ext cx="3161063" cy="2175391"/>
            <a:chOff x="5930238" y="569628"/>
            <a:chExt cx="2370797" cy="1631542"/>
          </a:xfrm>
        </p:grpSpPr>
        <p:grpSp>
          <p:nvGrpSpPr>
            <p:cNvPr id="165" name="Group 164"/>
            <p:cNvGrpSpPr/>
            <p:nvPr/>
          </p:nvGrpSpPr>
          <p:grpSpPr>
            <a:xfrm>
              <a:off x="5930238" y="569628"/>
              <a:ext cx="2370797" cy="1631542"/>
              <a:chOff x="821543" y="1521288"/>
              <a:chExt cx="2370797" cy="1631542"/>
            </a:xfrm>
          </p:grpSpPr>
          <p:sp>
            <p:nvSpPr>
              <p:cNvPr id="166" name="Rounded Rectangle 165"/>
              <p:cNvSpPr/>
              <p:nvPr/>
            </p:nvSpPr>
            <p:spPr>
              <a:xfrm>
                <a:off x="1422364" y="2225006"/>
                <a:ext cx="1769976" cy="927824"/>
              </a:xfrm>
              <a:prstGeom prst="roundRect">
                <a:avLst/>
              </a:prstGeom>
              <a:solidFill>
                <a:srgbClr val="FFFF00">
                  <a:alpha val="66000"/>
                </a:srgbClr>
              </a:solidFill>
              <a:ln w="60325" cmpd="thickThin">
                <a:solidFill>
                  <a:schemeClr val="bg2">
                    <a:lumMod val="2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21543" y="1521288"/>
                <a:ext cx="1059484" cy="927824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8" name="Rectangle 167"/>
                <p:cNvSpPr/>
                <p:nvPr/>
              </p:nvSpPr>
              <p:spPr>
                <a:xfrm>
                  <a:off x="6601158" y="1596890"/>
                  <a:ext cx="1499305" cy="3154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𝟑𝟎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𝟎𝟎𝟎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: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𝟓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𝑿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𝟔</m:t>
                        </m:r>
                      </m:oMath>
                    </m:oMathPara>
                  </a14:m>
                  <a:endParaRPr lang="en-US" sz="1600" b="1" kern="0" dirty="0">
                    <a:solidFill>
                      <a:srgbClr val="A8E1F2">
                        <a:lumMod val="10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68" name="Rectangle 1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1158" y="1596890"/>
                  <a:ext cx="1499305" cy="31542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8468394" y="4944517"/>
            <a:ext cx="2216953" cy="1913483"/>
            <a:chOff x="6398310" y="2778643"/>
            <a:chExt cx="1662715" cy="1435112"/>
          </a:xfrm>
        </p:grpSpPr>
        <p:grpSp>
          <p:nvGrpSpPr>
            <p:cNvPr id="172" name="Group 171"/>
            <p:cNvGrpSpPr/>
            <p:nvPr/>
          </p:nvGrpSpPr>
          <p:grpSpPr>
            <a:xfrm>
              <a:off x="6398310" y="2778643"/>
              <a:ext cx="1662715" cy="1435112"/>
              <a:chOff x="5128124" y="1590037"/>
              <a:chExt cx="1821679" cy="1533693"/>
            </a:xfrm>
          </p:grpSpPr>
          <p:pic>
            <p:nvPicPr>
              <p:cNvPr id="173" name="Picture 17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8124" y="1590037"/>
                <a:ext cx="1821679" cy="1533693"/>
              </a:xfrm>
              <a:prstGeom prst="rect">
                <a:avLst/>
              </a:prstGeom>
            </p:spPr>
          </p:pic>
          <p:sp>
            <p:nvSpPr>
              <p:cNvPr id="174" name="Hexagon 173"/>
              <p:cNvSpPr/>
              <p:nvPr/>
            </p:nvSpPr>
            <p:spPr>
              <a:xfrm>
                <a:off x="5593608" y="1979424"/>
                <a:ext cx="949214" cy="941620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0325" cmpd="dbl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5238" y="2178709"/>
                <a:ext cx="367213" cy="356349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6" name="Rectangle 175"/>
                <p:cNvSpPr/>
                <p:nvPr/>
              </p:nvSpPr>
              <p:spPr>
                <a:xfrm>
                  <a:off x="6822898" y="3550730"/>
                  <a:ext cx="931986" cy="3462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𝟑𝟔</m:t>
                        </m:r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𝟎𝟎𝟎</m:t>
                        </m:r>
                      </m:oMath>
                    </m:oMathPara>
                  </a14:m>
                  <a:endParaRPr lang="en-US" sz="1867" b="1" kern="0" dirty="0">
                    <a:solidFill>
                      <a:srgbClr val="FF657D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76" name="Rectangle 1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2898" y="3550730"/>
                  <a:ext cx="931986" cy="34624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4926182" y="4944520"/>
            <a:ext cx="2216953" cy="1913483"/>
            <a:chOff x="3883402" y="2771965"/>
            <a:chExt cx="1662715" cy="1435112"/>
          </a:xfrm>
        </p:grpSpPr>
        <p:grpSp>
          <p:nvGrpSpPr>
            <p:cNvPr id="169" name="Group 168"/>
            <p:cNvGrpSpPr/>
            <p:nvPr/>
          </p:nvGrpSpPr>
          <p:grpSpPr>
            <a:xfrm>
              <a:off x="3883402" y="2771965"/>
              <a:ext cx="1662715" cy="1435112"/>
              <a:chOff x="5128124" y="1590037"/>
              <a:chExt cx="1821679" cy="1533693"/>
            </a:xfrm>
          </p:grpSpPr>
          <p:pic>
            <p:nvPicPr>
              <p:cNvPr id="170" name="Picture 16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8124" y="1590037"/>
                <a:ext cx="1821679" cy="1533693"/>
              </a:xfrm>
              <a:prstGeom prst="rect">
                <a:avLst/>
              </a:prstGeom>
            </p:spPr>
          </p:pic>
          <p:sp>
            <p:nvSpPr>
              <p:cNvPr id="171" name="Hexagon 170"/>
              <p:cNvSpPr/>
              <p:nvPr/>
            </p:nvSpPr>
            <p:spPr>
              <a:xfrm>
                <a:off x="5593608" y="1979424"/>
                <a:ext cx="949214" cy="941620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0325" cmpd="dbl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177" name="Picture 1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1257" y="3250105"/>
              <a:ext cx="335169" cy="33344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9" name="Rectangle 178"/>
                <p:cNvSpPr/>
                <p:nvPr/>
              </p:nvSpPr>
              <p:spPr>
                <a:xfrm>
                  <a:off x="4276491" y="3469902"/>
                  <a:ext cx="931986" cy="3462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𝟐𝟒</m:t>
                        </m:r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𝟎𝟎𝟎</m:t>
                        </m:r>
                      </m:oMath>
                    </m:oMathPara>
                  </a14:m>
                  <a:endParaRPr lang="en-US" sz="1867" b="1" kern="0" dirty="0">
                    <a:solidFill>
                      <a:srgbClr val="FF657D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79" name="Rectangle 1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6491" y="3469902"/>
                  <a:ext cx="931986" cy="34624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/>
          <p:cNvGrpSpPr/>
          <p:nvPr/>
        </p:nvGrpSpPr>
        <p:grpSpPr>
          <a:xfrm>
            <a:off x="1264628" y="4944517"/>
            <a:ext cx="2216953" cy="1913483"/>
            <a:chOff x="1617804" y="2777967"/>
            <a:chExt cx="1662715" cy="1435112"/>
          </a:xfrm>
        </p:grpSpPr>
        <p:grpSp>
          <p:nvGrpSpPr>
            <p:cNvPr id="158" name="Group 157"/>
            <p:cNvGrpSpPr/>
            <p:nvPr/>
          </p:nvGrpSpPr>
          <p:grpSpPr>
            <a:xfrm>
              <a:off x="1617804" y="2777967"/>
              <a:ext cx="1662715" cy="1435112"/>
              <a:chOff x="5128124" y="1590037"/>
              <a:chExt cx="1821679" cy="1533693"/>
            </a:xfrm>
          </p:grpSpPr>
          <p:pic>
            <p:nvPicPr>
              <p:cNvPr id="159" name="Picture 15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8124" y="1590037"/>
                <a:ext cx="1821679" cy="1533693"/>
              </a:xfrm>
              <a:prstGeom prst="rect">
                <a:avLst/>
              </a:prstGeom>
            </p:spPr>
          </p:pic>
          <p:sp>
            <p:nvSpPr>
              <p:cNvPr id="160" name="Hexagon 159"/>
              <p:cNvSpPr/>
              <p:nvPr/>
            </p:nvSpPr>
            <p:spPr>
              <a:xfrm>
                <a:off x="5593608" y="1979424"/>
                <a:ext cx="949214" cy="941620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0325" cmpd="dbl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178" name="Picture 1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7436" y="3306700"/>
              <a:ext cx="335169" cy="33344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0" name="Rectangle 179"/>
                <p:cNvSpPr/>
                <p:nvPr/>
              </p:nvSpPr>
              <p:spPr>
                <a:xfrm>
                  <a:off x="1990856" y="3521012"/>
                  <a:ext cx="931986" cy="3462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𝟏𝟎</m:t>
                        </m:r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4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𝟎𝟎𝟎</m:t>
                        </m:r>
                      </m:oMath>
                    </m:oMathPara>
                  </a14:m>
                  <a:endParaRPr lang="en-US" sz="1867" b="1" kern="0" dirty="0">
                    <a:solidFill>
                      <a:srgbClr val="FF657D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80" name="Rectangle 1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0856" y="3521012"/>
                  <a:ext cx="931986" cy="34624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/>
          <p:cNvGrpSpPr/>
          <p:nvPr/>
        </p:nvGrpSpPr>
        <p:grpSpPr>
          <a:xfrm>
            <a:off x="1334877" y="759506"/>
            <a:ext cx="2777363" cy="2175391"/>
            <a:chOff x="1001158" y="569628"/>
            <a:chExt cx="2083022" cy="1631542"/>
          </a:xfrm>
        </p:grpSpPr>
        <p:grpSp>
          <p:nvGrpSpPr>
            <p:cNvPr id="153" name="Group 152"/>
            <p:cNvGrpSpPr/>
            <p:nvPr/>
          </p:nvGrpSpPr>
          <p:grpSpPr>
            <a:xfrm>
              <a:off x="1001158" y="569628"/>
              <a:ext cx="2083022" cy="1631542"/>
              <a:chOff x="821543" y="1521288"/>
              <a:chExt cx="2083022" cy="1631542"/>
            </a:xfrm>
          </p:grpSpPr>
          <p:sp>
            <p:nvSpPr>
              <p:cNvPr id="154" name="Rounded Rectangle 153"/>
              <p:cNvSpPr/>
              <p:nvPr/>
            </p:nvSpPr>
            <p:spPr>
              <a:xfrm>
                <a:off x="1422364" y="2225006"/>
                <a:ext cx="1482201" cy="92782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  <a:alpha val="48000"/>
                </a:schemeClr>
              </a:solidFill>
              <a:ln w="60325" cmpd="thickThin">
                <a:solidFill>
                  <a:schemeClr val="bg2">
                    <a:lumMod val="2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pic>
            <p:nvPicPr>
              <p:cNvPr id="155" name="Picture 15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21543" y="1521288"/>
                <a:ext cx="1059484" cy="927824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6" name="Rectangle 155"/>
                <p:cNvSpPr/>
                <p:nvPr/>
              </p:nvSpPr>
              <p:spPr>
                <a:xfrm>
                  <a:off x="1601979" y="1567980"/>
                  <a:ext cx="1433326" cy="3154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𝟐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𝟎𝟎𝟎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𝑿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𝟒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𝑿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𝟑</m:t>
                        </m:r>
                      </m:oMath>
                    </m:oMathPara>
                  </a14:m>
                  <a:endParaRPr lang="en-US" sz="1600" b="1" kern="0" dirty="0">
                    <a:solidFill>
                      <a:srgbClr val="A8E1F2">
                        <a:lumMod val="10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56" name="Rectangle 1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1979" y="1567980"/>
                  <a:ext cx="1433326" cy="315423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24479 0.30772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32099E-6 L -0.31962 0.2953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90" y="147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-0.00538 0.28642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143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-108370" y="-1067170"/>
            <a:ext cx="6116756" cy="4270500"/>
          </a:xfrm>
          <a:prstGeom prst="rect">
            <a:avLst/>
          </a:prstGeom>
        </p:spPr>
      </p:pic>
      <p:sp>
        <p:nvSpPr>
          <p:cNvPr id="1114" name="Google Shape;1114;p39"/>
          <p:cNvSpPr txBox="1">
            <a:spLocks noGrp="1"/>
          </p:cNvSpPr>
          <p:nvPr>
            <p:ph type="ctrTitle"/>
          </p:nvPr>
        </p:nvSpPr>
        <p:spPr>
          <a:xfrm>
            <a:off x="2395938" y="2503202"/>
            <a:ext cx="7445231" cy="215348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vi-VN" sz="5867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72: LUYỆN TẬP CHUNG (TIẾT 2)</a:t>
            </a:r>
          </a:p>
        </p:txBody>
      </p:sp>
      <p:grpSp>
        <p:nvGrpSpPr>
          <p:cNvPr id="1116" name="Google Shape;1116;p39"/>
          <p:cNvGrpSpPr/>
          <p:nvPr/>
        </p:nvGrpSpPr>
        <p:grpSpPr>
          <a:xfrm>
            <a:off x="4402303" y="5529060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53867" y="2703135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06651" y="5343494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32453" y="1830195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42691" y="5372063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41293" y="-82841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16760" y="3878476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63352" y="5196158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381" name="Google Shape;1114;p39"/>
          <p:cNvSpPr txBox="1">
            <a:spLocks/>
          </p:cNvSpPr>
          <p:nvPr/>
        </p:nvSpPr>
        <p:spPr>
          <a:xfrm>
            <a:off x="2377327" y="2536773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vi-VN" sz="5867" b="1" kern="0" dirty="0">
                <a:solidFill>
                  <a:srgbClr val="FF657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72: LUYỆN TẬP CHUNG </a:t>
            </a:r>
            <a:r>
              <a:rPr lang="en-US" sz="5867" b="1" kern="0" dirty="0">
                <a:solidFill>
                  <a:srgbClr val="FF657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(TIẾT 2)</a:t>
            </a:r>
            <a:endParaRPr lang="vi-VN" sz="5867" b="1" kern="0" dirty="0">
              <a:solidFill>
                <a:srgbClr val="FF657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3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9165436" y="2536860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243765" y="-343545"/>
            <a:ext cx="2696527" cy="3393383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90" name="Rectangle 389"/>
          <p:cNvSpPr/>
          <p:nvPr/>
        </p:nvSpPr>
        <p:spPr>
          <a:xfrm rot="20460306">
            <a:off x="1273094" y="1071635"/>
            <a:ext cx="230063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40">
              <a:buClr>
                <a:srgbClr val="000000"/>
              </a:buClr>
            </a:pPr>
            <a:r>
              <a:rPr lang="en" sz="8000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Toán</a:t>
            </a:r>
            <a:endParaRPr lang="en-US" sz="8000" kern="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145" y="4474323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791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4" grpId="0"/>
      <p:bldP spid="3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lang="zh-CN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12781" y="94511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199456" y="740701"/>
            <a:ext cx="104071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đến tòa lâu đài, Rô-bốt phải đi qua các đoạn đường ghi phép tính có kết quả bé hơn 8 000. Hỏi Rô-bốt phải đi theo đường nào?</a:t>
            </a:r>
          </a:p>
          <a:p>
            <a:pPr algn="just" defTabSz="914377"/>
            <a:endParaRPr lang="vi-VN" sz="2800" b="1" dirty="0" err="1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306F74-D81F-C6DC-A267-8B13BFCCA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435" y="2180862"/>
            <a:ext cx="10184797" cy="380338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6B015C1-7A27-7992-3E86-D00990F5D4AD}"/>
              </a:ext>
            </a:extLst>
          </p:cNvPr>
          <p:cNvCxnSpPr>
            <a:cxnSpLocks/>
          </p:cNvCxnSpPr>
          <p:nvPr/>
        </p:nvCxnSpPr>
        <p:spPr>
          <a:xfrm>
            <a:off x="4175787" y="1220755"/>
            <a:ext cx="7200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6E7AEDC-7AD0-CE6C-59BD-A0FBD975575E}"/>
              </a:ext>
            </a:extLst>
          </p:cNvPr>
          <p:cNvCxnSpPr>
            <a:cxnSpLocks/>
          </p:cNvCxnSpPr>
          <p:nvPr/>
        </p:nvCxnSpPr>
        <p:spPr>
          <a:xfrm>
            <a:off x="1295467" y="1604797"/>
            <a:ext cx="36484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A1C65CB-8B1C-C2F3-BF36-FB406541F9B5}"/>
              </a:ext>
            </a:extLst>
          </p:cNvPr>
          <p:cNvSpPr/>
          <p:nvPr/>
        </p:nvSpPr>
        <p:spPr>
          <a:xfrm rot="19594547">
            <a:off x="3031599" y="3161974"/>
            <a:ext cx="1242760" cy="4019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6 000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D78FDCB-0327-5B17-769E-3C587CFB803A}"/>
              </a:ext>
            </a:extLst>
          </p:cNvPr>
          <p:cNvSpPr/>
          <p:nvPr/>
        </p:nvSpPr>
        <p:spPr>
          <a:xfrm rot="1361634">
            <a:off x="3319631" y="5370219"/>
            <a:ext cx="1242760" cy="4019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8 000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7026CE-9F89-4F81-0CCE-10D04945B24A}"/>
              </a:ext>
            </a:extLst>
          </p:cNvPr>
          <p:cNvSpPr/>
          <p:nvPr/>
        </p:nvSpPr>
        <p:spPr>
          <a:xfrm rot="3973778">
            <a:off x="5577535" y="3769931"/>
            <a:ext cx="1242760" cy="4019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7 000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30856B-08D6-4CAD-B218-68CCBE6254A0}"/>
              </a:ext>
            </a:extLst>
          </p:cNvPr>
          <p:cNvSpPr/>
          <p:nvPr/>
        </p:nvSpPr>
        <p:spPr>
          <a:xfrm rot="788431">
            <a:off x="6101032" y="2629561"/>
            <a:ext cx="1242760" cy="4019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8 000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9801EEF-A483-72B7-E4D3-A8DA79F54CA7}"/>
              </a:ext>
            </a:extLst>
          </p:cNvPr>
          <p:cNvSpPr/>
          <p:nvPr/>
        </p:nvSpPr>
        <p:spPr>
          <a:xfrm rot="19246259">
            <a:off x="6851147" y="4448755"/>
            <a:ext cx="1242760" cy="4019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7 000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356E07C-5112-7223-6BD5-B74E9F6D58C9}"/>
              </a:ext>
            </a:extLst>
          </p:cNvPr>
          <p:cNvSpPr/>
          <p:nvPr/>
        </p:nvSpPr>
        <p:spPr>
          <a:xfrm rot="3703911">
            <a:off x="8405288" y="4069721"/>
            <a:ext cx="1242760" cy="4019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6 000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2AE2E03-5961-6570-44D7-AB68B8D8E780}"/>
              </a:ext>
            </a:extLst>
          </p:cNvPr>
          <p:cNvSpPr/>
          <p:nvPr/>
        </p:nvSpPr>
        <p:spPr>
          <a:xfrm>
            <a:off x="7248128" y="5733257"/>
            <a:ext cx="1242760" cy="4019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9 000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66DF26E-EB2D-E5D9-FCFB-078F05BD94BC}"/>
              </a:ext>
            </a:extLst>
          </p:cNvPr>
          <p:cNvSpPr/>
          <p:nvPr/>
        </p:nvSpPr>
        <p:spPr>
          <a:xfrm>
            <a:off x="2506134" y="3338286"/>
            <a:ext cx="6695924" cy="2080381"/>
          </a:xfrm>
          <a:custGeom>
            <a:avLst/>
            <a:gdLst>
              <a:gd name="connsiteX0" fmla="*/ 0 w 5021943"/>
              <a:gd name="connsiteY0" fmla="*/ 1168400 h 1560286"/>
              <a:gd name="connsiteX1" fmla="*/ 79829 w 5021943"/>
              <a:gd name="connsiteY1" fmla="*/ 1103086 h 1560286"/>
              <a:gd name="connsiteX2" fmla="*/ 116114 w 5021943"/>
              <a:gd name="connsiteY2" fmla="*/ 1052286 h 1560286"/>
              <a:gd name="connsiteX3" fmla="*/ 159657 w 5021943"/>
              <a:gd name="connsiteY3" fmla="*/ 1008743 h 1560286"/>
              <a:gd name="connsiteX4" fmla="*/ 181429 w 5021943"/>
              <a:gd name="connsiteY4" fmla="*/ 979715 h 1560286"/>
              <a:gd name="connsiteX5" fmla="*/ 268514 w 5021943"/>
              <a:gd name="connsiteY5" fmla="*/ 928915 h 1560286"/>
              <a:gd name="connsiteX6" fmla="*/ 283029 w 5021943"/>
              <a:gd name="connsiteY6" fmla="*/ 914400 h 1560286"/>
              <a:gd name="connsiteX7" fmla="*/ 312057 w 5021943"/>
              <a:gd name="connsiteY7" fmla="*/ 878115 h 1560286"/>
              <a:gd name="connsiteX8" fmla="*/ 399143 w 5021943"/>
              <a:gd name="connsiteY8" fmla="*/ 820057 h 1560286"/>
              <a:gd name="connsiteX9" fmla="*/ 457200 w 5021943"/>
              <a:gd name="connsiteY9" fmla="*/ 747486 h 1560286"/>
              <a:gd name="connsiteX10" fmla="*/ 566057 w 5021943"/>
              <a:gd name="connsiteY10" fmla="*/ 645886 h 1560286"/>
              <a:gd name="connsiteX11" fmla="*/ 631371 w 5021943"/>
              <a:gd name="connsiteY11" fmla="*/ 616857 h 1560286"/>
              <a:gd name="connsiteX12" fmla="*/ 747486 w 5021943"/>
              <a:gd name="connsiteY12" fmla="*/ 551543 h 1560286"/>
              <a:gd name="connsiteX13" fmla="*/ 863600 w 5021943"/>
              <a:gd name="connsiteY13" fmla="*/ 493486 h 1560286"/>
              <a:gd name="connsiteX14" fmla="*/ 950686 w 5021943"/>
              <a:gd name="connsiteY14" fmla="*/ 420915 h 1560286"/>
              <a:gd name="connsiteX15" fmla="*/ 1001486 w 5021943"/>
              <a:gd name="connsiteY15" fmla="*/ 377372 h 1560286"/>
              <a:gd name="connsiteX16" fmla="*/ 1074057 w 5021943"/>
              <a:gd name="connsiteY16" fmla="*/ 341086 h 1560286"/>
              <a:gd name="connsiteX17" fmla="*/ 1190171 w 5021943"/>
              <a:gd name="connsiteY17" fmla="*/ 290286 h 1560286"/>
              <a:gd name="connsiteX18" fmla="*/ 1284514 w 5021943"/>
              <a:gd name="connsiteY18" fmla="*/ 210457 h 1560286"/>
              <a:gd name="connsiteX19" fmla="*/ 1393371 w 5021943"/>
              <a:gd name="connsiteY19" fmla="*/ 145143 h 1560286"/>
              <a:gd name="connsiteX20" fmla="*/ 1502229 w 5021943"/>
              <a:gd name="connsiteY20" fmla="*/ 72572 h 1560286"/>
              <a:gd name="connsiteX21" fmla="*/ 1560286 w 5021943"/>
              <a:gd name="connsiteY21" fmla="*/ 50800 h 1560286"/>
              <a:gd name="connsiteX22" fmla="*/ 1669143 w 5021943"/>
              <a:gd name="connsiteY22" fmla="*/ 21772 h 1560286"/>
              <a:gd name="connsiteX23" fmla="*/ 1770743 w 5021943"/>
              <a:gd name="connsiteY23" fmla="*/ 0 h 1560286"/>
              <a:gd name="connsiteX24" fmla="*/ 1959429 w 5021943"/>
              <a:gd name="connsiteY24" fmla="*/ 7257 h 1560286"/>
              <a:gd name="connsiteX25" fmla="*/ 2053771 w 5021943"/>
              <a:gd name="connsiteY25" fmla="*/ 14515 h 1560286"/>
              <a:gd name="connsiteX26" fmla="*/ 2249714 w 5021943"/>
              <a:gd name="connsiteY26" fmla="*/ 72572 h 1560286"/>
              <a:gd name="connsiteX27" fmla="*/ 2307771 w 5021943"/>
              <a:gd name="connsiteY27" fmla="*/ 159657 h 1560286"/>
              <a:gd name="connsiteX28" fmla="*/ 2416629 w 5021943"/>
              <a:gd name="connsiteY28" fmla="*/ 290286 h 1560286"/>
              <a:gd name="connsiteX29" fmla="*/ 2452914 w 5021943"/>
              <a:gd name="connsiteY29" fmla="*/ 377372 h 1560286"/>
              <a:gd name="connsiteX30" fmla="*/ 2460171 w 5021943"/>
              <a:gd name="connsiteY30" fmla="*/ 406400 h 1560286"/>
              <a:gd name="connsiteX31" fmla="*/ 2532743 w 5021943"/>
              <a:gd name="connsiteY31" fmla="*/ 558800 h 1560286"/>
              <a:gd name="connsiteX32" fmla="*/ 2561771 w 5021943"/>
              <a:gd name="connsiteY32" fmla="*/ 638629 h 1560286"/>
              <a:gd name="connsiteX33" fmla="*/ 2576286 w 5021943"/>
              <a:gd name="connsiteY33" fmla="*/ 689429 h 1560286"/>
              <a:gd name="connsiteX34" fmla="*/ 2598057 w 5021943"/>
              <a:gd name="connsiteY34" fmla="*/ 732972 h 1560286"/>
              <a:gd name="connsiteX35" fmla="*/ 2605314 w 5021943"/>
              <a:gd name="connsiteY35" fmla="*/ 776515 h 1560286"/>
              <a:gd name="connsiteX36" fmla="*/ 2627086 w 5021943"/>
              <a:gd name="connsiteY36" fmla="*/ 827315 h 1560286"/>
              <a:gd name="connsiteX37" fmla="*/ 2677886 w 5021943"/>
              <a:gd name="connsiteY37" fmla="*/ 1001486 h 1560286"/>
              <a:gd name="connsiteX38" fmla="*/ 2692400 w 5021943"/>
              <a:gd name="connsiteY38" fmla="*/ 1045029 h 1560286"/>
              <a:gd name="connsiteX39" fmla="*/ 2706914 w 5021943"/>
              <a:gd name="connsiteY39" fmla="*/ 1103086 h 1560286"/>
              <a:gd name="connsiteX40" fmla="*/ 2728686 w 5021943"/>
              <a:gd name="connsiteY40" fmla="*/ 1153886 h 1560286"/>
              <a:gd name="connsiteX41" fmla="*/ 2757714 w 5021943"/>
              <a:gd name="connsiteY41" fmla="*/ 1219200 h 1560286"/>
              <a:gd name="connsiteX42" fmla="*/ 2786743 w 5021943"/>
              <a:gd name="connsiteY42" fmla="*/ 1248229 h 1560286"/>
              <a:gd name="connsiteX43" fmla="*/ 2815771 w 5021943"/>
              <a:gd name="connsiteY43" fmla="*/ 1291772 h 1560286"/>
              <a:gd name="connsiteX44" fmla="*/ 2844800 w 5021943"/>
              <a:gd name="connsiteY44" fmla="*/ 1306286 h 1560286"/>
              <a:gd name="connsiteX45" fmla="*/ 2873829 w 5021943"/>
              <a:gd name="connsiteY45" fmla="*/ 1328057 h 1560286"/>
              <a:gd name="connsiteX46" fmla="*/ 2946400 w 5021943"/>
              <a:gd name="connsiteY46" fmla="*/ 1320800 h 1560286"/>
              <a:gd name="connsiteX47" fmla="*/ 2968171 w 5021943"/>
              <a:gd name="connsiteY47" fmla="*/ 1291772 h 1560286"/>
              <a:gd name="connsiteX48" fmla="*/ 2997200 w 5021943"/>
              <a:gd name="connsiteY48" fmla="*/ 1277257 h 1560286"/>
              <a:gd name="connsiteX49" fmla="*/ 3004457 w 5021943"/>
              <a:gd name="connsiteY49" fmla="*/ 1248229 h 1560286"/>
              <a:gd name="connsiteX50" fmla="*/ 3214914 w 5021943"/>
              <a:gd name="connsiteY50" fmla="*/ 1124857 h 1560286"/>
              <a:gd name="connsiteX51" fmla="*/ 3229429 w 5021943"/>
              <a:gd name="connsiteY51" fmla="*/ 1103086 h 1560286"/>
              <a:gd name="connsiteX52" fmla="*/ 3251200 w 5021943"/>
              <a:gd name="connsiteY52" fmla="*/ 1081315 h 1560286"/>
              <a:gd name="connsiteX53" fmla="*/ 3280229 w 5021943"/>
              <a:gd name="connsiteY53" fmla="*/ 1030515 h 1560286"/>
              <a:gd name="connsiteX54" fmla="*/ 3345543 w 5021943"/>
              <a:gd name="connsiteY54" fmla="*/ 950686 h 1560286"/>
              <a:gd name="connsiteX55" fmla="*/ 3418114 w 5021943"/>
              <a:gd name="connsiteY55" fmla="*/ 849086 h 1560286"/>
              <a:gd name="connsiteX56" fmla="*/ 3439886 w 5021943"/>
              <a:gd name="connsiteY56" fmla="*/ 827315 h 1560286"/>
              <a:gd name="connsiteX57" fmla="*/ 3483429 w 5021943"/>
              <a:gd name="connsiteY57" fmla="*/ 769257 h 1560286"/>
              <a:gd name="connsiteX58" fmla="*/ 3614057 w 5021943"/>
              <a:gd name="connsiteY58" fmla="*/ 674915 h 1560286"/>
              <a:gd name="connsiteX59" fmla="*/ 3693886 w 5021943"/>
              <a:gd name="connsiteY59" fmla="*/ 595086 h 1560286"/>
              <a:gd name="connsiteX60" fmla="*/ 3722914 w 5021943"/>
              <a:gd name="connsiteY60" fmla="*/ 551543 h 1560286"/>
              <a:gd name="connsiteX61" fmla="*/ 3751943 w 5021943"/>
              <a:gd name="connsiteY61" fmla="*/ 522515 h 1560286"/>
              <a:gd name="connsiteX62" fmla="*/ 3773714 w 5021943"/>
              <a:gd name="connsiteY62" fmla="*/ 493486 h 1560286"/>
              <a:gd name="connsiteX63" fmla="*/ 3824514 w 5021943"/>
              <a:gd name="connsiteY63" fmla="*/ 442686 h 1560286"/>
              <a:gd name="connsiteX64" fmla="*/ 3904343 w 5021943"/>
              <a:gd name="connsiteY64" fmla="*/ 428172 h 1560286"/>
              <a:gd name="connsiteX65" fmla="*/ 3926114 w 5021943"/>
              <a:gd name="connsiteY65" fmla="*/ 399143 h 1560286"/>
              <a:gd name="connsiteX66" fmla="*/ 3984171 w 5021943"/>
              <a:gd name="connsiteY66" fmla="*/ 348343 h 1560286"/>
              <a:gd name="connsiteX67" fmla="*/ 4238171 w 5021943"/>
              <a:gd name="connsiteY67" fmla="*/ 370115 h 1560286"/>
              <a:gd name="connsiteX68" fmla="*/ 4390571 w 5021943"/>
              <a:gd name="connsiteY68" fmla="*/ 442686 h 1560286"/>
              <a:gd name="connsiteX69" fmla="*/ 4448629 w 5021943"/>
              <a:gd name="connsiteY69" fmla="*/ 522515 h 1560286"/>
              <a:gd name="connsiteX70" fmla="*/ 4470400 w 5021943"/>
              <a:gd name="connsiteY70" fmla="*/ 551543 h 1560286"/>
              <a:gd name="connsiteX71" fmla="*/ 4513943 w 5021943"/>
              <a:gd name="connsiteY71" fmla="*/ 609600 h 1560286"/>
              <a:gd name="connsiteX72" fmla="*/ 4528457 w 5021943"/>
              <a:gd name="connsiteY72" fmla="*/ 645886 h 1560286"/>
              <a:gd name="connsiteX73" fmla="*/ 4535714 w 5021943"/>
              <a:gd name="connsiteY73" fmla="*/ 682172 h 1560286"/>
              <a:gd name="connsiteX74" fmla="*/ 4644571 w 5021943"/>
              <a:gd name="connsiteY74" fmla="*/ 870857 h 1560286"/>
              <a:gd name="connsiteX75" fmla="*/ 4680857 w 5021943"/>
              <a:gd name="connsiteY75" fmla="*/ 943429 h 1560286"/>
              <a:gd name="connsiteX76" fmla="*/ 4731657 w 5021943"/>
              <a:gd name="connsiteY76" fmla="*/ 1023257 h 1560286"/>
              <a:gd name="connsiteX77" fmla="*/ 4789714 w 5021943"/>
              <a:gd name="connsiteY77" fmla="*/ 1124857 h 1560286"/>
              <a:gd name="connsiteX78" fmla="*/ 4833257 w 5021943"/>
              <a:gd name="connsiteY78" fmla="*/ 1219200 h 1560286"/>
              <a:gd name="connsiteX79" fmla="*/ 4862286 w 5021943"/>
              <a:gd name="connsiteY79" fmla="*/ 1291772 h 1560286"/>
              <a:gd name="connsiteX80" fmla="*/ 4884057 w 5021943"/>
              <a:gd name="connsiteY80" fmla="*/ 1335315 h 1560286"/>
              <a:gd name="connsiteX81" fmla="*/ 4898571 w 5021943"/>
              <a:gd name="connsiteY81" fmla="*/ 1371600 h 1560286"/>
              <a:gd name="connsiteX82" fmla="*/ 4920343 w 5021943"/>
              <a:gd name="connsiteY82" fmla="*/ 1407886 h 1560286"/>
              <a:gd name="connsiteX83" fmla="*/ 4927600 w 5021943"/>
              <a:gd name="connsiteY83" fmla="*/ 1429657 h 1560286"/>
              <a:gd name="connsiteX84" fmla="*/ 4963886 w 5021943"/>
              <a:gd name="connsiteY84" fmla="*/ 1465943 h 1560286"/>
              <a:gd name="connsiteX85" fmla="*/ 4985657 w 5021943"/>
              <a:gd name="connsiteY85" fmla="*/ 1509486 h 1560286"/>
              <a:gd name="connsiteX86" fmla="*/ 5021943 w 5021943"/>
              <a:gd name="connsiteY86" fmla="*/ 1560286 h 156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5021943" h="1560286">
                <a:moveTo>
                  <a:pt x="0" y="1168400"/>
                </a:moveTo>
                <a:cubicBezTo>
                  <a:pt x="39182" y="1142279"/>
                  <a:pt x="49441" y="1139552"/>
                  <a:pt x="79829" y="1103086"/>
                </a:cubicBezTo>
                <a:cubicBezTo>
                  <a:pt x="93151" y="1087100"/>
                  <a:pt x="102672" y="1068172"/>
                  <a:pt x="116114" y="1052286"/>
                </a:cubicBezTo>
                <a:cubicBezTo>
                  <a:pt x="129373" y="1036616"/>
                  <a:pt x="145925" y="1024000"/>
                  <a:pt x="159657" y="1008743"/>
                </a:cubicBezTo>
                <a:cubicBezTo>
                  <a:pt x="167748" y="999753"/>
                  <a:pt x="172439" y="987806"/>
                  <a:pt x="181429" y="979715"/>
                </a:cubicBezTo>
                <a:cubicBezTo>
                  <a:pt x="220025" y="944979"/>
                  <a:pt x="227183" y="945447"/>
                  <a:pt x="268514" y="928915"/>
                </a:cubicBezTo>
                <a:cubicBezTo>
                  <a:pt x="273352" y="924077"/>
                  <a:pt x="278576" y="919595"/>
                  <a:pt x="283029" y="914400"/>
                </a:cubicBezTo>
                <a:cubicBezTo>
                  <a:pt x="293109" y="902640"/>
                  <a:pt x="300036" y="887882"/>
                  <a:pt x="312057" y="878115"/>
                </a:cubicBezTo>
                <a:cubicBezTo>
                  <a:pt x="339134" y="856115"/>
                  <a:pt x="399143" y="820057"/>
                  <a:pt x="399143" y="820057"/>
                </a:cubicBezTo>
                <a:cubicBezTo>
                  <a:pt x="450826" y="742533"/>
                  <a:pt x="404019" y="806576"/>
                  <a:pt x="457200" y="747486"/>
                </a:cubicBezTo>
                <a:cubicBezTo>
                  <a:pt x="505015" y="694358"/>
                  <a:pt x="492347" y="692440"/>
                  <a:pt x="566057" y="645886"/>
                </a:cubicBezTo>
                <a:cubicBezTo>
                  <a:pt x="586201" y="633164"/>
                  <a:pt x="610233" y="627849"/>
                  <a:pt x="631371" y="616857"/>
                </a:cubicBezTo>
                <a:cubicBezTo>
                  <a:pt x="670771" y="596369"/>
                  <a:pt x="708269" y="572377"/>
                  <a:pt x="747486" y="551543"/>
                </a:cubicBezTo>
                <a:cubicBezTo>
                  <a:pt x="785701" y="531241"/>
                  <a:pt x="833001" y="524085"/>
                  <a:pt x="863600" y="493486"/>
                </a:cubicBezTo>
                <a:cubicBezTo>
                  <a:pt x="937405" y="419681"/>
                  <a:pt x="858224" y="494885"/>
                  <a:pt x="950686" y="420915"/>
                </a:cubicBezTo>
                <a:cubicBezTo>
                  <a:pt x="982865" y="395172"/>
                  <a:pt x="962060" y="399901"/>
                  <a:pt x="1001486" y="377372"/>
                </a:cubicBezTo>
                <a:cubicBezTo>
                  <a:pt x="1024968" y="363954"/>
                  <a:pt x="1049501" y="352420"/>
                  <a:pt x="1074057" y="341086"/>
                </a:cubicBezTo>
                <a:cubicBezTo>
                  <a:pt x="1112415" y="323382"/>
                  <a:pt x="1154276" y="312565"/>
                  <a:pt x="1190171" y="290286"/>
                </a:cubicBezTo>
                <a:cubicBezTo>
                  <a:pt x="1225172" y="268561"/>
                  <a:pt x="1251558" y="235174"/>
                  <a:pt x="1284514" y="210457"/>
                </a:cubicBezTo>
                <a:cubicBezTo>
                  <a:pt x="1484781" y="60257"/>
                  <a:pt x="1297954" y="205864"/>
                  <a:pt x="1393371" y="145143"/>
                </a:cubicBezTo>
                <a:cubicBezTo>
                  <a:pt x="1456952" y="104682"/>
                  <a:pt x="1432873" y="109917"/>
                  <a:pt x="1502229" y="72572"/>
                </a:cubicBezTo>
                <a:cubicBezTo>
                  <a:pt x="1510193" y="68284"/>
                  <a:pt x="1546958" y="54502"/>
                  <a:pt x="1560286" y="50800"/>
                </a:cubicBezTo>
                <a:cubicBezTo>
                  <a:pt x="1596470" y="40749"/>
                  <a:pt x="1632711" y="30880"/>
                  <a:pt x="1669143" y="21772"/>
                </a:cubicBezTo>
                <a:cubicBezTo>
                  <a:pt x="1703545" y="13171"/>
                  <a:pt x="1736344" y="6880"/>
                  <a:pt x="1770743" y="0"/>
                </a:cubicBezTo>
                <a:lnTo>
                  <a:pt x="1959429" y="7257"/>
                </a:lnTo>
                <a:cubicBezTo>
                  <a:pt x="1990928" y="8872"/>
                  <a:pt x="2022771" y="8702"/>
                  <a:pt x="2053771" y="14515"/>
                </a:cubicBezTo>
                <a:cubicBezTo>
                  <a:pt x="2147950" y="32174"/>
                  <a:pt x="2174856" y="44499"/>
                  <a:pt x="2249714" y="72572"/>
                </a:cubicBezTo>
                <a:cubicBezTo>
                  <a:pt x="2271334" y="108604"/>
                  <a:pt x="2279307" y="124077"/>
                  <a:pt x="2307771" y="159657"/>
                </a:cubicBezTo>
                <a:cubicBezTo>
                  <a:pt x="2343179" y="203917"/>
                  <a:pt x="2416629" y="290286"/>
                  <a:pt x="2416629" y="290286"/>
                </a:cubicBezTo>
                <a:cubicBezTo>
                  <a:pt x="2428724" y="319315"/>
                  <a:pt x="2441872" y="347927"/>
                  <a:pt x="2452914" y="377372"/>
                </a:cubicBezTo>
                <a:cubicBezTo>
                  <a:pt x="2456416" y="386711"/>
                  <a:pt x="2456154" y="397271"/>
                  <a:pt x="2460171" y="406400"/>
                </a:cubicBezTo>
                <a:cubicBezTo>
                  <a:pt x="2482832" y="457901"/>
                  <a:pt x="2532743" y="558800"/>
                  <a:pt x="2532743" y="558800"/>
                </a:cubicBezTo>
                <a:cubicBezTo>
                  <a:pt x="2548553" y="653663"/>
                  <a:pt x="2526453" y="553867"/>
                  <a:pt x="2561771" y="638629"/>
                </a:cubicBezTo>
                <a:cubicBezTo>
                  <a:pt x="2568544" y="654885"/>
                  <a:pt x="2569964" y="672992"/>
                  <a:pt x="2576286" y="689429"/>
                </a:cubicBezTo>
                <a:cubicBezTo>
                  <a:pt x="2582111" y="704575"/>
                  <a:pt x="2590800" y="718458"/>
                  <a:pt x="2598057" y="732972"/>
                </a:cubicBezTo>
                <a:cubicBezTo>
                  <a:pt x="2600476" y="747486"/>
                  <a:pt x="2601086" y="762421"/>
                  <a:pt x="2605314" y="776515"/>
                </a:cubicBezTo>
                <a:cubicBezTo>
                  <a:pt x="2622312" y="833174"/>
                  <a:pt x="2617071" y="780580"/>
                  <a:pt x="2627086" y="827315"/>
                </a:cubicBezTo>
                <a:cubicBezTo>
                  <a:pt x="2666760" y="1012464"/>
                  <a:pt x="2608056" y="791990"/>
                  <a:pt x="2677886" y="1001486"/>
                </a:cubicBezTo>
                <a:cubicBezTo>
                  <a:pt x="2682724" y="1016000"/>
                  <a:pt x="2688689" y="1030186"/>
                  <a:pt x="2692400" y="1045029"/>
                </a:cubicBezTo>
                <a:cubicBezTo>
                  <a:pt x="2697238" y="1064381"/>
                  <a:pt x="2700606" y="1084162"/>
                  <a:pt x="2706914" y="1103086"/>
                </a:cubicBezTo>
                <a:cubicBezTo>
                  <a:pt x="2712740" y="1120564"/>
                  <a:pt x="2721844" y="1136781"/>
                  <a:pt x="2728686" y="1153886"/>
                </a:cubicBezTo>
                <a:cubicBezTo>
                  <a:pt x="2740523" y="1183477"/>
                  <a:pt x="2733693" y="1184884"/>
                  <a:pt x="2757714" y="1219200"/>
                </a:cubicBezTo>
                <a:cubicBezTo>
                  <a:pt x="2765561" y="1230411"/>
                  <a:pt x="2778194" y="1237543"/>
                  <a:pt x="2786743" y="1248229"/>
                </a:cubicBezTo>
                <a:cubicBezTo>
                  <a:pt x="2797640" y="1261850"/>
                  <a:pt x="2803436" y="1279437"/>
                  <a:pt x="2815771" y="1291772"/>
                </a:cubicBezTo>
                <a:cubicBezTo>
                  <a:pt x="2823421" y="1299422"/>
                  <a:pt x="2835626" y="1300552"/>
                  <a:pt x="2844800" y="1306286"/>
                </a:cubicBezTo>
                <a:cubicBezTo>
                  <a:pt x="2855057" y="1312696"/>
                  <a:pt x="2864153" y="1320800"/>
                  <a:pt x="2873829" y="1328057"/>
                </a:cubicBezTo>
                <a:cubicBezTo>
                  <a:pt x="2898019" y="1325638"/>
                  <a:pt x="2923709" y="1329527"/>
                  <a:pt x="2946400" y="1320800"/>
                </a:cubicBezTo>
                <a:cubicBezTo>
                  <a:pt x="2957689" y="1316458"/>
                  <a:pt x="2958988" y="1299643"/>
                  <a:pt x="2968171" y="1291772"/>
                </a:cubicBezTo>
                <a:cubicBezTo>
                  <a:pt x="2976385" y="1284731"/>
                  <a:pt x="2987524" y="1282095"/>
                  <a:pt x="2997200" y="1277257"/>
                </a:cubicBezTo>
                <a:cubicBezTo>
                  <a:pt x="2999619" y="1267581"/>
                  <a:pt x="2996286" y="1253949"/>
                  <a:pt x="3004457" y="1248229"/>
                </a:cubicBezTo>
                <a:cubicBezTo>
                  <a:pt x="3071075" y="1201596"/>
                  <a:pt x="3214914" y="1124857"/>
                  <a:pt x="3214914" y="1124857"/>
                </a:cubicBezTo>
                <a:cubicBezTo>
                  <a:pt x="3219752" y="1117600"/>
                  <a:pt x="3223845" y="1109786"/>
                  <a:pt x="3229429" y="1103086"/>
                </a:cubicBezTo>
                <a:cubicBezTo>
                  <a:pt x="3235999" y="1095202"/>
                  <a:pt x="3245315" y="1089723"/>
                  <a:pt x="3251200" y="1081315"/>
                </a:cubicBezTo>
                <a:cubicBezTo>
                  <a:pt x="3262384" y="1065338"/>
                  <a:pt x="3268810" y="1046326"/>
                  <a:pt x="3280229" y="1030515"/>
                </a:cubicBezTo>
                <a:cubicBezTo>
                  <a:pt x="3300359" y="1002643"/>
                  <a:pt x="3324658" y="977997"/>
                  <a:pt x="3345543" y="950686"/>
                </a:cubicBezTo>
                <a:cubicBezTo>
                  <a:pt x="3432843" y="836522"/>
                  <a:pt x="3301903" y="991119"/>
                  <a:pt x="3418114" y="849086"/>
                </a:cubicBezTo>
                <a:cubicBezTo>
                  <a:pt x="3424613" y="841143"/>
                  <a:pt x="3433585" y="835416"/>
                  <a:pt x="3439886" y="827315"/>
                </a:cubicBezTo>
                <a:cubicBezTo>
                  <a:pt x="3450796" y="813288"/>
                  <a:pt x="3465175" y="782296"/>
                  <a:pt x="3483429" y="769257"/>
                </a:cubicBezTo>
                <a:cubicBezTo>
                  <a:pt x="3546061" y="724520"/>
                  <a:pt x="3565468" y="720646"/>
                  <a:pt x="3614057" y="674915"/>
                </a:cubicBezTo>
                <a:cubicBezTo>
                  <a:pt x="3641461" y="649124"/>
                  <a:pt x="3668988" y="623304"/>
                  <a:pt x="3693886" y="595086"/>
                </a:cubicBezTo>
                <a:cubicBezTo>
                  <a:pt x="3705427" y="582006"/>
                  <a:pt x="3712017" y="565164"/>
                  <a:pt x="3722914" y="551543"/>
                </a:cubicBezTo>
                <a:cubicBezTo>
                  <a:pt x="3731462" y="540857"/>
                  <a:pt x="3742932" y="532813"/>
                  <a:pt x="3751943" y="522515"/>
                </a:cubicBezTo>
                <a:cubicBezTo>
                  <a:pt x="3759908" y="513412"/>
                  <a:pt x="3765578" y="502436"/>
                  <a:pt x="3773714" y="493486"/>
                </a:cubicBezTo>
                <a:cubicBezTo>
                  <a:pt x="3789823" y="475766"/>
                  <a:pt x="3800953" y="446970"/>
                  <a:pt x="3824514" y="442686"/>
                </a:cubicBezTo>
                <a:lnTo>
                  <a:pt x="3904343" y="428172"/>
                </a:lnTo>
                <a:cubicBezTo>
                  <a:pt x="3911600" y="418496"/>
                  <a:pt x="3918149" y="408246"/>
                  <a:pt x="3926114" y="399143"/>
                </a:cubicBezTo>
                <a:cubicBezTo>
                  <a:pt x="3950025" y="371816"/>
                  <a:pt x="3956279" y="369263"/>
                  <a:pt x="3984171" y="348343"/>
                </a:cubicBezTo>
                <a:cubicBezTo>
                  <a:pt x="4038136" y="351041"/>
                  <a:pt x="4177829" y="354024"/>
                  <a:pt x="4238171" y="370115"/>
                </a:cubicBezTo>
                <a:cubicBezTo>
                  <a:pt x="4293568" y="384887"/>
                  <a:pt x="4345603" y="407711"/>
                  <a:pt x="4390571" y="442686"/>
                </a:cubicBezTo>
                <a:cubicBezTo>
                  <a:pt x="4419417" y="465122"/>
                  <a:pt x="4427058" y="490158"/>
                  <a:pt x="4448629" y="522515"/>
                </a:cubicBezTo>
                <a:cubicBezTo>
                  <a:pt x="4455338" y="532579"/>
                  <a:pt x="4463370" y="541701"/>
                  <a:pt x="4470400" y="551543"/>
                </a:cubicBezTo>
                <a:cubicBezTo>
                  <a:pt x="4508909" y="605456"/>
                  <a:pt x="4452112" y="532313"/>
                  <a:pt x="4513943" y="609600"/>
                </a:cubicBezTo>
                <a:cubicBezTo>
                  <a:pt x="4518781" y="621695"/>
                  <a:pt x="4524714" y="633408"/>
                  <a:pt x="4528457" y="645886"/>
                </a:cubicBezTo>
                <a:cubicBezTo>
                  <a:pt x="4532001" y="657701"/>
                  <a:pt x="4530927" y="670804"/>
                  <a:pt x="4535714" y="682172"/>
                </a:cubicBezTo>
                <a:cubicBezTo>
                  <a:pt x="4589812" y="810655"/>
                  <a:pt x="4576848" y="756249"/>
                  <a:pt x="4644571" y="870857"/>
                </a:cubicBezTo>
                <a:cubicBezTo>
                  <a:pt x="4658330" y="894142"/>
                  <a:pt x="4667438" y="919947"/>
                  <a:pt x="4680857" y="943429"/>
                </a:cubicBezTo>
                <a:cubicBezTo>
                  <a:pt x="4696505" y="970814"/>
                  <a:pt x="4715854" y="995961"/>
                  <a:pt x="4731657" y="1023257"/>
                </a:cubicBezTo>
                <a:cubicBezTo>
                  <a:pt x="4812685" y="1163214"/>
                  <a:pt x="4713052" y="1009863"/>
                  <a:pt x="4789714" y="1124857"/>
                </a:cubicBezTo>
                <a:cubicBezTo>
                  <a:pt x="4823703" y="1260807"/>
                  <a:pt x="4779564" y="1118525"/>
                  <a:pt x="4833257" y="1219200"/>
                </a:cubicBezTo>
                <a:cubicBezTo>
                  <a:pt x="4845518" y="1242189"/>
                  <a:pt x="4851843" y="1267902"/>
                  <a:pt x="4862286" y="1291772"/>
                </a:cubicBezTo>
                <a:cubicBezTo>
                  <a:pt x="4868790" y="1306639"/>
                  <a:pt x="4877342" y="1320542"/>
                  <a:pt x="4884057" y="1335315"/>
                </a:cubicBezTo>
                <a:cubicBezTo>
                  <a:pt x="4889447" y="1347174"/>
                  <a:pt x="4892745" y="1359949"/>
                  <a:pt x="4898571" y="1371600"/>
                </a:cubicBezTo>
                <a:cubicBezTo>
                  <a:pt x="4904879" y="1384216"/>
                  <a:pt x="4914035" y="1395270"/>
                  <a:pt x="4920343" y="1407886"/>
                </a:cubicBezTo>
                <a:cubicBezTo>
                  <a:pt x="4923764" y="1414728"/>
                  <a:pt x="4923010" y="1423537"/>
                  <a:pt x="4927600" y="1429657"/>
                </a:cubicBezTo>
                <a:cubicBezTo>
                  <a:pt x="4937863" y="1443341"/>
                  <a:pt x="4952622" y="1453070"/>
                  <a:pt x="4963886" y="1465943"/>
                </a:cubicBezTo>
                <a:cubicBezTo>
                  <a:pt x="4998921" y="1505984"/>
                  <a:pt x="4961365" y="1469000"/>
                  <a:pt x="4985657" y="1509486"/>
                </a:cubicBezTo>
                <a:cubicBezTo>
                  <a:pt x="4996363" y="1527330"/>
                  <a:pt x="5021943" y="1560286"/>
                  <a:pt x="5021943" y="1560286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srgbClr val="72B5CA"/>
              </a:solidFill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5" grpId="1" animBg="1"/>
      <p:bldP spid="17" grpId="0" animBg="1"/>
      <p:bldP spid="17" grpId="1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B5A084B-97E4-6AAF-3073-7388A3461449}"/>
              </a:ext>
            </a:extLst>
          </p:cNvPr>
          <p:cNvGrpSpPr/>
          <p:nvPr/>
        </p:nvGrpSpPr>
        <p:grpSpPr>
          <a:xfrm>
            <a:off x="833855" y="849415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22D295-D59F-5884-08F0-34C26509E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A07162-9A96-FBEF-BFA1-BB8ACF0AF11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76AA463-5EC2-9689-86F8-7742E9AF697F}"/>
              </a:ext>
            </a:extLst>
          </p:cNvPr>
          <p:cNvSpPr txBox="1"/>
          <p:nvPr/>
        </p:nvSpPr>
        <p:spPr>
          <a:xfrm>
            <a:off x="1366278" y="818636"/>
            <a:ext cx="468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A7059-D13D-C4F4-3E10-E5704320F7E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2125" y="1743074"/>
            <a:ext cx="9239452" cy="15906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488D2D-A7A8-CAE2-BAC8-0846C8837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689" y="1325065"/>
            <a:ext cx="4370949" cy="38108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EC484F1-4BD2-9116-8EA5-9F840A2FA5EB}"/>
              </a:ext>
            </a:extLst>
          </p:cNvPr>
          <p:cNvGrpSpPr/>
          <p:nvPr/>
        </p:nvGrpSpPr>
        <p:grpSpPr>
          <a:xfrm>
            <a:off x="2602797" y="2128274"/>
            <a:ext cx="2865108" cy="1631502"/>
            <a:chOff x="189403" y="1441024"/>
            <a:chExt cx="2192024" cy="1631502"/>
          </a:xfrm>
        </p:grpSpPr>
        <p:sp>
          <p:nvSpPr>
            <p:cNvPr id="4" name="TextBox 43">
              <a:extLst>
                <a:ext uri="{FF2B5EF4-FFF2-40B4-BE49-F238E27FC236}">
                  <a16:creationId xmlns:a16="http://schemas.microsoft.com/office/drawing/2014/main" id="{15E9E2AC-92EF-B43A-3165-60863E3608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5" name="TextBox 49">
              <a:extLst>
                <a:ext uri="{FF2B5EF4-FFF2-40B4-BE49-F238E27FC236}">
                  <a16:creationId xmlns:a16="http://schemas.microsoft.com/office/drawing/2014/main" id="{8190F886-833E-C156-38F9-E10F606C61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57 364</a:t>
              </a:r>
            </a:p>
          </p:txBody>
        </p:sp>
        <p:grpSp>
          <p:nvGrpSpPr>
            <p:cNvPr id="6" name="Group 66">
              <a:extLst>
                <a:ext uri="{FF2B5EF4-FFF2-40B4-BE49-F238E27FC236}">
                  <a16:creationId xmlns:a16="http://schemas.microsoft.com/office/drawing/2014/main" id="{DEABE60B-4161-211D-02FD-83360255DE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D281ACAB-AA95-AAF2-8935-15809627BD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90347791-8C52-CE2E-3C18-49B682F0DC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C82F94D-2995-DCBE-8C30-84D98D11909A}"/>
              </a:ext>
            </a:extLst>
          </p:cNvPr>
          <p:cNvSpPr txBox="1"/>
          <p:nvPr/>
        </p:nvSpPr>
        <p:spPr>
          <a:xfrm>
            <a:off x="4188251" y="278059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291214-27A7-3FD6-BA2E-BBB481AE1BCF}"/>
              </a:ext>
            </a:extLst>
          </p:cNvPr>
          <p:cNvSpPr txBox="1"/>
          <p:nvPr/>
        </p:nvSpPr>
        <p:spPr>
          <a:xfrm>
            <a:off x="2940731" y="252228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9333C-3901-B217-8CDE-C02A7502F72F}"/>
              </a:ext>
            </a:extLst>
          </p:cNvPr>
          <p:cNvSpPr txBox="1"/>
          <p:nvPr/>
        </p:nvSpPr>
        <p:spPr>
          <a:xfrm>
            <a:off x="3253599" y="25236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67E971-AF40-BC20-8622-03547594558C}"/>
              </a:ext>
            </a:extLst>
          </p:cNvPr>
          <p:cNvSpPr txBox="1"/>
          <p:nvPr/>
        </p:nvSpPr>
        <p:spPr>
          <a:xfrm>
            <a:off x="4453749" y="277151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8F5549-07CF-4DDD-47FD-6C179462FB85}"/>
              </a:ext>
            </a:extLst>
          </p:cNvPr>
          <p:cNvSpPr txBox="1"/>
          <p:nvPr/>
        </p:nvSpPr>
        <p:spPr>
          <a:xfrm>
            <a:off x="3253599" y="2994454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BF889C-DFB7-C658-1C11-D4EFF0FD376F}"/>
              </a:ext>
            </a:extLst>
          </p:cNvPr>
          <p:cNvSpPr txBox="1"/>
          <p:nvPr/>
        </p:nvSpPr>
        <p:spPr>
          <a:xfrm>
            <a:off x="4725892" y="2775127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1775ED-953E-ECD0-25C9-E8B93E62DA3B}"/>
              </a:ext>
            </a:extLst>
          </p:cNvPr>
          <p:cNvSpPr txBox="1"/>
          <p:nvPr/>
        </p:nvSpPr>
        <p:spPr>
          <a:xfrm>
            <a:off x="3509413" y="29903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C6BB61-A835-C0EA-B6B7-E2CA9122CDE0}"/>
              </a:ext>
            </a:extLst>
          </p:cNvPr>
          <p:cNvSpPr txBox="1"/>
          <p:nvPr/>
        </p:nvSpPr>
        <p:spPr>
          <a:xfrm>
            <a:off x="3503970" y="34856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4FA45F-910C-C381-EC69-E0029A65461E}"/>
              </a:ext>
            </a:extLst>
          </p:cNvPr>
          <p:cNvSpPr txBox="1"/>
          <p:nvPr/>
        </p:nvSpPr>
        <p:spPr>
          <a:xfrm>
            <a:off x="3780195" y="34856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6ACBDB-19AA-CF5F-D8B5-82BC93BE3773}"/>
              </a:ext>
            </a:extLst>
          </p:cNvPr>
          <p:cNvSpPr txBox="1"/>
          <p:nvPr/>
        </p:nvSpPr>
        <p:spPr>
          <a:xfrm>
            <a:off x="5005440" y="2782213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DB45B2-20D6-DB68-8696-769038FF0B91}"/>
              </a:ext>
            </a:extLst>
          </p:cNvPr>
          <p:cNvSpPr txBox="1"/>
          <p:nvPr/>
        </p:nvSpPr>
        <p:spPr>
          <a:xfrm>
            <a:off x="3799245" y="395239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9E493E3-21AE-2BAE-9D73-70515A1ED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753" y="1306777"/>
            <a:ext cx="4370949" cy="3810815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FEBD498-E293-753F-0460-98DF265E6FA7}"/>
              </a:ext>
            </a:extLst>
          </p:cNvPr>
          <p:cNvGrpSpPr/>
          <p:nvPr/>
        </p:nvGrpSpPr>
        <p:grpSpPr>
          <a:xfrm>
            <a:off x="6543861" y="2109986"/>
            <a:ext cx="2865108" cy="1631502"/>
            <a:chOff x="189403" y="1441024"/>
            <a:chExt cx="2192024" cy="1631502"/>
          </a:xfrm>
        </p:grpSpPr>
        <p:sp>
          <p:nvSpPr>
            <p:cNvPr id="28" name="TextBox 43">
              <a:extLst>
                <a:ext uri="{FF2B5EF4-FFF2-40B4-BE49-F238E27FC236}">
                  <a16:creationId xmlns:a16="http://schemas.microsoft.com/office/drawing/2014/main" id="{0F499C5B-B38B-DC45-A3F3-AB670D6664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9" name="TextBox 49">
              <a:extLst>
                <a:ext uri="{FF2B5EF4-FFF2-40B4-BE49-F238E27FC236}">
                  <a16:creationId xmlns:a16="http://schemas.microsoft.com/office/drawing/2014/main" id="{B72CEC20-2493-F05C-7771-82EF681F6C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48 560</a:t>
              </a:r>
            </a:p>
          </p:txBody>
        </p:sp>
        <p:grpSp>
          <p:nvGrpSpPr>
            <p:cNvPr id="30" name="Group 66">
              <a:extLst>
                <a:ext uri="{FF2B5EF4-FFF2-40B4-BE49-F238E27FC236}">
                  <a16:creationId xmlns:a16="http://schemas.microsoft.com/office/drawing/2014/main" id="{F5FDAF26-AB27-105C-F080-0AF9CCD4F5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C0060AE-2175-79A0-E2C9-701066C80B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B277DBB-ECCB-7CE1-3578-9C6348EEAC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D348E58-1649-1001-7D03-0D2B01587366}"/>
              </a:ext>
            </a:extLst>
          </p:cNvPr>
          <p:cNvSpPr txBox="1"/>
          <p:nvPr/>
        </p:nvSpPr>
        <p:spPr>
          <a:xfrm>
            <a:off x="8129315" y="276231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C72355-8D06-2B4B-DFBE-D557DA4BE414}"/>
              </a:ext>
            </a:extLst>
          </p:cNvPr>
          <p:cNvSpPr txBox="1"/>
          <p:nvPr/>
        </p:nvSpPr>
        <p:spPr>
          <a:xfrm>
            <a:off x="6881795" y="250399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6EB17B-AE57-0A14-60A4-ED524BD60A6D}"/>
              </a:ext>
            </a:extLst>
          </p:cNvPr>
          <p:cNvSpPr txBox="1"/>
          <p:nvPr/>
        </p:nvSpPr>
        <p:spPr>
          <a:xfrm>
            <a:off x="7194663" y="250536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603C66-41DB-979A-6C6D-CF3AB005A23F}"/>
              </a:ext>
            </a:extLst>
          </p:cNvPr>
          <p:cNvSpPr txBox="1"/>
          <p:nvPr/>
        </p:nvSpPr>
        <p:spPr>
          <a:xfrm>
            <a:off x="8413863" y="277227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2008DA-DFF3-9E2B-4BC0-E22D46C15CB9}"/>
              </a:ext>
            </a:extLst>
          </p:cNvPr>
          <p:cNvSpPr txBox="1"/>
          <p:nvPr/>
        </p:nvSpPr>
        <p:spPr>
          <a:xfrm>
            <a:off x="7194663" y="2976166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CEA390-E50A-4A1F-41C0-688100AD72F1}"/>
              </a:ext>
            </a:extLst>
          </p:cNvPr>
          <p:cNvSpPr txBox="1"/>
          <p:nvPr/>
        </p:nvSpPr>
        <p:spPr>
          <a:xfrm>
            <a:off x="8666956" y="2756839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B97CDED-3EDF-DAA1-1863-0CF0012CD27C}"/>
              </a:ext>
            </a:extLst>
          </p:cNvPr>
          <p:cNvSpPr txBox="1"/>
          <p:nvPr/>
        </p:nvSpPr>
        <p:spPr>
          <a:xfrm>
            <a:off x="7450477" y="2972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E6EDDE-D174-6297-E1E1-E846B5433E80}"/>
              </a:ext>
            </a:extLst>
          </p:cNvPr>
          <p:cNvSpPr txBox="1"/>
          <p:nvPr/>
        </p:nvSpPr>
        <p:spPr>
          <a:xfrm>
            <a:off x="7445034" y="34673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EBF9CD5-51BD-008B-1D7C-CDEC176EBA33}"/>
              </a:ext>
            </a:extLst>
          </p:cNvPr>
          <p:cNvSpPr txBox="1"/>
          <p:nvPr/>
        </p:nvSpPr>
        <p:spPr>
          <a:xfrm>
            <a:off x="7721259" y="34673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87E04DB-3B86-F94C-211F-BFE9A3D3BBE5}"/>
              </a:ext>
            </a:extLst>
          </p:cNvPr>
          <p:cNvSpPr txBox="1"/>
          <p:nvPr/>
        </p:nvSpPr>
        <p:spPr>
          <a:xfrm>
            <a:off x="8946504" y="2763925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A2D24B-A553-A9E8-BB5A-03157CE6DA29}"/>
              </a:ext>
            </a:extLst>
          </p:cNvPr>
          <p:cNvSpPr txBox="1"/>
          <p:nvPr/>
        </p:nvSpPr>
        <p:spPr>
          <a:xfrm>
            <a:off x="7740309" y="393411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286847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4" grpId="0"/>
      <p:bldP spid="25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C511EE-11D2-87C0-7CB6-4D41667A0288}"/>
              </a:ext>
            </a:extLst>
          </p:cNvPr>
          <p:cNvSpPr txBox="1"/>
          <p:nvPr/>
        </p:nvSpPr>
        <p:spPr>
          <a:xfrm>
            <a:off x="2229320" y="1087970"/>
            <a:ext cx="3695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13 104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DBAA85-570D-84C8-DC00-8BA62DABAB03}"/>
              </a:ext>
            </a:extLst>
          </p:cNvPr>
          <p:cNvSpPr txBox="1"/>
          <p:nvPr/>
        </p:nvSpPr>
        <p:spPr>
          <a:xfrm>
            <a:off x="4332633" y="2064165"/>
            <a:ext cx="1232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BED51F-0815-5826-CE31-859325233DF2}"/>
              </a:ext>
            </a:extLst>
          </p:cNvPr>
          <p:cNvSpPr/>
          <p:nvPr/>
        </p:nvSpPr>
        <p:spPr>
          <a:xfrm>
            <a:off x="2190750" y="3152776"/>
            <a:ext cx="3361911" cy="153642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592714-A930-1625-016C-0391FBC77AEF}"/>
              </a:ext>
            </a:extLst>
          </p:cNvPr>
          <p:cNvSpPr txBox="1"/>
          <p:nvPr/>
        </p:nvSpPr>
        <p:spPr>
          <a:xfrm>
            <a:off x="4640180" y="3122340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65778D-22E6-A186-A97F-2F5DF30F74EB}"/>
              </a:ext>
            </a:extLst>
          </p:cNvPr>
          <p:cNvSpPr txBox="1"/>
          <p:nvPr/>
        </p:nvSpPr>
        <p:spPr>
          <a:xfrm>
            <a:off x="4143226" y="3125012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570344-82D0-3254-96AA-573D8F464F77}"/>
              </a:ext>
            </a:extLst>
          </p:cNvPr>
          <p:cNvSpPr txBox="1"/>
          <p:nvPr/>
        </p:nvSpPr>
        <p:spPr>
          <a:xfrm>
            <a:off x="1828150" y="1929255"/>
            <a:ext cx="602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C48D84-61A2-1E85-1911-9CAD60276FE1}"/>
              </a:ext>
            </a:extLst>
          </p:cNvPr>
          <p:cNvSpPr txBox="1"/>
          <p:nvPr/>
        </p:nvSpPr>
        <p:spPr>
          <a:xfrm>
            <a:off x="7619999" y="1097495"/>
            <a:ext cx="3190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8 024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059EB2-CF38-2B1B-6670-43D37961B369}"/>
              </a:ext>
            </a:extLst>
          </p:cNvPr>
          <p:cNvSpPr txBox="1"/>
          <p:nvPr/>
        </p:nvSpPr>
        <p:spPr>
          <a:xfrm>
            <a:off x="9620250" y="2073690"/>
            <a:ext cx="8312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C34CB2-FDA9-4BEC-C71B-D7D147BB042E}"/>
              </a:ext>
            </a:extLst>
          </p:cNvPr>
          <p:cNvSpPr/>
          <p:nvPr/>
        </p:nvSpPr>
        <p:spPr>
          <a:xfrm>
            <a:off x="7077075" y="3162301"/>
            <a:ext cx="3361911" cy="153642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2C53D2-75C5-67C8-E16B-81F909C39A15}"/>
              </a:ext>
            </a:extLst>
          </p:cNvPr>
          <p:cNvSpPr txBox="1"/>
          <p:nvPr/>
        </p:nvSpPr>
        <p:spPr>
          <a:xfrm>
            <a:off x="7276450" y="1919730"/>
            <a:ext cx="602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E390CC2-4F9F-904E-9AED-51F74113AF74}"/>
              </a:ext>
            </a:extLst>
          </p:cNvPr>
          <p:cNvSpPr/>
          <p:nvPr/>
        </p:nvSpPr>
        <p:spPr>
          <a:xfrm>
            <a:off x="4352511" y="2037108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9FAE9D-9177-9700-8DAE-0B1C46A50909}"/>
              </a:ext>
            </a:extLst>
          </p:cNvPr>
          <p:cNvSpPr txBox="1"/>
          <p:nvPr/>
        </p:nvSpPr>
        <p:spPr>
          <a:xfrm>
            <a:off x="3619351" y="3134537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EDCF8A-21C7-2FEB-F896-892548649DCD}"/>
              </a:ext>
            </a:extLst>
          </p:cNvPr>
          <p:cNvSpPr txBox="1"/>
          <p:nvPr/>
        </p:nvSpPr>
        <p:spPr>
          <a:xfrm>
            <a:off x="2895451" y="3153587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675A6F3-7FE9-A271-DE8D-9567F491CFEA}"/>
              </a:ext>
            </a:extLst>
          </p:cNvPr>
          <p:cNvSpPr/>
          <p:nvPr/>
        </p:nvSpPr>
        <p:spPr>
          <a:xfrm>
            <a:off x="2399886" y="2056158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365573-C92D-FEF8-BE81-AE26890D142F}"/>
              </a:ext>
            </a:extLst>
          </p:cNvPr>
          <p:cNvSpPr txBox="1"/>
          <p:nvPr/>
        </p:nvSpPr>
        <p:spPr>
          <a:xfrm>
            <a:off x="2285851" y="3134537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D33AEC-6A6F-AA2A-7E7D-96B5927D91F0}"/>
              </a:ext>
            </a:extLst>
          </p:cNvPr>
          <p:cNvSpPr txBox="1"/>
          <p:nvPr/>
        </p:nvSpPr>
        <p:spPr>
          <a:xfrm>
            <a:off x="9602705" y="3103290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C4E98C-9351-30E8-0AAF-4102D3A6D4AF}"/>
              </a:ext>
            </a:extLst>
          </p:cNvPr>
          <p:cNvSpPr txBox="1"/>
          <p:nvPr/>
        </p:nvSpPr>
        <p:spPr>
          <a:xfrm>
            <a:off x="9107405" y="3093765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B64CE0A-3284-5E7E-A194-670381E3B61F}"/>
              </a:ext>
            </a:extLst>
          </p:cNvPr>
          <p:cNvSpPr/>
          <p:nvPr/>
        </p:nvSpPr>
        <p:spPr>
          <a:xfrm>
            <a:off x="9219786" y="2084733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B56018-9BD1-5E0B-9088-19865B83FAB7}"/>
              </a:ext>
            </a:extLst>
          </p:cNvPr>
          <p:cNvSpPr txBox="1"/>
          <p:nvPr/>
        </p:nvSpPr>
        <p:spPr>
          <a:xfrm>
            <a:off x="8583530" y="3084240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102836-E39C-1002-9EF0-B7FF49C97AFF}"/>
              </a:ext>
            </a:extLst>
          </p:cNvPr>
          <p:cNvSpPr txBox="1"/>
          <p:nvPr/>
        </p:nvSpPr>
        <p:spPr>
          <a:xfrm>
            <a:off x="7419975" y="3084240"/>
            <a:ext cx="1348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18339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 animBg="1"/>
      <p:bldP spid="14" grpId="1" animBg="1"/>
      <p:bldP spid="15" grpId="0"/>
      <p:bldP spid="16" grpId="0"/>
      <p:bldP spid="17" grpId="0" animBg="1"/>
      <p:bldP spid="17" grpId="1" animBg="1"/>
      <p:bldP spid="18" grpId="0"/>
      <p:bldP spid="19" grpId="0"/>
      <p:bldP spid="20" grpId="0"/>
      <p:bldP spid="21" grpId="0" animBg="1"/>
      <p:bldP spid="21" grpId="1" animBg="1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B5A084B-97E4-6AAF-3073-7388A3461449}"/>
              </a:ext>
            </a:extLst>
          </p:cNvPr>
          <p:cNvGrpSpPr/>
          <p:nvPr/>
        </p:nvGrpSpPr>
        <p:grpSpPr>
          <a:xfrm>
            <a:off x="833855" y="849415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22D295-D59F-5884-08F0-34C26509E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A07162-9A96-FBEF-BFA1-BB8ACF0AF11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76AA463-5EC2-9689-86F8-7742E9AF697F}"/>
              </a:ext>
            </a:extLst>
          </p:cNvPr>
          <p:cNvSpPr txBox="1"/>
          <p:nvPr/>
        </p:nvSpPr>
        <p:spPr>
          <a:xfrm>
            <a:off x="1366277" y="818636"/>
            <a:ext cx="7234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trị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biểu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9850B-A43B-D40A-CC4D-C8BF83D21E21}"/>
              </a:ext>
            </a:extLst>
          </p:cNvPr>
          <p:cNvSpPr txBox="1"/>
          <p:nvPr/>
        </p:nvSpPr>
        <p:spPr>
          <a:xfrm>
            <a:off x="819150" y="2047875"/>
            <a:ext cx="10325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7 479 + 3 204 × 5                   b) 24 516 – 64 548 : 3</a:t>
            </a:r>
          </a:p>
          <a:p>
            <a:pPr algn="just"/>
            <a:r>
              <a:rPr lang="pt-BR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14 738 + 460 + 3 240             d) 9015 × 3 × 2</a:t>
            </a:r>
          </a:p>
        </p:txBody>
      </p:sp>
    </p:spTree>
    <p:extLst>
      <p:ext uri="{BB962C8B-B14F-4D97-AF65-F5344CB8AC3E}">
        <p14:creationId xmlns:p14="http://schemas.microsoft.com/office/powerpoint/2010/main" val="9630608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457</Words>
  <Application>Microsoft Office PowerPoint</Application>
  <PresentationFormat>Widescreen</PresentationFormat>
  <Paragraphs>118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Bahiana</vt:lpstr>
      <vt:lpstr>微软雅黑</vt:lpstr>
      <vt:lpstr>UTM Cooper Black</vt:lpstr>
      <vt:lpstr>UTM Staccato </vt:lpstr>
      <vt:lpstr>UVN Bach Tuyet Nang</vt:lpstr>
      <vt:lpstr>字魂105号-简雅黑</vt:lpstr>
      <vt:lpstr>Arial</vt:lpstr>
      <vt:lpstr>Calibri</vt:lpstr>
      <vt:lpstr>Calibri Light</vt:lpstr>
      <vt:lpstr>Cambria Math</vt:lpstr>
      <vt:lpstr>Didact Gothic</vt:lpstr>
      <vt:lpstr>Tahoma</vt:lpstr>
      <vt:lpstr>UTM Showcard</vt:lpstr>
      <vt:lpstr>Math Mystery Escape Room by Slidesgo</vt:lpstr>
      <vt:lpstr>1_Math Mystery Escape Room by Slidesgo</vt:lpstr>
      <vt:lpstr>1_Office Theme</vt:lpstr>
      <vt:lpstr>MÔN TOÁN</vt:lpstr>
      <vt:lpstr>PowerPoint Presentation</vt:lpstr>
      <vt:lpstr>PowerPoint Presentation</vt:lpstr>
      <vt:lpstr>Bài 72: LUYỆN TẬP CHUNG (TIẾT 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MÔN TOÁN</dc:title>
  <dc:creator>Thao Tran</dc:creator>
  <cp:lastModifiedBy>Thao Tran</cp:lastModifiedBy>
  <cp:revision>12</cp:revision>
  <dcterms:created xsi:type="dcterms:W3CDTF">2023-02-06T08:50:36Z</dcterms:created>
  <dcterms:modified xsi:type="dcterms:W3CDTF">2023-02-06T09:31:19Z</dcterms:modified>
</cp:coreProperties>
</file>