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  <p:sldMasterId id="2147483703" r:id="rId3"/>
  </p:sldMasterIdLst>
  <p:notesMasterIdLst>
    <p:notesMasterId r:id="rId14"/>
  </p:notesMasterIdLst>
  <p:sldIdLst>
    <p:sldId id="293" r:id="rId4"/>
    <p:sldId id="315" r:id="rId5"/>
    <p:sldId id="300" r:id="rId6"/>
    <p:sldId id="311" r:id="rId7"/>
    <p:sldId id="302" r:id="rId8"/>
    <p:sldId id="356" r:id="rId9"/>
    <p:sldId id="357" r:id="rId10"/>
    <p:sldId id="358" r:id="rId11"/>
    <p:sldId id="359" r:id="rId12"/>
    <p:sldId id="35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CCB1A-3F83-427D-A85E-A3EF4DDBEBC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91488-4020-4526-BAD8-F2961D730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922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c45de99c7e_0_16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c45de99c7e_0_16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gc45de99c7e_0_168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4" name="Google Shape;1824;gc45de99c7e_0_168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05318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7367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54085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c6c21a602b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c6c21a602b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2797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95767" y="4876300"/>
            <a:ext cx="6090000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95933" y="3984217"/>
            <a:ext cx="6090000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33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95933" y="1384067"/>
            <a:ext cx="6090000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600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7286118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189903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2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1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05" name="Google Shape;205;p1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1" name="Google Shape;231;p13"/>
          <p:cNvSpPr txBox="1">
            <a:spLocks noGrp="1"/>
          </p:cNvSpPr>
          <p:nvPr>
            <p:ph type="title"/>
          </p:nvPr>
        </p:nvSpPr>
        <p:spPr>
          <a:xfrm>
            <a:off x="3288908" y="4441551"/>
            <a:ext cx="64380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32" name="Google Shape;232;p13"/>
          <p:cNvSpPr txBox="1">
            <a:spLocks noGrp="1"/>
          </p:cNvSpPr>
          <p:nvPr>
            <p:ph type="subTitle" idx="1"/>
          </p:nvPr>
        </p:nvSpPr>
        <p:spPr>
          <a:xfrm>
            <a:off x="3288767" y="1707251"/>
            <a:ext cx="6438000" cy="26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6843929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solidFill>
          <a:schemeClr val="accent2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14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235" name="Google Shape;235;p14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2" name="Google Shape;262;p14"/>
          <p:cNvSpPr txBox="1">
            <a:spLocks noGrp="1"/>
          </p:cNvSpPr>
          <p:nvPr>
            <p:ph type="title"/>
          </p:nvPr>
        </p:nvSpPr>
        <p:spPr>
          <a:xfrm>
            <a:off x="2512284" y="23737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63" name="Google Shape;263;p14"/>
          <p:cNvSpPr txBox="1">
            <a:spLocks noGrp="1"/>
          </p:cNvSpPr>
          <p:nvPr>
            <p:ph type="title" idx="2" hasCustomPrompt="1"/>
          </p:nvPr>
        </p:nvSpPr>
        <p:spPr>
          <a:xfrm>
            <a:off x="8377500" y="2373800"/>
            <a:ext cx="2424800" cy="20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64" name="Google Shape;264;p14"/>
          <p:cNvSpPr txBox="1">
            <a:spLocks noGrp="1"/>
          </p:cNvSpPr>
          <p:nvPr>
            <p:ph type="subTitle" idx="1"/>
          </p:nvPr>
        </p:nvSpPr>
        <p:spPr>
          <a:xfrm>
            <a:off x="2512284" y="37838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9019313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userDrawn="1">
  <p:cSld name="Table of contents">
    <p:bg>
      <p:bgPr>
        <a:solidFill>
          <a:schemeClr val="accent2"/>
        </a:solidFill>
        <a:effectLst/>
      </p:bgPr>
    </p:bg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" name="Google Shape;266;p15"/>
          <p:cNvGrpSpPr/>
          <p:nvPr userDrawn="1"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67" name="Google Shape;267;p1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45246475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bg>
      <p:bgPr>
        <a:solidFill>
          <a:schemeClr val="accent2"/>
        </a:solidFill>
        <a:effectLst/>
      </p:bgPr>
    </p:bg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" name="Google Shape;286;p1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87" name="Google Shape;287;p1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1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9" name="Google Shape;289;p1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7"/>
          <p:cNvSpPr txBox="1">
            <a:spLocks noGrp="1"/>
          </p:cNvSpPr>
          <p:nvPr>
            <p:ph type="title" idx="2"/>
          </p:nvPr>
        </p:nvSpPr>
        <p:spPr>
          <a:xfrm>
            <a:off x="9600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1" name="Google Shape;291;p17"/>
          <p:cNvSpPr txBox="1">
            <a:spLocks noGrp="1"/>
          </p:cNvSpPr>
          <p:nvPr>
            <p:ph type="subTitle" idx="1"/>
          </p:nvPr>
        </p:nvSpPr>
        <p:spPr>
          <a:xfrm>
            <a:off x="90642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7"/>
          <p:cNvSpPr txBox="1">
            <a:spLocks noGrp="1"/>
          </p:cNvSpPr>
          <p:nvPr>
            <p:ph type="title" idx="3"/>
          </p:nvPr>
        </p:nvSpPr>
        <p:spPr>
          <a:xfrm>
            <a:off x="45384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3" name="Google Shape;293;p17"/>
          <p:cNvSpPr txBox="1">
            <a:spLocks noGrp="1"/>
          </p:cNvSpPr>
          <p:nvPr>
            <p:ph type="subTitle" idx="4"/>
          </p:nvPr>
        </p:nvSpPr>
        <p:spPr>
          <a:xfrm>
            <a:off x="4450195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7"/>
          <p:cNvSpPr txBox="1">
            <a:spLocks noGrp="1"/>
          </p:cNvSpPr>
          <p:nvPr>
            <p:ph type="title" idx="5"/>
          </p:nvPr>
        </p:nvSpPr>
        <p:spPr>
          <a:xfrm>
            <a:off x="8116800" y="4811151"/>
            <a:ext cx="31152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295" name="Google Shape;295;p17"/>
          <p:cNvSpPr txBox="1">
            <a:spLocks noGrp="1"/>
          </p:cNvSpPr>
          <p:nvPr>
            <p:ph type="subTitle" idx="6"/>
          </p:nvPr>
        </p:nvSpPr>
        <p:spPr>
          <a:xfrm>
            <a:off x="8083951" y="5491600"/>
            <a:ext cx="3188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96" name="Google Shape;296;p1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79367083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eight columns">
  <p:cSld name="Title and eight columns">
    <p:bg>
      <p:bgPr>
        <a:solidFill>
          <a:schemeClr val="accent2"/>
        </a:solidFill>
        <a:effectLst/>
      </p:bgPr>
    </p:bg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8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299" name="Google Shape;299;p18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18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1" name="Google Shape;301;p18"/>
          <p:cNvSpPr txBox="1">
            <a:spLocks noGrp="1"/>
          </p:cNvSpPr>
          <p:nvPr>
            <p:ph type="title"/>
          </p:nvPr>
        </p:nvSpPr>
        <p:spPr>
          <a:xfrm>
            <a:off x="9600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2" name="Google Shape;302;p18"/>
          <p:cNvSpPr txBox="1">
            <a:spLocks noGrp="1"/>
          </p:cNvSpPr>
          <p:nvPr>
            <p:ph type="subTitle" idx="1"/>
          </p:nvPr>
        </p:nvSpPr>
        <p:spPr>
          <a:xfrm>
            <a:off x="9600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303" name="Google Shape;303;p18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04" name="Google Shape;304;p18"/>
          <p:cNvSpPr txBox="1">
            <a:spLocks noGrp="1"/>
          </p:cNvSpPr>
          <p:nvPr>
            <p:ph type="title" idx="2"/>
          </p:nvPr>
        </p:nvSpPr>
        <p:spPr>
          <a:xfrm>
            <a:off x="3723067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5" name="Google Shape;305;p18"/>
          <p:cNvSpPr txBox="1">
            <a:spLocks noGrp="1"/>
          </p:cNvSpPr>
          <p:nvPr>
            <p:ph type="subTitle" idx="3"/>
          </p:nvPr>
        </p:nvSpPr>
        <p:spPr>
          <a:xfrm>
            <a:off x="3723067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8"/>
          <p:cNvSpPr txBox="1">
            <a:spLocks noGrp="1"/>
          </p:cNvSpPr>
          <p:nvPr>
            <p:ph type="title" idx="4"/>
          </p:nvPr>
        </p:nvSpPr>
        <p:spPr>
          <a:xfrm>
            <a:off x="6486133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7" name="Google Shape;307;p18"/>
          <p:cNvSpPr txBox="1">
            <a:spLocks noGrp="1"/>
          </p:cNvSpPr>
          <p:nvPr>
            <p:ph type="subTitle" idx="5"/>
          </p:nvPr>
        </p:nvSpPr>
        <p:spPr>
          <a:xfrm>
            <a:off x="6486133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8"/>
          <p:cNvSpPr txBox="1">
            <a:spLocks noGrp="1"/>
          </p:cNvSpPr>
          <p:nvPr>
            <p:ph type="title" idx="6"/>
          </p:nvPr>
        </p:nvSpPr>
        <p:spPr>
          <a:xfrm>
            <a:off x="9249200" y="2604133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9" name="Google Shape;309;p18"/>
          <p:cNvSpPr txBox="1">
            <a:spLocks noGrp="1"/>
          </p:cNvSpPr>
          <p:nvPr>
            <p:ph type="subTitle" idx="7"/>
          </p:nvPr>
        </p:nvSpPr>
        <p:spPr>
          <a:xfrm>
            <a:off x="9249200" y="3386167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18"/>
          <p:cNvSpPr txBox="1">
            <a:spLocks noGrp="1"/>
          </p:cNvSpPr>
          <p:nvPr>
            <p:ph type="title" idx="8"/>
          </p:nvPr>
        </p:nvSpPr>
        <p:spPr>
          <a:xfrm>
            <a:off x="9600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1" name="Google Shape;311;p18"/>
          <p:cNvSpPr txBox="1">
            <a:spLocks noGrp="1"/>
          </p:cNvSpPr>
          <p:nvPr>
            <p:ph type="subTitle" idx="9"/>
          </p:nvPr>
        </p:nvSpPr>
        <p:spPr>
          <a:xfrm>
            <a:off x="9600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8"/>
          <p:cNvSpPr txBox="1">
            <a:spLocks noGrp="1"/>
          </p:cNvSpPr>
          <p:nvPr>
            <p:ph type="title" idx="13"/>
          </p:nvPr>
        </p:nvSpPr>
        <p:spPr>
          <a:xfrm>
            <a:off x="3723067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3" name="Google Shape;313;p18"/>
          <p:cNvSpPr txBox="1">
            <a:spLocks noGrp="1"/>
          </p:cNvSpPr>
          <p:nvPr>
            <p:ph type="subTitle" idx="14"/>
          </p:nvPr>
        </p:nvSpPr>
        <p:spPr>
          <a:xfrm>
            <a:off x="3723067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18"/>
          <p:cNvSpPr txBox="1">
            <a:spLocks noGrp="1"/>
          </p:cNvSpPr>
          <p:nvPr>
            <p:ph type="title" idx="15"/>
          </p:nvPr>
        </p:nvSpPr>
        <p:spPr>
          <a:xfrm>
            <a:off x="6486133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5" name="Google Shape;315;p18"/>
          <p:cNvSpPr txBox="1">
            <a:spLocks noGrp="1"/>
          </p:cNvSpPr>
          <p:nvPr>
            <p:ph type="subTitle" idx="16"/>
          </p:nvPr>
        </p:nvSpPr>
        <p:spPr>
          <a:xfrm>
            <a:off x="6486133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18"/>
          <p:cNvSpPr txBox="1">
            <a:spLocks noGrp="1"/>
          </p:cNvSpPr>
          <p:nvPr>
            <p:ph type="title" idx="17"/>
          </p:nvPr>
        </p:nvSpPr>
        <p:spPr>
          <a:xfrm>
            <a:off x="9249200" y="4889167"/>
            <a:ext cx="1982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17" name="Google Shape;317;p18"/>
          <p:cNvSpPr txBox="1">
            <a:spLocks noGrp="1"/>
          </p:cNvSpPr>
          <p:nvPr>
            <p:ph type="subTitle" idx="18"/>
          </p:nvPr>
        </p:nvSpPr>
        <p:spPr>
          <a:xfrm>
            <a:off x="9249200" y="5671200"/>
            <a:ext cx="19828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title" idx="19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4556211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solidFill>
          <a:schemeClr val="accent2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0" name="Google Shape;320;p1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21" name="Google Shape;321;p1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7" name="Google Shape;347;p19"/>
          <p:cNvSpPr txBox="1">
            <a:spLocks noGrp="1"/>
          </p:cNvSpPr>
          <p:nvPr>
            <p:ph type="ctrTitle"/>
          </p:nvPr>
        </p:nvSpPr>
        <p:spPr>
          <a:xfrm>
            <a:off x="3572400" y="720000"/>
            <a:ext cx="5047200" cy="209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48" name="Google Shape;348;p19"/>
          <p:cNvSpPr txBox="1">
            <a:spLocks noGrp="1"/>
          </p:cNvSpPr>
          <p:nvPr>
            <p:ph type="subTitle" idx="1"/>
          </p:nvPr>
        </p:nvSpPr>
        <p:spPr>
          <a:xfrm>
            <a:off x="3572400" y="2941300"/>
            <a:ext cx="5047200" cy="1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349" name="Google Shape;349;p19"/>
          <p:cNvSpPr txBox="1">
            <a:spLocks noGrp="1"/>
          </p:cNvSpPr>
          <p:nvPr>
            <p:ph type="subTitle" idx="2"/>
          </p:nvPr>
        </p:nvSpPr>
        <p:spPr>
          <a:xfrm>
            <a:off x="3572403" y="5640233"/>
            <a:ext cx="5047200" cy="4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350" name="Google Shape;350;p19"/>
          <p:cNvSpPr txBox="1"/>
          <p:nvPr/>
        </p:nvSpPr>
        <p:spPr>
          <a:xfrm>
            <a:off x="3572400" y="4541600"/>
            <a:ext cx="5047200" cy="9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CREDITS: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This presentation template was created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2"/>
              </a:rPr>
              <a:t>Slidesgo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including icons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3"/>
              </a:rPr>
              <a:t>Flaticon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,</a:t>
            </a:r>
            <a:r>
              <a:rPr lang="en-GB" sz="1600">
                <a:solidFill>
                  <a:schemeClr val="dk2"/>
                </a:solidFill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</a:rPr>
              <a:t> and infographics &amp; images by </a:t>
            </a:r>
            <a:r>
              <a:rPr lang="en-GB" sz="1600" b="1" u="sng">
                <a:solidFill>
                  <a:schemeClr val="dk2"/>
                </a:solidFill>
                <a:highlight>
                  <a:schemeClr val="lt1"/>
                </a:highlight>
                <a:latin typeface="Karla" panose="020B0004030503030003"/>
                <a:ea typeface="Karla" panose="020B0004030503030003"/>
                <a:cs typeface="Karla" panose="020B0004030503030003"/>
                <a:sym typeface="Karla" panose="020B0004030503030003"/>
                <a:hlinkClick r:id="rId4"/>
              </a:rPr>
              <a:t>Freepik</a:t>
            </a:r>
            <a:endParaRPr sz="1600" b="1" u="sng">
              <a:solidFill>
                <a:schemeClr val="dk2"/>
              </a:solidFill>
              <a:highlight>
                <a:schemeClr val="lt1"/>
              </a:highlight>
              <a:latin typeface="Karla" panose="020B0004030503030003"/>
              <a:ea typeface="Karla" panose="020B0004030503030003"/>
              <a:cs typeface="Karla" panose="020B0004030503030003"/>
              <a:sym typeface="Karla" panose="020B0004030503030003"/>
            </a:endParaRPr>
          </a:p>
        </p:txBody>
      </p:sp>
      <p:cxnSp>
        <p:nvCxnSpPr>
          <p:cNvPr id="351" name="Google Shape;351;p19"/>
          <p:cNvCxnSpPr/>
          <p:nvPr/>
        </p:nvCxnSpPr>
        <p:spPr>
          <a:xfrm>
            <a:off x="5681400" y="28802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971725464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9528296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198387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797202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34117" y="3344684"/>
            <a:ext cx="58136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66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40333" y="1460884"/>
            <a:ext cx="4201200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66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34117" y="4754717"/>
            <a:ext cx="5813600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4258163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250702544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ackground 5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20863948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Pine trees covered in snow">
            <a:extLst>
              <a:ext uri="{FF2B5EF4-FFF2-40B4-BE49-F238E27FC236}">
                <a16:creationId xmlns:a16="http://schemas.microsoft.com/office/drawing/2014/main" id="{45955824-5643-4361-9F61-797753CC6E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" y="0"/>
            <a:ext cx="12191997" cy="6858000"/>
          </a:xfrm>
          <a:prstGeom prst="rect">
            <a:avLst/>
          </a:prstGeom>
        </p:spPr>
      </p:pic>
      <p:grpSp>
        <p:nvGrpSpPr>
          <p:cNvPr id="30" name="组合 19">
            <a:extLst>
              <a:ext uri="{FF2B5EF4-FFF2-40B4-BE49-F238E27FC236}">
                <a16:creationId xmlns:a16="http://schemas.microsoft.com/office/drawing/2014/main" id="{994ACEEE-2715-4E42-B044-794694B408E0}"/>
              </a:ext>
            </a:extLst>
          </p:cNvPr>
          <p:cNvGrpSpPr/>
          <p:nvPr userDrawn="1"/>
        </p:nvGrpSpPr>
        <p:grpSpPr>
          <a:xfrm>
            <a:off x="0" y="3597437"/>
            <a:ext cx="12192000" cy="3260563"/>
            <a:chOff x="-23447" y="4479679"/>
            <a:chExt cx="12215448" cy="2387174"/>
          </a:xfrm>
        </p:grpSpPr>
        <p:pic>
          <p:nvPicPr>
            <p:cNvPr id="31" name="图片 21">
              <a:extLst>
                <a:ext uri="{FF2B5EF4-FFF2-40B4-BE49-F238E27FC236}">
                  <a16:creationId xmlns:a16="http://schemas.microsoft.com/office/drawing/2014/main" id="{0C1258DA-9F27-493A-848D-C0CB1BAF25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32" name="图片 22">
              <a:extLst>
                <a:ext uri="{FF2B5EF4-FFF2-40B4-BE49-F238E27FC236}">
                  <a16:creationId xmlns:a16="http://schemas.microsoft.com/office/drawing/2014/main" id="{6D9AAF77-DB9F-4D14-AEDF-744CF0435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33" name="图片 23">
              <a:extLst>
                <a:ext uri="{FF2B5EF4-FFF2-40B4-BE49-F238E27FC236}">
                  <a16:creationId xmlns:a16="http://schemas.microsoft.com/office/drawing/2014/main" id="{458497A5-075F-4BAA-B3CE-655DE19D9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34" name="图片 24">
              <a:extLst>
                <a:ext uri="{FF2B5EF4-FFF2-40B4-BE49-F238E27FC236}">
                  <a16:creationId xmlns:a16="http://schemas.microsoft.com/office/drawing/2014/main" id="{FACBA81E-F580-47A1-AEB4-17F4B23ED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rgbClr val="8BB6C5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35" name="图片 18">
            <a:extLst>
              <a:ext uri="{FF2B5EF4-FFF2-40B4-BE49-F238E27FC236}">
                <a16:creationId xmlns:a16="http://schemas.microsoft.com/office/drawing/2014/main" id="{59143527-EFC6-4A90-949B-E5146A0A4B7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duotone>
              <a:srgbClr val="8BB6C5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2"/>
            <a:ext cx="5684108" cy="219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052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19">
            <a:extLst>
              <a:ext uri="{FF2B5EF4-FFF2-40B4-BE49-F238E27FC236}">
                <a16:creationId xmlns:a16="http://schemas.microsoft.com/office/drawing/2014/main" id="{EC30AF16-F3EE-4449-929F-608BF081823C}"/>
              </a:ext>
            </a:extLst>
          </p:cNvPr>
          <p:cNvGrpSpPr/>
          <p:nvPr userDrawn="1"/>
        </p:nvGrpSpPr>
        <p:grpSpPr>
          <a:xfrm>
            <a:off x="0" y="3597437"/>
            <a:ext cx="12192000" cy="3260563"/>
            <a:chOff x="-23447" y="4479679"/>
            <a:chExt cx="12215448" cy="2387174"/>
          </a:xfrm>
        </p:grpSpPr>
        <p:pic>
          <p:nvPicPr>
            <p:cNvPr id="7" name="图片 21">
              <a:extLst>
                <a:ext uri="{FF2B5EF4-FFF2-40B4-BE49-F238E27FC236}">
                  <a16:creationId xmlns:a16="http://schemas.microsoft.com/office/drawing/2014/main" id="{FC7862B6-3781-4ACD-BCD4-E7F64AB4DC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677" y="5216647"/>
              <a:ext cx="4063658" cy="1594462"/>
            </a:xfrm>
            <a:prstGeom prst="rect">
              <a:avLst/>
            </a:prstGeom>
          </p:spPr>
        </p:pic>
        <p:pic>
          <p:nvPicPr>
            <p:cNvPr id="12" name="图片 22">
              <a:extLst>
                <a:ext uri="{FF2B5EF4-FFF2-40B4-BE49-F238E27FC236}">
                  <a16:creationId xmlns:a16="http://schemas.microsoft.com/office/drawing/2014/main" id="{12EBA747-4C8B-45AA-8E1B-1C8B5FF093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414" y="4971764"/>
              <a:ext cx="3311839" cy="1612130"/>
            </a:xfrm>
            <a:prstGeom prst="rect">
              <a:avLst/>
            </a:prstGeom>
          </p:spPr>
        </p:pic>
        <p:pic>
          <p:nvPicPr>
            <p:cNvPr id="13" name="图片 23">
              <a:extLst>
                <a:ext uri="{FF2B5EF4-FFF2-40B4-BE49-F238E27FC236}">
                  <a16:creationId xmlns:a16="http://schemas.microsoft.com/office/drawing/2014/main" id="{BA78A339-19F3-4943-81D3-CC1B5054D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" y="5796243"/>
              <a:ext cx="12192000" cy="1070610"/>
            </a:xfrm>
            <a:prstGeom prst="rect">
              <a:avLst/>
            </a:prstGeom>
          </p:spPr>
        </p:pic>
        <p:pic>
          <p:nvPicPr>
            <p:cNvPr id="14" name="图片 24">
              <a:extLst>
                <a:ext uri="{FF2B5EF4-FFF2-40B4-BE49-F238E27FC236}">
                  <a16:creationId xmlns:a16="http://schemas.microsoft.com/office/drawing/2014/main" id="{2A08A555-4447-4530-9A09-152E2518F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3447" y="4479679"/>
              <a:ext cx="12203723" cy="2383540"/>
            </a:xfrm>
            <a:prstGeom prst="rect">
              <a:avLst/>
            </a:prstGeom>
          </p:spPr>
        </p:pic>
      </p:grpSp>
      <p:pic>
        <p:nvPicPr>
          <p:cNvPr id="15" name="图片 18">
            <a:extLst>
              <a:ext uri="{FF2B5EF4-FFF2-40B4-BE49-F238E27FC236}">
                <a16:creationId xmlns:a16="http://schemas.microsoft.com/office/drawing/2014/main" id="{642D6B79-C4EC-4468-858C-702BE021F9C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2"/>
            <a:ext cx="5684108" cy="219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8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4A9EE439-B4E8-47E9-9136-04CFD9BE67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1170" y="2151"/>
            <a:ext cx="12194345" cy="6853701"/>
          </a:xfrm>
          <a:prstGeom prst="rect">
            <a:avLst/>
          </a:prstGeom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A00ACA40-9C88-457F-AEDD-7CE5B3556C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74" b="89938" l="1768" r="97712">
                        <a14:foregroundMark x1="8268" y1="14977" x2="8268" y2="14977"/>
                        <a14:foregroundMark x1="3328" y1="7878" x2="58814" y2="6942"/>
                        <a14:foregroundMark x1="58814" y1="6942" x2="91264" y2="6942"/>
                        <a14:foregroundMark x1="12741" y1="22387" x2="39366" y2="13495"/>
                        <a14:foregroundMark x1="5148" y1="29563" x2="10140" y2="21061"/>
                        <a14:foregroundMark x1="1976" y1="25117" x2="1976" y2="25117"/>
                        <a14:foregroundMark x1="1872" y1="3276" x2="14717" y2="2730"/>
                        <a14:foregroundMark x1="63235" y1="18253" x2="72595" y2="25663"/>
                        <a14:foregroundMark x1="93344" y1="12559" x2="91160" y2="21217"/>
                        <a14:foregroundMark x1="97088" y1="5460" x2="97712" y2="26833"/>
                        <a14:backgroundMark x1="8372" y1="50156" x2="13365" y2="47738"/>
                        <a14:backgroundMark x1="31981" y1="37910" x2="26469" y2="54758"/>
                        <a14:backgroundMark x1="16277" y1="38456" x2="10764" y2="39938"/>
                        <a14:backgroundMark x1="54602" y1="34789" x2="63027" y2="50546"/>
                        <a14:backgroundMark x1="89808" y1="41420" x2="94904" y2="57722"/>
                        <a14:backgroundMark x1="76443" y1="59984" x2="57566" y2="68487"/>
                        <a14:backgroundMark x1="57566" y1="68487" x2="57098" y2="68487"/>
                        <a14:backgroundMark x1="45554" y1="68721" x2="32501" y2="61856"/>
                        <a14:backgroundMark x1="46074" y1="43292" x2="52210" y2="64275"/>
                        <a14:backgroundMark x1="48882" y1="26287" x2="37910" y2="51794"/>
                        <a14:backgroundMark x1="83255" y1="40484" x2="84711" y2="41108"/>
                        <a14:backgroundMark x1="93968" y1="39392" x2="92720" y2="39392"/>
                      </a14:backgroundRemoval>
                    </a14:imgEffect>
                  </a14:imgLayer>
                </a14:imgProps>
              </a:ext>
            </a:extLst>
          </a:blip>
          <a:srcRect b="53978"/>
          <a:stretch/>
        </p:blipFill>
        <p:spPr>
          <a:xfrm flipV="1">
            <a:off x="2" y="1112718"/>
            <a:ext cx="12194345" cy="3154239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D001FE57-F984-406F-89EF-9565C3BE29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574" b="89938" l="1768" r="97712">
                        <a14:foregroundMark x1="8268" y1="14977" x2="8268" y2="14977"/>
                        <a14:foregroundMark x1="3328" y1="7878" x2="58814" y2="6942"/>
                        <a14:foregroundMark x1="58814" y1="6942" x2="91264" y2="6942"/>
                        <a14:foregroundMark x1="12741" y1="22387" x2="39366" y2="13495"/>
                        <a14:foregroundMark x1="5148" y1="29563" x2="10140" y2="21061"/>
                        <a14:foregroundMark x1="1976" y1="25117" x2="1976" y2="25117"/>
                        <a14:foregroundMark x1="1872" y1="3276" x2="14717" y2="2730"/>
                        <a14:foregroundMark x1="63235" y1="18253" x2="72595" y2="25663"/>
                        <a14:foregroundMark x1="93344" y1="12559" x2="91160" y2="21217"/>
                        <a14:foregroundMark x1="97088" y1="5460" x2="97712" y2="26833"/>
                        <a14:backgroundMark x1="8372" y1="50156" x2="13365" y2="47738"/>
                        <a14:backgroundMark x1="31981" y1="37910" x2="26469" y2="54758"/>
                        <a14:backgroundMark x1="16277" y1="38456" x2="10764" y2="39938"/>
                        <a14:backgroundMark x1="54602" y1="34789" x2="63027" y2="50546"/>
                        <a14:backgroundMark x1="89808" y1="41420" x2="94904" y2="57722"/>
                        <a14:backgroundMark x1="76443" y1="59984" x2="57566" y2="68487"/>
                        <a14:backgroundMark x1="57566" y1="68487" x2="57098" y2="68487"/>
                        <a14:backgroundMark x1="45554" y1="68721" x2="32501" y2="61856"/>
                        <a14:backgroundMark x1="46074" y1="43292" x2="52210" y2="64275"/>
                        <a14:backgroundMark x1="48882" y1="26287" x2="37910" y2="51794"/>
                        <a14:backgroundMark x1="83255" y1="40484" x2="84711" y2="41108"/>
                        <a14:backgroundMark x1="93968" y1="39392" x2="92720" y2="39392"/>
                      </a14:backgroundRemoval>
                    </a14:imgEffect>
                  </a14:imgLayer>
                </a14:imgProps>
              </a:ext>
            </a:extLst>
          </a:blip>
          <a:srcRect b="53978"/>
          <a:stretch/>
        </p:blipFill>
        <p:spPr>
          <a:xfrm>
            <a:off x="-1170" y="2"/>
            <a:ext cx="12194345" cy="3154239"/>
          </a:xfrm>
          <a:prstGeom prst="rect">
            <a:avLst/>
          </a:prstGeom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E027349-AC24-4F67-855E-D3BAD1EDC09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638801" y="221814"/>
            <a:ext cx="6400800" cy="3154239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F79F813C-4E64-4557-9B97-CDEE1E6029E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0" y="4300"/>
            <a:ext cx="12192000" cy="6853701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9407D68E-8B07-4B85-8FE0-C51C352B60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87421"/>
          <a:stretch/>
        </p:blipFill>
        <p:spPr>
          <a:xfrm flipV="1">
            <a:off x="1828802" y="6477000"/>
            <a:ext cx="7880193" cy="508000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02A8A351-6ED1-4EAF-B46B-B425D3C449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1148173" y="2364226"/>
            <a:ext cx="5212175" cy="4534903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C47B1BF8-7922-46CD-A1FC-68B3C4B22BB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750208" y="3502489"/>
            <a:ext cx="7880193" cy="335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7995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104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8559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1443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0F44C-5CA9-480C-803C-D48790A61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E99C7D-1216-462D-80A9-0F224C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7D3F8C-FD38-4935-992A-2C9FB2353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28B961-DE96-4433-9D51-5CB797963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0C069D-2F69-4788-9352-F0488DB3E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6D480D-8EF2-411B-88C6-92061F02D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75CA2A-F7A1-4531-A195-F3FCE6BE3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B24EE1-22CF-4851-9A08-F9CDF75FB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925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E04D1-86A8-461B-A66F-33F0A7BEA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04F6A3-2FD8-41C5-819D-3365A0B4AA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FE983E-6DB1-4197-9694-69720D2F4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222475-52DF-426A-BCC5-452DED570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47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chemeClr val="accent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5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80" name="Google Shape;80;p5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5"/>
          <p:cNvSpPr txBox="1">
            <a:spLocks noGrp="1"/>
          </p:cNvSpPr>
          <p:nvPr>
            <p:ph type="subTitle" idx="1"/>
          </p:nvPr>
        </p:nvSpPr>
        <p:spPr>
          <a:xfrm>
            <a:off x="960000" y="4891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2"/>
          </p:nvPr>
        </p:nvSpPr>
        <p:spPr>
          <a:xfrm>
            <a:off x="7355300" y="2234267"/>
            <a:ext cx="38768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3"/>
          </p:nvPr>
        </p:nvSpPr>
        <p:spPr>
          <a:xfrm>
            <a:off x="960000" y="5537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4"/>
          </p:nvPr>
        </p:nvSpPr>
        <p:spPr>
          <a:xfrm>
            <a:off x="7355300" y="2880600"/>
            <a:ext cx="3876800" cy="4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87" name="Google Shape;87;p5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561791520"/>
      </p:ext>
    </p:extLst>
  </p:cSld>
  <p:clrMapOvr>
    <a:masterClrMapping/>
  </p:clrMapOvr>
  <p:transition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758F7C-BC8A-46CF-98AD-AB3F2B48DA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F14E40-42C4-41E9-B17E-7D8BF649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C236E3-2576-491D-A4E3-00F9E0981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529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F9A78-D8D1-4B1A-81A3-8FA8A60CF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45383-B296-441E-B368-281A36F58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3C049-E46A-4F5B-AC17-C0A40E6C1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B6D6A-E211-4A99-91CB-69C09F7539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816E8E-EE49-40E1-BE3B-0C71818D7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7B7084-7F70-4983-BBBB-FB4A31DA2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4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37FB4-1C4B-4F97-A7C1-5282CF655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30D111-65CF-48B6-BDC6-08CE9B8883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8C19B5-CCE0-45B2-A299-E233E489CB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4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2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D49BBB-6C8F-4FED-B124-7274B311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A6F0B6-915D-4DBF-81D8-726393C31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93405B-8E50-4104-AD4B-60DB60A9F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90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D5B08-9BC7-4ED7-91BE-857A3B9B9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702560-E793-4AAD-973A-00C888BAA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208057-1BF3-436A-90CE-FB0E34D042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0C90F-A852-41E7-8833-019D50B6E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35392-FA14-4114-8948-A3DC5696F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2072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9380B6-2AE9-49F9-B7D1-AB6A8BEF5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37B5F3-20EB-42EF-80E9-1670CD594A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80874-2361-4586-950C-40AEEEB27F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89019F24-3AED-4440-A2AC-4867EFF192E5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D7770-A9FB-40DC-951D-8FFB5B394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1E3BF-3BF2-471D-8816-076A1782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D52FAC2-AD3F-4539-A958-040DF09986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65889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D1F5A9-BA18-46D8-B817-185174307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749AA6E-1759-4977-B956-D572DAD0E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8D6A9C-99ED-43B0-8962-765A7938E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94C73B2-67E4-48BD-B26F-411D53453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5C24E0-B169-4B9D-8DFB-2FE9BA3DE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9690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D06620-7D6B-473B-85DC-6C7B2BBCB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0DE881-E7B1-442D-ACB2-C85BC3C4C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17FF65-BF48-4B7E-8DD4-ED3BD83D9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62B445E-F817-4095-A9A8-C54895942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CF8503E-A895-462D-8ED8-7DECD1D26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2943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702B53-05C4-417A-8603-1A8098AC7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7029D73-437E-4E2B-A5C6-FF5A908E6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961EA72-6481-4F7A-B4F6-B32301182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7FFB00E-DD80-4BA1-B540-80E9550EA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A54000-377F-4297-9F62-C023697DE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3102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AB1EF18-0EFB-4AAB-95AC-4A8799C3B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E90134-DA3F-4CF2-BD8D-8C8DC43A67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4EE5052-066D-42F6-B43C-0A1FC62FD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A197B82-7021-435C-9F88-D3CA55968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0E0DD5-B7DF-4C23-A429-5EB760E43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E37B5D-462E-455A-9499-4428238CE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4661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38F0C8-5968-44A1-901B-97EEA57FE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365127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285400B-5970-45DC-8D0A-723CAE9AB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0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901E978-BF2B-4B50-849E-EB4881718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7190553-FAE7-4EB8-B4CD-D169EDF673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BE8D990-0A0C-4A76-B5BD-977086D005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7DC7EAE-51AB-4778-BCC7-086613716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B95F603-15F6-405A-846D-EA8CEABF5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15A81D-BABC-4549-A962-02A3855F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736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accent2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6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0" name="Google Shape;90;p6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6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2" name="Google Shape;92;p6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93" name="Google Shape;93;p6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0967629"/>
      </p:ext>
    </p:extLst>
  </p:cSld>
  <p:clrMapOvr>
    <a:masterClrMapping/>
  </p:clrMapOvr>
  <p:transition>
    <p:rand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955E8C-5569-4871-AB1F-64022F345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1EDED3D-CCCF-41A1-B081-2EB4D413E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B99B15B-095D-4410-9AE5-55B3666CF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F9EE8A-999C-4914-9849-31F9AFE14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3767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99F6F71-6481-4BCD-8437-839CC6E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ED1E033-33C1-48ED-B4F3-C586C9BB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47CE355-20F3-42A2-AE00-CF50FD68A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4">
            <a:extLst>
              <a:ext uri="{FF2B5EF4-FFF2-40B4-BE49-F238E27FC236}">
                <a16:creationId xmlns:a16="http://schemas.microsoft.com/office/drawing/2014/main" id="{34D0E137-BFAE-471A-B898-C3C1DEB1C2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" y="0"/>
            <a:ext cx="1219071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3909A3E-39AE-4F56-8BDF-6BE9D97DBF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" y="0"/>
            <a:ext cx="12190710" cy="6858000"/>
          </a:xfrm>
          <a:prstGeom prst="rect">
            <a:avLst/>
          </a:prstGeom>
        </p:spPr>
      </p:pic>
      <p:sp>
        <p:nvSpPr>
          <p:cNvPr id="8" name="矩形 17">
            <a:extLst>
              <a:ext uri="{FF2B5EF4-FFF2-40B4-BE49-F238E27FC236}">
                <a16:creationId xmlns:a16="http://schemas.microsoft.com/office/drawing/2014/main" id="{F0ADDAE2-E6E2-4CC2-8EC5-06536B71918A}"/>
              </a:ext>
            </a:extLst>
          </p:cNvPr>
          <p:cNvSpPr/>
          <p:nvPr userDrawn="1"/>
        </p:nvSpPr>
        <p:spPr>
          <a:xfrm>
            <a:off x="643031" y="646179"/>
            <a:ext cx="10905940" cy="53082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9" name="图片 20">
            <a:extLst>
              <a:ext uri="{FF2B5EF4-FFF2-40B4-BE49-F238E27FC236}">
                <a16:creationId xmlns:a16="http://schemas.microsoft.com/office/drawing/2014/main" id="{164FCEA1-44E1-4F7F-9437-AC54BCA8855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0" y="16630"/>
            <a:ext cx="1349184" cy="1518246"/>
          </a:xfrm>
          <a:custGeom>
            <a:avLst/>
            <a:gdLst>
              <a:gd name="connsiteX0" fmla="*/ 1386037 w 2801257"/>
              <a:gd name="connsiteY0" fmla="*/ 0 h 3152274"/>
              <a:gd name="connsiteX1" fmla="*/ 2801257 w 2801257"/>
              <a:gd name="connsiteY1" fmla="*/ 190351 h 3152274"/>
              <a:gd name="connsiteX2" fmla="*/ 2801257 w 2801257"/>
              <a:gd name="connsiteY2" fmla="*/ 3152274 h 3152274"/>
              <a:gd name="connsiteX3" fmla="*/ 0 w 2801257"/>
              <a:gd name="connsiteY3" fmla="*/ 3152274 h 3152274"/>
              <a:gd name="connsiteX4" fmla="*/ 0 w 2801257"/>
              <a:gd name="connsiteY4" fmla="*/ 924025 h 3152274"/>
              <a:gd name="connsiteX5" fmla="*/ 529388 w 2801257"/>
              <a:gd name="connsiteY5" fmla="*/ 404261 h 3152274"/>
              <a:gd name="connsiteX6" fmla="*/ 1386037 w 2801257"/>
              <a:gd name="connsiteY6" fmla="*/ 0 h 3152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3152274">
                <a:moveTo>
                  <a:pt x="1386037" y="0"/>
                </a:moveTo>
                <a:lnTo>
                  <a:pt x="2801257" y="190351"/>
                </a:lnTo>
                <a:lnTo>
                  <a:pt x="2801257" y="3152274"/>
                </a:lnTo>
                <a:lnTo>
                  <a:pt x="0" y="3152274"/>
                </a:lnTo>
                <a:lnTo>
                  <a:pt x="0" y="924025"/>
                </a:lnTo>
                <a:lnTo>
                  <a:pt x="529388" y="404261"/>
                </a:lnTo>
                <a:lnTo>
                  <a:pt x="1386037" y="0"/>
                </a:lnTo>
                <a:close/>
              </a:path>
            </a:pathLst>
          </a:custGeom>
        </p:spPr>
      </p:pic>
      <p:pic>
        <p:nvPicPr>
          <p:cNvPr id="10" name="图片 19">
            <a:extLst>
              <a:ext uri="{FF2B5EF4-FFF2-40B4-BE49-F238E27FC236}">
                <a16:creationId xmlns:a16="http://schemas.microsoft.com/office/drawing/2014/main" id="{836C9FAC-5360-4ED5-8AEB-5F518058F74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 flipH="1">
            <a:off x="10304480" y="16630"/>
            <a:ext cx="1886875" cy="2228248"/>
          </a:xfrm>
          <a:custGeom>
            <a:avLst/>
            <a:gdLst>
              <a:gd name="connsiteX0" fmla="*/ 902940 w 2274541"/>
              <a:gd name="connsiteY0" fmla="*/ 0 h 2686050"/>
              <a:gd name="connsiteX1" fmla="*/ 1360140 w 2274541"/>
              <a:gd name="connsiteY1" fmla="*/ 133350 h 2686050"/>
              <a:gd name="connsiteX2" fmla="*/ 1436340 w 2274541"/>
              <a:gd name="connsiteY2" fmla="*/ 133350 h 2686050"/>
              <a:gd name="connsiteX3" fmla="*/ 2274541 w 2274541"/>
              <a:gd name="connsiteY3" fmla="*/ 1399205 h 2686050"/>
              <a:gd name="connsiteX4" fmla="*/ 2274541 w 2274541"/>
              <a:gd name="connsiteY4" fmla="*/ 2686050 h 2686050"/>
              <a:gd name="connsiteX5" fmla="*/ 0 w 2274541"/>
              <a:gd name="connsiteY5" fmla="*/ 2686050 h 2686050"/>
              <a:gd name="connsiteX6" fmla="*/ 0 w 2274541"/>
              <a:gd name="connsiteY6" fmla="*/ 1175526 h 2686050"/>
              <a:gd name="connsiteX7" fmla="*/ 902940 w 2274541"/>
              <a:gd name="connsiteY7" fmla="*/ 0 h 2686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2686050">
                <a:moveTo>
                  <a:pt x="902940" y="0"/>
                </a:moveTo>
                <a:lnTo>
                  <a:pt x="1360140" y="133350"/>
                </a:lnTo>
                <a:lnTo>
                  <a:pt x="1436340" y="133350"/>
                </a:lnTo>
                <a:lnTo>
                  <a:pt x="2274541" y="1399205"/>
                </a:lnTo>
                <a:lnTo>
                  <a:pt x="2274541" y="2686050"/>
                </a:lnTo>
                <a:lnTo>
                  <a:pt x="0" y="2686050"/>
                </a:lnTo>
                <a:lnTo>
                  <a:pt x="0" y="1175526"/>
                </a:lnTo>
                <a:lnTo>
                  <a:pt x="90294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955174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28236B-3357-4BAD-936E-E9FEE795F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99F4979-D751-4098-A322-663B28A78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47B6FD5-279B-4FDE-BD3A-9F174EA16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5A4F6F5-EAC2-44B5-B846-AD8E473D2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A6A5F6C-2D87-4791-BA6B-68D6B6F56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4088BE-631A-45B4-9A71-EF7361CDB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7110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2156C2-EDB5-42CF-B183-A6685DA0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1458D04-36ED-45A0-A4EF-AA3E2DE91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8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2879E1C-33EE-497F-A8A1-88EA97A73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156269-0AB0-4BA4-BD43-CA721D87E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AB8EA65-99B5-44F3-843B-3FFC7C227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69D80DD-F03C-4F9C-A4F5-E894A3339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688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5CCAB6-0640-4449-8FF4-67B868090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6562272-DC12-4341-90B2-404828BAA5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5696AA0-9B88-4898-9B23-848A3A522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EAE22B-9369-4331-BEEE-C9B0B9540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6276F2-F118-4EE5-A909-F926FE9B9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5873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834E13E-2327-45ED-8F7B-11D481E988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854E8CB-6D13-42A9-B46A-A67D886A37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AC699A-1729-498E-9476-5D6494C22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D18B888-7158-48B1-815D-01FCBFCC2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0225D4-F47C-44A0-B8F7-3036A9577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45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accen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7"/>
          <p:cNvGrpSpPr/>
          <p:nvPr/>
        </p:nvGrpSpPr>
        <p:grpSpPr>
          <a:xfrm>
            <a:off x="314300" y="305800"/>
            <a:ext cx="11563200" cy="6246400"/>
            <a:chOff x="235725" y="229350"/>
            <a:chExt cx="8672400" cy="4684800"/>
          </a:xfrm>
        </p:grpSpPr>
        <p:sp>
          <p:nvSpPr>
            <p:cNvPr id="96" name="Google Shape;96;p7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7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8" name="Google Shape;98;p7"/>
          <p:cNvSpPr txBox="1">
            <a:spLocks noGrp="1"/>
          </p:cNvSpPr>
          <p:nvPr>
            <p:ph type="title"/>
          </p:nvPr>
        </p:nvSpPr>
        <p:spPr>
          <a:xfrm>
            <a:off x="960000" y="720000"/>
            <a:ext cx="10272000" cy="75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7"/>
          <p:cNvSpPr txBox="1">
            <a:spLocks noGrp="1"/>
          </p:cNvSpPr>
          <p:nvPr>
            <p:ph type="subTitle" idx="1"/>
          </p:nvPr>
        </p:nvSpPr>
        <p:spPr>
          <a:xfrm>
            <a:off x="6376900" y="3603017"/>
            <a:ext cx="4855200" cy="9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0" name="Google Shape;100;p7"/>
          <p:cNvCxnSpPr/>
          <p:nvPr/>
        </p:nvCxnSpPr>
        <p:spPr>
          <a:xfrm>
            <a:off x="1089033" y="1472400"/>
            <a:ext cx="829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" name="Google Shape;101;p7"/>
          <p:cNvSpPr txBox="1">
            <a:spLocks noGrp="1"/>
          </p:cNvSpPr>
          <p:nvPr>
            <p:ph type="subTitle" idx="2"/>
          </p:nvPr>
        </p:nvSpPr>
        <p:spPr>
          <a:xfrm>
            <a:off x="6376767" y="2944617"/>
            <a:ext cx="4855200" cy="6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 sz="2400">
                <a:latin typeface="Love Ya Like A Sister" panose="02000000000000000000"/>
                <a:ea typeface="Love Ya Like A Sister" panose="02000000000000000000"/>
                <a:cs typeface="Love Ya Like A Sister" panose="02000000000000000000"/>
                <a:sym typeface="Love Ya Like A Sister" panose="02000000000000000000"/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Bebas Neue" panose="020B0606020202050201"/>
              <a:buNone/>
              <a:defRPr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2860152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66133" y="1742800"/>
            <a:ext cx="59496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7081819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chemeClr val="accent2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9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33" name="Google Shape;133;p9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9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9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9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9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9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9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9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9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9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9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9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9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9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9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9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9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9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9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9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9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9" name="Google Shape;159;p9"/>
          <p:cNvSpPr txBox="1">
            <a:spLocks noGrp="1"/>
          </p:cNvSpPr>
          <p:nvPr>
            <p:ph type="title"/>
          </p:nvPr>
        </p:nvSpPr>
        <p:spPr>
          <a:xfrm>
            <a:off x="3434133" y="2082217"/>
            <a:ext cx="5813600" cy="1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60" name="Google Shape;160;p9"/>
          <p:cNvSpPr txBox="1">
            <a:spLocks noGrp="1"/>
          </p:cNvSpPr>
          <p:nvPr>
            <p:ph type="subTitle" idx="1"/>
          </p:nvPr>
        </p:nvSpPr>
        <p:spPr>
          <a:xfrm>
            <a:off x="3434133" y="4116984"/>
            <a:ext cx="5813600" cy="6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014651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7146" y="886554"/>
            <a:ext cx="9177705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60000" y="1925200"/>
            <a:ext cx="5680400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66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33048649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bg>
      <p:bgPr>
        <a:solidFill>
          <a:schemeClr val="accent2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1"/>
          <p:cNvGrpSpPr/>
          <p:nvPr/>
        </p:nvGrpSpPr>
        <p:grpSpPr>
          <a:xfrm>
            <a:off x="314401" y="284734"/>
            <a:ext cx="11563191" cy="6288533"/>
            <a:chOff x="235800" y="213550"/>
            <a:chExt cx="8672393" cy="4716400"/>
          </a:xfrm>
        </p:grpSpPr>
        <p:sp>
          <p:nvSpPr>
            <p:cNvPr id="174" name="Google Shape;174;p11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1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1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1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1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1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11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11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1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0" name="Google Shape;200;p11"/>
          <p:cNvSpPr txBox="1">
            <a:spLocks noGrp="1"/>
          </p:cNvSpPr>
          <p:nvPr>
            <p:ph type="title" hasCustomPrompt="1"/>
          </p:nvPr>
        </p:nvSpPr>
        <p:spPr>
          <a:xfrm>
            <a:off x="2261733" y="2077967"/>
            <a:ext cx="8768000" cy="201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201" name="Google Shape;201;p11"/>
          <p:cNvSpPr txBox="1">
            <a:spLocks noGrp="1"/>
          </p:cNvSpPr>
          <p:nvPr>
            <p:ph type="subTitle" idx="1"/>
          </p:nvPr>
        </p:nvSpPr>
        <p:spPr>
          <a:xfrm>
            <a:off x="2261733" y="4273400"/>
            <a:ext cx="8768000" cy="63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4239081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9489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</p:sldLayoutIdLst>
  <p:transition>
    <p:random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761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9Slide.vn - 2019">
            <a:extLst>
              <a:ext uri="{FF2B5EF4-FFF2-40B4-BE49-F238E27FC236}">
                <a16:creationId xmlns:a16="http://schemas.microsoft.com/office/drawing/2014/main" id="{D46DE477-3D04-4A20-AFCE-A5FCBFB0139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33C6F38-B414-4C9B-BDA8-4D418C8D3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DC0A02-A7C5-4B4D-B248-BACDFF6A4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DFDC479-0AD8-4D60-A3B3-5C2D454271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E4B9A-5FE1-41C6-A85A-9B353800DEA3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2023/2/6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2BAC90-8029-4668-9B7E-61DF16B4B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5DFBDD7-BA47-4953-8199-793876B9A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2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79F0F-EE30-458B-B3E0-374930A59BB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矩形 17">
            <a:extLst>
              <a:ext uri="{FF2B5EF4-FFF2-40B4-BE49-F238E27FC236}">
                <a16:creationId xmlns:a16="http://schemas.microsoft.com/office/drawing/2014/main" id="{CDB951B4-AEF2-4BAF-903C-A2660639F3CD}"/>
              </a:ext>
            </a:extLst>
          </p:cNvPr>
          <p:cNvSpPr/>
          <p:nvPr userDrawn="1"/>
        </p:nvSpPr>
        <p:spPr>
          <a:xfrm>
            <a:off x="643031" y="646179"/>
            <a:ext cx="10905940" cy="53082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441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2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microsoft.com/office/2007/relationships/hdphoto" Target="../media/hdphoto3.wdp"/><Relationship Id="rId10" Type="http://schemas.openxmlformats.org/officeDocument/2006/relationships/image" Target="../media/image2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47"/>
          <p:cNvSpPr/>
          <p:nvPr/>
        </p:nvSpPr>
        <p:spPr>
          <a:xfrm rot="5400000">
            <a:off x="10695848" y="57393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1" name="Google Shape;1831;p47"/>
          <p:cNvSpPr/>
          <p:nvPr/>
        </p:nvSpPr>
        <p:spPr>
          <a:xfrm rot="5400000">
            <a:off x="11146162" y="60491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2" name="Google Shape;1832;p47"/>
          <p:cNvSpPr/>
          <p:nvPr/>
        </p:nvSpPr>
        <p:spPr>
          <a:xfrm rot="10800000">
            <a:off x="2054399" y="5278584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3" name="Google Shape;1833;p47"/>
          <p:cNvSpPr/>
          <p:nvPr/>
        </p:nvSpPr>
        <p:spPr>
          <a:xfrm rot="10800000">
            <a:off x="2057263" y="6049380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4" name="Google Shape;1834;p47"/>
          <p:cNvSpPr/>
          <p:nvPr/>
        </p:nvSpPr>
        <p:spPr>
          <a:xfrm rot="5400000">
            <a:off x="2377515" y="7406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5" name="Google Shape;1835;p47"/>
          <p:cNvSpPr/>
          <p:nvPr/>
        </p:nvSpPr>
        <p:spPr>
          <a:xfrm rot="5400000">
            <a:off x="2827829" y="10504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6" name="Google Shape;1836;p47"/>
          <p:cNvSpPr/>
          <p:nvPr/>
        </p:nvSpPr>
        <p:spPr>
          <a:xfrm rot="10800000">
            <a:off x="11145832" y="1053117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7" name="Google Shape;1837;p47"/>
          <p:cNvSpPr/>
          <p:nvPr/>
        </p:nvSpPr>
        <p:spPr>
          <a:xfrm rot="10800000">
            <a:off x="11148697" y="1823913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856" name="Google Shape;1856;p47"/>
          <p:cNvGrpSpPr/>
          <p:nvPr/>
        </p:nvGrpSpPr>
        <p:grpSpPr>
          <a:xfrm rot="8640000">
            <a:off x="9517174" y="4923147"/>
            <a:ext cx="1335597" cy="543611"/>
            <a:chOff x="3563465" y="3736810"/>
            <a:chExt cx="1001698" cy="407708"/>
          </a:xfrm>
        </p:grpSpPr>
        <p:sp>
          <p:nvSpPr>
            <p:cNvPr id="1857" name="Google Shape;1857;p47"/>
            <p:cNvSpPr/>
            <p:nvPr/>
          </p:nvSpPr>
          <p:spPr>
            <a:xfrm rot="-5053448">
              <a:off x="4356679" y="3932971"/>
              <a:ext cx="171460" cy="22941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8" name="Google Shape;1858;p47"/>
            <p:cNvSpPr/>
            <p:nvPr/>
          </p:nvSpPr>
          <p:spPr>
            <a:xfrm rot="-5053448">
              <a:off x="3885592" y="3560267"/>
              <a:ext cx="292374" cy="769907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9" name="Google Shape;1859;p47"/>
            <p:cNvSpPr/>
            <p:nvPr/>
          </p:nvSpPr>
          <p:spPr>
            <a:xfrm rot="-5053448">
              <a:off x="4475491" y="4036112"/>
              <a:ext cx="81660" cy="77022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0" name="Google Shape;1860;p47"/>
            <p:cNvSpPr/>
            <p:nvPr/>
          </p:nvSpPr>
          <p:spPr>
            <a:xfrm rot="-5053448">
              <a:off x="3526554" y="3786438"/>
              <a:ext cx="178770" cy="87402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1" name="Google Shape;1861;p47"/>
            <p:cNvSpPr/>
            <p:nvPr/>
          </p:nvSpPr>
          <p:spPr>
            <a:xfrm rot="-5053448">
              <a:off x="3571823" y="3801155"/>
              <a:ext cx="202566" cy="91036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2" name="Google Shape;1862;p47"/>
            <p:cNvSpPr/>
            <p:nvPr/>
          </p:nvSpPr>
          <p:spPr>
            <a:xfrm rot="-5053448">
              <a:off x="3580895" y="3834645"/>
              <a:ext cx="146195" cy="34325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3" name="Google Shape;1863;p47"/>
            <p:cNvSpPr/>
            <p:nvPr/>
          </p:nvSpPr>
          <p:spPr>
            <a:xfrm rot="-5053448">
              <a:off x="3614915" y="3822013"/>
              <a:ext cx="146179" cy="34317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4" name="Google Shape;1864;p47"/>
            <p:cNvSpPr/>
            <p:nvPr/>
          </p:nvSpPr>
          <p:spPr>
            <a:xfrm rot="-5053448">
              <a:off x="3975464" y="3636715"/>
              <a:ext cx="123370" cy="681360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5" name="Google Shape;1865;p47"/>
            <p:cNvSpPr/>
            <p:nvPr/>
          </p:nvSpPr>
          <p:spPr>
            <a:xfrm rot="-5053448">
              <a:off x="3991387" y="3578808"/>
              <a:ext cx="123370" cy="681343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6" name="Google Shape;1866;p47"/>
            <p:cNvSpPr/>
            <p:nvPr/>
          </p:nvSpPr>
          <p:spPr>
            <a:xfrm rot="-5053448">
              <a:off x="4238924" y="3874596"/>
              <a:ext cx="44614" cy="151580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7" name="Google Shape;1867;p47"/>
            <p:cNvSpPr/>
            <p:nvPr/>
          </p:nvSpPr>
          <p:spPr>
            <a:xfrm rot="-5053448">
              <a:off x="4157098" y="3914829"/>
              <a:ext cx="21423" cy="18917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12" name="Google Shape;512;p30"/>
          <p:cNvGrpSpPr/>
          <p:nvPr/>
        </p:nvGrpSpPr>
        <p:grpSpPr>
          <a:xfrm rot="15240000">
            <a:off x="2131209" y="4540279"/>
            <a:ext cx="1285204" cy="804003"/>
            <a:chOff x="7460091" y="634069"/>
            <a:chExt cx="963903" cy="603002"/>
          </a:xfrm>
        </p:grpSpPr>
        <p:sp>
          <p:nvSpPr>
            <p:cNvPr id="513" name="Google Shape;513;p30"/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4" name="Google Shape;514;p30"/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5" name="Google Shape;515;p30"/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6" name="Google Shape;516;p30"/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7" name="Google Shape;517;p30"/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8" name="Google Shape;518;p30"/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9" name="Google Shape;519;p30"/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0" name="Google Shape;520;p30"/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1" name="Google Shape;521;p30"/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2" name="Google Shape;522;p30"/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3" name="Google Shape;523;p30"/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13" name="Google Shape;6113;p62"/>
          <p:cNvGrpSpPr/>
          <p:nvPr/>
        </p:nvGrpSpPr>
        <p:grpSpPr>
          <a:xfrm>
            <a:off x="5340774" y="574040"/>
            <a:ext cx="522393" cy="651933"/>
            <a:chOff x="720000" y="1507288"/>
            <a:chExt cx="1062600" cy="1345350"/>
          </a:xfrm>
        </p:grpSpPr>
        <p:sp>
          <p:nvSpPr>
            <p:cNvPr id="6114" name="Google Shape;6114;p62"/>
            <p:cNvSpPr/>
            <p:nvPr/>
          </p:nvSpPr>
          <p:spPr>
            <a:xfrm>
              <a:off x="1138950" y="2689913"/>
              <a:ext cx="103250" cy="162725"/>
            </a:xfrm>
            <a:custGeom>
              <a:avLst/>
              <a:gdLst/>
              <a:ahLst/>
              <a:cxnLst/>
              <a:rect l="l" t="t" r="r" b="b"/>
              <a:pathLst>
                <a:path w="4130" h="6509" extrusionOk="0">
                  <a:moveTo>
                    <a:pt x="2581" y="0"/>
                  </a:moveTo>
                  <a:cubicBezTo>
                    <a:pt x="2581" y="0"/>
                    <a:pt x="3349" y="4863"/>
                    <a:pt x="2792" y="5124"/>
                  </a:cubicBezTo>
                  <a:cubicBezTo>
                    <a:pt x="2236" y="5386"/>
                    <a:pt x="128" y="5461"/>
                    <a:pt x="64" y="5985"/>
                  </a:cubicBezTo>
                  <a:cubicBezTo>
                    <a:pt x="0" y="6508"/>
                    <a:pt x="4129" y="5973"/>
                    <a:pt x="4129" y="5973"/>
                  </a:cubicBezTo>
                  <a:lnTo>
                    <a:pt x="4129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5" name="Google Shape;6115;p62"/>
            <p:cNvSpPr/>
            <p:nvPr/>
          </p:nvSpPr>
          <p:spPr>
            <a:xfrm>
              <a:off x="1311675" y="2689913"/>
              <a:ext cx="100000" cy="162725"/>
            </a:xfrm>
            <a:custGeom>
              <a:avLst/>
              <a:gdLst/>
              <a:ahLst/>
              <a:cxnLst/>
              <a:rect l="l" t="t" r="r" b="b"/>
              <a:pathLst>
                <a:path w="4000" h="6509" extrusionOk="0">
                  <a:moveTo>
                    <a:pt x="1550" y="0"/>
                  </a:moveTo>
                  <a:cubicBezTo>
                    <a:pt x="1550" y="0"/>
                    <a:pt x="1044" y="4863"/>
                    <a:pt x="1601" y="5124"/>
                  </a:cubicBezTo>
                  <a:cubicBezTo>
                    <a:pt x="2157" y="5386"/>
                    <a:pt x="3871" y="5461"/>
                    <a:pt x="3935" y="5985"/>
                  </a:cubicBezTo>
                  <a:cubicBezTo>
                    <a:pt x="3999" y="6508"/>
                    <a:pt x="1" y="5973"/>
                    <a:pt x="1" y="5973"/>
                  </a:cubicBezTo>
                  <a:lnTo>
                    <a:pt x="1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6" name="Google Shape;6116;p62"/>
            <p:cNvSpPr/>
            <p:nvPr/>
          </p:nvSpPr>
          <p:spPr>
            <a:xfrm>
              <a:off x="1452025" y="1701438"/>
              <a:ext cx="330575" cy="411850"/>
            </a:xfrm>
            <a:custGeom>
              <a:avLst/>
              <a:gdLst/>
              <a:ahLst/>
              <a:cxnLst/>
              <a:rect l="l" t="t" r="r" b="b"/>
              <a:pathLst>
                <a:path w="13223" h="16474" extrusionOk="0">
                  <a:moveTo>
                    <a:pt x="387" y="14031"/>
                  </a:moveTo>
                  <a:cubicBezTo>
                    <a:pt x="387" y="14031"/>
                    <a:pt x="3103" y="13248"/>
                    <a:pt x="5099" y="11110"/>
                  </a:cubicBezTo>
                  <a:cubicBezTo>
                    <a:pt x="7094" y="8971"/>
                    <a:pt x="8369" y="5478"/>
                    <a:pt x="8674" y="4636"/>
                  </a:cubicBezTo>
                  <a:cubicBezTo>
                    <a:pt x="9285" y="2956"/>
                    <a:pt x="7899" y="1791"/>
                    <a:pt x="8359" y="1373"/>
                  </a:cubicBezTo>
                  <a:cubicBezTo>
                    <a:pt x="8820" y="952"/>
                    <a:pt x="9788" y="2189"/>
                    <a:pt x="9788" y="2189"/>
                  </a:cubicBezTo>
                  <a:cubicBezTo>
                    <a:pt x="9788" y="2189"/>
                    <a:pt x="10034" y="344"/>
                    <a:pt x="10622" y="148"/>
                  </a:cubicBezTo>
                  <a:cubicBezTo>
                    <a:pt x="11067" y="0"/>
                    <a:pt x="10768" y="2402"/>
                    <a:pt x="10768" y="2402"/>
                  </a:cubicBezTo>
                  <a:cubicBezTo>
                    <a:pt x="10768" y="2402"/>
                    <a:pt x="12699" y="964"/>
                    <a:pt x="12961" y="1448"/>
                  </a:cubicBezTo>
                  <a:cubicBezTo>
                    <a:pt x="13222" y="1931"/>
                    <a:pt x="11589" y="3285"/>
                    <a:pt x="11589" y="3285"/>
                  </a:cubicBezTo>
                  <a:cubicBezTo>
                    <a:pt x="11589" y="3285"/>
                    <a:pt x="12789" y="3653"/>
                    <a:pt x="12789" y="4101"/>
                  </a:cubicBezTo>
                  <a:cubicBezTo>
                    <a:pt x="12789" y="4562"/>
                    <a:pt x="10942" y="4238"/>
                    <a:pt x="10157" y="5384"/>
                  </a:cubicBezTo>
                  <a:cubicBezTo>
                    <a:pt x="9797" y="5911"/>
                    <a:pt x="8516" y="10022"/>
                    <a:pt x="6276" y="12439"/>
                  </a:cubicBezTo>
                  <a:cubicBezTo>
                    <a:pt x="3631" y="15294"/>
                    <a:pt x="0" y="16473"/>
                    <a:pt x="0" y="164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7" name="Google Shape;6117;p62"/>
            <p:cNvSpPr/>
            <p:nvPr/>
          </p:nvSpPr>
          <p:spPr>
            <a:xfrm>
              <a:off x="720000" y="2076188"/>
              <a:ext cx="500825" cy="137575"/>
            </a:xfrm>
            <a:custGeom>
              <a:avLst/>
              <a:gdLst/>
              <a:ahLst/>
              <a:cxnLst/>
              <a:rect l="l" t="t" r="r" b="b"/>
              <a:pathLst>
                <a:path w="20033" h="5503" extrusionOk="0">
                  <a:moveTo>
                    <a:pt x="17946" y="2466"/>
                  </a:moveTo>
                  <a:cubicBezTo>
                    <a:pt x="17946" y="2466"/>
                    <a:pt x="14310" y="3339"/>
                    <a:pt x="10933" y="3398"/>
                  </a:cubicBezTo>
                  <a:cubicBezTo>
                    <a:pt x="8453" y="3442"/>
                    <a:pt x="6124" y="2742"/>
                    <a:pt x="5418" y="2465"/>
                  </a:cubicBezTo>
                  <a:cubicBezTo>
                    <a:pt x="3754" y="1811"/>
                    <a:pt x="3796" y="1"/>
                    <a:pt x="3180" y="69"/>
                  </a:cubicBezTo>
                  <a:cubicBezTo>
                    <a:pt x="2557" y="136"/>
                    <a:pt x="2846" y="1680"/>
                    <a:pt x="2846" y="1680"/>
                  </a:cubicBezTo>
                  <a:cubicBezTo>
                    <a:pt x="2846" y="1680"/>
                    <a:pt x="1299" y="644"/>
                    <a:pt x="763" y="955"/>
                  </a:cubicBezTo>
                  <a:cubicBezTo>
                    <a:pt x="356" y="1190"/>
                    <a:pt x="2358" y="2556"/>
                    <a:pt x="2358" y="2556"/>
                  </a:cubicBezTo>
                  <a:cubicBezTo>
                    <a:pt x="2358" y="2556"/>
                    <a:pt x="1" y="3051"/>
                    <a:pt x="192" y="3568"/>
                  </a:cubicBezTo>
                  <a:cubicBezTo>
                    <a:pt x="381" y="4085"/>
                    <a:pt x="2478" y="3757"/>
                    <a:pt x="2478" y="3757"/>
                  </a:cubicBezTo>
                  <a:cubicBezTo>
                    <a:pt x="2478" y="3757"/>
                    <a:pt x="1958" y="4899"/>
                    <a:pt x="2295" y="5196"/>
                  </a:cubicBezTo>
                  <a:cubicBezTo>
                    <a:pt x="2641" y="5502"/>
                    <a:pt x="3620" y="3902"/>
                    <a:pt x="4999" y="4071"/>
                  </a:cubicBezTo>
                  <a:cubicBezTo>
                    <a:pt x="5551" y="4139"/>
                    <a:pt x="8051" y="4892"/>
                    <a:pt x="10880" y="4829"/>
                  </a:cubicBezTo>
                  <a:cubicBezTo>
                    <a:pt x="15105" y="4736"/>
                    <a:pt x="20033" y="3790"/>
                    <a:pt x="20033" y="37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8" name="Google Shape;6118;p62"/>
            <p:cNvSpPr/>
            <p:nvPr/>
          </p:nvSpPr>
          <p:spPr>
            <a:xfrm>
              <a:off x="1452000" y="1967963"/>
              <a:ext cx="190175" cy="145300"/>
            </a:xfrm>
            <a:custGeom>
              <a:avLst/>
              <a:gdLst/>
              <a:ahLst/>
              <a:cxnLst/>
              <a:rect l="l" t="t" r="r" b="b"/>
              <a:pathLst>
                <a:path w="7607" h="5812" extrusionOk="0">
                  <a:moveTo>
                    <a:pt x="5184" y="354"/>
                  </a:moveTo>
                  <a:cubicBezTo>
                    <a:pt x="5154" y="385"/>
                    <a:pt x="5127" y="419"/>
                    <a:pt x="5099" y="449"/>
                  </a:cubicBezTo>
                  <a:cubicBezTo>
                    <a:pt x="3103" y="2587"/>
                    <a:pt x="387" y="3370"/>
                    <a:pt x="387" y="3370"/>
                  </a:cubicBezTo>
                  <a:lnTo>
                    <a:pt x="0" y="5811"/>
                  </a:lnTo>
                  <a:cubicBezTo>
                    <a:pt x="0" y="5811"/>
                    <a:pt x="3631" y="4633"/>
                    <a:pt x="6276" y="1777"/>
                  </a:cubicBezTo>
                  <a:cubicBezTo>
                    <a:pt x="6765" y="1248"/>
                    <a:pt x="7208" y="636"/>
                    <a:pt x="7606" y="0"/>
                  </a:cubicBezTo>
                  <a:cubicBezTo>
                    <a:pt x="6821" y="168"/>
                    <a:pt x="6012" y="287"/>
                    <a:pt x="5184" y="3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9" name="Google Shape;6119;p62"/>
            <p:cNvSpPr/>
            <p:nvPr/>
          </p:nvSpPr>
          <p:spPr>
            <a:xfrm>
              <a:off x="956575" y="2137838"/>
              <a:ext cx="264250" cy="59100"/>
            </a:xfrm>
            <a:custGeom>
              <a:avLst/>
              <a:gdLst/>
              <a:ahLst/>
              <a:cxnLst/>
              <a:rect l="l" t="t" r="r" b="b"/>
              <a:pathLst>
                <a:path w="10570" h="2364" extrusionOk="0">
                  <a:moveTo>
                    <a:pt x="1299" y="2364"/>
                  </a:moveTo>
                  <a:lnTo>
                    <a:pt x="1417" y="2364"/>
                  </a:lnTo>
                  <a:cubicBezTo>
                    <a:pt x="5642" y="2271"/>
                    <a:pt x="10570" y="1326"/>
                    <a:pt x="10570" y="1326"/>
                  </a:cubicBezTo>
                  <a:lnTo>
                    <a:pt x="8482" y="1"/>
                  </a:lnTo>
                  <a:cubicBezTo>
                    <a:pt x="8482" y="1"/>
                    <a:pt x="4846" y="874"/>
                    <a:pt x="1469" y="934"/>
                  </a:cubicBezTo>
                  <a:cubicBezTo>
                    <a:pt x="970" y="942"/>
                    <a:pt x="477" y="919"/>
                    <a:pt x="1" y="877"/>
                  </a:cubicBezTo>
                  <a:cubicBezTo>
                    <a:pt x="469" y="1348"/>
                    <a:pt x="900" y="1845"/>
                    <a:pt x="1299" y="23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0" name="Google Shape;6120;p62"/>
            <p:cNvSpPr/>
            <p:nvPr/>
          </p:nvSpPr>
          <p:spPr>
            <a:xfrm>
              <a:off x="810975" y="1507288"/>
              <a:ext cx="673100" cy="1256925"/>
            </a:xfrm>
            <a:custGeom>
              <a:avLst/>
              <a:gdLst/>
              <a:ahLst/>
              <a:cxnLst/>
              <a:rect l="l" t="t" r="r" b="b"/>
              <a:pathLst>
                <a:path w="26924" h="50277" extrusionOk="0">
                  <a:moveTo>
                    <a:pt x="12790" y="16631"/>
                  </a:moveTo>
                  <a:cubicBezTo>
                    <a:pt x="11279" y="17082"/>
                    <a:pt x="4286" y="21022"/>
                    <a:pt x="1759" y="20023"/>
                  </a:cubicBezTo>
                  <a:cubicBezTo>
                    <a:pt x="519" y="19534"/>
                    <a:pt x="1" y="9434"/>
                    <a:pt x="1847" y="8126"/>
                  </a:cubicBezTo>
                  <a:cubicBezTo>
                    <a:pt x="2717" y="7511"/>
                    <a:pt x="14961" y="1"/>
                    <a:pt x="20591" y="503"/>
                  </a:cubicBezTo>
                  <a:cubicBezTo>
                    <a:pt x="25703" y="480"/>
                    <a:pt x="26416" y="3828"/>
                    <a:pt x="26427" y="7318"/>
                  </a:cubicBezTo>
                  <a:cubicBezTo>
                    <a:pt x="26467" y="19472"/>
                    <a:pt x="26924" y="45878"/>
                    <a:pt x="25793" y="47675"/>
                  </a:cubicBezTo>
                  <a:cubicBezTo>
                    <a:pt x="24277" y="50082"/>
                    <a:pt x="14583" y="50276"/>
                    <a:pt x="12609" y="47227"/>
                  </a:cubicBezTo>
                  <a:cubicBezTo>
                    <a:pt x="11308" y="45215"/>
                    <a:pt x="12790" y="17536"/>
                    <a:pt x="12790" y="16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1" name="Google Shape;6121;p62"/>
            <p:cNvSpPr/>
            <p:nvPr/>
          </p:nvSpPr>
          <p:spPr>
            <a:xfrm>
              <a:off x="1103675" y="2095538"/>
              <a:ext cx="275800" cy="659625"/>
            </a:xfrm>
            <a:custGeom>
              <a:avLst/>
              <a:gdLst/>
              <a:ahLst/>
              <a:cxnLst/>
              <a:rect l="l" t="t" r="r" b="b"/>
              <a:pathLst>
                <a:path w="11032" h="26385" extrusionOk="0">
                  <a:moveTo>
                    <a:pt x="785" y="0"/>
                  </a:moveTo>
                  <a:cubicBezTo>
                    <a:pt x="433" y="8595"/>
                    <a:pt x="0" y="22303"/>
                    <a:pt x="901" y="23697"/>
                  </a:cubicBezTo>
                  <a:cubicBezTo>
                    <a:pt x="2295" y="25851"/>
                    <a:pt x="7536" y="26384"/>
                    <a:pt x="11031" y="25664"/>
                  </a:cubicBezTo>
                  <a:cubicBezTo>
                    <a:pt x="5394" y="20070"/>
                    <a:pt x="2125" y="8371"/>
                    <a:pt x="7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2" name="Google Shape;6122;p62"/>
            <p:cNvSpPr/>
            <p:nvPr/>
          </p:nvSpPr>
          <p:spPr>
            <a:xfrm>
              <a:off x="810975" y="1698138"/>
              <a:ext cx="97500" cy="315375"/>
            </a:xfrm>
            <a:custGeom>
              <a:avLst/>
              <a:gdLst/>
              <a:ahLst/>
              <a:cxnLst/>
              <a:rect l="l" t="t" r="r" b="b"/>
              <a:pathLst>
                <a:path w="3900" h="12615" extrusionOk="0">
                  <a:moveTo>
                    <a:pt x="2618" y="0"/>
                  </a:moveTo>
                  <a:cubicBezTo>
                    <a:pt x="2221" y="244"/>
                    <a:pt x="1952" y="419"/>
                    <a:pt x="1847" y="492"/>
                  </a:cubicBezTo>
                  <a:cubicBezTo>
                    <a:pt x="1" y="1797"/>
                    <a:pt x="519" y="11898"/>
                    <a:pt x="1759" y="12389"/>
                  </a:cubicBezTo>
                  <a:cubicBezTo>
                    <a:pt x="2301" y="12604"/>
                    <a:pt x="3047" y="12614"/>
                    <a:pt x="3900" y="12496"/>
                  </a:cubicBezTo>
                  <a:cubicBezTo>
                    <a:pt x="3135" y="8723"/>
                    <a:pt x="2747" y="3811"/>
                    <a:pt x="2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3" name="Google Shape;6123;p62"/>
            <p:cNvSpPr/>
            <p:nvPr/>
          </p:nvSpPr>
          <p:spPr>
            <a:xfrm>
              <a:off x="1304750" y="1743388"/>
              <a:ext cx="118150" cy="102275"/>
            </a:xfrm>
            <a:custGeom>
              <a:avLst/>
              <a:gdLst/>
              <a:ahLst/>
              <a:cxnLst/>
              <a:rect l="l" t="t" r="r" b="b"/>
              <a:pathLst>
                <a:path w="4726" h="4091" extrusionOk="0">
                  <a:moveTo>
                    <a:pt x="199" y="1786"/>
                  </a:moveTo>
                  <a:cubicBezTo>
                    <a:pt x="1" y="4090"/>
                    <a:pt x="4573" y="3921"/>
                    <a:pt x="4650" y="2040"/>
                  </a:cubicBezTo>
                  <a:cubicBezTo>
                    <a:pt x="4726" y="158"/>
                    <a:pt x="353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4" name="Google Shape;6124;p62"/>
            <p:cNvSpPr/>
            <p:nvPr/>
          </p:nvSpPr>
          <p:spPr>
            <a:xfrm>
              <a:off x="1043125" y="1743388"/>
              <a:ext cx="118175" cy="102275"/>
            </a:xfrm>
            <a:custGeom>
              <a:avLst/>
              <a:gdLst/>
              <a:ahLst/>
              <a:cxnLst/>
              <a:rect l="l" t="t" r="r" b="b"/>
              <a:pathLst>
                <a:path w="4727" h="4091" extrusionOk="0">
                  <a:moveTo>
                    <a:pt x="199" y="1786"/>
                  </a:moveTo>
                  <a:cubicBezTo>
                    <a:pt x="0" y="4090"/>
                    <a:pt x="4572" y="3921"/>
                    <a:pt x="4649" y="2040"/>
                  </a:cubicBezTo>
                  <a:cubicBezTo>
                    <a:pt x="4727" y="158"/>
                    <a:pt x="354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5" name="Google Shape;6125;p62"/>
            <p:cNvSpPr/>
            <p:nvPr/>
          </p:nvSpPr>
          <p:spPr>
            <a:xfrm>
              <a:off x="1188125" y="1781863"/>
              <a:ext cx="82225" cy="46925"/>
            </a:xfrm>
            <a:custGeom>
              <a:avLst/>
              <a:gdLst/>
              <a:ahLst/>
              <a:cxnLst/>
              <a:rect l="l" t="t" r="r" b="b"/>
              <a:pathLst>
                <a:path w="3289" h="1877" extrusionOk="0">
                  <a:moveTo>
                    <a:pt x="232" y="1"/>
                  </a:moveTo>
                  <a:cubicBezTo>
                    <a:pt x="105" y="1"/>
                    <a:pt x="1" y="104"/>
                    <a:pt x="1" y="232"/>
                  </a:cubicBezTo>
                  <a:cubicBezTo>
                    <a:pt x="1" y="1139"/>
                    <a:pt x="738" y="1877"/>
                    <a:pt x="1644" y="1877"/>
                  </a:cubicBezTo>
                  <a:cubicBezTo>
                    <a:pt x="2551" y="1877"/>
                    <a:pt x="3289" y="1139"/>
                    <a:pt x="3289" y="232"/>
                  </a:cubicBezTo>
                  <a:cubicBezTo>
                    <a:pt x="3289" y="104"/>
                    <a:pt x="3185" y="1"/>
                    <a:pt x="3057" y="1"/>
                  </a:cubicBezTo>
                  <a:cubicBezTo>
                    <a:pt x="2929" y="1"/>
                    <a:pt x="2825" y="104"/>
                    <a:pt x="2825" y="232"/>
                  </a:cubicBezTo>
                  <a:cubicBezTo>
                    <a:pt x="2825" y="884"/>
                    <a:pt x="2296" y="1413"/>
                    <a:pt x="1644" y="1413"/>
                  </a:cubicBezTo>
                  <a:cubicBezTo>
                    <a:pt x="994" y="1413"/>
                    <a:pt x="464" y="884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6" name="Google Shape;6126;p62"/>
            <p:cNvSpPr/>
            <p:nvPr/>
          </p:nvSpPr>
          <p:spPr>
            <a:xfrm>
              <a:off x="1292000" y="1712213"/>
              <a:ext cx="60250" cy="57925"/>
            </a:xfrm>
            <a:custGeom>
              <a:avLst/>
              <a:gdLst/>
              <a:ahLst/>
              <a:cxnLst/>
              <a:rect l="l" t="t" r="r" b="b"/>
              <a:pathLst>
                <a:path w="2410" h="2317" extrusionOk="0">
                  <a:moveTo>
                    <a:pt x="2021" y="1"/>
                  </a:moveTo>
                  <a:cubicBezTo>
                    <a:pt x="1960" y="1"/>
                    <a:pt x="1899" y="24"/>
                    <a:pt x="1854" y="72"/>
                  </a:cubicBezTo>
                  <a:lnTo>
                    <a:pt x="83" y="1925"/>
                  </a:lnTo>
                  <a:cubicBezTo>
                    <a:pt x="19" y="1992"/>
                    <a:pt x="0" y="2091"/>
                    <a:pt x="37" y="2176"/>
                  </a:cubicBezTo>
                  <a:cubicBezTo>
                    <a:pt x="73" y="2262"/>
                    <a:pt x="157" y="2316"/>
                    <a:pt x="250" y="2316"/>
                  </a:cubicBezTo>
                  <a:lnTo>
                    <a:pt x="2178" y="2316"/>
                  </a:lnTo>
                  <a:cubicBezTo>
                    <a:pt x="2306" y="2316"/>
                    <a:pt x="2409" y="2213"/>
                    <a:pt x="2409" y="2085"/>
                  </a:cubicBezTo>
                  <a:cubicBezTo>
                    <a:pt x="2409" y="1956"/>
                    <a:pt x="2306" y="1854"/>
                    <a:pt x="2177" y="1854"/>
                  </a:cubicBezTo>
                  <a:lnTo>
                    <a:pt x="791" y="1854"/>
                  </a:lnTo>
                  <a:lnTo>
                    <a:pt x="2189" y="391"/>
                  </a:lnTo>
                  <a:cubicBezTo>
                    <a:pt x="2275" y="300"/>
                    <a:pt x="2273" y="152"/>
                    <a:pt x="2180" y="65"/>
                  </a:cubicBezTo>
                  <a:cubicBezTo>
                    <a:pt x="2136" y="22"/>
                    <a:pt x="2078" y="1"/>
                    <a:pt x="202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7" name="Google Shape;6127;p62"/>
            <p:cNvSpPr/>
            <p:nvPr/>
          </p:nvSpPr>
          <p:spPr>
            <a:xfrm>
              <a:off x="1120275" y="1712213"/>
              <a:ext cx="53400" cy="57925"/>
            </a:xfrm>
            <a:custGeom>
              <a:avLst/>
              <a:gdLst/>
              <a:ahLst/>
              <a:cxnLst/>
              <a:rect l="l" t="t" r="r" b="b"/>
              <a:pathLst>
                <a:path w="2136" h="2317" extrusionOk="0">
                  <a:moveTo>
                    <a:pt x="259" y="0"/>
                  </a:moveTo>
                  <a:cubicBezTo>
                    <a:pt x="205" y="0"/>
                    <a:pt x="150" y="19"/>
                    <a:pt x="106" y="58"/>
                  </a:cubicBezTo>
                  <a:cubicBezTo>
                    <a:pt x="11" y="143"/>
                    <a:pt x="0" y="288"/>
                    <a:pt x="85" y="385"/>
                  </a:cubicBezTo>
                  <a:lnTo>
                    <a:pt x="1375" y="1854"/>
                  </a:lnTo>
                  <a:lnTo>
                    <a:pt x="244" y="1854"/>
                  </a:lnTo>
                  <a:cubicBezTo>
                    <a:pt x="115" y="1854"/>
                    <a:pt x="12" y="1956"/>
                    <a:pt x="12" y="2085"/>
                  </a:cubicBezTo>
                  <a:cubicBezTo>
                    <a:pt x="12" y="2213"/>
                    <a:pt x="115" y="2316"/>
                    <a:pt x="244" y="2316"/>
                  </a:cubicBezTo>
                  <a:lnTo>
                    <a:pt x="1886" y="2316"/>
                  </a:lnTo>
                  <a:cubicBezTo>
                    <a:pt x="1977" y="2316"/>
                    <a:pt x="2060" y="2263"/>
                    <a:pt x="2098" y="2180"/>
                  </a:cubicBezTo>
                  <a:cubicBezTo>
                    <a:pt x="2135" y="2098"/>
                    <a:pt x="2122" y="1999"/>
                    <a:pt x="2061" y="1931"/>
                  </a:cubicBezTo>
                  <a:lnTo>
                    <a:pt x="433" y="79"/>
                  </a:lnTo>
                  <a:cubicBezTo>
                    <a:pt x="388" y="27"/>
                    <a:pt x="324" y="0"/>
                    <a:pt x="259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8" name="Google Shape;6128;p62"/>
            <p:cNvSpPr/>
            <p:nvPr/>
          </p:nvSpPr>
          <p:spPr>
            <a:xfrm>
              <a:off x="1352175" y="2511113"/>
              <a:ext cx="72175" cy="150900"/>
            </a:xfrm>
            <a:custGeom>
              <a:avLst/>
              <a:gdLst/>
              <a:ahLst/>
              <a:cxnLst/>
              <a:rect l="l" t="t" r="r" b="b"/>
              <a:pathLst>
                <a:path w="2887" h="6036" extrusionOk="0">
                  <a:moveTo>
                    <a:pt x="1490" y="1"/>
                  </a:moveTo>
                  <a:cubicBezTo>
                    <a:pt x="725" y="1"/>
                    <a:pt x="103" y="619"/>
                    <a:pt x="101" y="1386"/>
                  </a:cubicBezTo>
                  <a:cubicBezTo>
                    <a:pt x="99" y="1654"/>
                    <a:pt x="101" y="1922"/>
                    <a:pt x="102" y="2189"/>
                  </a:cubicBezTo>
                  <a:cubicBezTo>
                    <a:pt x="104" y="3010"/>
                    <a:pt x="107" y="3784"/>
                    <a:pt x="55" y="4548"/>
                  </a:cubicBezTo>
                  <a:cubicBezTo>
                    <a:pt x="0" y="5315"/>
                    <a:pt x="579" y="5979"/>
                    <a:pt x="1345" y="6032"/>
                  </a:cubicBezTo>
                  <a:cubicBezTo>
                    <a:pt x="1378" y="6034"/>
                    <a:pt x="1409" y="6036"/>
                    <a:pt x="1442" y="6036"/>
                  </a:cubicBezTo>
                  <a:cubicBezTo>
                    <a:pt x="2165" y="6036"/>
                    <a:pt x="2776" y="5474"/>
                    <a:pt x="2828" y="4740"/>
                  </a:cubicBezTo>
                  <a:cubicBezTo>
                    <a:pt x="2886" y="3873"/>
                    <a:pt x="2884" y="3013"/>
                    <a:pt x="2881" y="2179"/>
                  </a:cubicBezTo>
                  <a:cubicBezTo>
                    <a:pt x="2880" y="1917"/>
                    <a:pt x="2879" y="1656"/>
                    <a:pt x="2880" y="1396"/>
                  </a:cubicBezTo>
                  <a:cubicBezTo>
                    <a:pt x="2883" y="629"/>
                    <a:pt x="2263" y="3"/>
                    <a:pt x="149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9" name="Google Shape;6129;p62"/>
            <p:cNvSpPr/>
            <p:nvPr/>
          </p:nvSpPr>
          <p:spPr>
            <a:xfrm>
              <a:off x="1353300" y="1978888"/>
              <a:ext cx="71000" cy="484275"/>
            </a:xfrm>
            <a:custGeom>
              <a:avLst/>
              <a:gdLst/>
              <a:ahLst/>
              <a:cxnLst/>
              <a:rect l="l" t="t" r="r" b="b"/>
              <a:pathLst>
                <a:path w="2840" h="19371" extrusionOk="0">
                  <a:moveTo>
                    <a:pt x="1387" y="0"/>
                  </a:moveTo>
                  <a:cubicBezTo>
                    <a:pt x="621" y="3"/>
                    <a:pt x="0" y="629"/>
                    <a:pt x="4" y="1397"/>
                  </a:cubicBezTo>
                  <a:cubicBezTo>
                    <a:pt x="31" y="6926"/>
                    <a:pt x="50" y="12452"/>
                    <a:pt x="58" y="17981"/>
                  </a:cubicBezTo>
                  <a:cubicBezTo>
                    <a:pt x="59" y="18749"/>
                    <a:pt x="681" y="19370"/>
                    <a:pt x="1448" y="19370"/>
                  </a:cubicBezTo>
                  <a:cubicBezTo>
                    <a:pt x="1449" y="19370"/>
                    <a:pt x="1449" y="19370"/>
                    <a:pt x="1449" y="19368"/>
                  </a:cubicBezTo>
                  <a:cubicBezTo>
                    <a:pt x="2217" y="19368"/>
                    <a:pt x="2839" y="18745"/>
                    <a:pt x="2838" y="17978"/>
                  </a:cubicBezTo>
                  <a:cubicBezTo>
                    <a:pt x="2830" y="12446"/>
                    <a:pt x="2810" y="6915"/>
                    <a:pt x="2784" y="1383"/>
                  </a:cubicBezTo>
                  <a:cubicBezTo>
                    <a:pt x="2781" y="616"/>
                    <a:pt x="2159" y="0"/>
                    <a:pt x="139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0" name="Google Shape;6130;p62"/>
            <p:cNvSpPr/>
            <p:nvPr/>
          </p:nvSpPr>
          <p:spPr>
            <a:xfrm>
              <a:off x="1174175" y="1552638"/>
              <a:ext cx="252000" cy="107975"/>
            </a:xfrm>
            <a:custGeom>
              <a:avLst/>
              <a:gdLst/>
              <a:ahLst/>
              <a:cxnLst/>
              <a:rect l="l" t="t" r="r" b="b"/>
              <a:pathLst>
                <a:path w="10080" h="4319" extrusionOk="0">
                  <a:moveTo>
                    <a:pt x="5069" y="0"/>
                  </a:moveTo>
                  <a:cubicBezTo>
                    <a:pt x="3985" y="0"/>
                    <a:pt x="2675" y="221"/>
                    <a:pt x="1099" y="788"/>
                  </a:cubicBezTo>
                  <a:cubicBezTo>
                    <a:pt x="376" y="1048"/>
                    <a:pt x="0" y="1845"/>
                    <a:pt x="261" y="2567"/>
                  </a:cubicBezTo>
                  <a:cubicBezTo>
                    <a:pt x="465" y="3134"/>
                    <a:pt x="1000" y="3487"/>
                    <a:pt x="1570" y="3487"/>
                  </a:cubicBezTo>
                  <a:cubicBezTo>
                    <a:pt x="1726" y="3487"/>
                    <a:pt x="1884" y="3460"/>
                    <a:pt x="2039" y="3405"/>
                  </a:cubicBezTo>
                  <a:cubicBezTo>
                    <a:pt x="3305" y="2949"/>
                    <a:pt x="4280" y="2787"/>
                    <a:pt x="5027" y="2787"/>
                  </a:cubicBezTo>
                  <a:cubicBezTo>
                    <a:pt x="6833" y="2787"/>
                    <a:pt x="7306" y="3737"/>
                    <a:pt x="7333" y="3794"/>
                  </a:cubicBezTo>
                  <a:lnTo>
                    <a:pt x="7316" y="3754"/>
                  </a:lnTo>
                  <a:lnTo>
                    <a:pt x="7316" y="3754"/>
                  </a:lnTo>
                  <a:cubicBezTo>
                    <a:pt x="7316" y="3754"/>
                    <a:pt x="7617" y="4318"/>
                    <a:pt x="8397" y="4318"/>
                  </a:cubicBezTo>
                  <a:cubicBezTo>
                    <a:pt x="8589" y="4318"/>
                    <a:pt x="8811" y="4284"/>
                    <a:pt x="9064" y="4199"/>
                  </a:cubicBezTo>
                  <a:cubicBezTo>
                    <a:pt x="10080" y="3856"/>
                    <a:pt x="9911" y="2756"/>
                    <a:pt x="9911" y="2756"/>
                  </a:cubicBezTo>
                  <a:cubicBezTo>
                    <a:pt x="9856" y="2614"/>
                    <a:pt x="8797" y="0"/>
                    <a:pt x="506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31" name="Google Shape;6131;p62"/>
          <p:cNvGrpSpPr/>
          <p:nvPr/>
        </p:nvGrpSpPr>
        <p:grpSpPr>
          <a:xfrm>
            <a:off x="6187440" y="403013"/>
            <a:ext cx="577427" cy="711200"/>
            <a:chOff x="1867225" y="1356138"/>
            <a:chExt cx="1173125" cy="1468375"/>
          </a:xfrm>
        </p:grpSpPr>
        <p:sp>
          <p:nvSpPr>
            <p:cNvPr id="6132" name="Google Shape;6132;p62"/>
            <p:cNvSpPr/>
            <p:nvPr/>
          </p:nvSpPr>
          <p:spPr>
            <a:xfrm>
              <a:off x="2586025" y="2665563"/>
              <a:ext cx="93700" cy="158950"/>
            </a:xfrm>
            <a:custGeom>
              <a:avLst/>
              <a:gdLst/>
              <a:ahLst/>
              <a:cxnLst/>
              <a:rect l="l" t="t" r="r" b="b"/>
              <a:pathLst>
                <a:path w="3748" h="6358" extrusionOk="0">
                  <a:moveTo>
                    <a:pt x="2445" y="0"/>
                  </a:moveTo>
                  <a:cubicBezTo>
                    <a:pt x="2445" y="0"/>
                    <a:pt x="3045" y="4750"/>
                    <a:pt x="2501" y="5006"/>
                  </a:cubicBezTo>
                  <a:cubicBezTo>
                    <a:pt x="1957" y="5261"/>
                    <a:pt x="123" y="5336"/>
                    <a:pt x="62" y="5847"/>
                  </a:cubicBezTo>
                  <a:cubicBezTo>
                    <a:pt x="1" y="6357"/>
                    <a:pt x="3748" y="5837"/>
                    <a:pt x="3748" y="5837"/>
                  </a:cubicBezTo>
                  <a:lnTo>
                    <a:pt x="3748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3" name="Google Shape;6133;p62"/>
            <p:cNvSpPr/>
            <p:nvPr/>
          </p:nvSpPr>
          <p:spPr>
            <a:xfrm>
              <a:off x="2158450" y="2665563"/>
              <a:ext cx="92550" cy="158950"/>
            </a:xfrm>
            <a:custGeom>
              <a:avLst/>
              <a:gdLst/>
              <a:ahLst/>
              <a:cxnLst/>
              <a:rect l="l" t="t" r="r" b="b"/>
              <a:pathLst>
                <a:path w="3702" h="6358" extrusionOk="0">
                  <a:moveTo>
                    <a:pt x="1240" y="0"/>
                  </a:moveTo>
                  <a:cubicBezTo>
                    <a:pt x="1240" y="0"/>
                    <a:pt x="608" y="4750"/>
                    <a:pt x="1151" y="5006"/>
                  </a:cubicBezTo>
                  <a:cubicBezTo>
                    <a:pt x="1695" y="5261"/>
                    <a:pt x="3576" y="5336"/>
                    <a:pt x="3639" y="5847"/>
                  </a:cubicBezTo>
                  <a:cubicBezTo>
                    <a:pt x="3702" y="6357"/>
                    <a:pt x="1" y="5837"/>
                    <a:pt x="1" y="5837"/>
                  </a:cubicBezTo>
                  <a:lnTo>
                    <a:pt x="1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4" name="Google Shape;6134;p62"/>
            <p:cNvSpPr/>
            <p:nvPr/>
          </p:nvSpPr>
          <p:spPr>
            <a:xfrm>
              <a:off x="2655725" y="1763088"/>
              <a:ext cx="384625" cy="343600"/>
            </a:xfrm>
            <a:custGeom>
              <a:avLst/>
              <a:gdLst/>
              <a:ahLst/>
              <a:cxnLst/>
              <a:rect l="l" t="t" r="r" b="b"/>
              <a:pathLst>
                <a:path w="15385" h="13744" extrusionOk="0">
                  <a:moveTo>
                    <a:pt x="826" y="11475"/>
                  </a:moveTo>
                  <a:cubicBezTo>
                    <a:pt x="826" y="11475"/>
                    <a:pt x="3575" y="11229"/>
                    <a:pt x="5887" y="9549"/>
                  </a:cubicBezTo>
                  <a:cubicBezTo>
                    <a:pt x="8198" y="7869"/>
                    <a:pt x="10070" y="4754"/>
                    <a:pt x="10520" y="4005"/>
                  </a:cubicBezTo>
                  <a:cubicBezTo>
                    <a:pt x="11418" y="2505"/>
                    <a:pt x="10307" y="1131"/>
                    <a:pt x="10824" y="816"/>
                  </a:cubicBezTo>
                  <a:cubicBezTo>
                    <a:pt x="11346" y="498"/>
                    <a:pt x="12042" y="1865"/>
                    <a:pt x="12042" y="1865"/>
                  </a:cubicBezTo>
                  <a:cubicBezTo>
                    <a:pt x="12042" y="1865"/>
                    <a:pt x="12622" y="141"/>
                    <a:pt x="13222" y="61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1" y="1229"/>
                    <a:pt x="15222" y="1742"/>
                  </a:cubicBezTo>
                  <a:cubicBezTo>
                    <a:pt x="15385" y="2254"/>
                    <a:pt x="13565" y="3249"/>
                    <a:pt x="13565" y="3249"/>
                  </a:cubicBezTo>
                  <a:cubicBezTo>
                    <a:pt x="13565" y="3249"/>
                    <a:pt x="14648" y="3824"/>
                    <a:pt x="14564" y="4253"/>
                  </a:cubicBezTo>
                  <a:cubicBezTo>
                    <a:pt x="14479" y="4697"/>
                    <a:pt x="12768" y="4043"/>
                    <a:pt x="11802" y="4997"/>
                  </a:cubicBezTo>
                  <a:cubicBezTo>
                    <a:pt x="11358" y="5433"/>
                    <a:pt x="9367" y="9138"/>
                    <a:pt x="6769" y="11042"/>
                  </a:cubicBezTo>
                  <a:cubicBezTo>
                    <a:pt x="3703" y="13289"/>
                    <a:pt x="0" y="13744"/>
                    <a:pt x="0" y="137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5" name="Google Shape;6135;p62"/>
            <p:cNvSpPr/>
            <p:nvPr/>
          </p:nvSpPr>
          <p:spPr>
            <a:xfrm>
              <a:off x="1867225" y="1981013"/>
              <a:ext cx="322925" cy="402300"/>
            </a:xfrm>
            <a:custGeom>
              <a:avLst/>
              <a:gdLst/>
              <a:ahLst/>
              <a:cxnLst/>
              <a:rect l="l" t="t" r="r" b="b"/>
              <a:pathLst>
                <a:path w="12917" h="16092" extrusionOk="0">
                  <a:moveTo>
                    <a:pt x="12538" y="13708"/>
                  </a:moveTo>
                  <a:cubicBezTo>
                    <a:pt x="12538" y="13708"/>
                    <a:pt x="9885" y="12943"/>
                    <a:pt x="7935" y="10854"/>
                  </a:cubicBezTo>
                  <a:cubicBezTo>
                    <a:pt x="5985" y="8763"/>
                    <a:pt x="4740" y="5351"/>
                    <a:pt x="4441" y="4530"/>
                  </a:cubicBezTo>
                  <a:cubicBezTo>
                    <a:pt x="3845" y="2887"/>
                    <a:pt x="5196" y="1749"/>
                    <a:pt x="4749" y="1341"/>
                  </a:cubicBezTo>
                  <a:cubicBezTo>
                    <a:pt x="4299" y="930"/>
                    <a:pt x="3354" y="2139"/>
                    <a:pt x="3354" y="2139"/>
                  </a:cubicBezTo>
                  <a:cubicBezTo>
                    <a:pt x="3354" y="2139"/>
                    <a:pt x="3113" y="337"/>
                    <a:pt x="2538" y="145"/>
                  </a:cubicBezTo>
                  <a:cubicBezTo>
                    <a:pt x="2103" y="0"/>
                    <a:pt x="2397" y="2348"/>
                    <a:pt x="2397" y="2348"/>
                  </a:cubicBezTo>
                  <a:cubicBezTo>
                    <a:pt x="2397" y="2348"/>
                    <a:pt x="510" y="942"/>
                    <a:pt x="255" y="1413"/>
                  </a:cubicBezTo>
                  <a:cubicBezTo>
                    <a:pt x="0" y="1885"/>
                    <a:pt x="1595" y="3209"/>
                    <a:pt x="1595" y="3209"/>
                  </a:cubicBezTo>
                  <a:cubicBezTo>
                    <a:pt x="1595" y="3209"/>
                    <a:pt x="424" y="3568"/>
                    <a:pt x="424" y="4006"/>
                  </a:cubicBezTo>
                  <a:cubicBezTo>
                    <a:pt x="424" y="4457"/>
                    <a:pt x="2228" y="4140"/>
                    <a:pt x="2994" y="5259"/>
                  </a:cubicBezTo>
                  <a:cubicBezTo>
                    <a:pt x="3347" y="5774"/>
                    <a:pt x="4598" y="9789"/>
                    <a:pt x="6785" y="12151"/>
                  </a:cubicBezTo>
                  <a:cubicBezTo>
                    <a:pt x="9368" y="14940"/>
                    <a:pt x="12916" y="16091"/>
                    <a:pt x="12916" y="16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6" name="Google Shape;6136;p62"/>
            <p:cNvSpPr/>
            <p:nvPr/>
          </p:nvSpPr>
          <p:spPr>
            <a:xfrm>
              <a:off x="2655675" y="1892913"/>
              <a:ext cx="289375" cy="213800"/>
            </a:xfrm>
            <a:custGeom>
              <a:avLst/>
              <a:gdLst/>
              <a:ahLst/>
              <a:cxnLst/>
              <a:rect l="l" t="t" r="r" b="b"/>
              <a:pathLst>
                <a:path w="11575" h="8552" extrusionOk="0">
                  <a:moveTo>
                    <a:pt x="9773" y="1"/>
                  </a:moveTo>
                  <a:cubicBezTo>
                    <a:pt x="8925" y="1280"/>
                    <a:pt x="7516" y="3173"/>
                    <a:pt x="5888" y="4356"/>
                  </a:cubicBezTo>
                  <a:cubicBezTo>
                    <a:pt x="3577" y="6036"/>
                    <a:pt x="826" y="6282"/>
                    <a:pt x="826" y="6282"/>
                  </a:cubicBezTo>
                  <a:lnTo>
                    <a:pt x="0" y="8552"/>
                  </a:lnTo>
                  <a:cubicBezTo>
                    <a:pt x="0" y="8552"/>
                    <a:pt x="3703" y="8097"/>
                    <a:pt x="6770" y="5851"/>
                  </a:cubicBezTo>
                  <a:cubicBezTo>
                    <a:pt x="9052" y="4178"/>
                    <a:pt x="10867" y="1115"/>
                    <a:pt x="11575" y="100"/>
                  </a:cubicBezTo>
                  <a:cubicBezTo>
                    <a:pt x="10978" y="98"/>
                    <a:pt x="10379" y="68"/>
                    <a:pt x="97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7" name="Google Shape;6137;p62"/>
            <p:cNvSpPr/>
            <p:nvPr/>
          </p:nvSpPr>
          <p:spPr>
            <a:xfrm>
              <a:off x="1954325" y="2140038"/>
              <a:ext cx="235825" cy="243350"/>
            </a:xfrm>
            <a:custGeom>
              <a:avLst/>
              <a:gdLst/>
              <a:ahLst/>
              <a:cxnLst/>
              <a:rect l="l" t="t" r="r" b="b"/>
              <a:pathLst>
                <a:path w="9433" h="9734" extrusionOk="0">
                  <a:moveTo>
                    <a:pt x="4451" y="4493"/>
                  </a:moveTo>
                  <a:cubicBezTo>
                    <a:pt x="3653" y="3637"/>
                    <a:pt x="2976" y="2561"/>
                    <a:pt x="2431" y="1531"/>
                  </a:cubicBezTo>
                  <a:cubicBezTo>
                    <a:pt x="1592" y="1074"/>
                    <a:pt x="785" y="559"/>
                    <a:pt x="1" y="1"/>
                  </a:cubicBezTo>
                  <a:cubicBezTo>
                    <a:pt x="616" y="1485"/>
                    <a:pt x="1709" y="4073"/>
                    <a:pt x="3301" y="5792"/>
                  </a:cubicBezTo>
                  <a:cubicBezTo>
                    <a:pt x="5884" y="8581"/>
                    <a:pt x="9432" y="9734"/>
                    <a:pt x="9432" y="9732"/>
                  </a:cubicBezTo>
                  <a:lnTo>
                    <a:pt x="9055" y="7347"/>
                  </a:lnTo>
                  <a:cubicBezTo>
                    <a:pt x="9054" y="7347"/>
                    <a:pt x="6401" y="6582"/>
                    <a:pt x="4451" y="44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8" name="Google Shape;6138;p62"/>
            <p:cNvSpPr/>
            <p:nvPr/>
          </p:nvSpPr>
          <p:spPr>
            <a:xfrm>
              <a:off x="1910625" y="1356138"/>
              <a:ext cx="1044200" cy="1371800"/>
            </a:xfrm>
            <a:custGeom>
              <a:avLst/>
              <a:gdLst/>
              <a:ahLst/>
              <a:cxnLst/>
              <a:rect l="l" t="t" r="r" b="b"/>
              <a:pathLst>
                <a:path w="41768" h="54872" extrusionOk="0">
                  <a:moveTo>
                    <a:pt x="19181" y="42308"/>
                  </a:moveTo>
                  <a:cubicBezTo>
                    <a:pt x="24151" y="42308"/>
                    <a:pt x="34108" y="40317"/>
                    <a:pt x="38147" y="44678"/>
                  </a:cubicBezTo>
                  <a:cubicBezTo>
                    <a:pt x="41768" y="48585"/>
                    <a:pt x="37753" y="54422"/>
                    <a:pt x="32066" y="54422"/>
                  </a:cubicBezTo>
                  <a:cubicBezTo>
                    <a:pt x="28215" y="54486"/>
                    <a:pt x="12515" y="54871"/>
                    <a:pt x="9413" y="54871"/>
                  </a:cubicBezTo>
                  <a:cubicBezTo>
                    <a:pt x="3640" y="54871"/>
                    <a:pt x="1" y="47466"/>
                    <a:pt x="2937" y="42309"/>
                  </a:cubicBezTo>
                  <a:cubicBezTo>
                    <a:pt x="3635" y="41086"/>
                    <a:pt x="9543" y="35627"/>
                    <a:pt x="13553" y="30506"/>
                  </a:cubicBezTo>
                  <a:cubicBezTo>
                    <a:pt x="17371" y="25629"/>
                    <a:pt x="21210" y="21156"/>
                    <a:pt x="17978" y="19855"/>
                  </a:cubicBezTo>
                  <a:cubicBezTo>
                    <a:pt x="15093" y="18695"/>
                    <a:pt x="10242" y="25023"/>
                    <a:pt x="6209" y="23182"/>
                  </a:cubicBezTo>
                  <a:cubicBezTo>
                    <a:pt x="1069" y="20837"/>
                    <a:pt x="892" y="13444"/>
                    <a:pt x="7250" y="9609"/>
                  </a:cubicBezTo>
                  <a:cubicBezTo>
                    <a:pt x="23176" y="0"/>
                    <a:pt x="34631" y="6778"/>
                    <a:pt x="36762" y="17954"/>
                  </a:cubicBezTo>
                  <a:cubicBezTo>
                    <a:pt x="39005" y="29719"/>
                    <a:pt x="23218" y="38986"/>
                    <a:pt x="19181" y="423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9" name="Google Shape;6139;p62"/>
            <p:cNvSpPr/>
            <p:nvPr/>
          </p:nvSpPr>
          <p:spPr>
            <a:xfrm>
              <a:off x="2519250" y="1619888"/>
              <a:ext cx="147225" cy="158175"/>
            </a:xfrm>
            <a:custGeom>
              <a:avLst/>
              <a:gdLst/>
              <a:ahLst/>
              <a:cxnLst/>
              <a:rect l="l" t="t" r="r" b="b"/>
              <a:pathLst>
                <a:path w="5889" h="6327" extrusionOk="0">
                  <a:moveTo>
                    <a:pt x="1" y="3570"/>
                  </a:moveTo>
                  <a:cubicBezTo>
                    <a:pt x="1" y="6326"/>
                    <a:pt x="5888" y="5788"/>
                    <a:pt x="5884" y="3570"/>
                  </a:cubicBezTo>
                  <a:cubicBezTo>
                    <a:pt x="5878" y="1012"/>
                    <a:pt x="1" y="0"/>
                    <a:pt x="1" y="357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0" name="Google Shape;6140;p62"/>
            <p:cNvSpPr/>
            <p:nvPr/>
          </p:nvSpPr>
          <p:spPr>
            <a:xfrm>
              <a:off x="2197400" y="1621738"/>
              <a:ext cx="151175" cy="153125"/>
            </a:xfrm>
            <a:custGeom>
              <a:avLst/>
              <a:gdLst/>
              <a:ahLst/>
              <a:cxnLst/>
              <a:rect l="l" t="t" r="r" b="b"/>
              <a:pathLst>
                <a:path w="6047" h="6125" extrusionOk="0">
                  <a:moveTo>
                    <a:pt x="6022" y="3275"/>
                  </a:moveTo>
                  <a:cubicBezTo>
                    <a:pt x="6001" y="1217"/>
                    <a:pt x="109" y="1"/>
                    <a:pt x="49" y="3275"/>
                  </a:cubicBezTo>
                  <a:cubicBezTo>
                    <a:pt x="0" y="6125"/>
                    <a:pt x="6047" y="5601"/>
                    <a:pt x="6022" y="3275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1" name="Google Shape;6141;p62"/>
            <p:cNvSpPr/>
            <p:nvPr/>
          </p:nvSpPr>
          <p:spPr>
            <a:xfrm>
              <a:off x="1910625" y="2241488"/>
              <a:ext cx="932300" cy="486375"/>
            </a:xfrm>
            <a:custGeom>
              <a:avLst/>
              <a:gdLst/>
              <a:ahLst/>
              <a:cxnLst/>
              <a:rect l="l" t="t" r="r" b="b"/>
              <a:pathLst>
                <a:path w="37292" h="19455" extrusionOk="0">
                  <a:moveTo>
                    <a:pt x="28248" y="17676"/>
                  </a:moveTo>
                  <a:cubicBezTo>
                    <a:pt x="22525" y="16565"/>
                    <a:pt x="17550" y="13086"/>
                    <a:pt x="14063" y="8468"/>
                  </a:cubicBezTo>
                  <a:cubicBezTo>
                    <a:pt x="12094" y="5860"/>
                    <a:pt x="10530" y="3005"/>
                    <a:pt x="9316" y="0"/>
                  </a:cubicBezTo>
                  <a:cubicBezTo>
                    <a:pt x="6272" y="3293"/>
                    <a:pt x="3410" y="6065"/>
                    <a:pt x="2937" y="6893"/>
                  </a:cubicBezTo>
                  <a:cubicBezTo>
                    <a:pt x="1" y="12051"/>
                    <a:pt x="3639" y="19454"/>
                    <a:pt x="9413" y="19454"/>
                  </a:cubicBezTo>
                  <a:cubicBezTo>
                    <a:pt x="12515" y="19454"/>
                    <a:pt x="28215" y="19070"/>
                    <a:pt x="32066" y="19005"/>
                  </a:cubicBezTo>
                  <a:cubicBezTo>
                    <a:pt x="34122" y="19005"/>
                    <a:pt x="35956" y="18241"/>
                    <a:pt x="37291" y="17084"/>
                  </a:cubicBezTo>
                  <a:cubicBezTo>
                    <a:pt x="34364" y="17956"/>
                    <a:pt x="31301" y="18270"/>
                    <a:pt x="28248" y="176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2" name="Google Shape;6142;p62"/>
            <p:cNvSpPr/>
            <p:nvPr/>
          </p:nvSpPr>
          <p:spPr>
            <a:xfrm>
              <a:off x="1934450" y="1620263"/>
              <a:ext cx="131700" cy="315550"/>
            </a:xfrm>
            <a:custGeom>
              <a:avLst/>
              <a:gdLst/>
              <a:ahLst/>
              <a:cxnLst/>
              <a:rect l="l" t="t" r="r" b="b"/>
              <a:pathLst>
                <a:path w="5268" h="12622" extrusionOk="0">
                  <a:moveTo>
                    <a:pt x="5256" y="12616"/>
                  </a:moveTo>
                  <a:cubicBezTo>
                    <a:pt x="5261" y="12617"/>
                    <a:pt x="5264" y="12619"/>
                    <a:pt x="5268" y="12621"/>
                  </a:cubicBezTo>
                  <a:cubicBezTo>
                    <a:pt x="4953" y="10346"/>
                    <a:pt x="4748" y="8056"/>
                    <a:pt x="4694" y="5760"/>
                  </a:cubicBezTo>
                  <a:cubicBezTo>
                    <a:pt x="4650" y="3834"/>
                    <a:pt x="4597" y="1884"/>
                    <a:pt x="4934" y="1"/>
                  </a:cubicBezTo>
                  <a:cubicBezTo>
                    <a:pt x="1" y="4000"/>
                    <a:pt x="516" y="10454"/>
                    <a:pt x="5256" y="126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3" name="Google Shape;6143;p62"/>
            <p:cNvSpPr/>
            <p:nvPr/>
          </p:nvSpPr>
          <p:spPr>
            <a:xfrm>
              <a:off x="2477825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9"/>
                  </a:moveTo>
                  <a:cubicBezTo>
                    <a:pt x="3316" y="2574"/>
                    <a:pt x="2573" y="3316"/>
                    <a:pt x="1658" y="3316"/>
                  </a:cubicBezTo>
                  <a:cubicBezTo>
                    <a:pt x="742" y="3316"/>
                    <a:pt x="1" y="2572"/>
                    <a:pt x="1" y="1659"/>
                  </a:cubicBezTo>
                  <a:cubicBezTo>
                    <a:pt x="1" y="743"/>
                    <a:pt x="744" y="0"/>
                    <a:pt x="1658" y="0"/>
                  </a:cubicBezTo>
                  <a:cubicBezTo>
                    <a:pt x="2573" y="0"/>
                    <a:pt x="3316" y="743"/>
                    <a:pt x="3316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4" name="Google Shape;6144;p62"/>
            <p:cNvSpPr/>
            <p:nvPr/>
          </p:nvSpPr>
          <p:spPr>
            <a:xfrm>
              <a:off x="2394475" y="1720413"/>
              <a:ext cx="80600" cy="46075"/>
            </a:xfrm>
            <a:custGeom>
              <a:avLst/>
              <a:gdLst/>
              <a:ahLst/>
              <a:cxnLst/>
              <a:rect l="l" t="t" r="r" b="b"/>
              <a:pathLst>
                <a:path w="3224" h="1843" extrusionOk="0">
                  <a:moveTo>
                    <a:pt x="232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4" y="1843"/>
                    <a:pt x="1612" y="1843"/>
                  </a:cubicBezTo>
                  <a:cubicBezTo>
                    <a:pt x="2501" y="1843"/>
                    <a:pt x="3224" y="1120"/>
                    <a:pt x="3222" y="232"/>
                  </a:cubicBezTo>
                  <a:cubicBezTo>
                    <a:pt x="3222" y="104"/>
                    <a:pt x="3118" y="1"/>
                    <a:pt x="2991" y="1"/>
                  </a:cubicBezTo>
                  <a:cubicBezTo>
                    <a:pt x="2862" y="1"/>
                    <a:pt x="2758" y="104"/>
                    <a:pt x="2758" y="232"/>
                  </a:cubicBezTo>
                  <a:cubicBezTo>
                    <a:pt x="2758" y="865"/>
                    <a:pt x="2244" y="1380"/>
                    <a:pt x="1611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5" name="Google Shape;6145;p62"/>
            <p:cNvSpPr/>
            <p:nvPr/>
          </p:nvSpPr>
          <p:spPr>
            <a:xfrm>
              <a:off x="25126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3"/>
                    <a:pt x="272" y="1"/>
                    <a:pt x="607" y="1"/>
                  </a:cubicBezTo>
                  <a:cubicBezTo>
                    <a:pt x="942" y="1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6" name="Google Shape;6146;p62"/>
            <p:cNvSpPr/>
            <p:nvPr/>
          </p:nvSpPr>
          <p:spPr>
            <a:xfrm>
              <a:off x="2492000" y="1672263"/>
              <a:ext cx="10500" cy="10475"/>
            </a:xfrm>
            <a:custGeom>
              <a:avLst/>
              <a:gdLst/>
              <a:ahLst/>
              <a:cxnLst/>
              <a:rect l="l" t="t" r="r" b="b"/>
              <a:pathLst>
                <a:path w="420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5"/>
                    <a:pt x="95" y="1"/>
                    <a:pt x="210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7" name="Google Shape;6147;p62"/>
            <p:cNvSpPr/>
            <p:nvPr/>
          </p:nvSpPr>
          <p:spPr>
            <a:xfrm>
              <a:off x="2294950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5" y="1659"/>
                  </a:moveTo>
                  <a:cubicBezTo>
                    <a:pt x="3315" y="2574"/>
                    <a:pt x="2574" y="3316"/>
                    <a:pt x="1657" y="3316"/>
                  </a:cubicBezTo>
                  <a:cubicBezTo>
                    <a:pt x="742" y="3316"/>
                    <a:pt x="0" y="2572"/>
                    <a:pt x="0" y="1659"/>
                  </a:cubicBezTo>
                  <a:cubicBezTo>
                    <a:pt x="0" y="743"/>
                    <a:pt x="743" y="0"/>
                    <a:pt x="1657" y="0"/>
                  </a:cubicBezTo>
                  <a:cubicBezTo>
                    <a:pt x="2573" y="0"/>
                    <a:pt x="3315" y="743"/>
                    <a:pt x="3315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8" name="Google Shape;6148;p62"/>
            <p:cNvSpPr/>
            <p:nvPr/>
          </p:nvSpPr>
          <p:spPr>
            <a:xfrm>
              <a:off x="23297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3" y="607"/>
                  </a:moveTo>
                  <a:cubicBezTo>
                    <a:pt x="1213" y="942"/>
                    <a:pt x="941" y="1214"/>
                    <a:pt x="606" y="1214"/>
                  </a:cubicBezTo>
                  <a:cubicBezTo>
                    <a:pt x="272" y="1214"/>
                    <a:pt x="1" y="942"/>
                    <a:pt x="1" y="607"/>
                  </a:cubicBezTo>
                  <a:cubicBezTo>
                    <a:pt x="1" y="273"/>
                    <a:pt x="272" y="1"/>
                    <a:pt x="606" y="1"/>
                  </a:cubicBezTo>
                  <a:cubicBezTo>
                    <a:pt x="941" y="1"/>
                    <a:pt x="1213" y="273"/>
                    <a:pt x="1213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9" name="Google Shape;6149;p62"/>
            <p:cNvSpPr/>
            <p:nvPr/>
          </p:nvSpPr>
          <p:spPr>
            <a:xfrm>
              <a:off x="2309100" y="1672263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5"/>
                    <a:pt x="94" y="1"/>
                    <a:pt x="209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0" name="Google Shape;6150;p62"/>
            <p:cNvSpPr/>
            <p:nvPr/>
          </p:nvSpPr>
          <p:spPr>
            <a:xfrm>
              <a:off x="2683575" y="1772538"/>
              <a:ext cx="88600" cy="173325"/>
            </a:xfrm>
            <a:custGeom>
              <a:avLst/>
              <a:gdLst/>
              <a:ahLst/>
              <a:cxnLst/>
              <a:rect l="l" t="t" r="r" b="b"/>
              <a:pathLst>
                <a:path w="3544" h="6933" extrusionOk="0">
                  <a:moveTo>
                    <a:pt x="2128" y="0"/>
                  </a:moveTo>
                  <a:cubicBezTo>
                    <a:pt x="2116" y="0"/>
                    <a:pt x="2104" y="0"/>
                    <a:pt x="2093" y="0"/>
                  </a:cubicBezTo>
                  <a:cubicBezTo>
                    <a:pt x="1325" y="15"/>
                    <a:pt x="717" y="651"/>
                    <a:pt x="733" y="1419"/>
                  </a:cubicBezTo>
                  <a:cubicBezTo>
                    <a:pt x="759" y="2644"/>
                    <a:pt x="586" y="3898"/>
                    <a:pt x="217" y="5148"/>
                  </a:cubicBezTo>
                  <a:cubicBezTo>
                    <a:pt x="1" y="5885"/>
                    <a:pt x="421" y="6657"/>
                    <a:pt x="1158" y="6875"/>
                  </a:cubicBezTo>
                  <a:cubicBezTo>
                    <a:pt x="1289" y="6913"/>
                    <a:pt x="1422" y="6932"/>
                    <a:pt x="1551" y="6932"/>
                  </a:cubicBezTo>
                  <a:cubicBezTo>
                    <a:pt x="2151" y="6932"/>
                    <a:pt x="2706" y="6540"/>
                    <a:pt x="2884" y="5934"/>
                  </a:cubicBezTo>
                  <a:cubicBezTo>
                    <a:pt x="3332" y="4410"/>
                    <a:pt x="3544" y="2870"/>
                    <a:pt x="3511" y="1360"/>
                  </a:cubicBezTo>
                  <a:cubicBezTo>
                    <a:pt x="3496" y="604"/>
                    <a:pt x="2885" y="0"/>
                    <a:pt x="212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1" name="Google Shape;6151;p62"/>
            <p:cNvSpPr/>
            <p:nvPr/>
          </p:nvSpPr>
          <p:spPr>
            <a:xfrm>
              <a:off x="2327275" y="1980313"/>
              <a:ext cx="380900" cy="348200"/>
            </a:xfrm>
            <a:custGeom>
              <a:avLst/>
              <a:gdLst/>
              <a:ahLst/>
              <a:cxnLst/>
              <a:rect l="l" t="t" r="r" b="b"/>
              <a:pathLst>
                <a:path w="15236" h="13928" extrusionOk="0">
                  <a:moveTo>
                    <a:pt x="13651" y="0"/>
                  </a:moveTo>
                  <a:cubicBezTo>
                    <a:pt x="13192" y="0"/>
                    <a:pt x="12743" y="228"/>
                    <a:pt x="12478" y="645"/>
                  </a:cubicBezTo>
                  <a:cubicBezTo>
                    <a:pt x="9907" y="4693"/>
                    <a:pt x="5791" y="8490"/>
                    <a:pt x="890" y="11337"/>
                  </a:cubicBezTo>
                  <a:cubicBezTo>
                    <a:pt x="226" y="11723"/>
                    <a:pt x="0" y="12572"/>
                    <a:pt x="386" y="13236"/>
                  </a:cubicBezTo>
                  <a:cubicBezTo>
                    <a:pt x="644" y="13680"/>
                    <a:pt x="1110" y="13928"/>
                    <a:pt x="1589" y="13928"/>
                  </a:cubicBezTo>
                  <a:cubicBezTo>
                    <a:pt x="1827" y="13928"/>
                    <a:pt x="2066" y="13868"/>
                    <a:pt x="2285" y="13741"/>
                  </a:cubicBezTo>
                  <a:cubicBezTo>
                    <a:pt x="7565" y="10673"/>
                    <a:pt x="12018" y="6553"/>
                    <a:pt x="14824" y="2136"/>
                  </a:cubicBezTo>
                  <a:cubicBezTo>
                    <a:pt x="15236" y="1488"/>
                    <a:pt x="15043" y="630"/>
                    <a:pt x="14396" y="217"/>
                  </a:cubicBezTo>
                  <a:cubicBezTo>
                    <a:pt x="14164" y="70"/>
                    <a:pt x="13906" y="0"/>
                    <a:pt x="13651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2" name="Google Shape;6152;p62"/>
            <p:cNvSpPr/>
            <p:nvPr/>
          </p:nvSpPr>
          <p:spPr>
            <a:xfrm>
              <a:off x="2663825" y="2449913"/>
              <a:ext cx="192300" cy="154400"/>
            </a:xfrm>
            <a:custGeom>
              <a:avLst/>
              <a:gdLst/>
              <a:ahLst/>
              <a:cxnLst/>
              <a:rect l="l" t="t" r="r" b="b"/>
              <a:pathLst>
                <a:path w="7692" h="6176" extrusionOk="0">
                  <a:moveTo>
                    <a:pt x="1402" y="1"/>
                  </a:moveTo>
                  <a:cubicBezTo>
                    <a:pt x="662" y="1"/>
                    <a:pt x="47" y="598"/>
                    <a:pt x="24" y="1347"/>
                  </a:cubicBezTo>
                  <a:cubicBezTo>
                    <a:pt x="1" y="2115"/>
                    <a:pt x="602" y="2757"/>
                    <a:pt x="1370" y="2781"/>
                  </a:cubicBezTo>
                  <a:cubicBezTo>
                    <a:pt x="2115" y="2805"/>
                    <a:pt x="3878" y="3099"/>
                    <a:pt x="4572" y="3861"/>
                  </a:cubicBezTo>
                  <a:cubicBezTo>
                    <a:pt x="4785" y="4095"/>
                    <a:pt x="4871" y="4354"/>
                    <a:pt x="4851" y="4700"/>
                  </a:cubicBezTo>
                  <a:cubicBezTo>
                    <a:pt x="4803" y="5467"/>
                    <a:pt x="5386" y="6126"/>
                    <a:pt x="6153" y="6173"/>
                  </a:cubicBezTo>
                  <a:cubicBezTo>
                    <a:pt x="6182" y="6174"/>
                    <a:pt x="6210" y="6175"/>
                    <a:pt x="6239" y="6175"/>
                  </a:cubicBezTo>
                  <a:cubicBezTo>
                    <a:pt x="6969" y="6175"/>
                    <a:pt x="7581" y="5607"/>
                    <a:pt x="7625" y="4871"/>
                  </a:cubicBezTo>
                  <a:cubicBezTo>
                    <a:pt x="7692" y="3774"/>
                    <a:pt x="7347" y="2778"/>
                    <a:pt x="6627" y="1989"/>
                  </a:cubicBezTo>
                  <a:cubicBezTo>
                    <a:pt x="4964" y="163"/>
                    <a:pt x="1812" y="14"/>
                    <a:pt x="1457" y="2"/>
                  </a:cubicBezTo>
                  <a:cubicBezTo>
                    <a:pt x="1439" y="1"/>
                    <a:pt x="1420" y="1"/>
                    <a:pt x="140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53" name="Google Shape;6153;p62"/>
          <p:cNvGrpSpPr/>
          <p:nvPr/>
        </p:nvGrpSpPr>
        <p:grpSpPr>
          <a:xfrm>
            <a:off x="7156027" y="802641"/>
            <a:ext cx="604520" cy="662940"/>
            <a:chOff x="3141550" y="1471138"/>
            <a:chExt cx="1227950" cy="1368875"/>
          </a:xfrm>
        </p:grpSpPr>
        <p:sp>
          <p:nvSpPr>
            <p:cNvPr id="6154" name="Google Shape;6154;p62"/>
            <p:cNvSpPr/>
            <p:nvPr/>
          </p:nvSpPr>
          <p:spPr>
            <a:xfrm>
              <a:off x="3478350" y="2673513"/>
              <a:ext cx="101225" cy="166500"/>
            </a:xfrm>
            <a:custGeom>
              <a:avLst/>
              <a:gdLst/>
              <a:ahLst/>
              <a:cxnLst/>
              <a:rect l="l" t="t" r="r" b="b"/>
              <a:pathLst>
                <a:path w="4049" h="6660" extrusionOk="0">
                  <a:moveTo>
                    <a:pt x="2523" y="0"/>
                  </a:moveTo>
                  <a:cubicBezTo>
                    <a:pt x="2523" y="0"/>
                    <a:pt x="3069" y="4976"/>
                    <a:pt x="2498" y="5243"/>
                  </a:cubicBezTo>
                  <a:cubicBezTo>
                    <a:pt x="1930" y="5511"/>
                    <a:pt x="131" y="5590"/>
                    <a:pt x="65" y="6125"/>
                  </a:cubicBezTo>
                  <a:cubicBezTo>
                    <a:pt x="0" y="6660"/>
                    <a:pt x="4049" y="6115"/>
                    <a:pt x="4049" y="6115"/>
                  </a:cubicBezTo>
                  <a:lnTo>
                    <a:pt x="4049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5" name="Google Shape;6155;p62"/>
            <p:cNvSpPr/>
            <p:nvPr/>
          </p:nvSpPr>
          <p:spPr>
            <a:xfrm>
              <a:off x="3799625" y="2673513"/>
              <a:ext cx="97800" cy="166500"/>
            </a:xfrm>
            <a:custGeom>
              <a:avLst/>
              <a:gdLst/>
              <a:ahLst/>
              <a:cxnLst/>
              <a:rect l="l" t="t" r="r" b="b"/>
              <a:pathLst>
                <a:path w="3912" h="6660" extrusionOk="0">
                  <a:moveTo>
                    <a:pt x="1343" y="0"/>
                  </a:moveTo>
                  <a:cubicBezTo>
                    <a:pt x="1343" y="0"/>
                    <a:pt x="704" y="4976"/>
                    <a:pt x="1274" y="5243"/>
                  </a:cubicBezTo>
                  <a:cubicBezTo>
                    <a:pt x="1844" y="5511"/>
                    <a:pt x="3779" y="5590"/>
                    <a:pt x="3845" y="6125"/>
                  </a:cubicBezTo>
                  <a:cubicBezTo>
                    <a:pt x="3911" y="6660"/>
                    <a:pt x="1" y="6115"/>
                    <a:pt x="1" y="6115"/>
                  </a:cubicBezTo>
                  <a:lnTo>
                    <a:pt x="1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6" name="Google Shape;6156;p62"/>
            <p:cNvSpPr/>
            <p:nvPr/>
          </p:nvSpPr>
          <p:spPr>
            <a:xfrm>
              <a:off x="4008350" y="2203188"/>
              <a:ext cx="361150" cy="402775"/>
            </a:xfrm>
            <a:custGeom>
              <a:avLst/>
              <a:gdLst/>
              <a:ahLst/>
              <a:cxnLst/>
              <a:rect l="l" t="t" r="r" b="b"/>
              <a:pathLst>
                <a:path w="14446" h="16111" extrusionOk="0">
                  <a:moveTo>
                    <a:pt x="555" y="13641"/>
                  </a:moveTo>
                  <a:cubicBezTo>
                    <a:pt x="555" y="13641"/>
                    <a:pt x="3381" y="13018"/>
                    <a:pt x="5556" y="10962"/>
                  </a:cubicBezTo>
                  <a:cubicBezTo>
                    <a:pt x="7732" y="8906"/>
                    <a:pt x="9260" y="5421"/>
                    <a:pt x="9626" y="4583"/>
                  </a:cubicBezTo>
                  <a:cubicBezTo>
                    <a:pt x="10358" y="2905"/>
                    <a:pt x="9020" y="1627"/>
                    <a:pt x="9515" y="1229"/>
                  </a:cubicBezTo>
                  <a:cubicBezTo>
                    <a:pt x="10014" y="828"/>
                    <a:pt x="10920" y="2155"/>
                    <a:pt x="10920" y="2155"/>
                  </a:cubicBezTo>
                  <a:cubicBezTo>
                    <a:pt x="10920" y="2155"/>
                    <a:pt x="11291" y="286"/>
                    <a:pt x="11906" y="124"/>
                  </a:cubicBezTo>
                  <a:cubicBezTo>
                    <a:pt x="12369" y="1"/>
                    <a:pt x="11908" y="2436"/>
                    <a:pt x="11908" y="2436"/>
                  </a:cubicBezTo>
                  <a:cubicBezTo>
                    <a:pt x="11908" y="2436"/>
                    <a:pt x="13974" y="1090"/>
                    <a:pt x="14209" y="1601"/>
                  </a:cubicBezTo>
                  <a:cubicBezTo>
                    <a:pt x="14446" y="2112"/>
                    <a:pt x="12690" y="3390"/>
                    <a:pt x="12690" y="3390"/>
                  </a:cubicBezTo>
                  <a:cubicBezTo>
                    <a:pt x="12690" y="3390"/>
                    <a:pt x="13891" y="3844"/>
                    <a:pt x="13862" y="4300"/>
                  </a:cubicBezTo>
                  <a:cubicBezTo>
                    <a:pt x="13832" y="4772"/>
                    <a:pt x="11966" y="4321"/>
                    <a:pt x="11091" y="5442"/>
                  </a:cubicBezTo>
                  <a:cubicBezTo>
                    <a:pt x="10689" y="5956"/>
                    <a:pt x="9116" y="10071"/>
                    <a:pt x="6671" y="12396"/>
                  </a:cubicBezTo>
                  <a:cubicBezTo>
                    <a:pt x="3785" y="15141"/>
                    <a:pt x="1" y="16110"/>
                    <a:pt x="1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7" name="Google Shape;6157;p62"/>
            <p:cNvSpPr/>
            <p:nvPr/>
          </p:nvSpPr>
          <p:spPr>
            <a:xfrm>
              <a:off x="3141550" y="2166813"/>
              <a:ext cx="361150" cy="402750"/>
            </a:xfrm>
            <a:custGeom>
              <a:avLst/>
              <a:gdLst/>
              <a:ahLst/>
              <a:cxnLst/>
              <a:rect l="l" t="t" r="r" b="b"/>
              <a:pathLst>
                <a:path w="14446" h="16110" extrusionOk="0">
                  <a:moveTo>
                    <a:pt x="13892" y="13641"/>
                  </a:moveTo>
                  <a:cubicBezTo>
                    <a:pt x="13892" y="13641"/>
                    <a:pt x="11066" y="13017"/>
                    <a:pt x="8891" y="10961"/>
                  </a:cubicBezTo>
                  <a:cubicBezTo>
                    <a:pt x="6716" y="8905"/>
                    <a:pt x="5187" y="5421"/>
                    <a:pt x="4821" y="4583"/>
                  </a:cubicBezTo>
                  <a:cubicBezTo>
                    <a:pt x="4089" y="2905"/>
                    <a:pt x="5426" y="1626"/>
                    <a:pt x="4932" y="1229"/>
                  </a:cubicBezTo>
                  <a:cubicBezTo>
                    <a:pt x="4432" y="828"/>
                    <a:pt x="3526" y="2155"/>
                    <a:pt x="3526" y="2155"/>
                  </a:cubicBezTo>
                  <a:cubicBezTo>
                    <a:pt x="3526" y="2155"/>
                    <a:pt x="3156" y="285"/>
                    <a:pt x="2542" y="123"/>
                  </a:cubicBezTo>
                  <a:cubicBezTo>
                    <a:pt x="2077" y="1"/>
                    <a:pt x="2538" y="2435"/>
                    <a:pt x="2538" y="2435"/>
                  </a:cubicBezTo>
                  <a:cubicBezTo>
                    <a:pt x="2538" y="2435"/>
                    <a:pt x="472" y="1090"/>
                    <a:pt x="237" y="1601"/>
                  </a:cubicBezTo>
                  <a:cubicBezTo>
                    <a:pt x="1" y="2111"/>
                    <a:pt x="1757" y="3390"/>
                    <a:pt x="1757" y="3390"/>
                  </a:cubicBezTo>
                  <a:cubicBezTo>
                    <a:pt x="1757" y="3390"/>
                    <a:pt x="555" y="3844"/>
                    <a:pt x="584" y="4300"/>
                  </a:cubicBezTo>
                  <a:cubicBezTo>
                    <a:pt x="614" y="4772"/>
                    <a:pt x="2479" y="4321"/>
                    <a:pt x="3354" y="5442"/>
                  </a:cubicBezTo>
                  <a:cubicBezTo>
                    <a:pt x="3756" y="5955"/>
                    <a:pt x="5329" y="10071"/>
                    <a:pt x="7774" y="12396"/>
                  </a:cubicBezTo>
                  <a:cubicBezTo>
                    <a:pt x="10660" y="15140"/>
                    <a:pt x="14445" y="16110"/>
                    <a:pt x="14445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8" name="Google Shape;6158;p62"/>
            <p:cNvSpPr/>
            <p:nvPr/>
          </p:nvSpPr>
          <p:spPr>
            <a:xfrm>
              <a:off x="4008375" y="2376488"/>
              <a:ext cx="258050" cy="229500"/>
            </a:xfrm>
            <a:custGeom>
              <a:avLst/>
              <a:gdLst/>
              <a:ahLst/>
              <a:cxnLst/>
              <a:rect l="l" t="t" r="r" b="b"/>
              <a:pathLst>
                <a:path w="10322" h="9180" extrusionOk="0">
                  <a:moveTo>
                    <a:pt x="8166" y="561"/>
                  </a:moveTo>
                  <a:cubicBezTo>
                    <a:pt x="7479" y="1750"/>
                    <a:pt x="6591" y="3051"/>
                    <a:pt x="5555" y="4031"/>
                  </a:cubicBezTo>
                  <a:cubicBezTo>
                    <a:pt x="3379" y="6086"/>
                    <a:pt x="554" y="6710"/>
                    <a:pt x="554" y="6710"/>
                  </a:cubicBezTo>
                  <a:lnTo>
                    <a:pt x="1" y="9179"/>
                  </a:lnTo>
                  <a:cubicBezTo>
                    <a:pt x="1" y="9179"/>
                    <a:pt x="3787" y="8210"/>
                    <a:pt x="6671" y="5465"/>
                  </a:cubicBezTo>
                  <a:cubicBezTo>
                    <a:pt x="8311" y="3906"/>
                    <a:pt x="9557" y="1543"/>
                    <a:pt x="10322" y="0"/>
                  </a:cubicBezTo>
                  <a:cubicBezTo>
                    <a:pt x="9630" y="247"/>
                    <a:pt x="8912" y="437"/>
                    <a:pt x="8166" y="5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9" name="Google Shape;6159;p62"/>
            <p:cNvSpPr/>
            <p:nvPr/>
          </p:nvSpPr>
          <p:spPr>
            <a:xfrm>
              <a:off x="3284675" y="2328863"/>
              <a:ext cx="218025" cy="240650"/>
            </a:xfrm>
            <a:custGeom>
              <a:avLst/>
              <a:gdLst/>
              <a:ahLst/>
              <a:cxnLst/>
              <a:rect l="l" t="t" r="r" b="b"/>
              <a:pathLst>
                <a:path w="8721" h="9626" extrusionOk="0">
                  <a:moveTo>
                    <a:pt x="8167" y="7159"/>
                  </a:moveTo>
                  <a:cubicBezTo>
                    <a:pt x="8167" y="7159"/>
                    <a:pt x="5341" y="6535"/>
                    <a:pt x="3166" y="4479"/>
                  </a:cubicBezTo>
                  <a:cubicBezTo>
                    <a:pt x="1823" y="3211"/>
                    <a:pt x="729" y="1401"/>
                    <a:pt x="1" y="0"/>
                  </a:cubicBezTo>
                  <a:cubicBezTo>
                    <a:pt x="65" y="1215"/>
                    <a:pt x="133" y="2431"/>
                    <a:pt x="203" y="3645"/>
                  </a:cubicBezTo>
                  <a:cubicBezTo>
                    <a:pt x="746" y="4462"/>
                    <a:pt x="1363" y="5258"/>
                    <a:pt x="2049" y="5912"/>
                  </a:cubicBezTo>
                  <a:cubicBezTo>
                    <a:pt x="4935" y="8657"/>
                    <a:pt x="8720" y="9626"/>
                    <a:pt x="8720" y="96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0" name="Google Shape;6160;p62"/>
            <p:cNvSpPr/>
            <p:nvPr/>
          </p:nvSpPr>
          <p:spPr>
            <a:xfrm>
              <a:off x="3294775" y="1471138"/>
              <a:ext cx="928650" cy="1281000"/>
            </a:xfrm>
            <a:custGeom>
              <a:avLst/>
              <a:gdLst/>
              <a:ahLst/>
              <a:cxnLst/>
              <a:rect l="l" t="t" r="r" b="b"/>
              <a:pathLst>
                <a:path w="37146" h="51240" extrusionOk="0">
                  <a:moveTo>
                    <a:pt x="28015" y="25511"/>
                  </a:moveTo>
                  <a:cubicBezTo>
                    <a:pt x="33576" y="27989"/>
                    <a:pt x="35737" y="32369"/>
                    <a:pt x="34883" y="38185"/>
                  </a:cubicBezTo>
                  <a:cubicBezTo>
                    <a:pt x="33995" y="44237"/>
                    <a:pt x="29839" y="48093"/>
                    <a:pt x="24349" y="49586"/>
                  </a:cubicBezTo>
                  <a:cubicBezTo>
                    <a:pt x="18261" y="51240"/>
                    <a:pt x="11256" y="50425"/>
                    <a:pt x="5339" y="48095"/>
                  </a:cubicBezTo>
                  <a:cubicBezTo>
                    <a:pt x="144" y="46048"/>
                    <a:pt x="199" y="41259"/>
                    <a:pt x="3550" y="37498"/>
                  </a:cubicBezTo>
                  <a:cubicBezTo>
                    <a:pt x="6226" y="34494"/>
                    <a:pt x="18180" y="45164"/>
                    <a:pt x="21256" y="36406"/>
                  </a:cubicBezTo>
                  <a:cubicBezTo>
                    <a:pt x="22048" y="31075"/>
                    <a:pt x="11969" y="31676"/>
                    <a:pt x="9709" y="31375"/>
                  </a:cubicBezTo>
                  <a:cubicBezTo>
                    <a:pt x="5952" y="30997"/>
                    <a:pt x="4369" y="20897"/>
                    <a:pt x="10598" y="20897"/>
                  </a:cubicBezTo>
                  <a:cubicBezTo>
                    <a:pt x="11996" y="20897"/>
                    <a:pt x="20624" y="20447"/>
                    <a:pt x="20704" y="16391"/>
                  </a:cubicBezTo>
                  <a:cubicBezTo>
                    <a:pt x="20860" y="8578"/>
                    <a:pt x="10631" y="12968"/>
                    <a:pt x="6776" y="14522"/>
                  </a:cubicBezTo>
                  <a:cubicBezTo>
                    <a:pt x="1" y="15715"/>
                    <a:pt x="1" y="6669"/>
                    <a:pt x="4530" y="4524"/>
                  </a:cubicBezTo>
                  <a:cubicBezTo>
                    <a:pt x="14088" y="1"/>
                    <a:pt x="22167" y="137"/>
                    <a:pt x="29121" y="5159"/>
                  </a:cubicBezTo>
                  <a:cubicBezTo>
                    <a:pt x="35063" y="9452"/>
                    <a:pt x="37145" y="19976"/>
                    <a:pt x="28015" y="25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1" name="Google Shape;6161;p62"/>
            <p:cNvSpPr/>
            <p:nvPr/>
          </p:nvSpPr>
          <p:spPr>
            <a:xfrm>
              <a:off x="3473150" y="2056863"/>
              <a:ext cx="181575" cy="160875"/>
            </a:xfrm>
            <a:custGeom>
              <a:avLst/>
              <a:gdLst/>
              <a:ahLst/>
              <a:cxnLst/>
              <a:rect l="l" t="t" r="r" b="b"/>
              <a:pathLst>
                <a:path w="7263" h="6435" extrusionOk="0">
                  <a:moveTo>
                    <a:pt x="1284" y="2771"/>
                  </a:moveTo>
                  <a:cubicBezTo>
                    <a:pt x="0" y="6434"/>
                    <a:pt x="6588" y="6035"/>
                    <a:pt x="6867" y="4210"/>
                  </a:cubicBezTo>
                  <a:cubicBezTo>
                    <a:pt x="7262" y="1618"/>
                    <a:pt x="2256" y="1"/>
                    <a:pt x="1284" y="277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2" name="Google Shape;6162;p62"/>
            <p:cNvSpPr/>
            <p:nvPr/>
          </p:nvSpPr>
          <p:spPr>
            <a:xfrm>
              <a:off x="3838000" y="2070288"/>
              <a:ext cx="142450" cy="131175"/>
            </a:xfrm>
            <a:custGeom>
              <a:avLst/>
              <a:gdLst/>
              <a:ahLst/>
              <a:cxnLst/>
              <a:rect l="l" t="t" r="r" b="b"/>
              <a:pathLst>
                <a:path w="5698" h="5247" extrusionOk="0">
                  <a:moveTo>
                    <a:pt x="4" y="2397"/>
                  </a:moveTo>
                  <a:cubicBezTo>
                    <a:pt x="1" y="5247"/>
                    <a:pt x="5680" y="4923"/>
                    <a:pt x="5689" y="2282"/>
                  </a:cubicBezTo>
                  <a:cubicBezTo>
                    <a:pt x="5698" y="1"/>
                    <a:pt x="6" y="111"/>
                    <a:pt x="4" y="239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3" name="Google Shape;6163;p62"/>
            <p:cNvSpPr/>
            <p:nvPr/>
          </p:nvSpPr>
          <p:spPr>
            <a:xfrm>
              <a:off x="4005875" y="1607538"/>
              <a:ext cx="210800" cy="494425"/>
            </a:xfrm>
            <a:custGeom>
              <a:avLst/>
              <a:gdLst/>
              <a:ahLst/>
              <a:cxnLst/>
              <a:rect l="l" t="t" r="r" b="b"/>
              <a:pathLst>
                <a:path w="8432" h="19777" extrusionOk="0">
                  <a:moveTo>
                    <a:pt x="1" y="19776"/>
                  </a:moveTo>
                  <a:cubicBezTo>
                    <a:pt x="8431" y="14301"/>
                    <a:pt x="6611" y="4388"/>
                    <a:pt x="1063" y="1"/>
                  </a:cubicBezTo>
                  <a:cubicBezTo>
                    <a:pt x="2911" y="6327"/>
                    <a:pt x="2333" y="13549"/>
                    <a:pt x="1" y="19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4" name="Google Shape;6164;p62"/>
            <p:cNvSpPr/>
            <p:nvPr/>
          </p:nvSpPr>
          <p:spPr>
            <a:xfrm>
              <a:off x="3323025" y="2112138"/>
              <a:ext cx="864825" cy="639975"/>
            </a:xfrm>
            <a:custGeom>
              <a:avLst/>
              <a:gdLst/>
              <a:ahLst/>
              <a:cxnLst/>
              <a:rect l="l" t="t" r="r" b="b"/>
              <a:pathLst>
                <a:path w="34593" h="25599" extrusionOk="0">
                  <a:moveTo>
                    <a:pt x="27153" y="0"/>
                  </a:moveTo>
                  <a:cubicBezTo>
                    <a:pt x="27066" y="226"/>
                    <a:pt x="26979" y="453"/>
                    <a:pt x="26887" y="676"/>
                  </a:cubicBezTo>
                  <a:cubicBezTo>
                    <a:pt x="25347" y="4384"/>
                    <a:pt x="23054" y="7590"/>
                    <a:pt x="20165" y="10194"/>
                  </a:cubicBezTo>
                  <a:cubicBezTo>
                    <a:pt x="20165" y="10377"/>
                    <a:pt x="20156" y="10567"/>
                    <a:pt x="20127" y="10766"/>
                  </a:cubicBezTo>
                  <a:cubicBezTo>
                    <a:pt x="19036" y="13873"/>
                    <a:pt x="16827" y="14534"/>
                    <a:pt x="14311" y="14229"/>
                  </a:cubicBezTo>
                  <a:cubicBezTo>
                    <a:pt x="14245" y="14262"/>
                    <a:pt x="14182" y="14299"/>
                    <a:pt x="14115" y="14333"/>
                  </a:cubicBezTo>
                  <a:cubicBezTo>
                    <a:pt x="9840" y="16501"/>
                    <a:pt x="4746" y="18018"/>
                    <a:pt x="85" y="16987"/>
                  </a:cubicBezTo>
                  <a:cubicBezTo>
                    <a:pt x="0" y="19234"/>
                    <a:pt x="1255" y="21288"/>
                    <a:pt x="4212" y="22453"/>
                  </a:cubicBezTo>
                  <a:cubicBezTo>
                    <a:pt x="10129" y="24784"/>
                    <a:pt x="17133" y="25599"/>
                    <a:pt x="23221" y="23944"/>
                  </a:cubicBezTo>
                  <a:cubicBezTo>
                    <a:pt x="28712" y="22452"/>
                    <a:pt x="32868" y="18596"/>
                    <a:pt x="33755" y="12544"/>
                  </a:cubicBezTo>
                  <a:cubicBezTo>
                    <a:pt x="34592" y="6826"/>
                    <a:pt x="32510" y="2501"/>
                    <a:pt x="271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5" name="Google Shape;6165;p62"/>
            <p:cNvSpPr/>
            <p:nvPr/>
          </p:nvSpPr>
          <p:spPr>
            <a:xfrm>
              <a:off x="3701325" y="2146013"/>
              <a:ext cx="83875" cy="47700"/>
            </a:xfrm>
            <a:custGeom>
              <a:avLst/>
              <a:gdLst/>
              <a:ahLst/>
              <a:cxnLst/>
              <a:rect l="l" t="t" r="r" b="b"/>
              <a:pathLst>
                <a:path w="3355" h="1908" extrusionOk="0">
                  <a:moveTo>
                    <a:pt x="232" y="0"/>
                  </a:moveTo>
                  <a:cubicBezTo>
                    <a:pt x="104" y="0"/>
                    <a:pt x="1" y="103"/>
                    <a:pt x="1" y="231"/>
                  </a:cubicBezTo>
                  <a:cubicBezTo>
                    <a:pt x="1" y="1156"/>
                    <a:pt x="754" y="1907"/>
                    <a:pt x="1678" y="1907"/>
                  </a:cubicBezTo>
                  <a:cubicBezTo>
                    <a:pt x="2602" y="1907"/>
                    <a:pt x="3354" y="1156"/>
                    <a:pt x="3353" y="231"/>
                  </a:cubicBezTo>
                  <a:cubicBezTo>
                    <a:pt x="3353" y="103"/>
                    <a:pt x="3250" y="0"/>
                    <a:pt x="3122" y="0"/>
                  </a:cubicBezTo>
                  <a:cubicBezTo>
                    <a:pt x="2993" y="0"/>
                    <a:pt x="2890" y="103"/>
                    <a:pt x="2890" y="231"/>
                  </a:cubicBezTo>
                  <a:cubicBezTo>
                    <a:pt x="2890" y="901"/>
                    <a:pt x="2345" y="1445"/>
                    <a:pt x="1676" y="1445"/>
                  </a:cubicBezTo>
                  <a:cubicBezTo>
                    <a:pt x="1009" y="1445"/>
                    <a:pt x="463" y="901"/>
                    <a:pt x="463" y="231"/>
                  </a:cubicBezTo>
                  <a:cubicBezTo>
                    <a:pt x="463" y="103"/>
                    <a:pt x="360" y="0"/>
                    <a:pt x="232" y="0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6" name="Google Shape;6166;p62"/>
            <p:cNvSpPr/>
            <p:nvPr/>
          </p:nvSpPr>
          <p:spPr>
            <a:xfrm>
              <a:off x="3587550" y="2047063"/>
              <a:ext cx="86875" cy="86850"/>
            </a:xfrm>
            <a:custGeom>
              <a:avLst/>
              <a:gdLst/>
              <a:ahLst/>
              <a:cxnLst/>
              <a:rect l="l" t="t" r="r" b="b"/>
              <a:pathLst>
                <a:path w="3475" h="3474" extrusionOk="0">
                  <a:moveTo>
                    <a:pt x="3474" y="1737"/>
                  </a:moveTo>
                  <a:cubicBezTo>
                    <a:pt x="3474" y="2695"/>
                    <a:pt x="2696" y="3474"/>
                    <a:pt x="1737" y="3474"/>
                  </a:cubicBezTo>
                  <a:cubicBezTo>
                    <a:pt x="779" y="3474"/>
                    <a:pt x="1" y="2695"/>
                    <a:pt x="1" y="1737"/>
                  </a:cubicBezTo>
                  <a:cubicBezTo>
                    <a:pt x="1" y="778"/>
                    <a:pt x="779" y="1"/>
                    <a:pt x="1737" y="1"/>
                  </a:cubicBezTo>
                  <a:cubicBezTo>
                    <a:pt x="2697" y="1"/>
                    <a:pt x="3474" y="779"/>
                    <a:pt x="3474" y="1737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7" name="Google Shape;6167;p62"/>
            <p:cNvSpPr/>
            <p:nvPr/>
          </p:nvSpPr>
          <p:spPr>
            <a:xfrm>
              <a:off x="3624025" y="2074488"/>
              <a:ext cx="31800" cy="31800"/>
            </a:xfrm>
            <a:custGeom>
              <a:avLst/>
              <a:gdLst/>
              <a:ahLst/>
              <a:cxnLst/>
              <a:rect l="l" t="t" r="r" b="b"/>
              <a:pathLst>
                <a:path w="1272" h="1272" extrusionOk="0">
                  <a:moveTo>
                    <a:pt x="1271" y="636"/>
                  </a:moveTo>
                  <a:cubicBezTo>
                    <a:pt x="1271" y="986"/>
                    <a:pt x="986" y="1272"/>
                    <a:pt x="635" y="1272"/>
                  </a:cubicBezTo>
                  <a:cubicBezTo>
                    <a:pt x="284" y="1272"/>
                    <a:pt x="0" y="986"/>
                    <a:pt x="0" y="636"/>
                  </a:cubicBezTo>
                  <a:cubicBezTo>
                    <a:pt x="0" y="285"/>
                    <a:pt x="285" y="1"/>
                    <a:pt x="635" y="1"/>
                  </a:cubicBezTo>
                  <a:cubicBezTo>
                    <a:pt x="986" y="1"/>
                    <a:pt x="1271" y="285"/>
                    <a:pt x="1271" y="6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8" name="Google Shape;6168;p62"/>
            <p:cNvSpPr/>
            <p:nvPr/>
          </p:nvSpPr>
          <p:spPr>
            <a:xfrm>
              <a:off x="3602450" y="2095288"/>
              <a:ext cx="10925" cy="10925"/>
            </a:xfrm>
            <a:custGeom>
              <a:avLst/>
              <a:gdLst/>
              <a:ahLst/>
              <a:cxnLst/>
              <a:rect l="l" t="t" r="r" b="b"/>
              <a:pathLst>
                <a:path w="437" h="437" extrusionOk="0">
                  <a:moveTo>
                    <a:pt x="436" y="219"/>
                  </a:moveTo>
                  <a:cubicBezTo>
                    <a:pt x="436" y="340"/>
                    <a:pt x="338" y="437"/>
                    <a:pt x="218" y="437"/>
                  </a:cubicBezTo>
                  <a:cubicBezTo>
                    <a:pt x="97" y="437"/>
                    <a:pt x="0" y="340"/>
                    <a:pt x="0" y="219"/>
                  </a:cubicBezTo>
                  <a:cubicBezTo>
                    <a:pt x="0" y="99"/>
                    <a:pt x="97" y="1"/>
                    <a:pt x="218" y="1"/>
                  </a:cubicBezTo>
                  <a:cubicBezTo>
                    <a:pt x="338" y="1"/>
                    <a:pt x="436" y="99"/>
                    <a:pt x="436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9" name="Google Shape;6169;p62"/>
            <p:cNvSpPr/>
            <p:nvPr/>
          </p:nvSpPr>
          <p:spPr>
            <a:xfrm>
              <a:off x="3794225" y="2034113"/>
              <a:ext cx="103900" cy="60350"/>
            </a:xfrm>
            <a:custGeom>
              <a:avLst/>
              <a:gdLst/>
              <a:ahLst/>
              <a:cxnLst/>
              <a:rect l="l" t="t" r="r" b="b"/>
              <a:pathLst>
                <a:path w="4156" h="2414" extrusionOk="0">
                  <a:moveTo>
                    <a:pt x="2087" y="1"/>
                  </a:moveTo>
                  <a:cubicBezTo>
                    <a:pt x="2025" y="1"/>
                    <a:pt x="1964" y="26"/>
                    <a:pt x="1918" y="74"/>
                  </a:cubicBezTo>
                  <a:lnTo>
                    <a:pt x="82" y="2023"/>
                  </a:lnTo>
                  <a:cubicBezTo>
                    <a:pt x="18" y="2091"/>
                    <a:pt x="0" y="2188"/>
                    <a:pt x="37" y="2274"/>
                  </a:cubicBezTo>
                  <a:cubicBezTo>
                    <a:pt x="74" y="2359"/>
                    <a:pt x="157" y="2413"/>
                    <a:pt x="250" y="2413"/>
                  </a:cubicBezTo>
                  <a:lnTo>
                    <a:pt x="3923" y="2413"/>
                  </a:lnTo>
                  <a:cubicBezTo>
                    <a:pt x="4052" y="2413"/>
                    <a:pt x="4155" y="2311"/>
                    <a:pt x="4155" y="2181"/>
                  </a:cubicBezTo>
                  <a:cubicBezTo>
                    <a:pt x="4155" y="2052"/>
                    <a:pt x="4052" y="1950"/>
                    <a:pt x="3923" y="1950"/>
                  </a:cubicBezTo>
                  <a:lnTo>
                    <a:pt x="787" y="1950"/>
                  </a:lnTo>
                  <a:lnTo>
                    <a:pt x="2255" y="392"/>
                  </a:lnTo>
                  <a:cubicBezTo>
                    <a:pt x="2343" y="299"/>
                    <a:pt x="2337" y="152"/>
                    <a:pt x="2244" y="65"/>
                  </a:cubicBezTo>
                  <a:cubicBezTo>
                    <a:pt x="2201" y="22"/>
                    <a:pt x="2144" y="1"/>
                    <a:pt x="2087" y="1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0" name="Google Shape;6170;p62"/>
            <p:cNvSpPr/>
            <p:nvPr/>
          </p:nvSpPr>
          <p:spPr>
            <a:xfrm>
              <a:off x="3533275" y="1555913"/>
              <a:ext cx="430175" cy="94150"/>
            </a:xfrm>
            <a:custGeom>
              <a:avLst/>
              <a:gdLst/>
              <a:ahLst/>
              <a:cxnLst/>
              <a:rect l="l" t="t" r="r" b="b"/>
              <a:pathLst>
                <a:path w="17207" h="3766" extrusionOk="0">
                  <a:moveTo>
                    <a:pt x="8682" y="0"/>
                  </a:moveTo>
                  <a:cubicBezTo>
                    <a:pt x="6159" y="0"/>
                    <a:pt x="3558" y="315"/>
                    <a:pt x="1183" y="946"/>
                  </a:cubicBezTo>
                  <a:cubicBezTo>
                    <a:pt x="442" y="1143"/>
                    <a:pt x="0" y="1904"/>
                    <a:pt x="197" y="2646"/>
                  </a:cubicBezTo>
                  <a:cubicBezTo>
                    <a:pt x="363" y="3268"/>
                    <a:pt x="925" y="3679"/>
                    <a:pt x="1539" y="3679"/>
                  </a:cubicBezTo>
                  <a:cubicBezTo>
                    <a:pt x="1657" y="3679"/>
                    <a:pt x="1777" y="3663"/>
                    <a:pt x="1897" y="3632"/>
                  </a:cubicBezTo>
                  <a:cubicBezTo>
                    <a:pt x="4058" y="3057"/>
                    <a:pt x="6417" y="2770"/>
                    <a:pt x="8695" y="2770"/>
                  </a:cubicBezTo>
                  <a:cubicBezTo>
                    <a:pt x="11059" y="2770"/>
                    <a:pt x="13336" y="3079"/>
                    <a:pt x="15213" y="3696"/>
                  </a:cubicBezTo>
                  <a:cubicBezTo>
                    <a:pt x="15357" y="3743"/>
                    <a:pt x="15504" y="3765"/>
                    <a:pt x="15647" y="3765"/>
                  </a:cubicBezTo>
                  <a:cubicBezTo>
                    <a:pt x="16232" y="3765"/>
                    <a:pt x="16776" y="3394"/>
                    <a:pt x="16968" y="2810"/>
                  </a:cubicBezTo>
                  <a:cubicBezTo>
                    <a:pt x="17207" y="2081"/>
                    <a:pt x="16811" y="1296"/>
                    <a:pt x="16081" y="1056"/>
                  </a:cubicBezTo>
                  <a:cubicBezTo>
                    <a:pt x="13941" y="353"/>
                    <a:pt x="11355" y="0"/>
                    <a:pt x="8682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1" name="Google Shape;6171;p62"/>
            <p:cNvSpPr/>
            <p:nvPr/>
          </p:nvSpPr>
          <p:spPr>
            <a:xfrm>
              <a:off x="3365375" y="1600938"/>
              <a:ext cx="147525" cy="150500"/>
            </a:xfrm>
            <a:custGeom>
              <a:avLst/>
              <a:gdLst/>
              <a:ahLst/>
              <a:cxnLst/>
              <a:rect l="l" t="t" r="r" b="b"/>
              <a:pathLst>
                <a:path w="5901" h="6020" extrusionOk="0">
                  <a:moveTo>
                    <a:pt x="4384" y="1"/>
                  </a:moveTo>
                  <a:cubicBezTo>
                    <a:pt x="4289" y="1"/>
                    <a:pt x="4192" y="11"/>
                    <a:pt x="4096" y="31"/>
                  </a:cubicBezTo>
                  <a:cubicBezTo>
                    <a:pt x="2077" y="457"/>
                    <a:pt x="520" y="2167"/>
                    <a:pt x="132" y="4390"/>
                  </a:cubicBezTo>
                  <a:cubicBezTo>
                    <a:pt x="0" y="5146"/>
                    <a:pt x="505" y="5866"/>
                    <a:pt x="1262" y="5998"/>
                  </a:cubicBezTo>
                  <a:cubicBezTo>
                    <a:pt x="1342" y="6013"/>
                    <a:pt x="1423" y="6019"/>
                    <a:pt x="1502" y="6019"/>
                  </a:cubicBezTo>
                  <a:cubicBezTo>
                    <a:pt x="2164" y="6019"/>
                    <a:pt x="2751" y="5543"/>
                    <a:pt x="2870" y="4868"/>
                  </a:cubicBezTo>
                  <a:cubicBezTo>
                    <a:pt x="3016" y="4036"/>
                    <a:pt x="3574" y="2981"/>
                    <a:pt x="4668" y="2751"/>
                  </a:cubicBezTo>
                  <a:cubicBezTo>
                    <a:pt x="5419" y="2593"/>
                    <a:pt x="5900" y="1857"/>
                    <a:pt x="5741" y="1106"/>
                  </a:cubicBezTo>
                  <a:cubicBezTo>
                    <a:pt x="5604" y="451"/>
                    <a:pt x="5027" y="1"/>
                    <a:pt x="4384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72" name="Google Shape;6172;p62"/>
          <p:cNvGrpSpPr/>
          <p:nvPr/>
        </p:nvGrpSpPr>
        <p:grpSpPr>
          <a:xfrm>
            <a:off x="8337127" y="494454"/>
            <a:ext cx="509693" cy="603673"/>
            <a:chOff x="4576300" y="1605425"/>
            <a:chExt cx="1036175" cy="1247225"/>
          </a:xfrm>
        </p:grpSpPr>
        <p:sp>
          <p:nvSpPr>
            <p:cNvPr id="6173" name="Google Shape;6173;p62"/>
            <p:cNvSpPr/>
            <p:nvPr/>
          </p:nvSpPr>
          <p:spPr>
            <a:xfrm>
              <a:off x="5123200" y="2693650"/>
              <a:ext cx="94075" cy="159000"/>
            </a:xfrm>
            <a:custGeom>
              <a:avLst/>
              <a:gdLst/>
              <a:ahLst/>
              <a:cxnLst/>
              <a:rect l="l" t="t" r="r" b="b"/>
              <a:pathLst>
                <a:path w="3763" h="6360" extrusionOk="0">
                  <a:moveTo>
                    <a:pt x="2443" y="0"/>
                  </a:moveTo>
                  <a:cubicBezTo>
                    <a:pt x="2443" y="0"/>
                    <a:pt x="3034" y="4749"/>
                    <a:pt x="2489" y="5006"/>
                  </a:cubicBezTo>
                  <a:cubicBezTo>
                    <a:pt x="1947" y="5262"/>
                    <a:pt x="126" y="5336"/>
                    <a:pt x="64" y="5848"/>
                  </a:cubicBezTo>
                  <a:cubicBezTo>
                    <a:pt x="1" y="6359"/>
                    <a:pt x="3763" y="5837"/>
                    <a:pt x="3763" y="5837"/>
                  </a:cubicBezTo>
                  <a:lnTo>
                    <a:pt x="3763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4" name="Google Shape;6174;p62"/>
            <p:cNvSpPr/>
            <p:nvPr/>
          </p:nvSpPr>
          <p:spPr>
            <a:xfrm>
              <a:off x="5321500" y="2693650"/>
              <a:ext cx="92475" cy="159000"/>
            </a:xfrm>
            <a:custGeom>
              <a:avLst/>
              <a:gdLst/>
              <a:ahLst/>
              <a:cxnLst/>
              <a:rect l="l" t="t" r="r" b="b"/>
              <a:pathLst>
                <a:path w="3699" h="6360" extrusionOk="0">
                  <a:moveTo>
                    <a:pt x="1236" y="0"/>
                  </a:moveTo>
                  <a:cubicBezTo>
                    <a:pt x="1236" y="0"/>
                    <a:pt x="603" y="4749"/>
                    <a:pt x="1147" y="5006"/>
                  </a:cubicBezTo>
                  <a:cubicBezTo>
                    <a:pt x="1691" y="5262"/>
                    <a:pt x="3574" y="5336"/>
                    <a:pt x="3636" y="5848"/>
                  </a:cubicBezTo>
                  <a:cubicBezTo>
                    <a:pt x="3698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5" name="Google Shape;6175;p62"/>
            <p:cNvSpPr/>
            <p:nvPr/>
          </p:nvSpPr>
          <p:spPr>
            <a:xfrm>
              <a:off x="5245500" y="2353875"/>
              <a:ext cx="366975" cy="294750"/>
            </a:xfrm>
            <a:custGeom>
              <a:avLst/>
              <a:gdLst/>
              <a:ahLst/>
              <a:cxnLst/>
              <a:rect l="l" t="t" r="r" b="b"/>
              <a:pathLst>
                <a:path w="14679" h="11790" extrusionOk="0">
                  <a:moveTo>
                    <a:pt x="2173" y="347"/>
                  </a:moveTo>
                  <a:cubicBezTo>
                    <a:pt x="2173" y="347"/>
                    <a:pt x="2872" y="2769"/>
                    <a:pt x="4777" y="4546"/>
                  </a:cubicBezTo>
                  <a:cubicBezTo>
                    <a:pt x="6682" y="6325"/>
                    <a:pt x="9797" y="7463"/>
                    <a:pt x="10545" y="7735"/>
                  </a:cubicBezTo>
                  <a:cubicBezTo>
                    <a:pt x="12043" y="8279"/>
                    <a:pt x="13082" y="7046"/>
                    <a:pt x="13454" y="7454"/>
                  </a:cubicBezTo>
                  <a:cubicBezTo>
                    <a:pt x="13830" y="7866"/>
                    <a:pt x="12726" y="8727"/>
                    <a:pt x="12726" y="8727"/>
                  </a:cubicBezTo>
                  <a:cubicBezTo>
                    <a:pt x="12726" y="8727"/>
                    <a:pt x="14370" y="8946"/>
                    <a:pt x="14547" y="9473"/>
                  </a:cubicBezTo>
                  <a:cubicBezTo>
                    <a:pt x="14678" y="9870"/>
                    <a:pt x="12537" y="9601"/>
                    <a:pt x="12537" y="9601"/>
                  </a:cubicBezTo>
                  <a:cubicBezTo>
                    <a:pt x="12537" y="9601"/>
                    <a:pt x="13820" y="11323"/>
                    <a:pt x="13387" y="11555"/>
                  </a:cubicBezTo>
                  <a:cubicBezTo>
                    <a:pt x="12956" y="11790"/>
                    <a:pt x="11750" y="10332"/>
                    <a:pt x="11750" y="10332"/>
                  </a:cubicBezTo>
                  <a:cubicBezTo>
                    <a:pt x="11750" y="10332"/>
                    <a:pt x="11423" y="11403"/>
                    <a:pt x="11023" y="11402"/>
                  </a:cubicBezTo>
                  <a:cubicBezTo>
                    <a:pt x="10612" y="11402"/>
                    <a:pt x="10901" y="9756"/>
                    <a:pt x="9881" y="9055"/>
                  </a:cubicBezTo>
                  <a:cubicBezTo>
                    <a:pt x="9411" y="8734"/>
                    <a:pt x="5749" y="7594"/>
                    <a:pt x="3594" y="5596"/>
                  </a:cubicBezTo>
                  <a:cubicBezTo>
                    <a:pt x="1049" y="323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6" name="Google Shape;6176;p62"/>
            <p:cNvSpPr/>
            <p:nvPr/>
          </p:nvSpPr>
          <p:spPr>
            <a:xfrm>
              <a:off x="4917925" y="2388650"/>
              <a:ext cx="366975" cy="294700"/>
            </a:xfrm>
            <a:custGeom>
              <a:avLst/>
              <a:gdLst/>
              <a:ahLst/>
              <a:cxnLst/>
              <a:rect l="l" t="t" r="r" b="b"/>
              <a:pathLst>
                <a:path w="14679" h="11788" extrusionOk="0">
                  <a:moveTo>
                    <a:pt x="12506" y="347"/>
                  </a:moveTo>
                  <a:cubicBezTo>
                    <a:pt x="12506" y="347"/>
                    <a:pt x="11807" y="2768"/>
                    <a:pt x="9902" y="4546"/>
                  </a:cubicBezTo>
                  <a:cubicBezTo>
                    <a:pt x="7997" y="6324"/>
                    <a:pt x="4882" y="7461"/>
                    <a:pt x="4134" y="7733"/>
                  </a:cubicBezTo>
                  <a:cubicBezTo>
                    <a:pt x="2636" y="8277"/>
                    <a:pt x="1597" y="7044"/>
                    <a:pt x="1225" y="7452"/>
                  </a:cubicBezTo>
                  <a:cubicBezTo>
                    <a:pt x="849" y="7864"/>
                    <a:pt x="1953" y="8726"/>
                    <a:pt x="1953" y="8726"/>
                  </a:cubicBezTo>
                  <a:cubicBezTo>
                    <a:pt x="1953" y="8726"/>
                    <a:pt x="309" y="8946"/>
                    <a:pt x="133" y="9471"/>
                  </a:cubicBezTo>
                  <a:cubicBezTo>
                    <a:pt x="1" y="9868"/>
                    <a:pt x="2142" y="9601"/>
                    <a:pt x="2142" y="9601"/>
                  </a:cubicBezTo>
                  <a:cubicBezTo>
                    <a:pt x="2142" y="9601"/>
                    <a:pt x="860" y="11321"/>
                    <a:pt x="1292" y="11555"/>
                  </a:cubicBezTo>
                  <a:cubicBezTo>
                    <a:pt x="1723" y="11788"/>
                    <a:pt x="2929" y="10332"/>
                    <a:pt x="2929" y="10332"/>
                  </a:cubicBezTo>
                  <a:cubicBezTo>
                    <a:pt x="2929" y="10332"/>
                    <a:pt x="3256" y="11401"/>
                    <a:pt x="3656" y="11400"/>
                  </a:cubicBezTo>
                  <a:cubicBezTo>
                    <a:pt x="4067" y="11400"/>
                    <a:pt x="3778" y="9755"/>
                    <a:pt x="4798" y="9054"/>
                  </a:cubicBezTo>
                  <a:cubicBezTo>
                    <a:pt x="5268" y="8732"/>
                    <a:pt x="8930" y="7592"/>
                    <a:pt x="11085" y="5594"/>
                  </a:cubicBezTo>
                  <a:cubicBezTo>
                    <a:pt x="13631" y="3238"/>
                    <a:pt x="14679" y="0"/>
                    <a:pt x="14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7" name="Google Shape;6177;p62"/>
            <p:cNvSpPr/>
            <p:nvPr/>
          </p:nvSpPr>
          <p:spPr>
            <a:xfrm>
              <a:off x="5245400" y="2353925"/>
              <a:ext cx="290075" cy="222625"/>
            </a:xfrm>
            <a:custGeom>
              <a:avLst/>
              <a:gdLst/>
              <a:ahLst/>
              <a:cxnLst/>
              <a:rect l="l" t="t" r="r" b="b"/>
              <a:pathLst>
                <a:path w="11603" h="8905" extrusionOk="0">
                  <a:moveTo>
                    <a:pt x="11603" y="7858"/>
                  </a:moveTo>
                  <a:cubicBezTo>
                    <a:pt x="11284" y="7895"/>
                    <a:pt x="10931" y="7872"/>
                    <a:pt x="10548" y="7733"/>
                  </a:cubicBezTo>
                  <a:cubicBezTo>
                    <a:pt x="9798" y="7459"/>
                    <a:pt x="6685" y="6323"/>
                    <a:pt x="4780" y="4544"/>
                  </a:cubicBezTo>
                  <a:cubicBezTo>
                    <a:pt x="2875" y="2766"/>
                    <a:pt x="2176" y="345"/>
                    <a:pt x="2176" y="345"/>
                  </a:cubicBezTo>
                  <a:lnTo>
                    <a:pt x="0" y="0"/>
                  </a:lnTo>
                  <a:cubicBezTo>
                    <a:pt x="0" y="0"/>
                    <a:pt x="1050" y="3238"/>
                    <a:pt x="3594" y="5595"/>
                  </a:cubicBezTo>
                  <a:cubicBezTo>
                    <a:pt x="5492" y="7354"/>
                    <a:pt x="8561" y="8448"/>
                    <a:pt x="9584" y="8905"/>
                  </a:cubicBezTo>
                  <a:cubicBezTo>
                    <a:pt x="10276" y="8609"/>
                    <a:pt x="10948" y="8254"/>
                    <a:pt x="11603" y="78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8" name="Google Shape;6178;p62"/>
            <p:cNvSpPr/>
            <p:nvPr/>
          </p:nvSpPr>
          <p:spPr>
            <a:xfrm>
              <a:off x="5025450" y="2388675"/>
              <a:ext cx="259475" cy="206250"/>
            </a:xfrm>
            <a:custGeom>
              <a:avLst/>
              <a:gdLst/>
              <a:ahLst/>
              <a:cxnLst/>
              <a:rect l="l" t="t" r="r" b="b"/>
              <a:pathLst>
                <a:path w="10379" h="8250" extrusionOk="0">
                  <a:moveTo>
                    <a:pt x="2345" y="8250"/>
                  </a:moveTo>
                  <a:cubicBezTo>
                    <a:pt x="3704" y="7660"/>
                    <a:pt x="5508" y="6779"/>
                    <a:pt x="6785" y="5594"/>
                  </a:cubicBezTo>
                  <a:cubicBezTo>
                    <a:pt x="9331" y="3238"/>
                    <a:pt x="10379" y="0"/>
                    <a:pt x="10379" y="0"/>
                  </a:cubicBezTo>
                  <a:lnTo>
                    <a:pt x="8203" y="346"/>
                  </a:lnTo>
                  <a:cubicBezTo>
                    <a:pt x="8203" y="346"/>
                    <a:pt x="7505" y="2767"/>
                    <a:pt x="5600" y="4545"/>
                  </a:cubicBezTo>
                  <a:cubicBezTo>
                    <a:pt x="3813" y="6212"/>
                    <a:pt x="967" y="7314"/>
                    <a:pt x="0" y="7672"/>
                  </a:cubicBezTo>
                  <a:cubicBezTo>
                    <a:pt x="779" y="7893"/>
                    <a:pt x="1559" y="8087"/>
                    <a:pt x="2345" y="8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9" name="Google Shape;6179;p62"/>
            <p:cNvSpPr/>
            <p:nvPr/>
          </p:nvSpPr>
          <p:spPr>
            <a:xfrm>
              <a:off x="4576350" y="1605425"/>
              <a:ext cx="1029325" cy="1121775"/>
            </a:xfrm>
            <a:custGeom>
              <a:avLst/>
              <a:gdLst/>
              <a:ahLst/>
              <a:cxnLst/>
              <a:rect l="l" t="t" r="r" b="b"/>
              <a:pathLst>
                <a:path w="41173" h="44871" extrusionOk="0">
                  <a:moveTo>
                    <a:pt x="33730" y="24981"/>
                  </a:moveTo>
                  <a:cubicBezTo>
                    <a:pt x="33749" y="25451"/>
                    <a:pt x="34403" y="26318"/>
                    <a:pt x="35017" y="26308"/>
                  </a:cubicBezTo>
                  <a:cubicBezTo>
                    <a:pt x="38485" y="26245"/>
                    <a:pt x="41172" y="27173"/>
                    <a:pt x="41166" y="31101"/>
                  </a:cubicBezTo>
                  <a:cubicBezTo>
                    <a:pt x="41161" y="34620"/>
                    <a:pt x="39680" y="36139"/>
                    <a:pt x="35987" y="35987"/>
                  </a:cubicBezTo>
                  <a:cubicBezTo>
                    <a:pt x="31026" y="35730"/>
                    <a:pt x="35591" y="44862"/>
                    <a:pt x="30199" y="44870"/>
                  </a:cubicBezTo>
                  <a:cubicBezTo>
                    <a:pt x="22697" y="44870"/>
                    <a:pt x="22032" y="43828"/>
                    <a:pt x="22076" y="39434"/>
                  </a:cubicBezTo>
                  <a:cubicBezTo>
                    <a:pt x="22129" y="34119"/>
                    <a:pt x="16206" y="36523"/>
                    <a:pt x="6694" y="36034"/>
                  </a:cubicBezTo>
                  <a:cubicBezTo>
                    <a:pt x="3374" y="36034"/>
                    <a:pt x="1" y="33280"/>
                    <a:pt x="1481" y="28579"/>
                  </a:cubicBezTo>
                  <a:cubicBezTo>
                    <a:pt x="5043" y="17260"/>
                    <a:pt x="14170" y="9352"/>
                    <a:pt x="19775" y="3127"/>
                  </a:cubicBezTo>
                  <a:cubicBezTo>
                    <a:pt x="22591" y="0"/>
                    <a:pt x="26230" y="764"/>
                    <a:pt x="30116" y="1197"/>
                  </a:cubicBezTo>
                  <a:cubicBezTo>
                    <a:pt x="37062" y="1971"/>
                    <a:pt x="33613" y="22043"/>
                    <a:pt x="33730" y="24981"/>
                  </a:cubicBezTo>
                  <a:close/>
                  <a:moveTo>
                    <a:pt x="24733" y="10078"/>
                  </a:moveTo>
                  <a:cubicBezTo>
                    <a:pt x="22733" y="9047"/>
                    <a:pt x="12483" y="21950"/>
                    <a:pt x="13790" y="23594"/>
                  </a:cubicBezTo>
                  <a:cubicBezTo>
                    <a:pt x="14674" y="24707"/>
                    <a:pt x="24733" y="25165"/>
                    <a:pt x="25443" y="24117"/>
                  </a:cubicBezTo>
                  <a:cubicBezTo>
                    <a:pt x="26672" y="22307"/>
                    <a:pt x="27489" y="11499"/>
                    <a:pt x="24733" y="100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0" name="Google Shape;6180;p62"/>
            <p:cNvSpPr/>
            <p:nvPr/>
          </p:nvSpPr>
          <p:spPr>
            <a:xfrm>
              <a:off x="4576300" y="1834725"/>
              <a:ext cx="839350" cy="892425"/>
            </a:xfrm>
            <a:custGeom>
              <a:avLst/>
              <a:gdLst/>
              <a:ahLst/>
              <a:cxnLst/>
              <a:rect l="l" t="t" r="r" b="b"/>
              <a:pathLst>
                <a:path w="33574" h="35697" extrusionOk="0">
                  <a:moveTo>
                    <a:pt x="31864" y="29009"/>
                  </a:moveTo>
                  <a:cubicBezTo>
                    <a:pt x="25675" y="26598"/>
                    <a:pt x="21265" y="21369"/>
                    <a:pt x="18578" y="15428"/>
                  </a:cubicBezTo>
                  <a:cubicBezTo>
                    <a:pt x="16266" y="15260"/>
                    <a:pt x="14174" y="14902"/>
                    <a:pt x="13791" y="14422"/>
                  </a:cubicBezTo>
                  <a:cubicBezTo>
                    <a:pt x="13301" y="13805"/>
                    <a:pt x="14437" y="11602"/>
                    <a:pt x="16156" y="9146"/>
                  </a:cubicBezTo>
                  <a:cubicBezTo>
                    <a:pt x="15220" y="6267"/>
                    <a:pt x="14440" y="3124"/>
                    <a:pt x="14079" y="0"/>
                  </a:cubicBezTo>
                  <a:cubicBezTo>
                    <a:pt x="9234" y="5185"/>
                    <a:pt x="3984" y="11452"/>
                    <a:pt x="1481" y="19406"/>
                  </a:cubicBezTo>
                  <a:cubicBezTo>
                    <a:pt x="0" y="24107"/>
                    <a:pt x="3374" y="26861"/>
                    <a:pt x="6695" y="26861"/>
                  </a:cubicBezTo>
                  <a:cubicBezTo>
                    <a:pt x="16205" y="27350"/>
                    <a:pt x="22130" y="24946"/>
                    <a:pt x="22077" y="30261"/>
                  </a:cubicBezTo>
                  <a:cubicBezTo>
                    <a:pt x="22032" y="34655"/>
                    <a:pt x="22698" y="35696"/>
                    <a:pt x="30200" y="35696"/>
                  </a:cubicBezTo>
                  <a:cubicBezTo>
                    <a:pt x="33573" y="35693"/>
                    <a:pt x="33050" y="32116"/>
                    <a:pt x="33401" y="29502"/>
                  </a:cubicBezTo>
                  <a:cubicBezTo>
                    <a:pt x="32893" y="29372"/>
                    <a:pt x="32382" y="29212"/>
                    <a:pt x="31864" y="2900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1" name="Google Shape;6181;p62"/>
            <p:cNvSpPr/>
            <p:nvPr/>
          </p:nvSpPr>
          <p:spPr>
            <a:xfrm>
              <a:off x="5159775" y="2330500"/>
              <a:ext cx="132475" cy="136625"/>
            </a:xfrm>
            <a:custGeom>
              <a:avLst/>
              <a:gdLst/>
              <a:ahLst/>
              <a:cxnLst/>
              <a:rect l="l" t="t" r="r" b="b"/>
              <a:pathLst>
                <a:path w="5299" h="5465" extrusionOk="0">
                  <a:moveTo>
                    <a:pt x="606" y="2353"/>
                  </a:moveTo>
                  <a:cubicBezTo>
                    <a:pt x="0" y="5465"/>
                    <a:pt x="5276" y="4364"/>
                    <a:pt x="5285" y="2859"/>
                  </a:cubicBezTo>
                  <a:cubicBezTo>
                    <a:pt x="5299" y="717"/>
                    <a:pt x="1064" y="1"/>
                    <a:pt x="606" y="235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2" name="Google Shape;6182;p62"/>
            <p:cNvSpPr/>
            <p:nvPr/>
          </p:nvSpPr>
          <p:spPr>
            <a:xfrm>
              <a:off x="4863800" y="2335975"/>
              <a:ext cx="131825" cy="135925"/>
            </a:xfrm>
            <a:custGeom>
              <a:avLst/>
              <a:gdLst/>
              <a:ahLst/>
              <a:cxnLst/>
              <a:rect l="l" t="t" r="r" b="b"/>
              <a:pathLst>
                <a:path w="5273" h="5437" extrusionOk="0">
                  <a:moveTo>
                    <a:pt x="603" y="2341"/>
                  </a:moveTo>
                  <a:cubicBezTo>
                    <a:pt x="0" y="5436"/>
                    <a:pt x="5249" y="4342"/>
                    <a:pt x="5258" y="2843"/>
                  </a:cubicBezTo>
                  <a:cubicBezTo>
                    <a:pt x="5273" y="713"/>
                    <a:pt x="1059" y="0"/>
                    <a:pt x="603" y="234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3" name="Google Shape;6183;p62"/>
            <p:cNvSpPr/>
            <p:nvPr/>
          </p:nvSpPr>
          <p:spPr>
            <a:xfrm>
              <a:off x="5129525" y="2301325"/>
              <a:ext cx="82925" cy="82900"/>
            </a:xfrm>
            <a:custGeom>
              <a:avLst/>
              <a:gdLst/>
              <a:ahLst/>
              <a:cxnLst/>
              <a:rect l="l" t="t" r="r" b="b"/>
              <a:pathLst>
                <a:path w="3317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8" y="3315"/>
                  </a:cubicBezTo>
                  <a:cubicBezTo>
                    <a:pt x="743" y="3315"/>
                    <a:pt x="1" y="2574"/>
                    <a:pt x="1" y="1658"/>
                  </a:cubicBezTo>
                  <a:cubicBezTo>
                    <a:pt x="1" y="743"/>
                    <a:pt x="743" y="1"/>
                    <a:pt x="1658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4" name="Google Shape;6184;p62"/>
            <p:cNvSpPr/>
            <p:nvPr/>
          </p:nvSpPr>
          <p:spPr>
            <a:xfrm>
              <a:off x="5164325" y="2327500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5" name="Google Shape;6185;p62"/>
            <p:cNvSpPr/>
            <p:nvPr/>
          </p:nvSpPr>
          <p:spPr>
            <a:xfrm>
              <a:off x="5143675" y="2347350"/>
              <a:ext cx="10475" cy="10450"/>
            </a:xfrm>
            <a:custGeom>
              <a:avLst/>
              <a:gdLst/>
              <a:ahLst/>
              <a:cxnLst/>
              <a:rect l="l" t="t" r="r" b="b"/>
              <a:pathLst>
                <a:path w="419" h="418" extrusionOk="0">
                  <a:moveTo>
                    <a:pt x="418" y="210"/>
                  </a:moveTo>
                  <a:cubicBezTo>
                    <a:pt x="418" y="325"/>
                    <a:pt x="324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4"/>
                    <a:pt x="94" y="0"/>
                    <a:pt x="210" y="0"/>
                  </a:cubicBezTo>
                  <a:cubicBezTo>
                    <a:pt x="325" y="0"/>
                    <a:pt x="418" y="94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6" name="Google Shape;6186;p62"/>
            <p:cNvSpPr/>
            <p:nvPr/>
          </p:nvSpPr>
          <p:spPr>
            <a:xfrm>
              <a:off x="4946625" y="2301325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7" y="3315"/>
                  </a:cubicBezTo>
                  <a:cubicBezTo>
                    <a:pt x="742" y="3315"/>
                    <a:pt x="0" y="2574"/>
                    <a:pt x="0" y="1658"/>
                  </a:cubicBezTo>
                  <a:cubicBezTo>
                    <a:pt x="0" y="743"/>
                    <a:pt x="743" y="1"/>
                    <a:pt x="1657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7" name="Google Shape;6187;p62"/>
            <p:cNvSpPr/>
            <p:nvPr/>
          </p:nvSpPr>
          <p:spPr>
            <a:xfrm>
              <a:off x="4981400" y="2327500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2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8" name="Google Shape;6188;p62"/>
            <p:cNvSpPr/>
            <p:nvPr/>
          </p:nvSpPr>
          <p:spPr>
            <a:xfrm>
              <a:off x="4960800" y="2347350"/>
              <a:ext cx="10425" cy="10450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417" y="210"/>
                  </a:moveTo>
                  <a:cubicBezTo>
                    <a:pt x="417" y="325"/>
                    <a:pt x="323" y="418"/>
                    <a:pt x="208" y="418"/>
                  </a:cubicBezTo>
                  <a:cubicBezTo>
                    <a:pt x="92" y="418"/>
                    <a:pt x="0" y="325"/>
                    <a:pt x="0" y="210"/>
                  </a:cubicBezTo>
                  <a:cubicBezTo>
                    <a:pt x="0" y="94"/>
                    <a:pt x="92" y="0"/>
                    <a:pt x="208" y="0"/>
                  </a:cubicBezTo>
                  <a:cubicBezTo>
                    <a:pt x="325" y="0"/>
                    <a:pt x="417" y="94"/>
                    <a:pt x="417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9" name="Google Shape;6189;p62"/>
            <p:cNvSpPr/>
            <p:nvPr/>
          </p:nvSpPr>
          <p:spPr>
            <a:xfrm>
              <a:off x="5010650" y="2400125"/>
              <a:ext cx="122125" cy="43075"/>
            </a:xfrm>
            <a:custGeom>
              <a:avLst/>
              <a:gdLst/>
              <a:ahLst/>
              <a:cxnLst/>
              <a:rect l="l" t="t" r="r" b="b"/>
              <a:pathLst>
                <a:path w="4885" h="1723" extrusionOk="0">
                  <a:moveTo>
                    <a:pt x="4542" y="0"/>
                  </a:moveTo>
                  <a:cubicBezTo>
                    <a:pt x="4531" y="0"/>
                    <a:pt x="4519" y="1"/>
                    <a:pt x="4508" y="3"/>
                  </a:cubicBezTo>
                  <a:cubicBezTo>
                    <a:pt x="4380" y="22"/>
                    <a:pt x="4296" y="142"/>
                    <a:pt x="4315" y="268"/>
                  </a:cubicBezTo>
                  <a:cubicBezTo>
                    <a:pt x="4317" y="274"/>
                    <a:pt x="4391" y="792"/>
                    <a:pt x="4152" y="1073"/>
                  </a:cubicBezTo>
                  <a:cubicBezTo>
                    <a:pt x="4046" y="1198"/>
                    <a:pt x="3887" y="1258"/>
                    <a:pt x="3668" y="1258"/>
                  </a:cubicBezTo>
                  <a:cubicBezTo>
                    <a:pt x="2804" y="1258"/>
                    <a:pt x="2636" y="440"/>
                    <a:pt x="2630" y="405"/>
                  </a:cubicBezTo>
                  <a:cubicBezTo>
                    <a:pt x="2611" y="294"/>
                    <a:pt x="2503" y="216"/>
                    <a:pt x="2401" y="216"/>
                  </a:cubicBezTo>
                  <a:cubicBezTo>
                    <a:pt x="2398" y="216"/>
                    <a:pt x="2395" y="216"/>
                    <a:pt x="2393" y="216"/>
                  </a:cubicBezTo>
                  <a:cubicBezTo>
                    <a:pt x="2278" y="221"/>
                    <a:pt x="2184" y="310"/>
                    <a:pt x="2172" y="425"/>
                  </a:cubicBezTo>
                  <a:cubicBezTo>
                    <a:pt x="2168" y="459"/>
                    <a:pt x="2081" y="1258"/>
                    <a:pt x="1258" y="1258"/>
                  </a:cubicBezTo>
                  <a:cubicBezTo>
                    <a:pt x="1046" y="1258"/>
                    <a:pt x="883" y="1196"/>
                    <a:pt x="758" y="1069"/>
                  </a:cubicBezTo>
                  <a:cubicBezTo>
                    <a:pt x="470" y="776"/>
                    <a:pt x="476" y="241"/>
                    <a:pt x="476" y="236"/>
                  </a:cubicBezTo>
                  <a:cubicBezTo>
                    <a:pt x="477" y="108"/>
                    <a:pt x="377" y="3"/>
                    <a:pt x="248" y="1"/>
                  </a:cubicBezTo>
                  <a:cubicBezTo>
                    <a:pt x="126" y="12"/>
                    <a:pt x="15" y="100"/>
                    <a:pt x="12" y="226"/>
                  </a:cubicBezTo>
                  <a:cubicBezTo>
                    <a:pt x="11" y="255"/>
                    <a:pt x="0" y="959"/>
                    <a:pt x="424" y="1392"/>
                  </a:cubicBezTo>
                  <a:cubicBezTo>
                    <a:pt x="638" y="1612"/>
                    <a:pt x="920" y="1722"/>
                    <a:pt x="1258" y="1722"/>
                  </a:cubicBezTo>
                  <a:cubicBezTo>
                    <a:pt x="1862" y="1722"/>
                    <a:pt x="2225" y="1418"/>
                    <a:pt x="2426" y="1081"/>
                  </a:cubicBezTo>
                  <a:cubicBezTo>
                    <a:pt x="2654" y="1416"/>
                    <a:pt x="3050" y="1722"/>
                    <a:pt x="3668" y="1722"/>
                  </a:cubicBezTo>
                  <a:cubicBezTo>
                    <a:pt x="4027" y="1722"/>
                    <a:pt x="4307" y="1605"/>
                    <a:pt x="4505" y="1373"/>
                  </a:cubicBezTo>
                  <a:cubicBezTo>
                    <a:pt x="4885" y="928"/>
                    <a:pt x="4778" y="225"/>
                    <a:pt x="4773" y="195"/>
                  </a:cubicBezTo>
                  <a:cubicBezTo>
                    <a:pt x="4756" y="80"/>
                    <a:pt x="4655" y="0"/>
                    <a:pt x="4542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0" name="Google Shape;6190;p62"/>
            <p:cNvSpPr/>
            <p:nvPr/>
          </p:nvSpPr>
          <p:spPr>
            <a:xfrm>
              <a:off x="5433625" y="2290800"/>
              <a:ext cx="142400" cy="126825"/>
            </a:xfrm>
            <a:custGeom>
              <a:avLst/>
              <a:gdLst/>
              <a:ahLst/>
              <a:cxnLst/>
              <a:rect l="l" t="t" r="r" b="b"/>
              <a:pathLst>
                <a:path w="5696" h="5073" extrusionOk="0">
                  <a:moveTo>
                    <a:pt x="1354" y="0"/>
                  </a:moveTo>
                  <a:cubicBezTo>
                    <a:pt x="1229" y="0"/>
                    <a:pt x="1143" y="5"/>
                    <a:pt x="1108" y="8"/>
                  </a:cubicBezTo>
                  <a:cubicBezTo>
                    <a:pt x="474" y="54"/>
                    <a:pt x="0" y="603"/>
                    <a:pt x="41" y="1237"/>
                  </a:cubicBezTo>
                  <a:cubicBezTo>
                    <a:pt x="81" y="1847"/>
                    <a:pt x="585" y="2322"/>
                    <a:pt x="1188" y="2322"/>
                  </a:cubicBezTo>
                  <a:cubicBezTo>
                    <a:pt x="1215" y="2322"/>
                    <a:pt x="1241" y="2321"/>
                    <a:pt x="1268" y="2319"/>
                  </a:cubicBezTo>
                  <a:cubicBezTo>
                    <a:pt x="1313" y="2316"/>
                    <a:pt x="1369" y="2314"/>
                    <a:pt x="1432" y="2314"/>
                  </a:cubicBezTo>
                  <a:cubicBezTo>
                    <a:pt x="2013" y="2314"/>
                    <a:pt x="3256" y="2496"/>
                    <a:pt x="3346" y="3983"/>
                  </a:cubicBezTo>
                  <a:cubicBezTo>
                    <a:pt x="3382" y="4599"/>
                    <a:pt x="3893" y="5072"/>
                    <a:pt x="4500" y="5072"/>
                  </a:cubicBezTo>
                  <a:cubicBezTo>
                    <a:pt x="4523" y="5072"/>
                    <a:pt x="4548" y="5072"/>
                    <a:pt x="4571" y="5070"/>
                  </a:cubicBezTo>
                  <a:cubicBezTo>
                    <a:pt x="5209" y="5033"/>
                    <a:pt x="5695" y="4484"/>
                    <a:pt x="5657" y="3845"/>
                  </a:cubicBezTo>
                  <a:cubicBezTo>
                    <a:pt x="5588" y="2689"/>
                    <a:pt x="5145" y="1722"/>
                    <a:pt x="4376" y="1048"/>
                  </a:cubicBezTo>
                  <a:cubicBezTo>
                    <a:pt x="3302" y="107"/>
                    <a:pt x="1923" y="0"/>
                    <a:pt x="135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1" name="Google Shape;6191;p62"/>
            <p:cNvSpPr/>
            <p:nvPr/>
          </p:nvSpPr>
          <p:spPr>
            <a:xfrm>
              <a:off x="5182350" y="1668175"/>
              <a:ext cx="152725" cy="60125"/>
            </a:xfrm>
            <a:custGeom>
              <a:avLst/>
              <a:gdLst/>
              <a:ahLst/>
              <a:cxnLst/>
              <a:rect l="l" t="t" r="r" b="b"/>
              <a:pathLst>
                <a:path w="6109" h="2405" extrusionOk="0">
                  <a:moveTo>
                    <a:pt x="1160" y="1"/>
                  </a:moveTo>
                  <a:cubicBezTo>
                    <a:pt x="522" y="1"/>
                    <a:pt x="2" y="519"/>
                    <a:pt x="1" y="1157"/>
                  </a:cubicBezTo>
                  <a:cubicBezTo>
                    <a:pt x="0" y="1797"/>
                    <a:pt x="518" y="2317"/>
                    <a:pt x="1157" y="2318"/>
                  </a:cubicBezTo>
                  <a:cubicBezTo>
                    <a:pt x="2428" y="2321"/>
                    <a:pt x="3678" y="2349"/>
                    <a:pt x="4872" y="2403"/>
                  </a:cubicBezTo>
                  <a:cubicBezTo>
                    <a:pt x="4890" y="2405"/>
                    <a:pt x="4907" y="2405"/>
                    <a:pt x="4924" y="2405"/>
                  </a:cubicBezTo>
                  <a:cubicBezTo>
                    <a:pt x="5540" y="2405"/>
                    <a:pt x="6053" y="1918"/>
                    <a:pt x="6079" y="1297"/>
                  </a:cubicBezTo>
                  <a:cubicBezTo>
                    <a:pt x="6108" y="659"/>
                    <a:pt x="5613" y="117"/>
                    <a:pt x="4974" y="89"/>
                  </a:cubicBezTo>
                  <a:cubicBezTo>
                    <a:pt x="3747" y="34"/>
                    <a:pt x="2466" y="5"/>
                    <a:pt x="116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2" name="Google Shape;6192;p62"/>
            <p:cNvSpPr/>
            <p:nvPr/>
          </p:nvSpPr>
          <p:spPr>
            <a:xfrm>
              <a:off x="5325225" y="1739525"/>
              <a:ext cx="71575" cy="419550"/>
            </a:xfrm>
            <a:custGeom>
              <a:avLst/>
              <a:gdLst/>
              <a:ahLst/>
              <a:cxnLst/>
              <a:rect l="l" t="t" r="r" b="b"/>
              <a:pathLst>
                <a:path w="2863" h="16782" extrusionOk="0">
                  <a:moveTo>
                    <a:pt x="1216" y="0"/>
                  </a:moveTo>
                  <a:cubicBezTo>
                    <a:pt x="1178" y="0"/>
                    <a:pt x="1139" y="2"/>
                    <a:pt x="1100" y="6"/>
                  </a:cubicBezTo>
                  <a:cubicBezTo>
                    <a:pt x="464" y="71"/>
                    <a:pt x="1" y="639"/>
                    <a:pt x="66" y="1276"/>
                  </a:cubicBezTo>
                  <a:cubicBezTo>
                    <a:pt x="540" y="5917"/>
                    <a:pt x="328" y="10680"/>
                    <a:pt x="49" y="15557"/>
                  </a:cubicBezTo>
                  <a:cubicBezTo>
                    <a:pt x="12" y="16196"/>
                    <a:pt x="501" y="16744"/>
                    <a:pt x="1139" y="16780"/>
                  </a:cubicBezTo>
                  <a:cubicBezTo>
                    <a:pt x="1163" y="16780"/>
                    <a:pt x="1185" y="16781"/>
                    <a:pt x="1207" y="16781"/>
                  </a:cubicBezTo>
                  <a:cubicBezTo>
                    <a:pt x="1817" y="16781"/>
                    <a:pt x="2326" y="16305"/>
                    <a:pt x="2361" y="15689"/>
                  </a:cubicBezTo>
                  <a:cubicBezTo>
                    <a:pt x="2646" y="10715"/>
                    <a:pt x="2862" y="5851"/>
                    <a:pt x="2370" y="1040"/>
                  </a:cubicBezTo>
                  <a:cubicBezTo>
                    <a:pt x="2309" y="443"/>
                    <a:pt x="1805" y="0"/>
                    <a:pt x="121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93" name="Google Shape;6193;p62"/>
          <p:cNvGrpSpPr/>
          <p:nvPr/>
        </p:nvGrpSpPr>
        <p:grpSpPr>
          <a:xfrm>
            <a:off x="9421707" y="663787"/>
            <a:ext cx="553720" cy="621453"/>
            <a:chOff x="5856475" y="1545938"/>
            <a:chExt cx="1125050" cy="1283525"/>
          </a:xfrm>
        </p:grpSpPr>
        <p:sp>
          <p:nvSpPr>
            <p:cNvPr id="6194" name="Google Shape;6194;p62"/>
            <p:cNvSpPr/>
            <p:nvPr/>
          </p:nvSpPr>
          <p:spPr>
            <a:xfrm>
              <a:off x="6240150" y="2670463"/>
              <a:ext cx="93525" cy="159000"/>
            </a:xfrm>
            <a:custGeom>
              <a:avLst/>
              <a:gdLst/>
              <a:ahLst/>
              <a:cxnLst/>
              <a:rect l="l" t="t" r="r" b="b"/>
              <a:pathLst>
                <a:path w="3741" h="6360" extrusionOk="0">
                  <a:moveTo>
                    <a:pt x="2449" y="0"/>
                  </a:moveTo>
                  <a:cubicBezTo>
                    <a:pt x="2449" y="0"/>
                    <a:pt x="3054" y="4749"/>
                    <a:pt x="2511" y="5006"/>
                  </a:cubicBezTo>
                  <a:cubicBezTo>
                    <a:pt x="1967" y="5262"/>
                    <a:pt x="126" y="5336"/>
                    <a:pt x="63" y="5848"/>
                  </a:cubicBezTo>
                  <a:cubicBezTo>
                    <a:pt x="0" y="6359"/>
                    <a:pt x="3741" y="5837"/>
                    <a:pt x="3741" y="5837"/>
                  </a:cubicBezTo>
                  <a:lnTo>
                    <a:pt x="3741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5" name="Google Shape;6195;p62"/>
            <p:cNvSpPr/>
            <p:nvPr/>
          </p:nvSpPr>
          <p:spPr>
            <a:xfrm>
              <a:off x="6426275" y="2670463"/>
              <a:ext cx="92575" cy="159000"/>
            </a:xfrm>
            <a:custGeom>
              <a:avLst/>
              <a:gdLst/>
              <a:ahLst/>
              <a:cxnLst/>
              <a:rect l="l" t="t" r="r" b="b"/>
              <a:pathLst>
                <a:path w="3703" h="6360" extrusionOk="0">
                  <a:moveTo>
                    <a:pt x="1242" y="0"/>
                  </a:moveTo>
                  <a:cubicBezTo>
                    <a:pt x="1242" y="0"/>
                    <a:pt x="610" y="4749"/>
                    <a:pt x="1154" y="5006"/>
                  </a:cubicBezTo>
                  <a:cubicBezTo>
                    <a:pt x="1698" y="5262"/>
                    <a:pt x="3578" y="5336"/>
                    <a:pt x="3640" y="5848"/>
                  </a:cubicBezTo>
                  <a:cubicBezTo>
                    <a:pt x="3702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6" name="Google Shape;6196;p62"/>
            <p:cNvSpPr/>
            <p:nvPr/>
          </p:nvSpPr>
          <p:spPr>
            <a:xfrm>
              <a:off x="5856475" y="2085763"/>
              <a:ext cx="287625" cy="426225"/>
            </a:xfrm>
            <a:custGeom>
              <a:avLst/>
              <a:gdLst/>
              <a:ahLst/>
              <a:cxnLst/>
              <a:rect l="l" t="t" r="r" b="b"/>
              <a:pathLst>
                <a:path w="11505" h="17049" extrusionOk="0">
                  <a:moveTo>
                    <a:pt x="11357" y="2410"/>
                  </a:moveTo>
                  <a:cubicBezTo>
                    <a:pt x="11357" y="2410"/>
                    <a:pt x="8789" y="3425"/>
                    <a:pt x="7047" y="5690"/>
                  </a:cubicBezTo>
                  <a:cubicBezTo>
                    <a:pt x="5305" y="7956"/>
                    <a:pt x="4390" y="11472"/>
                    <a:pt x="4171" y="12316"/>
                  </a:cubicBezTo>
                  <a:cubicBezTo>
                    <a:pt x="3735" y="14009"/>
                    <a:pt x="5189" y="15012"/>
                    <a:pt x="4782" y="15462"/>
                  </a:cubicBezTo>
                  <a:cubicBezTo>
                    <a:pt x="4372" y="15914"/>
                    <a:pt x="3317" y="14799"/>
                    <a:pt x="3317" y="14799"/>
                  </a:cubicBezTo>
                  <a:cubicBezTo>
                    <a:pt x="3317" y="14799"/>
                    <a:pt x="3249" y="16618"/>
                    <a:pt x="2694" y="16863"/>
                  </a:cubicBezTo>
                  <a:cubicBezTo>
                    <a:pt x="2274" y="17049"/>
                    <a:pt x="2344" y="14683"/>
                    <a:pt x="2344" y="14683"/>
                  </a:cubicBezTo>
                  <a:cubicBezTo>
                    <a:pt x="2344" y="14683"/>
                    <a:pt x="599" y="16263"/>
                    <a:pt x="300" y="15817"/>
                  </a:cubicBezTo>
                  <a:cubicBezTo>
                    <a:pt x="1" y="15371"/>
                    <a:pt x="1462" y="13903"/>
                    <a:pt x="1462" y="13903"/>
                  </a:cubicBezTo>
                  <a:cubicBezTo>
                    <a:pt x="1462" y="13903"/>
                    <a:pt x="260" y="13657"/>
                    <a:pt x="220" y="13221"/>
                  </a:cubicBezTo>
                  <a:cubicBezTo>
                    <a:pt x="176" y="12771"/>
                    <a:pt x="2002" y="12915"/>
                    <a:pt x="2660" y="11728"/>
                  </a:cubicBezTo>
                  <a:cubicBezTo>
                    <a:pt x="2961" y="11183"/>
                    <a:pt x="3824" y="7067"/>
                    <a:pt x="5777" y="4506"/>
                  </a:cubicBezTo>
                  <a:cubicBezTo>
                    <a:pt x="8083" y="1483"/>
                    <a:pt x="11505" y="0"/>
                    <a:pt x="11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7" name="Google Shape;6197;p62"/>
            <p:cNvSpPr/>
            <p:nvPr/>
          </p:nvSpPr>
          <p:spPr>
            <a:xfrm>
              <a:off x="6678825" y="1840988"/>
              <a:ext cx="302700" cy="416775"/>
            </a:xfrm>
            <a:custGeom>
              <a:avLst/>
              <a:gdLst/>
              <a:ahLst/>
              <a:cxnLst/>
              <a:rect l="l" t="t" r="r" b="b"/>
              <a:pathLst>
                <a:path w="12108" h="16671" extrusionOk="0">
                  <a:moveTo>
                    <a:pt x="243" y="14268"/>
                  </a:moveTo>
                  <a:cubicBezTo>
                    <a:pt x="243" y="14268"/>
                    <a:pt x="2851" y="13357"/>
                    <a:pt x="4680" y="11163"/>
                  </a:cubicBezTo>
                  <a:cubicBezTo>
                    <a:pt x="6509" y="8969"/>
                    <a:pt x="7565" y="5491"/>
                    <a:pt x="7817" y="4655"/>
                  </a:cubicBezTo>
                  <a:cubicBezTo>
                    <a:pt x="8320" y="2981"/>
                    <a:pt x="6908" y="1920"/>
                    <a:pt x="7332" y="1487"/>
                  </a:cubicBezTo>
                  <a:cubicBezTo>
                    <a:pt x="7760" y="1052"/>
                    <a:pt x="8770" y="2207"/>
                    <a:pt x="8770" y="2207"/>
                  </a:cubicBezTo>
                  <a:cubicBezTo>
                    <a:pt x="8770" y="2207"/>
                    <a:pt x="8910" y="394"/>
                    <a:pt x="9474" y="169"/>
                  </a:cubicBezTo>
                  <a:cubicBezTo>
                    <a:pt x="9900" y="0"/>
                    <a:pt x="9738" y="2360"/>
                    <a:pt x="9738" y="2360"/>
                  </a:cubicBezTo>
                  <a:cubicBezTo>
                    <a:pt x="9738" y="2360"/>
                    <a:pt x="11544" y="852"/>
                    <a:pt x="11825" y="1309"/>
                  </a:cubicBezTo>
                  <a:cubicBezTo>
                    <a:pt x="12107" y="1767"/>
                    <a:pt x="10588" y="3176"/>
                    <a:pt x="10588" y="3176"/>
                  </a:cubicBezTo>
                  <a:cubicBezTo>
                    <a:pt x="10588" y="3176"/>
                    <a:pt x="11778" y="3471"/>
                    <a:pt x="11803" y="3908"/>
                  </a:cubicBezTo>
                  <a:cubicBezTo>
                    <a:pt x="11828" y="4359"/>
                    <a:pt x="10009" y="4143"/>
                    <a:pt x="9305" y="5303"/>
                  </a:cubicBezTo>
                  <a:cubicBezTo>
                    <a:pt x="8982" y="5837"/>
                    <a:pt x="7957" y="9916"/>
                    <a:pt x="5903" y="12396"/>
                  </a:cubicBezTo>
                  <a:cubicBezTo>
                    <a:pt x="3480" y="15324"/>
                    <a:pt x="1" y="16670"/>
                    <a:pt x="1" y="166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8" name="Google Shape;6198;p62"/>
            <p:cNvSpPr/>
            <p:nvPr/>
          </p:nvSpPr>
          <p:spPr>
            <a:xfrm>
              <a:off x="5960225" y="2085763"/>
              <a:ext cx="183950" cy="233300"/>
            </a:xfrm>
            <a:custGeom>
              <a:avLst/>
              <a:gdLst/>
              <a:ahLst/>
              <a:cxnLst/>
              <a:rect l="l" t="t" r="r" b="b"/>
              <a:pathLst>
                <a:path w="7358" h="9332" extrusionOk="0">
                  <a:moveTo>
                    <a:pt x="1629" y="4506"/>
                  </a:moveTo>
                  <a:cubicBezTo>
                    <a:pt x="967" y="5373"/>
                    <a:pt x="433" y="6418"/>
                    <a:pt x="0" y="7443"/>
                  </a:cubicBezTo>
                  <a:cubicBezTo>
                    <a:pt x="377" y="8036"/>
                    <a:pt x="696" y="8676"/>
                    <a:pt x="968" y="9331"/>
                  </a:cubicBezTo>
                  <a:cubicBezTo>
                    <a:pt x="1437" y="8114"/>
                    <a:pt x="2074" y="6763"/>
                    <a:pt x="2898" y="5690"/>
                  </a:cubicBezTo>
                  <a:cubicBezTo>
                    <a:pt x="4639" y="3424"/>
                    <a:pt x="7208" y="2410"/>
                    <a:pt x="7208" y="2410"/>
                  </a:cubicBezTo>
                  <a:lnTo>
                    <a:pt x="7358" y="0"/>
                  </a:lnTo>
                  <a:cubicBezTo>
                    <a:pt x="7357" y="0"/>
                    <a:pt x="3934" y="1483"/>
                    <a:pt x="1629" y="45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9" name="Google Shape;6199;p62"/>
            <p:cNvSpPr/>
            <p:nvPr/>
          </p:nvSpPr>
          <p:spPr>
            <a:xfrm>
              <a:off x="6678775" y="2011638"/>
              <a:ext cx="218450" cy="246125"/>
            </a:xfrm>
            <a:custGeom>
              <a:avLst/>
              <a:gdLst/>
              <a:ahLst/>
              <a:cxnLst/>
              <a:rect l="l" t="t" r="r" b="b"/>
              <a:pathLst>
                <a:path w="8738" h="9845" extrusionOk="0">
                  <a:moveTo>
                    <a:pt x="6794" y="685"/>
                  </a:moveTo>
                  <a:cubicBezTo>
                    <a:pt x="6275" y="1905"/>
                    <a:pt x="5570" y="3271"/>
                    <a:pt x="4682" y="4337"/>
                  </a:cubicBezTo>
                  <a:cubicBezTo>
                    <a:pt x="2853" y="6530"/>
                    <a:pt x="245" y="7442"/>
                    <a:pt x="245" y="7442"/>
                  </a:cubicBezTo>
                  <a:lnTo>
                    <a:pt x="0" y="9844"/>
                  </a:lnTo>
                  <a:cubicBezTo>
                    <a:pt x="0" y="9844"/>
                    <a:pt x="3479" y="8498"/>
                    <a:pt x="5904" y="5570"/>
                  </a:cubicBezTo>
                  <a:cubicBezTo>
                    <a:pt x="7275" y="3914"/>
                    <a:pt x="8185" y="1550"/>
                    <a:pt x="8738" y="0"/>
                  </a:cubicBezTo>
                  <a:cubicBezTo>
                    <a:pt x="8102" y="251"/>
                    <a:pt x="7457" y="486"/>
                    <a:pt x="6794" y="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0" name="Google Shape;6200;p62"/>
            <p:cNvSpPr/>
            <p:nvPr/>
          </p:nvSpPr>
          <p:spPr>
            <a:xfrm>
              <a:off x="5960600" y="1545938"/>
              <a:ext cx="889300" cy="1213800"/>
            </a:xfrm>
            <a:custGeom>
              <a:avLst/>
              <a:gdLst/>
              <a:ahLst/>
              <a:cxnLst/>
              <a:rect l="l" t="t" r="r" b="b"/>
              <a:pathLst>
                <a:path w="35572" h="48552" extrusionOk="0">
                  <a:moveTo>
                    <a:pt x="13724" y="17662"/>
                  </a:moveTo>
                  <a:cubicBezTo>
                    <a:pt x="14922" y="18743"/>
                    <a:pt x="20654" y="17357"/>
                    <a:pt x="24035" y="17975"/>
                  </a:cubicBezTo>
                  <a:cubicBezTo>
                    <a:pt x="29368" y="18947"/>
                    <a:pt x="34240" y="23399"/>
                    <a:pt x="34764" y="29289"/>
                  </a:cubicBezTo>
                  <a:cubicBezTo>
                    <a:pt x="35571" y="38364"/>
                    <a:pt x="32135" y="42125"/>
                    <a:pt x="26151" y="45138"/>
                  </a:cubicBezTo>
                  <a:cubicBezTo>
                    <a:pt x="19374" y="48552"/>
                    <a:pt x="12800" y="47785"/>
                    <a:pt x="5927" y="45059"/>
                  </a:cubicBezTo>
                  <a:cubicBezTo>
                    <a:pt x="795" y="43023"/>
                    <a:pt x="0" y="37573"/>
                    <a:pt x="4111" y="34541"/>
                  </a:cubicBezTo>
                  <a:cubicBezTo>
                    <a:pt x="4597" y="34184"/>
                    <a:pt x="5752" y="34163"/>
                    <a:pt x="6256" y="34498"/>
                  </a:cubicBezTo>
                  <a:cubicBezTo>
                    <a:pt x="9545" y="36682"/>
                    <a:pt x="18333" y="38995"/>
                    <a:pt x="19331" y="33473"/>
                  </a:cubicBezTo>
                  <a:cubicBezTo>
                    <a:pt x="19953" y="30031"/>
                    <a:pt x="14939" y="29040"/>
                    <a:pt x="10670" y="29098"/>
                  </a:cubicBezTo>
                  <a:cubicBezTo>
                    <a:pt x="3490" y="29195"/>
                    <a:pt x="2174" y="27684"/>
                    <a:pt x="2307" y="22097"/>
                  </a:cubicBezTo>
                  <a:cubicBezTo>
                    <a:pt x="2415" y="17617"/>
                    <a:pt x="1576" y="3673"/>
                    <a:pt x="5503" y="2240"/>
                  </a:cubicBezTo>
                  <a:cubicBezTo>
                    <a:pt x="11638" y="0"/>
                    <a:pt x="21260" y="1191"/>
                    <a:pt x="28129" y="1598"/>
                  </a:cubicBezTo>
                  <a:cubicBezTo>
                    <a:pt x="33680" y="1926"/>
                    <a:pt x="34306" y="11964"/>
                    <a:pt x="25195" y="11964"/>
                  </a:cubicBezTo>
                  <a:cubicBezTo>
                    <a:pt x="21984" y="11964"/>
                    <a:pt x="14924" y="10249"/>
                    <a:pt x="13318" y="11964"/>
                  </a:cubicBezTo>
                  <a:cubicBezTo>
                    <a:pt x="11943" y="13430"/>
                    <a:pt x="12333" y="15962"/>
                    <a:pt x="13724" y="176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1" name="Google Shape;6201;p62"/>
            <p:cNvSpPr/>
            <p:nvPr/>
          </p:nvSpPr>
          <p:spPr>
            <a:xfrm>
              <a:off x="6474300" y="2102563"/>
              <a:ext cx="132100" cy="136225"/>
            </a:xfrm>
            <a:custGeom>
              <a:avLst/>
              <a:gdLst/>
              <a:ahLst/>
              <a:cxnLst/>
              <a:rect l="l" t="t" r="r" b="b"/>
              <a:pathLst>
                <a:path w="5284" h="5449" extrusionOk="0">
                  <a:moveTo>
                    <a:pt x="605" y="2347"/>
                  </a:moveTo>
                  <a:cubicBezTo>
                    <a:pt x="1" y="5449"/>
                    <a:pt x="5260" y="4352"/>
                    <a:pt x="5269" y="2850"/>
                  </a:cubicBezTo>
                  <a:cubicBezTo>
                    <a:pt x="5284" y="715"/>
                    <a:pt x="1061" y="1"/>
                    <a:pt x="605" y="234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2" name="Google Shape;6202;p62"/>
            <p:cNvSpPr/>
            <p:nvPr/>
          </p:nvSpPr>
          <p:spPr>
            <a:xfrm>
              <a:off x="6200300" y="2106338"/>
              <a:ext cx="139875" cy="133275"/>
            </a:xfrm>
            <a:custGeom>
              <a:avLst/>
              <a:gdLst/>
              <a:ahLst/>
              <a:cxnLst/>
              <a:rect l="l" t="t" r="r" b="b"/>
              <a:pathLst>
                <a:path w="5595" h="5331" extrusionOk="0">
                  <a:moveTo>
                    <a:pt x="4768" y="3036"/>
                  </a:moveTo>
                  <a:cubicBezTo>
                    <a:pt x="5594" y="0"/>
                    <a:pt x="292" y="703"/>
                    <a:pt x="171" y="2194"/>
                  </a:cubicBezTo>
                  <a:cubicBezTo>
                    <a:pt x="1" y="4312"/>
                    <a:pt x="4141" y="5330"/>
                    <a:pt x="4768" y="303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3" name="Google Shape;6203;p62"/>
            <p:cNvSpPr/>
            <p:nvPr/>
          </p:nvSpPr>
          <p:spPr>
            <a:xfrm>
              <a:off x="5999950" y="1593738"/>
              <a:ext cx="237775" cy="682075"/>
            </a:xfrm>
            <a:custGeom>
              <a:avLst/>
              <a:gdLst/>
              <a:ahLst/>
              <a:cxnLst/>
              <a:rect l="l" t="t" r="r" b="b"/>
              <a:pathLst>
                <a:path w="9511" h="27283" extrusionOk="0">
                  <a:moveTo>
                    <a:pt x="9095" y="27186"/>
                  </a:moveTo>
                  <a:cubicBezTo>
                    <a:pt x="9232" y="27184"/>
                    <a:pt x="9372" y="27183"/>
                    <a:pt x="9511" y="27183"/>
                  </a:cubicBezTo>
                  <a:cubicBezTo>
                    <a:pt x="5177" y="19007"/>
                    <a:pt x="3723" y="9004"/>
                    <a:pt x="4948" y="0"/>
                  </a:cubicBezTo>
                  <a:cubicBezTo>
                    <a:pt x="4599" y="102"/>
                    <a:pt x="4257" y="208"/>
                    <a:pt x="3928" y="327"/>
                  </a:cubicBezTo>
                  <a:cubicBezTo>
                    <a:pt x="1" y="1760"/>
                    <a:pt x="838" y="15702"/>
                    <a:pt x="732" y="20184"/>
                  </a:cubicBezTo>
                  <a:cubicBezTo>
                    <a:pt x="598" y="25772"/>
                    <a:pt x="1915" y="27282"/>
                    <a:pt x="9095" y="27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4" name="Google Shape;6204;p62"/>
            <p:cNvSpPr/>
            <p:nvPr/>
          </p:nvSpPr>
          <p:spPr>
            <a:xfrm>
              <a:off x="5960600" y="2400013"/>
              <a:ext cx="792325" cy="359675"/>
            </a:xfrm>
            <a:custGeom>
              <a:avLst/>
              <a:gdLst/>
              <a:ahLst/>
              <a:cxnLst/>
              <a:rect l="l" t="t" r="r" b="b"/>
              <a:pathLst>
                <a:path w="31693" h="14387" extrusionOk="0">
                  <a:moveTo>
                    <a:pt x="25814" y="7138"/>
                  </a:moveTo>
                  <a:cubicBezTo>
                    <a:pt x="22287" y="6516"/>
                    <a:pt x="19126" y="4824"/>
                    <a:pt x="16553" y="2422"/>
                  </a:cubicBezTo>
                  <a:cubicBezTo>
                    <a:pt x="13412" y="3410"/>
                    <a:pt x="8525" y="1841"/>
                    <a:pt x="6256" y="335"/>
                  </a:cubicBezTo>
                  <a:cubicBezTo>
                    <a:pt x="5753" y="0"/>
                    <a:pt x="4597" y="21"/>
                    <a:pt x="4111" y="378"/>
                  </a:cubicBezTo>
                  <a:cubicBezTo>
                    <a:pt x="0" y="3410"/>
                    <a:pt x="795" y="8861"/>
                    <a:pt x="5927" y="10896"/>
                  </a:cubicBezTo>
                  <a:cubicBezTo>
                    <a:pt x="12802" y="13622"/>
                    <a:pt x="19374" y="14386"/>
                    <a:pt x="26151" y="10975"/>
                  </a:cubicBezTo>
                  <a:cubicBezTo>
                    <a:pt x="28381" y="9851"/>
                    <a:pt x="30258" y="8624"/>
                    <a:pt x="31692" y="7056"/>
                  </a:cubicBezTo>
                  <a:cubicBezTo>
                    <a:pt x="29755" y="7412"/>
                    <a:pt x="27780" y="7482"/>
                    <a:pt x="25814" y="71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5" name="Google Shape;6205;p62"/>
            <p:cNvSpPr/>
            <p:nvPr/>
          </p:nvSpPr>
          <p:spPr>
            <a:xfrm>
              <a:off x="6355650" y="2165438"/>
              <a:ext cx="80625" cy="46100"/>
            </a:xfrm>
            <a:custGeom>
              <a:avLst/>
              <a:gdLst/>
              <a:ahLst/>
              <a:cxnLst/>
              <a:rect l="l" t="t" r="r" b="b"/>
              <a:pathLst>
                <a:path w="3225" h="1844" extrusionOk="0">
                  <a:moveTo>
                    <a:pt x="233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3" y="1844"/>
                    <a:pt x="1612" y="1844"/>
                  </a:cubicBezTo>
                  <a:cubicBezTo>
                    <a:pt x="2501" y="1844"/>
                    <a:pt x="3225" y="1120"/>
                    <a:pt x="3223" y="232"/>
                  </a:cubicBezTo>
                  <a:cubicBezTo>
                    <a:pt x="3223" y="104"/>
                    <a:pt x="3120" y="1"/>
                    <a:pt x="2992" y="1"/>
                  </a:cubicBezTo>
                  <a:cubicBezTo>
                    <a:pt x="2864" y="1"/>
                    <a:pt x="2760" y="104"/>
                    <a:pt x="2760" y="232"/>
                  </a:cubicBezTo>
                  <a:cubicBezTo>
                    <a:pt x="2760" y="865"/>
                    <a:pt x="2245" y="1380"/>
                    <a:pt x="1612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6" name="Google Shape;6206;p62"/>
            <p:cNvSpPr/>
            <p:nvPr/>
          </p:nvSpPr>
          <p:spPr>
            <a:xfrm>
              <a:off x="6451825" y="2084063"/>
              <a:ext cx="82875" cy="82900"/>
            </a:xfrm>
            <a:custGeom>
              <a:avLst/>
              <a:gdLst/>
              <a:ahLst/>
              <a:cxnLst/>
              <a:rect l="l" t="t" r="r" b="b"/>
              <a:pathLst>
                <a:path w="3315" h="3316" extrusionOk="0">
                  <a:moveTo>
                    <a:pt x="3314" y="1658"/>
                  </a:moveTo>
                  <a:cubicBezTo>
                    <a:pt x="3314" y="2573"/>
                    <a:pt x="2572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3"/>
                    <a:pt x="741" y="1"/>
                    <a:pt x="1656" y="1"/>
                  </a:cubicBezTo>
                  <a:cubicBezTo>
                    <a:pt x="2572" y="0"/>
                    <a:pt x="3314" y="741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7" name="Google Shape;6207;p62"/>
            <p:cNvSpPr/>
            <p:nvPr/>
          </p:nvSpPr>
          <p:spPr>
            <a:xfrm>
              <a:off x="6486600" y="2110238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8" name="Google Shape;6208;p62"/>
            <p:cNvSpPr/>
            <p:nvPr/>
          </p:nvSpPr>
          <p:spPr>
            <a:xfrm>
              <a:off x="6465950" y="2130088"/>
              <a:ext cx="10475" cy="10425"/>
            </a:xfrm>
            <a:custGeom>
              <a:avLst/>
              <a:gdLst/>
              <a:ahLst/>
              <a:cxnLst/>
              <a:rect l="l" t="t" r="r" b="b"/>
              <a:pathLst>
                <a:path w="419" h="417" extrusionOk="0">
                  <a:moveTo>
                    <a:pt x="419" y="209"/>
                  </a:moveTo>
                  <a:cubicBezTo>
                    <a:pt x="419" y="325"/>
                    <a:pt x="324" y="417"/>
                    <a:pt x="209" y="417"/>
                  </a:cubicBezTo>
                  <a:cubicBezTo>
                    <a:pt x="94" y="417"/>
                    <a:pt x="0" y="325"/>
                    <a:pt x="0" y="209"/>
                  </a:cubicBezTo>
                  <a:cubicBezTo>
                    <a:pt x="0" y="93"/>
                    <a:pt x="92" y="0"/>
                    <a:pt x="209" y="0"/>
                  </a:cubicBezTo>
                  <a:cubicBezTo>
                    <a:pt x="326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9" name="Google Shape;6209;p62"/>
            <p:cNvSpPr/>
            <p:nvPr/>
          </p:nvSpPr>
          <p:spPr>
            <a:xfrm>
              <a:off x="6268900" y="2084063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3"/>
                    <a:pt x="2573" y="3315"/>
                    <a:pt x="1658" y="3315"/>
                  </a:cubicBezTo>
                  <a:cubicBezTo>
                    <a:pt x="742" y="3315"/>
                    <a:pt x="1" y="2573"/>
                    <a:pt x="1" y="1658"/>
                  </a:cubicBezTo>
                  <a:cubicBezTo>
                    <a:pt x="1" y="743"/>
                    <a:pt x="744" y="1"/>
                    <a:pt x="1658" y="1"/>
                  </a:cubicBezTo>
                  <a:cubicBezTo>
                    <a:pt x="2573" y="0"/>
                    <a:pt x="3316" y="741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0" name="Google Shape;6210;p62"/>
            <p:cNvSpPr/>
            <p:nvPr/>
          </p:nvSpPr>
          <p:spPr>
            <a:xfrm>
              <a:off x="6303700" y="2110238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3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1" name="Google Shape;6211;p62"/>
            <p:cNvSpPr/>
            <p:nvPr/>
          </p:nvSpPr>
          <p:spPr>
            <a:xfrm>
              <a:off x="6283050" y="2130088"/>
              <a:ext cx="10500" cy="10425"/>
            </a:xfrm>
            <a:custGeom>
              <a:avLst/>
              <a:gdLst/>
              <a:ahLst/>
              <a:cxnLst/>
              <a:rect l="l" t="t" r="r" b="b"/>
              <a:pathLst>
                <a:path w="420" h="417" extrusionOk="0">
                  <a:moveTo>
                    <a:pt x="419" y="209"/>
                  </a:moveTo>
                  <a:cubicBezTo>
                    <a:pt x="419" y="325"/>
                    <a:pt x="325" y="417"/>
                    <a:pt x="210" y="417"/>
                  </a:cubicBezTo>
                  <a:cubicBezTo>
                    <a:pt x="95" y="417"/>
                    <a:pt x="1" y="325"/>
                    <a:pt x="1" y="209"/>
                  </a:cubicBezTo>
                  <a:cubicBezTo>
                    <a:pt x="1" y="93"/>
                    <a:pt x="94" y="0"/>
                    <a:pt x="210" y="0"/>
                  </a:cubicBezTo>
                  <a:cubicBezTo>
                    <a:pt x="325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2" name="Google Shape;6212;p62"/>
            <p:cNvSpPr/>
            <p:nvPr/>
          </p:nvSpPr>
          <p:spPr>
            <a:xfrm>
              <a:off x="6166875" y="1623413"/>
              <a:ext cx="145450" cy="84725"/>
            </a:xfrm>
            <a:custGeom>
              <a:avLst/>
              <a:gdLst/>
              <a:ahLst/>
              <a:cxnLst/>
              <a:rect l="l" t="t" r="r" b="b"/>
              <a:pathLst>
                <a:path w="5818" h="3389" extrusionOk="0">
                  <a:moveTo>
                    <a:pt x="4365" y="0"/>
                  </a:moveTo>
                  <a:cubicBezTo>
                    <a:pt x="4323" y="0"/>
                    <a:pt x="4281" y="2"/>
                    <a:pt x="4239" y="6"/>
                  </a:cubicBezTo>
                  <a:cubicBezTo>
                    <a:pt x="4110" y="19"/>
                    <a:pt x="3974" y="27"/>
                    <a:pt x="3833" y="37"/>
                  </a:cubicBezTo>
                  <a:cubicBezTo>
                    <a:pt x="2879" y="105"/>
                    <a:pt x="1690" y="189"/>
                    <a:pt x="752" y="877"/>
                  </a:cubicBezTo>
                  <a:cubicBezTo>
                    <a:pt x="134" y="1331"/>
                    <a:pt x="1" y="2202"/>
                    <a:pt x="454" y="2820"/>
                  </a:cubicBezTo>
                  <a:cubicBezTo>
                    <a:pt x="728" y="3191"/>
                    <a:pt x="1148" y="3388"/>
                    <a:pt x="1576" y="3388"/>
                  </a:cubicBezTo>
                  <a:cubicBezTo>
                    <a:pt x="1861" y="3388"/>
                    <a:pt x="2149" y="3300"/>
                    <a:pt x="2396" y="3117"/>
                  </a:cubicBezTo>
                  <a:cubicBezTo>
                    <a:pt x="2686" y="2904"/>
                    <a:pt x="3493" y="2848"/>
                    <a:pt x="4028" y="2810"/>
                  </a:cubicBezTo>
                  <a:cubicBezTo>
                    <a:pt x="4188" y="2798"/>
                    <a:pt x="4343" y="2788"/>
                    <a:pt x="4489" y="2775"/>
                  </a:cubicBezTo>
                  <a:cubicBezTo>
                    <a:pt x="5253" y="2707"/>
                    <a:pt x="5817" y="2030"/>
                    <a:pt x="5747" y="1266"/>
                  </a:cubicBezTo>
                  <a:cubicBezTo>
                    <a:pt x="5683" y="543"/>
                    <a:pt x="5080" y="0"/>
                    <a:pt x="436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3" name="Google Shape;6213;p62"/>
            <p:cNvSpPr/>
            <p:nvPr/>
          </p:nvSpPr>
          <p:spPr>
            <a:xfrm>
              <a:off x="6372350" y="1614938"/>
              <a:ext cx="309125" cy="71200"/>
            </a:xfrm>
            <a:custGeom>
              <a:avLst/>
              <a:gdLst/>
              <a:ahLst/>
              <a:cxnLst/>
              <a:rect l="l" t="t" r="r" b="b"/>
              <a:pathLst>
                <a:path w="12365" h="2848" extrusionOk="0">
                  <a:moveTo>
                    <a:pt x="6496" y="0"/>
                  </a:moveTo>
                  <a:cubicBezTo>
                    <a:pt x="4867" y="0"/>
                    <a:pt x="3127" y="17"/>
                    <a:pt x="1373" y="67"/>
                  </a:cubicBezTo>
                  <a:cubicBezTo>
                    <a:pt x="606" y="89"/>
                    <a:pt x="0" y="729"/>
                    <a:pt x="22" y="1496"/>
                  </a:cubicBezTo>
                  <a:cubicBezTo>
                    <a:pt x="43" y="2251"/>
                    <a:pt x="661" y="2847"/>
                    <a:pt x="1411" y="2847"/>
                  </a:cubicBezTo>
                  <a:cubicBezTo>
                    <a:pt x="1424" y="2847"/>
                    <a:pt x="1437" y="2845"/>
                    <a:pt x="1451" y="2845"/>
                  </a:cubicBezTo>
                  <a:cubicBezTo>
                    <a:pt x="3185" y="2797"/>
                    <a:pt x="4909" y="2780"/>
                    <a:pt x="6523" y="2780"/>
                  </a:cubicBezTo>
                  <a:cubicBezTo>
                    <a:pt x="8138" y="2780"/>
                    <a:pt x="9644" y="2797"/>
                    <a:pt x="10942" y="2816"/>
                  </a:cubicBezTo>
                  <a:lnTo>
                    <a:pt x="10963" y="2816"/>
                  </a:lnTo>
                  <a:cubicBezTo>
                    <a:pt x="11721" y="2816"/>
                    <a:pt x="12341" y="2207"/>
                    <a:pt x="12352" y="1447"/>
                  </a:cubicBezTo>
                  <a:cubicBezTo>
                    <a:pt x="12364" y="679"/>
                    <a:pt x="11750" y="47"/>
                    <a:pt x="10983" y="36"/>
                  </a:cubicBezTo>
                  <a:cubicBezTo>
                    <a:pt x="9666" y="17"/>
                    <a:pt x="8137" y="0"/>
                    <a:pt x="649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4" name="Google Shape;6214;p62"/>
            <p:cNvSpPr/>
            <p:nvPr/>
          </p:nvSpPr>
          <p:spPr>
            <a:xfrm>
              <a:off x="6639425" y="2430613"/>
              <a:ext cx="115050" cy="129300"/>
            </a:xfrm>
            <a:custGeom>
              <a:avLst/>
              <a:gdLst/>
              <a:ahLst/>
              <a:cxnLst/>
              <a:rect l="l" t="t" r="r" b="b"/>
              <a:pathLst>
                <a:path w="4602" h="5172" extrusionOk="0">
                  <a:moveTo>
                    <a:pt x="3019" y="0"/>
                  </a:moveTo>
                  <a:cubicBezTo>
                    <a:pt x="2501" y="0"/>
                    <a:pt x="2003" y="292"/>
                    <a:pt x="1763" y="790"/>
                  </a:cubicBezTo>
                  <a:cubicBezTo>
                    <a:pt x="1411" y="1524"/>
                    <a:pt x="971" y="2255"/>
                    <a:pt x="454" y="2959"/>
                  </a:cubicBezTo>
                  <a:cubicBezTo>
                    <a:pt x="0" y="3577"/>
                    <a:pt x="134" y="4447"/>
                    <a:pt x="752" y="4901"/>
                  </a:cubicBezTo>
                  <a:cubicBezTo>
                    <a:pt x="999" y="5083"/>
                    <a:pt x="1289" y="5171"/>
                    <a:pt x="1573" y="5171"/>
                  </a:cubicBezTo>
                  <a:cubicBezTo>
                    <a:pt x="2001" y="5171"/>
                    <a:pt x="2422" y="4974"/>
                    <a:pt x="2696" y="4603"/>
                  </a:cubicBezTo>
                  <a:cubicBezTo>
                    <a:pt x="3314" y="3761"/>
                    <a:pt x="3845" y="2881"/>
                    <a:pt x="4271" y="1991"/>
                  </a:cubicBezTo>
                  <a:cubicBezTo>
                    <a:pt x="4602" y="1297"/>
                    <a:pt x="4310" y="469"/>
                    <a:pt x="3618" y="136"/>
                  </a:cubicBezTo>
                  <a:cubicBezTo>
                    <a:pt x="3424" y="44"/>
                    <a:pt x="3220" y="0"/>
                    <a:pt x="301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5" name="Google Shape;6215;p62"/>
            <p:cNvSpPr/>
            <p:nvPr/>
          </p:nvSpPr>
          <p:spPr>
            <a:xfrm>
              <a:off x="6607975" y="2063913"/>
              <a:ext cx="171825" cy="290500"/>
            </a:xfrm>
            <a:custGeom>
              <a:avLst/>
              <a:gdLst/>
              <a:ahLst/>
              <a:cxnLst/>
              <a:rect l="l" t="t" r="r" b="b"/>
              <a:pathLst>
                <a:path w="6873" h="11620" extrusionOk="0">
                  <a:moveTo>
                    <a:pt x="1538" y="0"/>
                  </a:moveTo>
                  <a:cubicBezTo>
                    <a:pt x="1195" y="0"/>
                    <a:pt x="851" y="127"/>
                    <a:pt x="582" y="381"/>
                  </a:cubicBezTo>
                  <a:cubicBezTo>
                    <a:pt x="24" y="910"/>
                    <a:pt x="1" y="1789"/>
                    <a:pt x="528" y="2346"/>
                  </a:cubicBezTo>
                  <a:cubicBezTo>
                    <a:pt x="2599" y="4535"/>
                    <a:pt x="3883" y="7439"/>
                    <a:pt x="4051" y="10311"/>
                  </a:cubicBezTo>
                  <a:cubicBezTo>
                    <a:pt x="4095" y="11050"/>
                    <a:pt x="4707" y="11620"/>
                    <a:pt x="5437" y="11620"/>
                  </a:cubicBezTo>
                  <a:cubicBezTo>
                    <a:pt x="5466" y="11620"/>
                    <a:pt x="5493" y="11619"/>
                    <a:pt x="5521" y="11618"/>
                  </a:cubicBezTo>
                  <a:cubicBezTo>
                    <a:pt x="6288" y="11573"/>
                    <a:pt x="6873" y="10916"/>
                    <a:pt x="6828" y="10149"/>
                  </a:cubicBezTo>
                  <a:cubicBezTo>
                    <a:pt x="6623" y="6634"/>
                    <a:pt x="5063" y="3094"/>
                    <a:pt x="2548" y="436"/>
                  </a:cubicBezTo>
                  <a:cubicBezTo>
                    <a:pt x="2274" y="146"/>
                    <a:pt x="1906" y="0"/>
                    <a:pt x="153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216" name="Google Shape;6216;p62"/>
          <p:cNvGrpSpPr/>
          <p:nvPr/>
        </p:nvGrpSpPr>
        <p:grpSpPr>
          <a:xfrm>
            <a:off x="10557087" y="572347"/>
            <a:ext cx="623147" cy="618067"/>
            <a:chOff x="7148425" y="1605425"/>
            <a:chExt cx="1265825" cy="1276025"/>
          </a:xfrm>
        </p:grpSpPr>
        <p:sp>
          <p:nvSpPr>
            <p:cNvPr id="6217" name="Google Shape;6217;p62"/>
            <p:cNvSpPr/>
            <p:nvPr/>
          </p:nvSpPr>
          <p:spPr>
            <a:xfrm>
              <a:off x="7542950" y="2722450"/>
              <a:ext cx="93725" cy="159000"/>
            </a:xfrm>
            <a:custGeom>
              <a:avLst/>
              <a:gdLst/>
              <a:ahLst/>
              <a:cxnLst/>
              <a:rect l="l" t="t" r="r" b="b"/>
              <a:pathLst>
                <a:path w="3749" h="6360" extrusionOk="0">
                  <a:moveTo>
                    <a:pt x="2446" y="0"/>
                  </a:moveTo>
                  <a:cubicBezTo>
                    <a:pt x="2446" y="0"/>
                    <a:pt x="3043" y="4749"/>
                    <a:pt x="2500" y="5006"/>
                  </a:cubicBezTo>
                  <a:cubicBezTo>
                    <a:pt x="1956" y="5262"/>
                    <a:pt x="125" y="5336"/>
                    <a:pt x="62" y="5848"/>
                  </a:cubicBezTo>
                  <a:cubicBezTo>
                    <a:pt x="0" y="6359"/>
                    <a:pt x="3748" y="5837"/>
                    <a:pt x="3748" y="5837"/>
                  </a:cubicBezTo>
                  <a:lnTo>
                    <a:pt x="3748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8" name="Google Shape;6218;p62"/>
            <p:cNvSpPr/>
            <p:nvPr/>
          </p:nvSpPr>
          <p:spPr>
            <a:xfrm>
              <a:off x="7891450" y="2722450"/>
              <a:ext cx="93825" cy="159000"/>
            </a:xfrm>
            <a:custGeom>
              <a:avLst/>
              <a:gdLst/>
              <a:ahLst/>
              <a:cxnLst/>
              <a:rect l="l" t="t" r="r" b="b"/>
              <a:pathLst>
                <a:path w="3753" h="6360" extrusionOk="0">
                  <a:moveTo>
                    <a:pt x="1309" y="0"/>
                  </a:moveTo>
                  <a:cubicBezTo>
                    <a:pt x="1309" y="0"/>
                    <a:pt x="711" y="4749"/>
                    <a:pt x="1254" y="5006"/>
                  </a:cubicBezTo>
                  <a:cubicBezTo>
                    <a:pt x="1798" y="5262"/>
                    <a:pt x="3629" y="5336"/>
                    <a:pt x="3690" y="5848"/>
                  </a:cubicBezTo>
                  <a:cubicBezTo>
                    <a:pt x="3753" y="6359"/>
                    <a:pt x="1" y="5837"/>
                    <a:pt x="1" y="5837"/>
                  </a:cubicBezTo>
                  <a:lnTo>
                    <a:pt x="1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9" name="Google Shape;6219;p62"/>
            <p:cNvSpPr/>
            <p:nvPr/>
          </p:nvSpPr>
          <p:spPr>
            <a:xfrm>
              <a:off x="8029625" y="1953325"/>
              <a:ext cx="384625" cy="343575"/>
            </a:xfrm>
            <a:custGeom>
              <a:avLst/>
              <a:gdLst/>
              <a:ahLst/>
              <a:cxnLst/>
              <a:rect l="l" t="t" r="r" b="b"/>
              <a:pathLst>
                <a:path w="15385" h="13743" extrusionOk="0">
                  <a:moveTo>
                    <a:pt x="826" y="11474"/>
                  </a:moveTo>
                  <a:cubicBezTo>
                    <a:pt x="826" y="11474"/>
                    <a:pt x="3575" y="11228"/>
                    <a:pt x="5888" y="9548"/>
                  </a:cubicBezTo>
                  <a:cubicBezTo>
                    <a:pt x="8198" y="7868"/>
                    <a:pt x="10070" y="4753"/>
                    <a:pt x="10520" y="4004"/>
                  </a:cubicBezTo>
                  <a:cubicBezTo>
                    <a:pt x="11417" y="2504"/>
                    <a:pt x="10308" y="1131"/>
                    <a:pt x="10823" y="815"/>
                  </a:cubicBezTo>
                  <a:cubicBezTo>
                    <a:pt x="11345" y="498"/>
                    <a:pt x="12042" y="1864"/>
                    <a:pt x="12042" y="1864"/>
                  </a:cubicBezTo>
                  <a:cubicBezTo>
                    <a:pt x="12042" y="1864"/>
                    <a:pt x="12622" y="140"/>
                    <a:pt x="13222" y="60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2" y="1228"/>
                    <a:pt x="15222" y="1741"/>
                  </a:cubicBezTo>
                  <a:cubicBezTo>
                    <a:pt x="15384" y="2253"/>
                    <a:pt x="13566" y="3249"/>
                    <a:pt x="13566" y="3249"/>
                  </a:cubicBezTo>
                  <a:cubicBezTo>
                    <a:pt x="13566" y="3249"/>
                    <a:pt x="14649" y="3824"/>
                    <a:pt x="14565" y="4253"/>
                  </a:cubicBezTo>
                  <a:cubicBezTo>
                    <a:pt x="14478" y="4696"/>
                    <a:pt x="12768" y="4042"/>
                    <a:pt x="11801" y="4996"/>
                  </a:cubicBezTo>
                  <a:cubicBezTo>
                    <a:pt x="11359" y="5432"/>
                    <a:pt x="9367" y="9137"/>
                    <a:pt x="6769" y="11041"/>
                  </a:cubicBezTo>
                  <a:cubicBezTo>
                    <a:pt x="3702" y="13288"/>
                    <a:pt x="0" y="13743"/>
                    <a:pt x="0" y="137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0" name="Google Shape;6220;p62"/>
            <p:cNvSpPr/>
            <p:nvPr/>
          </p:nvSpPr>
          <p:spPr>
            <a:xfrm>
              <a:off x="7148425" y="2043775"/>
              <a:ext cx="322950" cy="402350"/>
            </a:xfrm>
            <a:custGeom>
              <a:avLst/>
              <a:gdLst/>
              <a:ahLst/>
              <a:cxnLst/>
              <a:rect l="l" t="t" r="r" b="b"/>
              <a:pathLst>
                <a:path w="12918" h="16094" extrusionOk="0">
                  <a:moveTo>
                    <a:pt x="12540" y="13709"/>
                  </a:moveTo>
                  <a:cubicBezTo>
                    <a:pt x="12540" y="13709"/>
                    <a:pt x="9886" y="12944"/>
                    <a:pt x="7937" y="10854"/>
                  </a:cubicBezTo>
                  <a:cubicBezTo>
                    <a:pt x="5987" y="8765"/>
                    <a:pt x="4741" y="5351"/>
                    <a:pt x="4443" y="4530"/>
                  </a:cubicBezTo>
                  <a:cubicBezTo>
                    <a:pt x="3848" y="2888"/>
                    <a:pt x="5199" y="1750"/>
                    <a:pt x="4752" y="1343"/>
                  </a:cubicBezTo>
                  <a:cubicBezTo>
                    <a:pt x="4300" y="930"/>
                    <a:pt x="3356" y="2140"/>
                    <a:pt x="3356" y="2140"/>
                  </a:cubicBezTo>
                  <a:cubicBezTo>
                    <a:pt x="3356" y="2140"/>
                    <a:pt x="3116" y="338"/>
                    <a:pt x="2540" y="146"/>
                  </a:cubicBezTo>
                  <a:cubicBezTo>
                    <a:pt x="2105" y="0"/>
                    <a:pt x="2399" y="2348"/>
                    <a:pt x="2399" y="2348"/>
                  </a:cubicBezTo>
                  <a:cubicBezTo>
                    <a:pt x="2399" y="2348"/>
                    <a:pt x="512" y="942"/>
                    <a:pt x="256" y="1415"/>
                  </a:cubicBezTo>
                  <a:cubicBezTo>
                    <a:pt x="0" y="1886"/>
                    <a:pt x="1596" y="3210"/>
                    <a:pt x="1596" y="3210"/>
                  </a:cubicBezTo>
                  <a:cubicBezTo>
                    <a:pt x="1596" y="3210"/>
                    <a:pt x="423" y="3570"/>
                    <a:pt x="423" y="4006"/>
                  </a:cubicBezTo>
                  <a:cubicBezTo>
                    <a:pt x="423" y="4457"/>
                    <a:pt x="2228" y="4141"/>
                    <a:pt x="2994" y="5261"/>
                  </a:cubicBezTo>
                  <a:cubicBezTo>
                    <a:pt x="3346" y="5775"/>
                    <a:pt x="4597" y="9791"/>
                    <a:pt x="6787" y="12153"/>
                  </a:cubicBezTo>
                  <a:cubicBezTo>
                    <a:pt x="9368" y="14942"/>
                    <a:pt x="12918" y="16094"/>
                    <a:pt x="12918" y="160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1" name="Google Shape;6221;p62"/>
            <p:cNvSpPr/>
            <p:nvPr/>
          </p:nvSpPr>
          <p:spPr>
            <a:xfrm>
              <a:off x="7332025" y="1605425"/>
              <a:ext cx="886575" cy="1185650"/>
            </a:xfrm>
            <a:custGeom>
              <a:avLst/>
              <a:gdLst/>
              <a:ahLst/>
              <a:cxnLst/>
              <a:rect l="l" t="t" r="r" b="b"/>
              <a:pathLst>
                <a:path w="35463" h="47426" extrusionOk="0">
                  <a:moveTo>
                    <a:pt x="12207" y="19347"/>
                  </a:moveTo>
                  <a:cubicBezTo>
                    <a:pt x="18552" y="16335"/>
                    <a:pt x="24821" y="15749"/>
                    <a:pt x="30272" y="20618"/>
                  </a:cubicBezTo>
                  <a:cubicBezTo>
                    <a:pt x="35233" y="25051"/>
                    <a:pt x="35462" y="31040"/>
                    <a:pt x="33484" y="36928"/>
                  </a:cubicBezTo>
                  <a:cubicBezTo>
                    <a:pt x="31393" y="43152"/>
                    <a:pt x="26344" y="45981"/>
                    <a:pt x="20080" y="46460"/>
                  </a:cubicBezTo>
                  <a:cubicBezTo>
                    <a:pt x="7472" y="47425"/>
                    <a:pt x="283" y="40082"/>
                    <a:pt x="50" y="26028"/>
                  </a:cubicBezTo>
                  <a:cubicBezTo>
                    <a:pt x="0" y="23010"/>
                    <a:pt x="300" y="19908"/>
                    <a:pt x="980" y="16969"/>
                  </a:cubicBezTo>
                  <a:cubicBezTo>
                    <a:pt x="4455" y="1971"/>
                    <a:pt x="17523" y="0"/>
                    <a:pt x="27295" y="2885"/>
                  </a:cubicBezTo>
                  <a:cubicBezTo>
                    <a:pt x="31644" y="4168"/>
                    <a:pt x="32857" y="8633"/>
                    <a:pt x="30057" y="12083"/>
                  </a:cubicBezTo>
                  <a:cubicBezTo>
                    <a:pt x="29723" y="12492"/>
                    <a:pt x="28833" y="12680"/>
                    <a:pt x="28243" y="12612"/>
                  </a:cubicBezTo>
                  <a:cubicBezTo>
                    <a:pt x="25358" y="12281"/>
                    <a:pt x="22471" y="11402"/>
                    <a:pt x="19617" y="11517"/>
                  </a:cubicBezTo>
                  <a:cubicBezTo>
                    <a:pt x="15529" y="11681"/>
                    <a:pt x="12622" y="15066"/>
                    <a:pt x="12207" y="19347"/>
                  </a:cubicBezTo>
                  <a:close/>
                  <a:moveTo>
                    <a:pt x="12442" y="28820"/>
                  </a:moveTo>
                  <a:cubicBezTo>
                    <a:pt x="12585" y="34631"/>
                    <a:pt x="14645" y="37230"/>
                    <a:pt x="18008" y="37106"/>
                  </a:cubicBezTo>
                  <a:cubicBezTo>
                    <a:pt x="20809" y="37003"/>
                    <a:pt x="22516" y="34783"/>
                    <a:pt x="22429" y="31348"/>
                  </a:cubicBezTo>
                  <a:cubicBezTo>
                    <a:pt x="22348" y="28125"/>
                    <a:pt x="20457" y="26055"/>
                    <a:pt x="17494" y="26372"/>
                  </a:cubicBezTo>
                  <a:cubicBezTo>
                    <a:pt x="15219" y="26615"/>
                    <a:pt x="12519" y="26708"/>
                    <a:pt x="12442" y="288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2" name="Google Shape;6222;p62"/>
            <p:cNvSpPr/>
            <p:nvPr/>
          </p:nvSpPr>
          <p:spPr>
            <a:xfrm>
              <a:off x="7856425" y="2137900"/>
              <a:ext cx="132950" cy="142850"/>
            </a:xfrm>
            <a:custGeom>
              <a:avLst/>
              <a:gdLst/>
              <a:ahLst/>
              <a:cxnLst/>
              <a:rect l="l" t="t" r="r" b="b"/>
              <a:pathLst>
                <a:path w="5318" h="5714" extrusionOk="0">
                  <a:moveTo>
                    <a:pt x="124" y="2703"/>
                  </a:moveTo>
                  <a:cubicBezTo>
                    <a:pt x="1" y="5713"/>
                    <a:pt x="5317" y="4821"/>
                    <a:pt x="5161" y="2624"/>
                  </a:cubicBezTo>
                  <a:cubicBezTo>
                    <a:pt x="5006" y="427"/>
                    <a:pt x="237" y="0"/>
                    <a:pt x="124" y="270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3" name="Google Shape;6223;p62"/>
            <p:cNvSpPr/>
            <p:nvPr/>
          </p:nvSpPr>
          <p:spPr>
            <a:xfrm>
              <a:off x="7555275" y="2149500"/>
              <a:ext cx="132950" cy="142825"/>
            </a:xfrm>
            <a:custGeom>
              <a:avLst/>
              <a:gdLst/>
              <a:ahLst/>
              <a:cxnLst/>
              <a:rect l="l" t="t" r="r" b="b"/>
              <a:pathLst>
                <a:path w="5318" h="5713" extrusionOk="0">
                  <a:moveTo>
                    <a:pt x="124" y="2702"/>
                  </a:moveTo>
                  <a:cubicBezTo>
                    <a:pt x="1" y="5713"/>
                    <a:pt x="5317" y="4819"/>
                    <a:pt x="5161" y="2622"/>
                  </a:cubicBezTo>
                  <a:cubicBezTo>
                    <a:pt x="5006" y="426"/>
                    <a:pt x="237" y="1"/>
                    <a:pt x="124" y="2702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4" name="Google Shape;6224;p62"/>
            <p:cNvSpPr/>
            <p:nvPr/>
          </p:nvSpPr>
          <p:spPr>
            <a:xfrm>
              <a:off x="7844950" y="1649775"/>
              <a:ext cx="308475" cy="272675"/>
            </a:xfrm>
            <a:custGeom>
              <a:avLst/>
              <a:gdLst/>
              <a:ahLst/>
              <a:cxnLst/>
              <a:rect l="l" t="t" r="r" b="b"/>
              <a:pathLst>
                <a:path w="12339" h="10907" extrusionOk="0">
                  <a:moveTo>
                    <a:pt x="4488" y="8791"/>
                  </a:moveTo>
                  <a:cubicBezTo>
                    <a:pt x="4625" y="9318"/>
                    <a:pt x="4751" y="9852"/>
                    <a:pt x="4871" y="10386"/>
                  </a:cubicBezTo>
                  <a:cubicBezTo>
                    <a:pt x="5822" y="10560"/>
                    <a:pt x="6774" y="10729"/>
                    <a:pt x="7725" y="10838"/>
                  </a:cubicBezTo>
                  <a:cubicBezTo>
                    <a:pt x="8316" y="10906"/>
                    <a:pt x="9205" y="10720"/>
                    <a:pt x="9538" y="10309"/>
                  </a:cubicBezTo>
                  <a:cubicBezTo>
                    <a:pt x="12338" y="6860"/>
                    <a:pt x="11126" y="2394"/>
                    <a:pt x="6776" y="1112"/>
                  </a:cubicBezTo>
                  <a:cubicBezTo>
                    <a:pt x="4632" y="479"/>
                    <a:pt x="2328" y="79"/>
                    <a:pt x="1" y="1"/>
                  </a:cubicBezTo>
                  <a:cubicBezTo>
                    <a:pt x="2280" y="2295"/>
                    <a:pt x="3653" y="5581"/>
                    <a:pt x="4488" y="87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5" name="Google Shape;6225;p62"/>
            <p:cNvSpPr/>
            <p:nvPr/>
          </p:nvSpPr>
          <p:spPr>
            <a:xfrm>
              <a:off x="7520375" y="2056900"/>
              <a:ext cx="698225" cy="719875"/>
            </a:xfrm>
            <a:custGeom>
              <a:avLst/>
              <a:gdLst/>
              <a:ahLst/>
              <a:cxnLst/>
              <a:rect l="l" t="t" r="r" b="b"/>
              <a:pathLst>
                <a:path w="27929" h="28795" extrusionOk="0">
                  <a:moveTo>
                    <a:pt x="22739" y="2560"/>
                  </a:moveTo>
                  <a:cubicBezTo>
                    <a:pt x="21460" y="1419"/>
                    <a:pt x="20138" y="581"/>
                    <a:pt x="18780" y="0"/>
                  </a:cubicBezTo>
                  <a:cubicBezTo>
                    <a:pt x="19100" y="3773"/>
                    <a:pt x="18876" y="7592"/>
                    <a:pt x="17814" y="11191"/>
                  </a:cubicBezTo>
                  <a:cubicBezTo>
                    <a:pt x="16026" y="17245"/>
                    <a:pt x="11891" y="22520"/>
                    <a:pt x="5757" y="24618"/>
                  </a:cubicBezTo>
                  <a:cubicBezTo>
                    <a:pt x="3865" y="25265"/>
                    <a:pt x="1942" y="25607"/>
                    <a:pt x="0" y="25595"/>
                  </a:cubicBezTo>
                  <a:cubicBezTo>
                    <a:pt x="3225" y="27821"/>
                    <a:pt x="7441" y="28795"/>
                    <a:pt x="12548" y="28404"/>
                  </a:cubicBezTo>
                  <a:cubicBezTo>
                    <a:pt x="18811" y="27923"/>
                    <a:pt x="23860" y="25094"/>
                    <a:pt x="25951" y="18871"/>
                  </a:cubicBezTo>
                  <a:cubicBezTo>
                    <a:pt x="27928" y="12982"/>
                    <a:pt x="27699" y="6992"/>
                    <a:pt x="22739" y="25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6" name="Google Shape;6226;p62"/>
            <p:cNvSpPr/>
            <p:nvPr/>
          </p:nvSpPr>
          <p:spPr>
            <a:xfrm>
              <a:off x="7727725" y="2203550"/>
              <a:ext cx="69025" cy="34500"/>
            </a:xfrm>
            <a:custGeom>
              <a:avLst/>
              <a:gdLst/>
              <a:ahLst/>
              <a:cxnLst/>
              <a:rect l="l" t="t" r="r" b="b"/>
              <a:pathLst>
                <a:path w="2761" h="1380" extrusionOk="0">
                  <a:moveTo>
                    <a:pt x="1" y="0"/>
                  </a:moveTo>
                  <a:cubicBezTo>
                    <a:pt x="1" y="464"/>
                    <a:pt x="619" y="1380"/>
                    <a:pt x="1381" y="1380"/>
                  </a:cubicBezTo>
                  <a:cubicBezTo>
                    <a:pt x="2143" y="1380"/>
                    <a:pt x="2761" y="464"/>
                    <a:pt x="2761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7" name="Google Shape;6227;p62"/>
            <p:cNvSpPr/>
            <p:nvPr/>
          </p:nvSpPr>
          <p:spPr>
            <a:xfrm>
              <a:off x="7721925" y="2191950"/>
              <a:ext cx="80650" cy="46100"/>
            </a:xfrm>
            <a:custGeom>
              <a:avLst/>
              <a:gdLst/>
              <a:ahLst/>
              <a:cxnLst/>
              <a:rect l="l" t="t" r="r" b="b"/>
              <a:pathLst>
                <a:path w="3226" h="1844" extrusionOk="0">
                  <a:moveTo>
                    <a:pt x="2711" y="464"/>
                  </a:moveTo>
                  <a:cubicBezTo>
                    <a:pt x="2564" y="856"/>
                    <a:pt x="2109" y="1380"/>
                    <a:pt x="1613" y="1380"/>
                  </a:cubicBezTo>
                  <a:cubicBezTo>
                    <a:pt x="1118" y="1380"/>
                    <a:pt x="662" y="856"/>
                    <a:pt x="514" y="464"/>
                  </a:cubicBezTo>
                  <a:close/>
                  <a:moveTo>
                    <a:pt x="232" y="1"/>
                  </a:moveTo>
                  <a:cubicBezTo>
                    <a:pt x="104" y="1"/>
                    <a:pt x="1" y="104"/>
                    <a:pt x="1" y="233"/>
                  </a:cubicBezTo>
                  <a:cubicBezTo>
                    <a:pt x="1" y="783"/>
                    <a:pt x="682" y="1844"/>
                    <a:pt x="1613" y="1844"/>
                  </a:cubicBezTo>
                  <a:cubicBezTo>
                    <a:pt x="2544" y="1844"/>
                    <a:pt x="3226" y="784"/>
                    <a:pt x="3223" y="233"/>
                  </a:cubicBezTo>
                  <a:cubicBezTo>
                    <a:pt x="3223" y="104"/>
                    <a:pt x="3119" y="1"/>
                    <a:pt x="299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8" name="Google Shape;6228;p62"/>
            <p:cNvSpPr/>
            <p:nvPr/>
          </p:nvSpPr>
          <p:spPr>
            <a:xfrm>
              <a:off x="7818125" y="2124450"/>
              <a:ext cx="82875" cy="82875"/>
            </a:xfrm>
            <a:custGeom>
              <a:avLst/>
              <a:gdLst/>
              <a:ahLst/>
              <a:cxnLst/>
              <a:rect l="l" t="t" r="r" b="b"/>
              <a:pathLst>
                <a:path w="3315" h="3315" extrusionOk="0">
                  <a:moveTo>
                    <a:pt x="3314" y="1658"/>
                  </a:moveTo>
                  <a:cubicBezTo>
                    <a:pt x="3314" y="2573"/>
                    <a:pt x="2574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2"/>
                    <a:pt x="741" y="1"/>
                    <a:pt x="1656" y="1"/>
                  </a:cubicBezTo>
                  <a:cubicBezTo>
                    <a:pt x="2574" y="1"/>
                    <a:pt x="3314" y="742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9" name="Google Shape;6229;p62"/>
            <p:cNvSpPr/>
            <p:nvPr/>
          </p:nvSpPr>
          <p:spPr>
            <a:xfrm>
              <a:off x="78529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0" name="Google Shape;6230;p62"/>
            <p:cNvSpPr/>
            <p:nvPr/>
          </p:nvSpPr>
          <p:spPr>
            <a:xfrm>
              <a:off x="7832275" y="2170450"/>
              <a:ext cx="10450" cy="10475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418" y="210"/>
                  </a:moveTo>
                  <a:cubicBezTo>
                    <a:pt x="418" y="325"/>
                    <a:pt x="323" y="418"/>
                    <a:pt x="208" y="418"/>
                  </a:cubicBezTo>
                  <a:cubicBezTo>
                    <a:pt x="93" y="418"/>
                    <a:pt x="0" y="325"/>
                    <a:pt x="0" y="210"/>
                  </a:cubicBezTo>
                  <a:cubicBezTo>
                    <a:pt x="0" y="94"/>
                    <a:pt x="93" y="1"/>
                    <a:pt x="208" y="1"/>
                  </a:cubicBezTo>
                  <a:cubicBezTo>
                    <a:pt x="325" y="2"/>
                    <a:pt x="418" y="95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1" name="Google Shape;6231;p62"/>
            <p:cNvSpPr/>
            <p:nvPr/>
          </p:nvSpPr>
          <p:spPr>
            <a:xfrm>
              <a:off x="7622425" y="2124450"/>
              <a:ext cx="82900" cy="82875"/>
            </a:xfrm>
            <a:custGeom>
              <a:avLst/>
              <a:gdLst/>
              <a:ahLst/>
              <a:cxnLst/>
              <a:rect l="l" t="t" r="r" b="b"/>
              <a:pathLst>
                <a:path w="3316" h="3315" extrusionOk="0">
                  <a:moveTo>
                    <a:pt x="3315" y="1658"/>
                  </a:moveTo>
                  <a:cubicBezTo>
                    <a:pt x="3315" y="2573"/>
                    <a:pt x="2573" y="3315"/>
                    <a:pt x="1657" y="3315"/>
                  </a:cubicBezTo>
                  <a:cubicBezTo>
                    <a:pt x="742" y="3315"/>
                    <a:pt x="0" y="2573"/>
                    <a:pt x="0" y="1658"/>
                  </a:cubicBezTo>
                  <a:cubicBezTo>
                    <a:pt x="0" y="742"/>
                    <a:pt x="742" y="1"/>
                    <a:pt x="1657" y="1"/>
                  </a:cubicBezTo>
                  <a:cubicBezTo>
                    <a:pt x="2573" y="1"/>
                    <a:pt x="3315" y="742"/>
                    <a:pt x="3315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2" name="Google Shape;6232;p62"/>
            <p:cNvSpPr/>
            <p:nvPr/>
          </p:nvSpPr>
          <p:spPr>
            <a:xfrm>
              <a:off x="76572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3" name="Google Shape;6233;p62"/>
            <p:cNvSpPr/>
            <p:nvPr/>
          </p:nvSpPr>
          <p:spPr>
            <a:xfrm>
              <a:off x="7636575" y="2170450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4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4"/>
                    <a:pt x="94" y="1"/>
                    <a:pt x="209" y="1"/>
                  </a:cubicBezTo>
                  <a:cubicBezTo>
                    <a:pt x="324" y="2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4" name="Google Shape;6234;p62"/>
            <p:cNvSpPr/>
            <p:nvPr/>
          </p:nvSpPr>
          <p:spPr>
            <a:xfrm>
              <a:off x="7413750" y="2464175"/>
              <a:ext cx="169200" cy="189375"/>
            </a:xfrm>
            <a:custGeom>
              <a:avLst/>
              <a:gdLst/>
              <a:ahLst/>
              <a:cxnLst/>
              <a:rect l="l" t="t" r="r" b="b"/>
              <a:pathLst>
                <a:path w="6768" h="7575" extrusionOk="0">
                  <a:moveTo>
                    <a:pt x="1569" y="1"/>
                  </a:moveTo>
                  <a:cubicBezTo>
                    <a:pt x="1413" y="1"/>
                    <a:pt x="1254" y="27"/>
                    <a:pt x="1099" y="83"/>
                  </a:cubicBezTo>
                  <a:cubicBezTo>
                    <a:pt x="377" y="343"/>
                    <a:pt x="0" y="1138"/>
                    <a:pt x="261" y="1861"/>
                  </a:cubicBezTo>
                  <a:cubicBezTo>
                    <a:pt x="1316" y="4802"/>
                    <a:pt x="2795" y="6690"/>
                    <a:pt x="4654" y="7467"/>
                  </a:cubicBezTo>
                  <a:cubicBezTo>
                    <a:pt x="4830" y="7540"/>
                    <a:pt x="5011" y="7575"/>
                    <a:pt x="5191" y="7575"/>
                  </a:cubicBezTo>
                  <a:cubicBezTo>
                    <a:pt x="5733" y="7575"/>
                    <a:pt x="6251" y="7253"/>
                    <a:pt x="6473" y="6722"/>
                  </a:cubicBezTo>
                  <a:cubicBezTo>
                    <a:pt x="6768" y="6014"/>
                    <a:pt x="6434" y="5199"/>
                    <a:pt x="5726" y="4904"/>
                  </a:cubicBezTo>
                  <a:cubicBezTo>
                    <a:pt x="4632" y="4446"/>
                    <a:pt x="3646" y="3069"/>
                    <a:pt x="2876" y="921"/>
                  </a:cubicBezTo>
                  <a:cubicBezTo>
                    <a:pt x="2673" y="355"/>
                    <a:pt x="2140" y="1"/>
                    <a:pt x="1569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5" name="Google Shape;6235;p62"/>
            <p:cNvSpPr/>
            <p:nvPr/>
          </p:nvSpPr>
          <p:spPr>
            <a:xfrm>
              <a:off x="7376825" y="1823300"/>
              <a:ext cx="190050" cy="554300"/>
            </a:xfrm>
            <a:custGeom>
              <a:avLst/>
              <a:gdLst/>
              <a:ahLst/>
              <a:cxnLst/>
              <a:rect l="l" t="t" r="r" b="b"/>
              <a:pathLst>
                <a:path w="7602" h="22172" extrusionOk="0">
                  <a:moveTo>
                    <a:pt x="6024" y="0"/>
                  </a:moveTo>
                  <a:cubicBezTo>
                    <a:pt x="5586" y="0"/>
                    <a:pt x="5155" y="206"/>
                    <a:pt x="4886" y="591"/>
                  </a:cubicBezTo>
                  <a:cubicBezTo>
                    <a:pt x="408" y="6957"/>
                    <a:pt x="0" y="15143"/>
                    <a:pt x="446" y="20889"/>
                  </a:cubicBezTo>
                  <a:cubicBezTo>
                    <a:pt x="502" y="21619"/>
                    <a:pt x="1111" y="22172"/>
                    <a:pt x="1831" y="22172"/>
                  </a:cubicBezTo>
                  <a:cubicBezTo>
                    <a:pt x="1867" y="22172"/>
                    <a:pt x="1904" y="22171"/>
                    <a:pt x="1941" y="22167"/>
                  </a:cubicBezTo>
                  <a:cubicBezTo>
                    <a:pt x="2705" y="22108"/>
                    <a:pt x="3277" y="21439"/>
                    <a:pt x="3218" y="20674"/>
                  </a:cubicBezTo>
                  <a:cubicBezTo>
                    <a:pt x="2806" y="15383"/>
                    <a:pt x="3156" y="7880"/>
                    <a:pt x="7159" y="2190"/>
                  </a:cubicBezTo>
                  <a:cubicBezTo>
                    <a:pt x="7601" y="1562"/>
                    <a:pt x="7450" y="695"/>
                    <a:pt x="6822" y="253"/>
                  </a:cubicBezTo>
                  <a:cubicBezTo>
                    <a:pt x="6579" y="82"/>
                    <a:pt x="6300" y="0"/>
                    <a:pt x="602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6" name="Google Shape;6236;p62"/>
            <p:cNvSpPr/>
            <p:nvPr/>
          </p:nvSpPr>
          <p:spPr>
            <a:xfrm>
              <a:off x="7588550" y="1679000"/>
              <a:ext cx="161450" cy="112500"/>
            </a:xfrm>
            <a:custGeom>
              <a:avLst/>
              <a:gdLst/>
              <a:ahLst/>
              <a:cxnLst/>
              <a:rect l="l" t="t" r="r" b="b"/>
              <a:pathLst>
                <a:path w="6458" h="4500" extrusionOk="0">
                  <a:moveTo>
                    <a:pt x="4885" y="1"/>
                  </a:moveTo>
                  <a:cubicBezTo>
                    <a:pt x="4726" y="1"/>
                    <a:pt x="4563" y="29"/>
                    <a:pt x="4405" y="87"/>
                  </a:cubicBezTo>
                  <a:cubicBezTo>
                    <a:pt x="3118" y="565"/>
                    <a:pt x="1900" y="1196"/>
                    <a:pt x="789" y="1967"/>
                  </a:cubicBezTo>
                  <a:cubicBezTo>
                    <a:pt x="157" y="2403"/>
                    <a:pt x="0" y="3269"/>
                    <a:pt x="438" y="3900"/>
                  </a:cubicBezTo>
                  <a:cubicBezTo>
                    <a:pt x="708" y="4290"/>
                    <a:pt x="1141" y="4499"/>
                    <a:pt x="1581" y="4499"/>
                  </a:cubicBezTo>
                  <a:cubicBezTo>
                    <a:pt x="1853" y="4499"/>
                    <a:pt x="2129" y="4418"/>
                    <a:pt x="2371" y="4253"/>
                  </a:cubicBezTo>
                  <a:cubicBezTo>
                    <a:pt x="3292" y="3614"/>
                    <a:pt x="4301" y="3091"/>
                    <a:pt x="5370" y="2695"/>
                  </a:cubicBezTo>
                  <a:cubicBezTo>
                    <a:pt x="6090" y="2428"/>
                    <a:pt x="6457" y="1629"/>
                    <a:pt x="6191" y="908"/>
                  </a:cubicBezTo>
                  <a:cubicBezTo>
                    <a:pt x="5983" y="347"/>
                    <a:pt x="5451" y="1"/>
                    <a:pt x="488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4" name="Picture 3" descr="Pictur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80" y="1617980"/>
            <a:ext cx="11225107" cy="288544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29"/>
          <p:cNvGrpSpPr/>
          <p:nvPr/>
        </p:nvGrpSpPr>
        <p:grpSpPr>
          <a:xfrm>
            <a:off x="11483336" y="4984197"/>
            <a:ext cx="133496" cy="1153772"/>
            <a:chOff x="8612502" y="3738147"/>
            <a:chExt cx="100122" cy="865329"/>
          </a:xfrm>
        </p:grpSpPr>
        <p:sp>
          <p:nvSpPr>
            <p:cNvPr id="402" name="Google Shape;402;p29"/>
            <p:cNvSpPr/>
            <p:nvPr/>
          </p:nvSpPr>
          <p:spPr>
            <a:xfrm>
              <a:off x="8624932" y="3876762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8612502" y="3738147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2" name="Google Shape;482;p29"/>
          <p:cNvGrpSpPr/>
          <p:nvPr/>
        </p:nvGrpSpPr>
        <p:grpSpPr>
          <a:xfrm>
            <a:off x="5519114" y="438901"/>
            <a:ext cx="1153772" cy="133496"/>
            <a:chOff x="11440935" y="3894601"/>
            <a:chExt cx="865329" cy="100122"/>
          </a:xfrm>
        </p:grpSpPr>
        <p:sp>
          <p:nvSpPr>
            <p:cNvPr id="483" name="Google Shape;483;p29"/>
            <p:cNvSpPr/>
            <p:nvPr/>
          </p:nvSpPr>
          <p:spPr>
            <a:xfrm rot="5400000">
              <a:off x="11760447" y="3587520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4" name="Google Shape;484;p29"/>
            <p:cNvSpPr/>
            <p:nvPr/>
          </p:nvSpPr>
          <p:spPr>
            <a:xfrm rot="5400000">
              <a:off x="12213272" y="3898402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5" name="Google Shape;485;p29"/>
          <p:cNvGrpSpPr/>
          <p:nvPr/>
        </p:nvGrpSpPr>
        <p:grpSpPr>
          <a:xfrm>
            <a:off x="2141981" y="6280501"/>
            <a:ext cx="1153772" cy="133496"/>
            <a:chOff x="11440935" y="3929926"/>
            <a:chExt cx="865329" cy="100122"/>
          </a:xfrm>
        </p:grpSpPr>
        <p:sp>
          <p:nvSpPr>
            <p:cNvPr id="486" name="Google Shape;486;p29"/>
            <p:cNvSpPr/>
            <p:nvPr/>
          </p:nvSpPr>
          <p:spPr>
            <a:xfrm rot="-5400000" flipH="1">
              <a:off x="11899061" y="3622845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7" name="Google Shape;487;p29"/>
            <p:cNvSpPr/>
            <p:nvPr/>
          </p:nvSpPr>
          <p:spPr>
            <a:xfrm rot="-5400000" flipH="1">
              <a:off x="11437135" y="3933727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90" name="Picture 89" descr="Picture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3841" y="866141"/>
            <a:ext cx="9817100" cy="558884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BDA8593-318A-4DC1-9D65-970F616025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710" y="-258090"/>
            <a:ext cx="12597001" cy="7086563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641C5F7-7D2D-48B5-A988-6C1041E25583}"/>
              </a:ext>
            </a:extLst>
          </p:cNvPr>
          <p:cNvSpPr/>
          <p:nvPr/>
        </p:nvSpPr>
        <p:spPr>
          <a:xfrm>
            <a:off x="815455" y="508320"/>
            <a:ext cx="10905940" cy="530828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32005A1-9A5F-42E4-AC44-9CF953499214}"/>
              </a:ext>
            </a:extLst>
          </p:cNvPr>
          <p:cNvSpPr/>
          <p:nvPr/>
        </p:nvSpPr>
        <p:spPr>
          <a:xfrm>
            <a:off x="1123787" y="945580"/>
            <a:ext cx="9944430" cy="4734559"/>
          </a:xfrm>
          <a:prstGeom prst="rect">
            <a:avLst/>
          </a:prstGeom>
          <a:solidFill>
            <a:schemeClr val="bg1"/>
          </a:solidFill>
          <a:ln w="57150">
            <a:solidFill>
              <a:srgbClr val="925124"/>
            </a:solidFill>
          </a:ln>
          <a:effectLst>
            <a:outerShdw blurRad="63500" sx="102000" sy="102000" algn="ctr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68C590F5-E6E7-4F00-9DD4-BEE7CDE043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054" y="4304269"/>
            <a:ext cx="2297118" cy="213726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612A7E8-4875-4C50-AB9B-34AE15776A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48" y="-257203"/>
            <a:ext cx="7939609" cy="264569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1926E1-E306-4482-8B25-2A2E979D42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120" y="5051026"/>
            <a:ext cx="1263617" cy="885254"/>
          </a:xfrm>
          <a:prstGeom prst="rect">
            <a:avLst/>
          </a:prstGeom>
        </p:spPr>
      </p:pic>
      <p:pic>
        <p:nvPicPr>
          <p:cNvPr id="41" name="图片 11">
            <a:extLst>
              <a:ext uri="{FF2B5EF4-FFF2-40B4-BE49-F238E27FC236}">
                <a16:creationId xmlns:a16="http://schemas.microsoft.com/office/drawing/2014/main" id="{3B72E994-C08C-41B4-BBDA-DC0DD03FC7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87059" y="-265189"/>
            <a:ext cx="2801257" cy="4629751"/>
          </a:xfrm>
          <a:custGeom>
            <a:avLst/>
            <a:gdLst>
              <a:gd name="connsiteX0" fmla="*/ 0 w 2801257"/>
              <a:gd name="connsiteY0" fmla="*/ 0 h 4629751"/>
              <a:gd name="connsiteX1" fmla="*/ 2801257 w 2801257"/>
              <a:gd name="connsiteY1" fmla="*/ 0 h 4629751"/>
              <a:gd name="connsiteX2" fmla="*/ 2801257 w 2801257"/>
              <a:gd name="connsiteY2" fmla="*/ 3896077 h 4629751"/>
              <a:gd name="connsiteX3" fmla="*/ 1386037 w 2801257"/>
              <a:gd name="connsiteY3" fmla="*/ 3705726 h 4629751"/>
              <a:gd name="connsiteX4" fmla="*/ 529388 w 2801257"/>
              <a:gd name="connsiteY4" fmla="*/ 4109987 h 4629751"/>
              <a:gd name="connsiteX5" fmla="*/ 0 w 2801257"/>
              <a:gd name="connsiteY5" fmla="*/ 4629751 h 4629751"/>
              <a:gd name="connsiteX6" fmla="*/ 0 w 2801257"/>
              <a:gd name="connsiteY6" fmla="*/ 0 h 4629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01257" h="4629751">
                <a:moveTo>
                  <a:pt x="0" y="0"/>
                </a:moveTo>
                <a:lnTo>
                  <a:pt x="2801257" y="0"/>
                </a:lnTo>
                <a:lnTo>
                  <a:pt x="2801257" y="3896077"/>
                </a:lnTo>
                <a:lnTo>
                  <a:pt x="1386037" y="3705726"/>
                </a:lnTo>
                <a:lnTo>
                  <a:pt x="529388" y="4109987"/>
                </a:lnTo>
                <a:lnTo>
                  <a:pt x="0" y="4629751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15">
            <a:extLst>
              <a:ext uri="{FF2B5EF4-FFF2-40B4-BE49-F238E27FC236}">
                <a16:creationId xmlns:a16="http://schemas.microsoft.com/office/drawing/2014/main" id="{A0EB6A0E-D545-4658-A1EA-F9C67BFF23F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4992" y="-258090"/>
            <a:ext cx="2274542" cy="5571155"/>
          </a:xfrm>
          <a:custGeom>
            <a:avLst/>
            <a:gdLst>
              <a:gd name="connsiteX0" fmla="*/ 0 w 2274541"/>
              <a:gd name="connsiteY0" fmla="*/ 0 h 5571155"/>
              <a:gd name="connsiteX1" fmla="*/ 2274541 w 2274541"/>
              <a:gd name="connsiteY1" fmla="*/ 0 h 5571155"/>
              <a:gd name="connsiteX2" fmla="*/ 2274541 w 2274541"/>
              <a:gd name="connsiteY2" fmla="*/ 5571155 h 5571155"/>
              <a:gd name="connsiteX3" fmla="*/ 1436340 w 2274541"/>
              <a:gd name="connsiteY3" fmla="*/ 4305300 h 5571155"/>
              <a:gd name="connsiteX4" fmla="*/ 1360140 w 2274541"/>
              <a:gd name="connsiteY4" fmla="*/ 4305300 h 5571155"/>
              <a:gd name="connsiteX5" fmla="*/ 902940 w 2274541"/>
              <a:gd name="connsiteY5" fmla="*/ 4171950 h 5571155"/>
              <a:gd name="connsiteX6" fmla="*/ 0 w 2274541"/>
              <a:gd name="connsiteY6" fmla="*/ 5347476 h 5571155"/>
              <a:gd name="connsiteX7" fmla="*/ 0 w 2274541"/>
              <a:gd name="connsiteY7" fmla="*/ 0 h 557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4541" h="5571155">
                <a:moveTo>
                  <a:pt x="0" y="0"/>
                </a:moveTo>
                <a:lnTo>
                  <a:pt x="2274541" y="0"/>
                </a:lnTo>
                <a:lnTo>
                  <a:pt x="2274541" y="5571155"/>
                </a:lnTo>
                <a:lnTo>
                  <a:pt x="1436340" y="4305300"/>
                </a:lnTo>
                <a:lnTo>
                  <a:pt x="1360140" y="4305300"/>
                </a:lnTo>
                <a:lnTo>
                  <a:pt x="902940" y="4171950"/>
                </a:lnTo>
                <a:lnTo>
                  <a:pt x="0" y="5347476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Baby Shark - Animal Songs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64914417-41F8-4D45-97E2-E0DF02FC5D2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558" end="11608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2541" y="-258090"/>
            <a:ext cx="12700893" cy="714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022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763 -0.00555 L -4.79167E-6 -4.8148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88" y="27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4.81481E-6 L -3.33333E-6 4.81481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1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2"/>
        </a:solidFill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1" name="Google Shape;401;p29"/>
          <p:cNvGrpSpPr/>
          <p:nvPr/>
        </p:nvGrpSpPr>
        <p:grpSpPr>
          <a:xfrm>
            <a:off x="11483336" y="4984197"/>
            <a:ext cx="133496" cy="1153772"/>
            <a:chOff x="8612502" y="3738147"/>
            <a:chExt cx="100122" cy="865329"/>
          </a:xfrm>
        </p:grpSpPr>
        <p:sp>
          <p:nvSpPr>
            <p:cNvPr id="402" name="Google Shape;402;p29"/>
            <p:cNvSpPr/>
            <p:nvPr/>
          </p:nvSpPr>
          <p:spPr>
            <a:xfrm>
              <a:off x="8624932" y="3876762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8612502" y="3738147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04" name="Google Shape;404;p29"/>
          <p:cNvSpPr/>
          <p:nvPr/>
        </p:nvSpPr>
        <p:spPr>
          <a:xfrm flipH="1">
            <a:off x="2073487" y="2694940"/>
            <a:ext cx="9425940" cy="320103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70" name="Google Shape;470;p29"/>
          <p:cNvGrpSpPr/>
          <p:nvPr/>
        </p:nvGrpSpPr>
        <p:grpSpPr>
          <a:xfrm>
            <a:off x="1559065" y="1560242"/>
            <a:ext cx="1347475" cy="1788589"/>
            <a:chOff x="2090049" y="2988186"/>
            <a:chExt cx="1010606" cy="1341442"/>
          </a:xfrm>
        </p:grpSpPr>
        <p:sp>
          <p:nvSpPr>
            <p:cNvPr id="471" name="Google Shape;471;p29"/>
            <p:cNvSpPr/>
            <p:nvPr/>
          </p:nvSpPr>
          <p:spPr>
            <a:xfrm rot="-2423090">
              <a:off x="2786784" y="3970803"/>
              <a:ext cx="238810" cy="31953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2" name="Google Shape;472;p29"/>
            <p:cNvSpPr/>
            <p:nvPr/>
          </p:nvSpPr>
          <p:spPr>
            <a:xfrm rot="-2423090">
              <a:off x="2388921" y="3095766"/>
              <a:ext cx="407219" cy="1072327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3" name="Google Shape;473;p29"/>
            <p:cNvSpPr/>
            <p:nvPr/>
          </p:nvSpPr>
          <p:spPr>
            <a:xfrm rot="-2423090">
              <a:off x="2897558" y="4175208"/>
              <a:ext cx="113737" cy="107277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4" name="Google Shape;474;p29"/>
            <p:cNvSpPr/>
            <p:nvPr/>
          </p:nvSpPr>
          <p:spPr>
            <a:xfrm rot="-2423090">
              <a:off x="2161223" y="3054345"/>
              <a:ext cx="248991" cy="121733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5" name="Google Shape;475;p29"/>
            <p:cNvSpPr/>
            <p:nvPr/>
          </p:nvSpPr>
          <p:spPr>
            <a:xfrm rot="-2423090">
              <a:off x="2186143" y="3123537"/>
              <a:ext cx="282134" cy="12679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6" name="Google Shape;476;p29"/>
            <p:cNvSpPr/>
            <p:nvPr/>
          </p:nvSpPr>
          <p:spPr>
            <a:xfrm rot="-2423090">
              <a:off x="2201232" y="3149745"/>
              <a:ext cx="203621" cy="47808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7" name="Google Shape;477;p29"/>
            <p:cNvSpPr/>
            <p:nvPr/>
          </p:nvSpPr>
          <p:spPr>
            <a:xfrm rot="-2423090">
              <a:off x="2247591" y="3169848"/>
              <a:ext cx="203598" cy="47797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8" name="Google Shape;478;p29"/>
            <p:cNvSpPr/>
            <p:nvPr/>
          </p:nvSpPr>
          <p:spPr>
            <a:xfrm rot="-2423090">
              <a:off x="2480938" y="3194902"/>
              <a:ext cx="171830" cy="948998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79" name="Google Shape;479;p29"/>
            <p:cNvSpPr/>
            <p:nvPr/>
          </p:nvSpPr>
          <p:spPr>
            <a:xfrm rot="-2423090">
              <a:off x="2552768" y="3152088"/>
              <a:ext cx="171830" cy="948975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0" name="Google Shape;480;p29"/>
            <p:cNvSpPr/>
            <p:nvPr/>
          </p:nvSpPr>
          <p:spPr>
            <a:xfrm rot="-2423090">
              <a:off x="2786884" y="3752582"/>
              <a:ext cx="62138" cy="211121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1" name="Google Shape;481;p29"/>
            <p:cNvSpPr/>
            <p:nvPr/>
          </p:nvSpPr>
          <p:spPr>
            <a:xfrm rot="-2423090">
              <a:off x="2734342" y="3728646"/>
              <a:ext cx="29838" cy="26348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2" name="Google Shape;482;p29"/>
          <p:cNvGrpSpPr/>
          <p:nvPr/>
        </p:nvGrpSpPr>
        <p:grpSpPr>
          <a:xfrm>
            <a:off x="5519114" y="438901"/>
            <a:ext cx="1153772" cy="133496"/>
            <a:chOff x="11440935" y="3894601"/>
            <a:chExt cx="865329" cy="100122"/>
          </a:xfrm>
        </p:grpSpPr>
        <p:sp>
          <p:nvSpPr>
            <p:cNvPr id="483" name="Google Shape;483;p29"/>
            <p:cNvSpPr/>
            <p:nvPr/>
          </p:nvSpPr>
          <p:spPr>
            <a:xfrm rot="5400000">
              <a:off x="11760447" y="3587520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4" name="Google Shape;484;p29"/>
            <p:cNvSpPr/>
            <p:nvPr/>
          </p:nvSpPr>
          <p:spPr>
            <a:xfrm rot="5400000">
              <a:off x="12213272" y="3898402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485" name="Google Shape;485;p29"/>
          <p:cNvGrpSpPr/>
          <p:nvPr/>
        </p:nvGrpSpPr>
        <p:grpSpPr>
          <a:xfrm>
            <a:off x="2141981" y="6280501"/>
            <a:ext cx="1153772" cy="133496"/>
            <a:chOff x="11440935" y="3929926"/>
            <a:chExt cx="865329" cy="100122"/>
          </a:xfrm>
        </p:grpSpPr>
        <p:sp>
          <p:nvSpPr>
            <p:cNvPr id="486" name="Google Shape;486;p29"/>
            <p:cNvSpPr/>
            <p:nvPr/>
          </p:nvSpPr>
          <p:spPr>
            <a:xfrm rot="-5400000" flipH="1">
              <a:off x="11899061" y="3622845"/>
              <a:ext cx="87691" cy="72671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87" name="Google Shape;487;p29"/>
            <p:cNvSpPr/>
            <p:nvPr/>
          </p:nvSpPr>
          <p:spPr>
            <a:xfrm rot="-5400000" flipH="1">
              <a:off x="11437135" y="3933727"/>
              <a:ext cx="96793" cy="89192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" name="矩形: 圆角 13"/>
          <p:cNvSpPr/>
          <p:nvPr/>
        </p:nvSpPr>
        <p:spPr>
          <a:xfrm>
            <a:off x="2256367" y="501227"/>
            <a:ext cx="8713047" cy="900853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ECB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lnSpc>
                <a:spcPct val="120000"/>
              </a:lnSpc>
              <a:buClr>
                <a:srgbClr val="000000"/>
              </a:buClr>
            </a:pPr>
            <a:r>
              <a:rPr lang="en-US" altLang="zh-CN" sz="4267" b="1" kern="0" dirty="0" err="1"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Thứ</a:t>
            </a:r>
            <a:r>
              <a:rPr lang="en-US" altLang="zh-CN" sz="4267" b="1" kern="0" dirty="0"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lang="en-US" altLang="zh-CN" sz="4267" b="1" kern="0" dirty="0" err="1"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ngày</a:t>
            </a:r>
            <a:r>
              <a:rPr lang="en-US" altLang="zh-CN" sz="4267" b="1" kern="0" dirty="0"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lang="en-US" altLang="zh-CN" sz="4267" b="1" kern="0" dirty="0" err="1"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tháng</a:t>
            </a:r>
            <a:r>
              <a:rPr lang="en-US" altLang="zh-CN" sz="4267" b="1" kern="0" dirty="0"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… </a:t>
            </a:r>
            <a:r>
              <a:rPr lang="en-US" altLang="zh-CN" sz="4267" b="1" kern="0" dirty="0" err="1"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năm</a:t>
            </a:r>
            <a:r>
              <a:rPr lang="en-US" altLang="zh-CN" sz="4267" b="1" kern="0" dirty="0">
                <a:solidFill>
                  <a:srgbClr val="FFFFFF"/>
                </a:solidFill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  <a:sym typeface="迷你简细行楷" panose="02010609000101010101" charset="-122"/>
              </a:rPr>
              <a:t> 2023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089314" y="1444414"/>
            <a:ext cx="2115593" cy="1001406"/>
            <a:chOff x="7012" y="1646"/>
            <a:chExt cx="3411" cy="1551"/>
          </a:xfrm>
        </p:grpSpPr>
        <p:pic>
          <p:nvPicPr>
            <p:cNvPr id="5" name="Picture 4"/>
            <p:cNvPicPr/>
            <p:nvPr/>
          </p:nvPicPr>
          <p:blipFill>
            <a:blip r:embed="rId3">
              <a:clrChange>
                <a:clrFrom>
                  <a:srgbClr val="F5F5F5">
                    <a:alpha val="100000"/>
                  </a:srgbClr>
                </a:clrFrom>
                <a:clrTo>
                  <a:srgbClr val="F5F5F5">
                    <a:alpha val="100000"/>
                    <a:alpha val="0"/>
                  </a:srgbClr>
                </a:clrTo>
              </a:clrChange>
            </a:blip>
            <a:srcRect t="43206" r="422" b="9687"/>
            <a:stretch>
              <a:fillRect/>
            </a:stretch>
          </p:blipFill>
          <p:spPr>
            <a:xfrm>
              <a:off x="7012" y="1646"/>
              <a:ext cx="3411" cy="155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Text Box 5"/>
            <p:cNvSpPr txBox="1"/>
            <p:nvPr/>
          </p:nvSpPr>
          <p:spPr>
            <a:xfrm>
              <a:off x="7705" y="2106"/>
              <a:ext cx="2469" cy="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sz="3200" kern="0">
                  <a:solidFill>
                    <a:srgbClr val="FFFFFF"/>
                  </a:solidFill>
                  <a:latin typeface="Coiny" panose="02000903060500060000" charset="0"/>
                  <a:cs typeface="Coiny" panose="02000903060500060000" charset="0"/>
                  <a:sym typeface="Arial" panose="020B0604020202020204"/>
                </a:rPr>
                <a:t>TOÁN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978003C-5D16-2AEB-1D54-FB1CA46F7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3905" y="2613920"/>
            <a:ext cx="8711939" cy="27922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5DA5FE-A26C-5DA9-9CAF-4569877CC910}"/>
              </a:ext>
            </a:extLst>
          </p:cNvPr>
          <p:cNvSpPr txBox="1"/>
          <p:nvPr/>
        </p:nvSpPr>
        <p:spPr>
          <a:xfrm>
            <a:off x="5686425" y="4972050"/>
            <a:ext cx="28670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4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4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airplan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47"/>
          <p:cNvSpPr/>
          <p:nvPr/>
        </p:nvSpPr>
        <p:spPr>
          <a:xfrm rot="5400000">
            <a:off x="10695848" y="57393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1" name="Google Shape;1831;p47"/>
          <p:cNvSpPr/>
          <p:nvPr/>
        </p:nvSpPr>
        <p:spPr>
          <a:xfrm rot="5400000">
            <a:off x="11146162" y="60491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2" name="Google Shape;1832;p47"/>
          <p:cNvSpPr/>
          <p:nvPr/>
        </p:nvSpPr>
        <p:spPr>
          <a:xfrm rot="10800000">
            <a:off x="2054399" y="5278584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3" name="Google Shape;1833;p47"/>
          <p:cNvSpPr/>
          <p:nvPr/>
        </p:nvSpPr>
        <p:spPr>
          <a:xfrm rot="10800000">
            <a:off x="2057263" y="6049380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4" name="Google Shape;1834;p47"/>
          <p:cNvSpPr/>
          <p:nvPr/>
        </p:nvSpPr>
        <p:spPr>
          <a:xfrm rot="5400000">
            <a:off x="2377515" y="740699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5" name="Google Shape;1835;p47"/>
          <p:cNvSpPr/>
          <p:nvPr/>
        </p:nvSpPr>
        <p:spPr>
          <a:xfrm rot="5400000">
            <a:off x="2827829" y="1050484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6" name="Google Shape;1836;p47"/>
          <p:cNvSpPr/>
          <p:nvPr/>
        </p:nvSpPr>
        <p:spPr>
          <a:xfrm rot="10800000">
            <a:off x="11145832" y="1053117"/>
            <a:ext cx="75469" cy="721707"/>
          </a:xfrm>
          <a:custGeom>
            <a:avLst/>
            <a:gdLst/>
            <a:ahLst/>
            <a:cxnLst/>
            <a:rect l="l" t="t" r="r" b="b"/>
            <a:pathLst>
              <a:path w="2582" h="21396" extrusionOk="0">
                <a:moveTo>
                  <a:pt x="1340" y="0"/>
                </a:moveTo>
                <a:cubicBezTo>
                  <a:pt x="691" y="0"/>
                  <a:pt x="1" y="451"/>
                  <a:pt x="5" y="1289"/>
                </a:cubicBezTo>
                <a:cubicBezTo>
                  <a:pt x="38" y="7629"/>
                  <a:pt x="65" y="13969"/>
                  <a:pt x="129" y="20309"/>
                </a:cubicBezTo>
                <a:cubicBezTo>
                  <a:pt x="136" y="21048"/>
                  <a:pt x="674" y="21396"/>
                  <a:pt x="1244" y="21396"/>
                </a:cubicBezTo>
                <a:cubicBezTo>
                  <a:pt x="1892" y="21396"/>
                  <a:pt x="2582" y="20944"/>
                  <a:pt x="2574" y="20107"/>
                </a:cubicBezTo>
                <a:cubicBezTo>
                  <a:pt x="2509" y="13769"/>
                  <a:pt x="2483" y="7428"/>
                  <a:pt x="2452" y="1088"/>
                </a:cubicBezTo>
                <a:cubicBezTo>
                  <a:pt x="2447" y="348"/>
                  <a:pt x="1909" y="0"/>
                  <a:pt x="13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837" name="Google Shape;1837;p47"/>
          <p:cNvSpPr/>
          <p:nvPr/>
        </p:nvSpPr>
        <p:spPr>
          <a:xfrm rot="10800000">
            <a:off x="11148697" y="1823913"/>
            <a:ext cx="83303" cy="88577"/>
          </a:xfrm>
          <a:custGeom>
            <a:avLst/>
            <a:gdLst/>
            <a:ahLst/>
            <a:cxnLst/>
            <a:rect l="l" t="t" r="r" b="b"/>
            <a:pathLst>
              <a:path w="2850" h="2626" extrusionOk="0">
                <a:moveTo>
                  <a:pt x="1421" y="1"/>
                </a:moveTo>
                <a:cubicBezTo>
                  <a:pt x="803" y="1"/>
                  <a:pt x="253" y="440"/>
                  <a:pt x="135" y="1070"/>
                </a:cubicBezTo>
                <a:cubicBezTo>
                  <a:pt x="0" y="1783"/>
                  <a:pt x="469" y="2468"/>
                  <a:pt x="1182" y="2603"/>
                </a:cubicBezTo>
                <a:cubicBezTo>
                  <a:pt x="1264" y="2618"/>
                  <a:pt x="1346" y="2626"/>
                  <a:pt x="1427" y="2626"/>
                </a:cubicBezTo>
                <a:cubicBezTo>
                  <a:pt x="2045" y="2626"/>
                  <a:pt x="2596" y="2186"/>
                  <a:pt x="2714" y="1556"/>
                </a:cubicBezTo>
                <a:cubicBezTo>
                  <a:pt x="2850" y="843"/>
                  <a:pt x="2381" y="158"/>
                  <a:pt x="1667" y="24"/>
                </a:cubicBezTo>
                <a:cubicBezTo>
                  <a:pt x="1585" y="8"/>
                  <a:pt x="1502" y="1"/>
                  <a:pt x="142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856" name="Google Shape;1856;p47"/>
          <p:cNvGrpSpPr/>
          <p:nvPr/>
        </p:nvGrpSpPr>
        <p:grpSpPr>
          <a:xfrm rot="8640000">
            <a:off x="9517174" y="4923147"/>
            <a:ext cx="1335597" cy="543611"/>
            <a:chOff x="3563465" y="3736810"/>
            <a:chExt cx="1001698" cy="407708"/>
          </a:xfrm>
        </p:grpSpPr>
        <p:sp>
          <p:nvSpPr>
            <p:cNvPr id="1857" name="Google Shape;1857;p47"/>
            <p:cNvSpPr/>
            <p:nvPr/>
          </p:nvSpPr>
          <p:spPr>
            <a:xfrm rot="-5053448">
              <a:off x="4356679" y="3932971"/>
              <a:ext cx="171460" cy="22941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8" name="Google Shape;1858;p47"/>
            <p:cNvSpPr/>
            <p:nvPr/>
          </p:nvSpPr>
          <p:spPr>
            <a:xfrm rot="-5053448">
              <a:off x="3885592" y="3560267"/>
              <a:ext cx="292374" cy="769907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59" name="Google Shape;1859;p47"/>
            <p:cNvSpPr/>
            <p:nvPr/>
          </p:nvSpPr>
          <p:spPr>
            <a:xfrm rot="-5053448">
              <a:off x="4475491" y="4036112"/>
              <a:ext cx="81660" cy="77022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0" name="Google Shape;1860;p47"/>
            <p:cNvSpPr/>
            <p:nvPr/>
          </p:nvSpPr>
          <p:spPr>
            <a:xfrm rot="-5053448">
              <a:off x="3526554" y="3786438"/>
              <a:ext cx="178770" cy="87402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1" name="Google Shape;1861;p47"/>
            <p:cNvSpPr/>
            <p:nvPr/>
          </p:nvSpPr>
          <p:spPr>
            <a:xfrm rot="-5053448">
              <a:off x="3571823" y="3801155"/>
              <a:ext cx="202566" cy="91036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2" name="Google Shape;1862;p47"/>
            <p:cNvSpPr/>
            <p:nvPr/>
          </p:nvSpPr>
          <p:spPr>
            <a:xfrm rot="-5053448">
              <a:off x="3580895" y="3834645"/>
              <a:ext cx="146195" cy="34325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3" name="Google Shape;1863;p47"/>
            <p:cNvSpPr/>
            <p:nvPr/>
          </p:nvSpPr>
          <p:spPr>
            <a:xfrm rot="-5053448">
              <a:off x="3614915" y="3822013"/>
              <a:ext cx="146179" cy="34317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4" name="Google Shape;1864;p47"/>
            <p:cNvSpPr/>
            <p:nvPr/>
          </p:nvSpPr>
          <p:spPr>
            <a:xfrm rot="-5053448">
              <a:off x="3975464" y="3636715"/>
              <a:ext cx="123370" cy="681360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5" name="Google Shape;1865;p47"/>
            <p:cNvSpPr/>
            <p:nvPr/>
          </p:nvSpPr>
          <p:spPr>
            <a:xfrm rot="-5053448">
              <a:off x="3991387" y="3578808"/>
              <a:ext cx="123370" cy="681343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6" name="Google Shape;1866;p47"/>
            <p:cNvSpPr/>
            <p:nvPr/>
          </p:nvSpPr>
          <p:spPr>
            <a:xfrm rot="-5053448">
              <a:off x="4238924" y="3874596"/>
              <a:ext cx="44614" cy="151580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867" name="Google Shape;1867;p47"/>
            <p:cNvSpPr/>
            <p:nvPr/>
          </p:nvSpPr>
          <p:spPr>
            <a:xfrm rot="-5053448">
              <a:off x="4157098" y="3914829"/>
              <a:ext cx="21423" cy="18917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12" name="Google Shape;512;p30"/>
          <p:cNvGrpSpPr/>
          <p:nvPr/>
        </p:nvGrpSpPr>
        <p:grpSpPr>
          <a:xfrm rot="15240000">
            <a:off x="2131209" y="4540279"/>
            <a:ext cx="1285204" cy="804003"/>
            <a:chOff x="7460091" y="634069"/>
            <a:chExt cx="963903" cy="603002"/>
          </a:xfrm>
        </p:grpSpPr>
        <p:sp>
          <p:nvSpPr>
            <p:cNvPr id="513" name="Google Shape;513;p30"/>
            <p:cNvSpPr/>
            <p:nvPr/>
          </p:nvSpPr>
          <p:spPr>
            <a:xfrm rot="-7207166">
              <a:off x="8208948" y="678559"/>
              <a:ext cx="161740" cy="216410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4" name="Google Shape;514;p30"/>
            <p:cNvSpPr/>
            <p:nvPr/>
          </p:nvSpPr>
          <p:spPr>
            <a:xfrm rot="-7207166">
              <a:off x="7781565" y="572440"/>
              <a:ext cx="275799" cy="72626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5" name="Google Shape;515;p30"/>
            <p:cNvSpPr/>
            <p:nvPr/>
          </p:nvSpPr>
          <p:spPr>
            <a:xfrm rot="-7207166">
              <a:off x="8322663" y="730153"/>
              <a:ext cx="77031" cy="7265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6" name="Google Shape;516;p30"/>
            <p:cNvSpPr/>
            <p:nvPr/>
          </p:nvSpPr>
          <p:spPr>
            <a:xfrm rot="-7207166">
              <a:off x="7453742" y="1036412"/>
              <a:ext cx="168635" cy="8244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7" name="Google Shape;517;p30"/>
            <p:cNvSpPr/>
            <p:nvPr/>
          </p:nvSpPr>
          <p:spPr>
            <a:xfrm rot="-7207166">
              <a:off x="7495340" y="1015713"/>
              <a:ext cx="191082" cy="85875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8" name="Google Shape;518;p30"/>
            <p:cNvSpPr/>
            <p:nvPr/>
          </p:nvSpPr>
          <p:spPr>
            <a:xfrm rot="-7207166">
              <a:off x="7510160" y="1056958"/>
              <a:ext cx="137907" cy="32379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19" name="Google Shape;519;p30"/>
            <p:cNvSpPr/>
            <p:nvPr/>
          </p:nvSpPr>
          <p:spPr>
            <a:xfrm rot="-7207166">
              <a:off x="7529164" y="1028498"/>
              <a:ext cx="137892" cy="32371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0" name="Google Shape;520;p30"/>
            <p:cNvSpPr/>
            <p:nvPr/>
          </p:nvSpPr>
          <p:spPr>
            <a:xfrm rot="-7207166">
              <a:off x="7883168" y="635828"/>
              <a:ext cx="116376" cy="642733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1" name="Google Shape;521;p30"/>
            <p:cNvSpPr/>
            <p:nvPr/>
          </p:nvSpPr>
          <p:spPr>
            <a:xfrm rot="-7207166">
              <a:off x="7863303" y="582782"/>
              <a:ext cx="116376" cy="642718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2" name="Google Shape;522;p30"/>
            <p:cNvSpPr/>
            <p:nvPr/>
          </p:nvSpPr>
          <p:spPr>
            <a:xfrm rot="-7207166">
              <a:off x="8076539" y="741147"/>
              <a:ext cx="42084" cy="14298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23" name="Google Shape;523;p30"/>
            <p:cNvSpPr/>
            <p:nvPr/>
          </p:nvSpPr>
          <p:spPr>
            <a:xfrm rot="-7207166">
              <a:off x="8001658" y="835447"/>
              <a:ext cx="20209" cy="17845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13" name="Google Shape;6113;p62"/>
          <p:cNvGrpSpPr/>
          <p:nvPr/>
        </p:nvGrpSpPr>
        <p:grpSpPr>
          <a:xfrm>
            <a:off x="5340774" y="574040"/>
            <a:ext cx="522393" cy="651933"/>
            <a:chOff x="720000" y="1507288"/>
            <a:chExt cx="1062600" cy="1345350"/>
          </a:xfrm>
        </p:grpSpPr>
        <p:sp>
          <p:nvSpPr>
            <p:cNvPr id="6114" name="Google Shape;6114;p62"/>
            <p:cNvSpPr/>
            <p:nvPr/>
          </p:nvSpPr>
          <p:spPr>
            <a:xfrm>
              <a:off x="1138950" y="2689913"/>
              <a:ext cx="103250" cy="162725"/>
            </a:xfrm>
            <a:custGeom>
              <a:avLst/>
              <a:gdLst/>
              <a:ahLst/>
              <a:cxnLst/>
              <a:rect l="l" t="t" r="r" b="b"/>
              <a:pathLst>
                <a:path w="4130" h="6509" extrusionOk="0">
                  <a:moveTo>
                    <a:pt x="2581" y="0"/>
                  </a:moveTo>
                  <a:cubicBezTo>
                    <a:pt x="2581" y="0"/>
                    <a:pt x="3349" y="4863"/>
                    <a:pt x="2792" y="5124"/>
                  </a:cubicBezTo>
                  <a:cubicBezTo>
                    <a:pt x="2236" y="5386"/>
                    <a:pt x="128" y="5461"/>
                    <a:pt x="64" y="5985"/>
                  </a:cubicBezTo>
                  <a:cubicBezTo>
                    <a:pt x="0" y="6508"/>
                    <a:pt x="4129" y="5973"/>
                    <a:pt x="4129" y="5973"/>
                  </a:cubicBezTo>
                  <a:lnTo>
                    <a:pt x="4129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5" name="Google Shape;6115;p62"/>
            <p:cNvSpPr/>
            <p:nvPr/>
          </p:nvSpPr>
          <p:spPr>
            <a:xfrm>
              <a:off x="1311675" y="2689913"/>
              <a:ext cx="100000" cy="162725"/>
            </a:xfrm>
            <a:custGeom>
              <a:avLst/>
              <a:gdLst/>
              <a:ahLst/>
              <a:cxnLst/>
              <a:rect l="l" t="t" r="r" b="b"/>
              <a:pathLst>
                <a:path w="4000" h="6509" extrusionOk="0">
                  <a:moveTo>
                    <a:pt x="1550" y="0"/>
                  </a:moveTo>
                  <a:cubicBezTo>
                    <a:pt x="1550" y="0"/>
                    <a:pt x="1044" y="4863"/>
                    <a:pt x="1601" y="5124"/>
                  </a:cubicBezTo>
                  <a:cubicBezTo>
                    <a:pt x="2157" y="5386"/>
                    <a:pt x="3871" y="5461"/>
                    <a:pt x="3935" y="5985"/>
                  </a:cubicBezTo>
                  <a:cubicBezTo>
                    <a:pt x="3999" y="6508"/>
                    <a:pt x="1" y="5973"/>
                    <a:pt x="1" y="5973"/>
                  </a:cubicBezTo>
                  <a:lnTo>
                    <a:pt x="1" y="82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6" name="Google Shape;6116;p62"/>
            <p:cNvSpPr/>
            <p:nvPr/>
          </p:nvSpPr>
          <p:spPr>
            <a:xfrm>
              <a:off x="1452025" y="1701438"/>
              <a:ext cx="330575" cy="411850"/>
            </a:xfrm>
            <a:custGeom>
              <a:avLst/>
              <a:gdLst/>
              <a:ahLst/>
              <a:cxnLst/>
              <a:rect l="l" t="t" r="r" b="b"/>
              <a:pathLst>
                <a:path w="13223" h="16474" extrusionOk="0">
                  <a:moveTo>
                    <a:pt x="387" y="14031"/>
                  </a:moveTo>
                  <a:cubicBezTo>
                    <a:pt x="387" y="14031"/>
                    <a:pt x="3103" y="13248"/>
                    <a:pt x="5099" y="11110"/>
                  </a:cubicBezTo>
                  <a:cubicBezTo>
                    <a:pt x="7094" y="8971"/>
                    <a:pt x="8369" y="5478"/>
                    <a:pt x="8674" y="4636"/>
                  </a:cubicBezTo>
                  <a:cubicBezTo>
                    <a:pt x="9285" y="2956"/>
                    <a:pt x="7899" y="1791"/>
                    <a:pt x="8359" y="1373"/>
                  </a:cubicBezTo>
                  <a:cubicBezTo>
                    <a:pt x="8820" y="952"/>
                    <a:pt x="9788" y="2189"/>
                    <a:pt x="9788" y="2189"/>
                  </a:cubicBezTo>
                  <a:cubicBezTo>
                    <a:pt x="9788" y="2189"/>
                    <a:pt x="10034" y="344"/>
                    <a:pt x="10622" y="148"/>
                  </a:cubicBezTo>
                  <a:cubicBezTo>
                    <a:pt x="11067" y="0"/>
                    <a:pt x="10768" y="2402"/>
                    <a:pt x="10768" y="2402"/>
                  </a:cubicBezTo>
                  <a:cubicBezTo>
                    <a:pt x="10768" y="2402"/>
                    <a:pt x="12699" y="964"/>
                    <a:pt x="12961" y="1448"/>
                  </a:cubicBezTo>
                  <a:cubicBezTo>
                    <a:pt x="13222" y="1931"/>
                    <a:pt x="11589" y="3285"/>
                    <a:pt x="11589" y="3285"/>
                  </a:cubicBezTo>
                  <a:cubicBezTo>
                    <a:pt x="11589" y="3285"/>
                    <a:pt x="12789" y="3653"/>
                    <a:pt x="12789" y="4101"/>
                  </a:cubicBezTo>
                  <a:cubicBezTo>
                    <a:pt x="12789" y="4562"/>
                    <a:pt x="10942" y="4238"/>
                    <a:pt x="10157" y="5384"/>
                  </a:cubicBezTo>
                  <a:cubicBezTo>
                    <a:pt x="9797" y="5911"/>
                    <a:pt x="8516" y="10022"/>
                    <a:pt x="6276" y="12439"/>
                  </a:cubicBezTo>
                  <a:cubicBezTo>
                    <a:pt x="3631" y="15294"/>
                    <a:pt x="0" y="16473"/>
                    <a:pt x="0" y="164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7" name="Google Shape;6117;p62"/>
            <p:cNvSpPr/>
            <p:nvPr/>
          </p:nvSpPr>
          <p:spPr>
            <a:xfrm>
              <a:off x="720000" y="2076188"/>
              <a:ext cx="500825" cy="137575"/>
            </a:xfrm>
            <a:custGeom>
              <a:avLst/>
              <a:gdLst/>
              <a:ahLst/>
              <a:cxnLst/>
              <a:rect l="l" t="t" r="r" b="b"/>
              <a:pathLst>
                <a:path w="20033" h="5503" extrusionOk="0">
                  <a:moveTo>
                    <a:pt x="17946" y="2466"/>
                  </a:moveTo>
                  <a:cubicBezTo>
                    <a:pt x="17946" y="2466"/>
                    <a:pt x="14310" y="3339"/>
                    <a:pt x="10933" y="3398"/>
                  </a:cubicBezTo>
                  <a:cubicBezTo>
                    <a:pt x="8453" y="3442"/>
                    <a:pt x="6124" y="2742"/>
                    <a:pt x="5418" y="2465"/>
                  </a:cubicBezTo>
                  <a:cubicBezTo>
                    <a:pt x="3754" y="1811"/>
                    <a:pt x="3796" y="1"/>
                    <a:pt x="3180" y="69"/>
                  </a:cubicBezTo>
                  <a:cubicBezTo>
                    <a:pt x="2557" y="136"/>
                    <a:pt x="2846" y="1680"/>
                    <a:pt x="2846" y="1680"/>
                  </a:cubicBezTo>
                  <a:cubicBezTo>
                    <a:pt x="2846" y="1680"/>
                    <a:pt x="1299" y="644"/>
                    <a:pt x="763" y="955"/>
                  </a:cubicBezTo>
                  <a:cubicBezTo>
                    <a:pt x="356" y="1190"/>
                    <a:pt x="2358" y="2556"/>
                    <a:pt x="2358" y="2556"/>
                  </a:cubicBezTo>
                  <a:cubicBezTo>
                    <a:pt x="2358" y="2556"/>
                    <a:pt x="1" y="3051"/>
                    <a:pt x="192" y="3568"/>
                  </a:cubicBezTo>
                  <a:cubicBezTo>
                    <a:pt x="381" y="4085"/>
                    <a:pt x="2478" y="3757"/>
                    <a:pt x="2478" y="3757"/>
                  </a:cubicBezTo>
                  <a:cubicBezTo>
                    <a:pt x="2478" y="3757"/>
                    <a:pt x="1958" y="4899"/>
                    <a:pt x="2295" y="5196"/>
                  </a:cubicBezTo>
                  <a:cubicBezTo>
                    <a:pt x="2641" y="5502"/>
                    <a:pt x="3620" y="3902"/>
                    <a:pt x="4999" y="4071"/>
                  </a:cubicBezTo>
                  <a:cubicBezTo>
                    <a:pt x="5551" y="4139"/>
                    <a:pt x="8051" y="4892"/>
                    <a:pt x="10880" y="4829"/>
                  </a:cubicBezTo>
                  <a:cubicBezTo>
                    <a:pt x="15105" y="4736"/>
                    <a:pt x="20033" y="3790"/>
                    <a:pt x="20033" y="379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8" name="Google Shape;6118;p62"/>
            <p:cNvSpPr/>
            <p:nvPr/>
          </p:nvSpPr>
          <p:spPr>
            <a:xfrm>
              <a:off x="1452000" y="1967963"/>
              <a:ext cx="190175" cy="145300"/>
            </a:xfrm>
            <a:custGeom>
              <a:avLst/>
              <a:gdLst/>
              <a:ahLst/>
              <a:cxnLst/>
              <a:rect l="l" t="t" r="r" b="b"/>
              <a:pathLst>
                <a:path w="7607" h="5812" extrusionOk="0">
                  <a:moveTo>
                    <a:pt x="5184" y="354"/>
                  </a:moveTo>
                  <a:cubicBezTo>
                    <a:pt x="5154" y="385"/>
                    <a:pt x="5127" y="419"/>
                    <a:pt x="5099" y="449"/>
                  </a:cubicBezTo>
                  <a:cubicBezTo>
                    <a:pt x="3103" y="2587"/>
                    <a:pt x="387" y="3370"/>
                    <a:pt x="387" y="3370"/>
                  </a:cubicBezTo>
                  <a:lnTo>
                    <a:pt x="0" y="5811"/>
                  </a:lnTo>
                  <a:cubicBezTo>
                    <a:pt x="0" y="5811"/>
                    <a:pt x="3631" y="4633"/>
                    <a:pt x="6276" y="1777"/>
                  </a:cubicBezTo>
                  <a:cubicBezTo>
                    <a:pt x="6765" y="1248"/>
                    <a:pt x="7208" y="636"/>
                    <a:pt x="7606" y="0"/>
                  </a:cubicBezTo>
                  <a:cubicBezTo>
                    <a:pt x="6821" y="168"/>
                    <a:pt x="6012" y="287"/>
                    <a:pt x="5184" y="3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19" name="Google Shape;6119;p62"/>
            <p:cNvSpPr/>
            <p:nvPr/>
          </p:nvSpPr>
          <p:spPr>
            <a:xfrm>
              <a:off x="956575" y="2137838"/>
              <a:ext cx="264250" cy="59100"/>
            </a:xfrm>
            <a:custGeom>
              <a:avLst/>
              <a:gdLst/>
              <a:ahLst/>
              <a:cxnLst/>
              <a:rect l="l" t="t" r="r" b="b"/>
              <a:pathLst>
                <a:path w="10570" h="2364" extrusionOk="0">
                  <a:moveTo>
                    <a:pt x="1299" y="2364"/>
                  </a:moveTo>
                  <a:lnTo>
                    <a:pt x="1417" y="2364"/>
                  </a:lnTo>
                  <a:cubicBezTo>
                    <a:pt x="5642" y="2271"/>
                    <a:pt x="10570" y="1326"/>
                    <a:pt x="10570" y="1326"/>
                  </a:cubicBezTo>
                  <a:lnTo>
                    <a:pt x="8482" y="1"/>
                  </a:lnTo>
                  <a:cubicBezTo>
                    <a:pt x="8482" y="1"/>
                    <a:pt x="4846" y="874"/>
                    <a:pt x="1469" y="934"/>
                  </a:cubicBezTo>
                  <a:cubicBezTo>
                    <a:pt x="970" y="942"/>
                    <a:pt x="477" y="919"/>
                    <a:pt x="1" y="877"/>
                  </a:cubicBezTo>
                  <a:cubicBezTo>
                    <a:pt x="469" y="1348"/>
                    <a:pt x="900" y="1845"/>
                    <a:pt x="1299" y="23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0" name="Google Shape;6120;p62"/>
            <p:cNvSpPr/>
            <p:nvPr/>
          </p:nvSpPr>
          <p:spPr>
            <a:xfrm>
              <a:off x="810975" y="1507288"/>
              <a:ext cx="673100" cy="1256925"/>
            </a:xfrm>
            <a:custGeom>
              <a:avLst/>
              <a:gdLst/>
              <a:ahLst/>
              <a:cxnLst/>
              <a:rect l="l" t="t" r="r" b="b"/>
              <a:pathLst>
                <a:path w="26924" h="50277" extrusionOk="0">
                  <a:moveTo>
                    <a:pt x="12790" y="16631"/>
                  </a:moveTo>
                  <a:cubicBezTo>
                    <a:pt x="11279" y="17082"/>
                    <a:pt x="4286" y="21022"/>
                    <a:pt x="1759" y="20023"/>
                  </a:cubicBezTo>
                  <a:cubicBezTo>
                    <a:pt x="519" y="19534"/>
                    <a:pt x="1" y="9434"/>
                    <a:pt x="1847" y="8126"/>
                  </a:cubicBezTo>
                  <a:cubicBezTo>
                    <a:pt x="2717" y="7511"/>
                    <a:pt x="14961" y="1"/>
                    <a:pt x="20591" y="503"/>
                  </a:cubicBezTo>
                  <a:cubicBezTo>
                    <a:pt x="25703" y="480"/>
                    <a:pt x="26416" y="3828"/>
                    <a:pt x="26427" y="7318"/>
                  </a:cubicBezTo>
                  <a:cubicBezTo>
                    <a:pt x="26467" y="19472"/>
                    <a:pt x="26924" y="45878"/>
                    <a:pt x="25793" y="47675"/>
                  </a:cubicBezTo>
                  <a:cubicBezTo>
                    <a:pt x="24277" y="50082"/>
                    <a:pt x="14583" y="50276"/>
                    <a:pt x="12609" y="47227"/>
                  </a:cubicBezTo>
                  <a:cubicBezTo>
                    <a:pt x="11308" y="45215"/>
                    <a:pt x="12790" y="17536"/>
                    <a:pt x="12790" y="1663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1" name="Google Shape;6121;p62"/>
            <p:cNvSpPr/>
            <p:nvPr/>
          </p:nvSpPr>
          <p:spPr>
            <a:xfrm>
              <a:off x="1103675" y="2095538"/>
              <a:ext cx="275800" cy="659625"/>
            </a:xfrm>
            <a:custGeom>
              <a:avLst/>
              <a:gdLst/>
              <a:ahLst/>
              <a:cxnLst/>
              <a:rect l="l" t="t" r="r" b="b"/>
              <a:pathLst>
                <a:path w="11032" h="26385" extrusionOk="0">
                  <a:moveTo>
                    <a:pt x="785" y="0"/>
                  </a:moveTo>
                  <a:cubicBezTo>
                    <a:pt x="433" y="8595"/>
                    <a:pt x="0" y="22303"/>
                    <a:pt x="901" y="23697"/>
                  </a:cubicBezTo>
                  <a:cubicBezTo>
                    <a:pt x="2295" y="25851"/>
                    <a:pt x="7536" y="26384"/>
                    <a:pt x="11031" y="25664"/>
                  </a:cubicBezTo>
                  <a:cubicBezTo>
                    <a:pt x="5394" y="20070"/>
                    <a:pt x="2125" y="8371"/>
                    <a:pt x="7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2" name="Google Shape;6122;p62"/>
            <p:cNvSpPr/>
            <p:nvPr/>
          </p:nvSpPr>
          <p:spPr>
            <a:xfrm>
              <a:off x="810975" y="1698138"/>
              <a:ext cx="97500" cy="315375"/>
            </a:xfrm>
            <a:custGeom>
              <a:avLst/>
              <a:gdLst/>
              <a:ahLst/>
              <a:cxnLst/>
              <a:rect l="l" t="t" r="r" b="b"/>
              <a:pathLst>
                <a:path w="3900" h="12615" extrusionOk="0">
                  <a:moveTo>
                    <a:pt x="2618" y="0"/>
                  </a:moveTo>
                  <a:cubicBezTo>
                    <a:pt x="2221" y="244"/>
                    <a:pt x="1952" y="419"/>
                    <a:pt x="1847" y="492"/>
                  </a:cubicBezTo>
                  <a:cubicBezTo>
                    <a:pt x="1" y="1797"/>
                    <a:pt x="519" y="11898"/>
                    <a:pt x="1759" y="12389"/>
                  </a:cubicBezTo>
                  <a:cubicBezTo>
                    <a:pt x="2301" y="12604"/>
                    <a:pt x="3047" y="12614"/>
                    <a:pt x="3900" y="12496"/>
                  </a:cubicBezTo>
                  <a:cubicBezTo>
                    <a:pt x="3135" y="8723"/>
                    <a:pt x="2747" y="3811"/>
                    <a:pt x="26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3" name="Google Shape;6123;p62"/>
            <p:cNvSpPr/>
            <p:nvPr/>
          </p:nvSpPr>
          <p:spPr>
            <a:xfrm>
              <a:off x="1304750" y="1743388"/>
              <a:ext cx="118150" cy="102275"/>
            </a:xfrm>
            <a:custGeom>
              <a:avLst/>
              <a:gdLst/>
              <a:ahLst/>
              <a:cxnLst/>
              <a:rect l="l" t="t" r="r" b="b"/>
              <a:pathLst>
                <a:path w="4726" h="4091" extrusionOk="0">
                  <a:moveTo>
                    <a:pt x="199" y="1786"/>
                  </a:moveTo>
                  <a:cubicBezTo>
                    <a:pt x="1" y="4090"/>
                    <a:pt x="4573" y="3921"/>
                    <a:pt x="4650" y="2040"/>
                  </a:cubicBezTo>
                  <a:cubicBezTo>
                    <a:pt x="4726" y="158"/>
                    <a:pt x="353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4" name="Google Shape;6124;p62"/>
            <p:cNvSpPr/>
            <p:nvPr/>
          </p:nvSpPr>
          <p:spPr>
            <a:xfrm>
              <a:off x="1043125" y="1743388"/>
              <a:ext cx="118175" cy="102275"/>
            </a:xfrm>
            <a:custGeom>
              <a:avLst/>
              <a:gdLst/>
              <a:ahLst/>
              <a:cxnLst/>
              <a:rect l="l" t="t" r="r" b="b"/>
              <a:pathLst>
                <a:path w="4727" h="4091" extrusionOk="0">
                  <a:moveTo>
                    <a:pt x="199" y="1786"/>
                  </a:moveTo>
                  <a:cubicBezTo>
                    <a:pt x="0" y="4090"/>
                    <a:pt x="4572" y="3921"/>
                    <a:pt x="4649" y="2040"/>
                  </a:cubicBezTo>
                  <a:cubicBezTo>
                    <a:pt x="4727" y="158"/>
                    <a:pt x="354" y="0"/>
                    <a:pt x="199" y="178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5" name="Google Shape;6125;p62"/>
            <p:cNvSpPr/>
            <p:nvPr/>
          </p:nvSpPr>
          <p:spPr>
            <a:xfrm>
              <a:off x="1188125" y="1781863"/>
              <a:ext cx="82225" cy="46925"/>
            </a:xfrm>
            <a:custGeom>
              <a:avLst/>
              <a:gdLst/>
              <a:ahLst/>
              <a:cxnLst/>
              <a:rect l="l" t="t" r="r" b="b"/>
              <a:pathLst>
                <a:path w="3289" h="1877" extrusionOk="0">
                  <a:moveTo>
                    <a:pt x="232" y="1"/>
                  </a:moveTo>
                  <a:cubicBezTo>
                    <a:pt x="105" y="1"/>
                    <a:pt x="1" y="104"/>
                    <a:pt x="1" y="232"/>
                  </a:cubicBezTo>
                  <a:cubicBezTo>
                    <a:pt x="1" y="1139"/>
                    <a:pt x="738" y="1877"/>
                    <a:pt x="1644" y="1877"/>
                  </a:cubicBezTo>
                  <a:cubicBezTo>
                    <a:pt x="2551" y="1877"/>
                    <a:pt x="3289" y="1139"/>
                    <a:pt x="3289" y="232"/>
                  </a:cubicBezTo>
                  <a:cubicBezTo>
                    <a:pt x="3289" y="104"/>
                    <a:pt x="3185" y="1"/>
                    <a:pt x="3057" y="1"/>
                  </a:cubicBezTo>
                  <a:cubicBezTo>
                    <a:pt x="2929" y="1"/>
                    <a:pt x="2825" y="104"/>
                    <a:pt x="2825" y="232"/>
                  </a:cubicBezTo>
                  <a:cubicBezTo>
                    <a:pt x="2825" y="884"/>
                    <a:pt x="2296" y="1413"/>
                    <a:pt x="1644" y="1413"/>
                  </a:cubicBezTo>
                  <a:cubicBezTo>
                    <a:pt x="994" y="1413"/>
                    <a:pt x="464" y="884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6" name="Google Shape;6126;p62"/>
            <p:cNvSpPr/>
            <p:nvPr/>
          </p:nvSpPr>
          <p:spPr>
            <a:xfrm>
              <a:off x="1292000" y="1712213"/>
              <a:ext cx="60250" cy="57925"/>
            </a:xfrm>
            <a:custGeom>
              <a:avLst/>
              <a:gdLst/>
              <a:ahLst/>
              <a:cxnLst/>
              <a:rect l="l" t="t" r="r" b="b"/>
              <a:pathLst>
                <a:path w="2410" h="2317" extrusionOk="0">
                  <a:moveTo>
                    <a:pt x="2021" y="1"/>
                  </a:moveTo>
                  <a:cubicBezTo>
                    <a:pt x="1960" y="1"/>
                    <a:pt x="1899" y="24"/>
                    <a:pt x="1854" y="72"/>
                  </a:cubicBezTo>
                  <a:lnTo>
                    <a:pt x="83" y="1925"/>
                  </a:lnTo>
                  <a:cubicBezTo>
                    <a:pt x="19" y="1992"/>
                    <a:pt x="0" y="2091"/>
                    <a:pt x="37" y="2176"/>
                  </a:cubicBezTo>
                  <a:cubicBezTo>
                    <a:pt x="73" y="2262"/>
                    <a:pt x="157" y="2316"/>
                    <a:pt x="250" y="2316"/>
                  </a:cubicBezTo>
                  <a:lnTo>
                    <a:pt x="2178" y="2316"/>
                  </a:lnTo>
                  <a:cubicBezTo>
                    <a:pt x="2306" y="2316"/>
                    <a:pt x="2409" y="2213"/>
                    <a:pt x="2409" y="2085"/>
                  </a:cubicBezTo>
                  <a:cubicBezTo>
                    <a:pt x="2409" y="1956"/>
                    <a:pt x="2306" y="1854"/>
                    <a:pt x="2177" y="1854"/>
                  </a:cubicBezTo>
                  <a:lnTo>
                    <a:pt x="791" y="1854"/>
                  </a:lnTo>
                  <a:lnTo>
                    <a:pt x="2189" y="391"/>
                  </a:lnTo>
                  <a:cubicBezTo>
                    <a:pt x="2275" y="300"/>
                    <a:pt x="2273" y="152"/>
                    <a:pt x="2180" y="65"/>
                  </a:cubicBezTo>
                  <a:cubicBezTo>
                    <a:pt x="2136" y="22"/>
                    <a:pt x="2078" y="1"/>
                    <a:pt x="202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7" name="Google Shape;6127;p62"/>
            <p:cNvSpPr/>
            <p:nvPr/>
          </p:nvSpPr>
          <p:spPr>
            <a:xfrm>
              <a:off x="1120275" y="1712213"/>
              <a:ext cx="53400" cy="57925"/>
            </a:xfrm>
            <a:custGeom>
              <a:avLst/>
              <a:gdLst/>
              <a:ahLst/>
              <a:cxnLst/>
              <a:rect l="l" t="t" r="r" b="b"/>
              <a:pathLst>
                <a:path w="2136" h="2317" extrusionOk="0">
                  <a:moveTo>
                    <a:pt x="259" y="0"/>
                  </a:moveTo>
                  <a:cubicBezTo>
                    <a:pt x="205" y="0"/>
                    <a:pt x="150" y="19"/>
                    <a:pt x="106" y="58"/>
                  </a:cubicBezTo>
                  <a:cubicBezTo>
                    <a:pt x="11" y="143"/>
                    <a:pt x="0" y="288"/>
                    <a:pt x="85" y="385"/>
                  </a:cubicBezTo>
                  <a:lnTo>
                    <a:pt x="1375" y="1854"/>
                  </a:lnTo>
                  <a:lnTo>
                    <a:pt x="244" y="1854"/>
                  </a:lnTo>
                  <a:cubicBezTo>
                    <a:pt x="115" y="1854"/>
                    <a:pt x="12" y="1956"/>
                    <a:pt x="12" y="2085"/>
                  </a:cubicBezTo>
                  <a:cubicBezTo>
                    <a:pt x="12" y="2213"/>
                    <a:pt x="115" y="2316"/>
                    <a:pt x="244" y="2316"/>
                  </a:cubicBezTo>
                  <a:lnTo>
                    <a:pt x="1886" y="2316"/>
                  </a:lnTo>
                  <a:cubicBezTo>
                    <a:pt x="1977" y="2316"/>
                    <a:pt x="2060" y="2263"/>
                    <a:pt x="2098" y="2180"/>
                  </a:cubicBezTo>
                  <a:cubicBezTo>
                    <a:pt x="2135" y="2098"/>
                    <a:pt x="2122" y="1999"/>
                    <a:pt x="2061" y="1931"/>
                  </a:cubicBezTo>
                  <a:lnTo>
                    <a:pt x="433" y="79"/>
                  </a:lnTo>
                  <a:cubicBezTo>
                    <a:pt x="388" y="27"/>
                    <a:pt x="324" y="0"/>
                    <a:pt x="259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8" name="Google Shape;6128;p62"/>
            <p:cNvSpPr/>
            <p:nvPr/>
          </p:nvSpPr>
          <p:spPr>
            <a:xfrm>
              <a:off x="1352175" y="2511113"/>
              <a:ext cx="72175" cy="150900"/>
            </a:xfrm>
            <a:custGeom>
              <a:avLst/>
              <a:gdLst/>
              <a:ahLst/>
              <a:cxnLst/>
              <a:rect l="l" t="t" r="r" b="b"/>
              <a:pathLst>
                <a:path w="2887" h="6036" extrusionOk="0">
                  <a:moveTo>
                    <a:pt x="1490" y="1"/>
                  </a:moveTo>
                  <a:cubicBezTo>
                    <a:pt x="725" y="1"/>
                    <a:pt x="103" y="619"/>
                    <a:pt x="101" y="1386"/>
                  </a:cubicBezTo>
                  <a:cubicBezTo>
                    <a:pt x="99" y="1654"/>
                    <a:pt x="101" y="1922"/>
                    <a:pt x="102" y="2189"/>
                  </a:cubicBezTo>
                  <a:cubicBezTo>
                    <a:pt x="104" y="3010"/>
                    <a:pt x="107" y="3784"/>
                    <a:pt x="55" y="4548"/>
                  </a:cubicBezTo>
                  <a:cubicBezTo>
                    <a:pt x="0" y="5315"/>
                    <a:pt x="579" y="5979"/>
                    <a:pt x="1345" y="6032"/>
                  </a:cubicBezTo>
                  <a:cubicBezTo>
                    <a:pt x="1378" y="6034"/>
                    <a:pt x="1409" y="6036"/>
                    <a:pt x="1442" y="6036"/>
                  </a:cubicBezTo>
                  <a:cubicBezTo>
                    <a:pt x="2165" y="6036"/>
                    <a:pt x="2776" y="5474"/>
                    <a:pt x="2828" y="4740"/>
                  </a:cubicBezTo>
                  <a:cubicBezTo>
                    <a:pt x="2886" y="3873"/>
                    <a:pt x="2884" y="3013"/>
                    <a:pt x="2881" y="2179"/>
                  </a:cubicBezTo>
                  <a:cubicBezTo>
                    <a:pt x="2880" y="1917"/>
                    <a:pt x="2879" y="1656"/>
                    <a:pt x="2880" y="1396"/>
                  </a:cubicBezTo>
                  <a:cubicBezTo>
                    <a:pt x="2883" y="629"/>
                    <a:pt x="2263" y="3"/>
                    <a:pt x="149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9" name="Google Shape;6129;p62"/>
            <p:cNvSpPr/>
            <p:nvPr/>
          </p:nvSpPr>
          <p:spPr>
            <a:xfrm>
              <a:off x="1353300" y="1978888"/>
              <a:ext cx="71000" cy="484275"/>
            </a:xfrm>
            <a:custGeom>
              <a:avLst/>
              <a:gdLst/>
              <a:ahLst/>
              <a:cxnLst/>
              <a:rect l="l" t="t" r="r" b="b"/>
              <a:pathLst>
                <a:path w="2840" h="19371" extrusionOk="0">
                  <a:moveTo>
                    <a:pt x="1387" y="0"/>
                  </a:moveTo>
                  <a:cubicBezTo>
                    <a:pt x="621" y="3"/>
                    <a:pt x="0" y="629"/>
                    <a:pt x="4" y="1397"/>
                  </a:cubicBezTo>
                  <a:cubicBezTo>
                    <a:pt x="31" y="6926"/>
                    <a:pt x="50" y="12452"/>
                    <a:pt x="58" y="17981"/>
                  </a:cubicBezTo>
                  <a:cubicBezTo>
                    <a:pt x="59" y="18749"/>
                    <a:pt x="681" y="19370"/>
                    <a:pt x="1448" y="19370"/>
                  </a:cubicBezTo>
                  <a:cubicBezTo>
                    <a:pt x="1449" y="19370"/>
                    <a:pt x="1449" y="19370"/>
                    <a:pt x="1449" y="19368"/>
                  </a:cubicBezTo>
                  <a:cubicBezTo>
                    <a:pt x="2217" y="19368"/>
                    <a:pt x="2839" y="18745"/>
                    <a:pt x="2838" y="17978"/>
                  </a:cubicBezTo>
                  <a:cubicBezTo>
                    <a:pt x="2830" y="12446"/>
                    <a:pt x="2810" y="6915"/>
                    <a:pt x="2784" y="1383"/>
                  </a:cubicBezTo>
                  <a:cubicBezTo>
                    <a:pt x="2781" y="616"/>
                    <a:pt x="2159" y="0"/>
                    <a:pt x="139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0" name="Google Shape;6130;p62"/>
            <p:cNvSpPr/>
            <p:nvPr/>
          </p:nvSpPr>
          <p:spPr>
            <a:xfrm>
              <a:off x="1174175" y="1552638"/>
              <a:ext cx="252000" cy="107975"/>
            </a:xfrm>
            <a:custGeom>
              <a:avLst/>
              <a:gdLst/>
              <a:ahLst/>
              <a:cxnLst/>
              <a:rect l="l" t="t" r="r" b="b"/>
              <a:pathLst>
                <a:path w="10080" h="4319" extrusionOk="0">
                  <a:moveTo>
                    <a:pt x="5069" y="0"/>
                  </a:moveTo>
                  <a:cubicBezTo>
                    <a:pt x="3985" y="0"/>
                    <a:pt x="2675" y="221"/>
                    <a:pt x="1099" y="788"/>
                  </a:cubicBezTo>
                  <a:cubicBezTo>
                    <a:pt x="376" y="1048"/>
                    <a:pt x="0" y="1845"/>
                    <a:pt x="261" y="2567"/>
                  </a:cubicBezTo>
                  <a:cubicBezTo>
                    <a:pt x="465" y="3134"/>
                    <a:pt x="1000" y="3487"/>
                    <a:pt x="1570" y="3487"/>
                  </a:cubicBezTo>
                  <a:cubicBezTo>
                    <a:pt x="1726" y="3487"/>
                    <a:pt x="1884" y="3460"/>
                    <a:pt x="2039" y="3405"/>
                  </a:cubicBezTo>
                  <a:cubicBezTo>
                    <a:pt x="3305" y="2949"/>
                    <a:pt x="4280" y="2787"/>
                    <a:pt x="5027" y="2787"/>
                  </a:cubicBezTo>
                  <a:cubicBezTo>
                    <a:pt x="6833" y="2787"/>
                    <a:pt x="7306" y="3737"/>
                    <a:pt x="7333" y="3794"/>
                  </a:cubicBezTo>
                  <a:lnTo>
                    <a:pt x="7316" y="3754"/>
                  </a:lnTo>
                  <a:lnTo>
                    <a:pt x="7316" y="3754"/>
                  </a:lnTo>
                  <a:cubicBezTo>
                    <a:pt x="7316" y="3754"/>
                    <a:pt x="7617" y="4318"/>
                    <a:pt x="8397" y="4318"/>
                  </a:cubicBezTo>
                  <a:cubicBezTo>
                    <a:pt x="8589" y="4318"/>
                    <a:pt x="8811" y="4284"/>
                    <a:pt x="9064" y="4199"/>
                  </a:cubicBezTo>
                  <a:cubicBezTo>
                    <a:pt x="10080" y="3856"/>
                    <a:pt x="9911" y="2756"/>
                    <a:pt x="9911" y="2756"/>
                  </a:cubicBezTo>
                  <a:cubicBezTo>
                    <a:pt x="9856" y="2614"/>
                    <a:pt x="8797" y="0"/>
                    <a:pt x="506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31" name="Google Shape;6131;p62"/>
          <p:cNvGrpSpPr/>
          <p:nvPr/>
        </p:nvGrpSpPr>
        <p:grpSpPr>
          <a:xfrm>
            <a:off x="6187440" y="403013"/>
            <a:ext cx="577427" cy="711200"/>
            <a:chOff x="1867225" y="1356138"/>
            <a:chExt cx="1173125" cy="1468375"/>
          </a:xfrm>
        </p:grpSpPr>
        <p:sp>
          <p:nvSpPr>
            <p:cNvPr id="6132" name="Google Shape;6132;p62"/>
            <p:cNvSpPr/>
            <p:nvPr/>
          </p:nvSpPr>
          <p:spPr>
            <a:xfrm>
              <a:off x="2586025" y="2665563"/>
              <a:ext cx="93700" cy="158950"/>
            </a:xfrm>
            <a:custGeom>
              <a:avLst/>
              <a:gdLst/>
              <a:ahLst/>
              <a:cxnLst/>
              <a:rect l="l" t="t" r="r" b="b"/>
              <a:pathLst>
                <a:path w="3748" h="6358" extrusionOk="0">
                  <a:moveTo>
                    <a:pt x="2445" y="0"/>
                  </a:moveTo>
                  <a:cubicBezTo>
                    <a:pt x="2445" y="0"/>
                    <a:pt x="3045" y="4750"/>
                    <a:pt x="2501" y="5006"/>
                  </a:cubicBezTo>
                  <a:cubicBezTo>
                    <a:pt x="1957" y="5261"/>
                    <a:pt x="123" y="5336"/>
                    <a:pt x="62" y="5847"/>
                  </a:cubicBezTo>
                  <a:cubicBezTo>
                    <a:pt x="1" y="6357"/>
                    <a:pt x="3748" y="5837"/>
                    <a:pt x="3748" y="5837"/>
                  </a:cubicBezTo>
                  <a:lnTo>
                    <a:pt x="3748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3" name="Google Shape;6133;p62"/>
            <p:cNvSpPr/>
            <p:nvPr/>
          </p:nvSpPr>
          <p:spPr>
            <a:xfrm>
              <a:off x="2158450" y="2665563"/>
              <a:ext cx="92550" cy="158950"/>
            </a:xfrm>
            <a:custGeom>
              <a:avLst/>
              <a:gdLst/>
              <a:ahLst/>
              <a:cxnLst/>
              <a:rect l="l" t="t" r="r" b="b"/>
              <a:pathLst>
                <a:path w="3702" h="6358" extrusionOk="0">
                  <a:moveTo>
                    <a:pt x="1240" y="0"/>
                  </a:moveTo>
                  <a:cubicBezTo>
                    <a:pt x="1240" y="0"/>
                    <a:pt x="608" y="4750"/>
                    <a:pt x="1151" y="5006"/>
                  </a:cubicBezTo>
                  <a:cubicBezTo>
                    <a:pt x="1695" y="5261"/>
                    <a:pt x="3576" y="5336"/>
                    <a:pt x="3639" y="5847"/>
                  </a:cubicBezTo>
                  <a:cubicBezTo>
                    <a:pt x="3702" y="6357"/>
                    <a:pt x="1" y="5837"/>
                    <a:pt x="1" y="5837"/>
                  </a:cubicBezTo>
                  <a:lnTo>
                    <a:pt x="1" y="81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4" name="Google Shape;6134;p62"/>
            <p:cNvSpPr/>
            <p:nvPr/>
          </p:nvSpPr>
          <p:spPr>
            <a:xfrm>
              <a:off x="2655725" y="1763088"/>
              <a:ext cx="384625" cy="343600"/>
            </a:xfrm>
            <a:custGeom>
              <a:avLst/>
              <a:gdLst/>
              <a:ahLst/>
              <a:cxnLst/>
              <a:rect l="l" t="t" r="r" b="b"/>
              <a:pathLst>
                <a:path w="15385" h="13744" extrusionOk="0">
                  <a:moveTo>
                    <a:pt x="826" y="11475"/>
                  </a:moveTo>
                  <a:cubicBezTo>
                    <a:pt x="826" y="11475"/>
                    <a:pt x="3575" y="11229"/>
                    <a:pt x="5887" y="9549"/>
                  </a:cubicBezTo>
                  <a:cubicBezTo>
                    <a:pt x="8198" y="7869"/>
                    <a:pt x="10070" y="4754"/>
                    <a:pt x="10520" y="4005"/>
                  </a:cubicBezTo>
                  <a:cubicBezTo>
                    <a:pt x="11418" y="2505"/>
                    <a:pt x="10307" y="1131"/>
                    <a:pt x="10824" y="816"/>
                  </a:cubicBezTo>
                  <a:cubicBezTo>
                    <a:pt x="11346" y="498"/>
                    <a:pt x="12042" y="1865"/>
                    <a:pt x="12042" y="1865"/>
                  </a:cubicBezTo>
                  <a:cubicBezTo>
                    <a:pt x="12042" y="1865"/>
                    <a:pt x="12622" y="141"/>
                    <a:pt x="13222" y="61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1" y="1229"/>
                    <a:pt x="15222" y="1742"/>
                  </a:cubicBezTo>
                  <a:cubicBezTo>
                    <a:pt x="15385" y="2254"/>
                    <a:pt x="13565" y="3249"/>
                    <a:pt x="13565" y="3249"/>
                  </a:cubicBezTo>
                  <a:cubicBezTo>
                    <a:pt x="13565" y="3249"/>
                    <a:pt x="14648" y="3824"/>
                    <a:pt x="14564" y="4253"/>
                  </a:cubicBezTo>
                  <a:cubicBezTo>
                    <a:pt x="14479" y="4697"/>
                    <a:pt x="12768" y="4043"/>
                    <a:pt x="11802" y="4997"/>
                  </a:cubicBezTo>
                  <a:cubicBezTo>
                    <a:pt x="11358" y="5433"/>
                    <a:pt x="9367" y="9138"/>
                    <a:pt x="6769" y="11042"/>
                  </a:cubicBezTo>
                  <a:cubicBezTo>
                    <a:pt x="3703" y="13289"/>
                    <a:pt x="0" y="13744"/>
                    <a:pt x="0" y="1374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5" name="Google Shape;6135;p62"/>
            <p:cNvSpPr/>
            <p:nvPr/>
          </p:nvSpPr>
          <p:spPr>
            <a:xfrm>
              <a:off x="1867225" y="1981013"/>
              <a:ext cx="322925" cy="402300"/>
            </a:xfrm>
            <a:custGeom>
              <a:avLst/>
              <a:gdLst/>
              <a:ahLst/>
              <a:cxnLst/>
              <a:rect l="l" t="t" r="r" b="b"/>
              <a:pathLst>
                <a:path w="12917" h="16092" extrusionOk="0">
                  <a:moveTo>
                    <a:pt x="12538" y="13708"/>
                  </a:moveTo>
                  <a:cubicBezTo>
                    <a:pt x="12538" y="13708"/>
                    <a:pt x="9885" y="12943"/>
                    <a:pt x="7935" y="10854"/>
                  </a:cubicBezTo>
                  <a:cubicBezTo>
                    <a:pt x="5985" y="8763"/>
                    <a:pt x="4740" y="5351"/>
                    <a:pt x="4441" y="4530"/>
                  </a:cubicBezTo>
                  <a:cubicBezTo>
                    <a:pt x="3845" y="2887"/>
                    <a:pt x="5196" y="1749"/>
                    <a:pt x="4749" y="1341"/>
                  </a:cubicBezTo>
                  <a:cubicBezTo>
                    <a:pt x="4299" y="930"/>
                    <a:pt x="3354" y="2139"/>
                    <a:pt x="3354" y="2139"/>
                  </a:cubicBezTo>
                  <a:cubicBezTo>
                    <a:pt x="3354" y="2139"/>
                    <a:pt x="3113" y="337"/>
                    <a:pt x="2538" y="145"/>
                  </a:cubicBezTo>
                  <a:cubicBezTo>
                    <a:pt x="2103" y="0"/>
                    <a:pt x="2397" y="2348"/>
                    <a:pt x="2397" y="2348"/>
                  </a:cubicBezTo>
                  <a:cubicBezTo>
                    <a:pt x="2397" y="2348"/>
                    <a:pt x="510" y="942"/>
                    <a:pt x="255" y="1413"/>
                  </a:cubicBezTo>
                  <a:cubicBezTo>
                    <a:pt x="0" y="1885"/>
                    <a:pt x="1595" y="3209"/>
                    <a:pt x="1595" y="3209"/>
                  </a:cubicBezTo>
                  <a:cubicBezTo>
                    <a:pt x="1595" y="3209"/>
                    <a:pt x="424" y="3568"/>
                    <a:pt x="424" y="4006"/>
                  </a:cubicBezTo>
                  <a:cubicBezTo>
                    <a:pt x="424" y="4457"/>
                    <a:pt x="2228" y="4140"/>
                    <a:pt x="2994" y="5259"/>
                  </a:cubicBezTo>
                  <a:cubicBezTo>
                    <a:pt x="3347" y="5774"/>
                    <a:pt x="4598" y="9789"/>
                    <a:pt x="6785" y="12151"/>
                  </a:cubicBezTo>
                  <a:cubicBezTo>
                    <a:pt x="9368" y="14940"/>
                    <a:pt x="12916" y="16091"/>
                    <a:pt x="12916" y="160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6" name="Google Shape;6136;p62"/>
            <p:cNvSpPr/>
            <p:nvPr/>
          </p:nvSpPr>
          <p:spPr>
            <a:xfrm>
              <a:off x="2655675" y="1892913"/>
              <a:ext cx="289375" cy="213800"/>
            </a:xfrm>
            <a:custGeom>
              <a:avLst/>
              <a:gdLst/>
              <a:ahLst/>
              <a:cxnLst/>
              <a:rect l="l" t="t" r="r" b="b"/>
              <a:pathLst>
                <a:path w="11575" h="8552" extrusionOk="0">
                  <a:moveTo>
                    <a:pt x="9773" y="1"/>
                  </a:moveTo>
                  <a:cubicBezTo>
                    <a:pt x="8925" y="1280"/>
                    <a:pt x="7516" y="3173"/>
                    <a:pt x="5888" y="4356"/>
                  </a:cubicBezTo>
                  <a:cubicBezTo>
                    <a:pt x="3577" y="6036"/>
                    <a:pt x="826" y="6282"/>
                    <a:pt x="826" y="6282"/>
                  </a:cubicBezTo>
                  <a:lnTo>
                    <a:pt x="0" y="8552"/>
                  </a:lnTo>
                  <a:cubicBezTo>
                    <a:pt x="0" y="8552"/>
                    <a:pt x="3703" y="8097"/>
                    <a:pt x="6770" y="5851"/>
                  </a:cubicBezTo>
                  <a:cubicBezTo>
                    <a:pt x="9052" y="4178"/>
                    <a:pt x="10867" y="1115"/>
                    <a:pt x="11575" y="100"/>
                  </a:cubicBezTo>
                  <a:cubicBezTo>
                    <a:pt x="10978" y="98"/>
                    <a:pt x="10379" y="68"/>
                    <a:pt x="97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7" name="Google Shape;6137;p62"/>
            <p:cNvSpPr/>
            <p:nvPr/>
          </p:nvSpPr>
          <p:spPr>
            <a:xfrm>
              <a:off x="1954325" y="2140038"/>
              <a:ext cx="235825" cy="243350"/>
            </a:xfrm>
            <a:custGeom>
              <a:avLst/>
              <a:gdLst/>
              <a:ahLst/>
              <a:cxnLst/>
              <a:rect l="l" t="t" r="r" b="b"/>
              <a:pathLst>
                <a:path w="9433" h="9734" extrusionOk="0">
                  <a:moveTo>
                    <a:pt x="4451" y="4493"/>
                  </a:moveTo>
                  <a:cubicBezTo>
                    <a:pt x="3653" y="3637"/>
                    <a:pt x="2976" y="2561"/>
                    <a:pt x="2431" y="1531"/>
                  </a:cubicBezTo>
                  <a:cubicBezTo>
                    <a:pt x="1592" y="1074"/>
                    <a:pt x="785" y="559"/>
                    <a:pt x="1" y="1"/>
                  </a:cubicBezTo>
                  <a:cubicBezTo>
                    <a:pt x="616" y="1485"/>
                    <a:pt x="1709" y="4073"/>
                    <a:pt x="3301" y="5792"/>
                  </a:cubicBezTo>
                  <a:cubicBezTo>
                    <a:pt x="5884" y="8581"/>
                    <a:pt x="9432" y="9734"/>
                    <a:pt x="9432" y="9732"/>
                  </a:cubicBezTo>
                  <a:lnTo>
                    <a:pt x="9055" y="7347"/>
                  </a:lnTo>
                  <a:cubicBezTo>
                    <a:pt x="9054" y="7347"/>
                    <a:pt x="6401" y="6582"/>
                    <a:pt x="4451" y="449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8" name="Google Shape;6138;p62"/>
            <p:cNvSpPr/>
            <p:nvPr/>
          </p:nvSpPr>
          <p:spPr>
            <a:xfrm>
              <a:off x="1910625" y="1356138"/>
              <a:ext cx="1044200" cy="1371800"/>
            </a:xfrm>
            <a:custGeom>
              <a:avLst/>
              <a:gdLst/>
              <a:ahLst/>
              <a:cxnLst/>
              <a:rect l="l" t="t" r="r" b="b"/>
              <a:pathLst>
                <a:path w="41768" h="54872" extrusionOk="0">
                  <a:moveTo>
                    <a:pt x="19181" y="42308"/>
                  </a:moveTo>
                  <a:cubicBezTo>
                    <a:pt x="24151" y="42308"/>
                    <a:pt x="34108" y="40317"/>
                    <a:pt x="38147" y="44678"/>
                  </a:cubicBezTo>
                  <a:cubicBezTo>
                    <a:pt x="41768" y="48585"/>
                    <a:pt x="37753" y="54422"/>
                    <a:pt x="32066" y="54422"/>
                  </a:cubicBezTo>
                  <a:cubicBezTo>
                    <a:pt x="28215" y="54486"/>
                    <a:pt x="12515" y="54871"/>
                    <a:pt x="9413" y="54871"/>
                  </a:cubicBezTo>
                  <a:cubicBezTo>
                    <a:pt x="3640" y="54871"/>
                    <a:pt x="1" y="47466"/>
                    <a:pt x="2937" y="42309"/>
                  </a:cubicBezTo>
                  <a:cubicBezTo>
                    <a:pt x="3635" y="41086"/>
                    <a:pt x="9543" y="35627"/>
                    <a:pt x="13553" y="30506"/>
                  </a:cubicBezTo>
                  <a:cubicBezTo>
                    <a:pt x="17371" y="25629"/>
                    <a:pt x="21210" y="21156"/>
                    <a:pt x="17978" y="19855"/>
                  </a:cubicBezTo>
                  <a:cubicBezTo>
                    <a:pt x="15093" y="18695"/>
                    <a:pt x="10242" y="25023"/>
                    <a:pt x="6209" y="23182"/>
                  </a:cubicBezTo>
                  <a:cubicBezTo>
                    <a:pt x="1069" y="20837"/>
                    <a:pt x="892" y="13444"/>
                    <a:pt x="7250" y="9609"/>
                  </a:cubicBezTo>
                  <a:cubicBezTo>
                    <a:pt x="23176" y="0"/>
                    <a:pt x="34631" y="6778"/>
                    <a:pt x="36762" y="17954"/>
                  </a:cubicBezTo>
                  <a:cubicBezTo>
                    <a:pt x="39005" y="29719"/>
                    <a:pt x="23218" y="38986"/>
                    <a:pt x="19181" y="423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39" name="Google Shape;6139;p62"/>
            <p:cNvSpPr/>
            <p:nvPr/>
          </p:nvSpPr>
          <p:spPr>
            <a:xfrm>
              <a:off x="2519250" y="1619888"/>
              <a:ext cx="147225" cy="158175"/>
            </a:xfrm>
            <a:custGeom>
              <a:avLst/>
              <a:gdLst/>
              <a:ahLst/>
              <a:cxnLst/>
              <a:rect l="l" t="t" r="r" b="b"/>
              <a:pathLst>
                <a:path w="5889" h="6327" extrusionOk="0">
                  <a:moveTo>
                    <a:pt x="1" y="3570"/>
                  </a:moveTo>
                  <a:cubicBezTo>
                    <a:pt x="1" y="6326"/>
                    <a:pt x="5888" y="5788"/>
                    <a:pt x="5884" y="3570"/>
                  </a:cubicBezTo>
                  <a:cubicBezTo>
                    <a:pt x="5878" y="1012"/>
                    <a:pt x="1" y="0"/>
                    <a:pt x="1" y="357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0" name="Google Shape;6140;p62"/>
            <p:cNvSpPr/>
            <p:nvPr/>
          </p:nvSpPr>
          <p:spPr>
            <a:xfrm>
              <a:off x="2197400" y="1621738"/>
              <a:ext cx="151175" cy="153125"/>
            </a:xfrm>
            <a:custGeom>
              <a:avLst/>
              <a:gdLst/>
              <a:ahLst/>
              <a:cxnLst/>
              <a:rect l="l" t="t" r="r" b="b"/>
              <a:pathLst>
                <a:path w="6047" h="6125" extrusionOk="0">
                  <a:moveTo>
                    <a:pt x="6022" y="3275"/>
                  </a:moveTo>
                  <a:cubicBezTo>
                    <a:pt x="6001" y="1217"/>
                    <a:pt x="109" y="1"/>
                    <a:pt x="49" y="3275"/>
                  </a:cubicBezTo>
                  <a:cubicBezTo>
                    <a:pt x="0" y="6125"/>
                    <a:pt x="6047" y="5601"/>
                    <a:pt x="6022" y="3275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1" name="Google Shape;6141;p62"/>
            <p:cNvSpPr/>
            <p:nvPr/>
          </p:nvSpPr>
          <p:spPr>
            <a:xfrm>
              <a:off x="1910625" y="2241488"/>
              <a:ext cx="932300" cy="486375"/>
            </a:xfrm>
            <a:custGeom>
              <a:avLst/>
              <a:gdLst/>
              <a:ahLst/>
              <a:cxnLst/>
              <a:rect l="l" t="t" r="r" b="b"/>
              <a:pathLst>
                <a:path w="37292" h="19455" extrusionOk="0">
                  <a:moveTo>
                    <a:pt x="28248" y="17676"/>
                  </a:moveTo>
                  <a:cubicBezTo>
                    <a:pt x="22525" y="16565"/>
                    <a:pt x="17550" y="13086"/>
                    <a:pt x="14063" y="8468"/>
                  </a:cubicBezTo>
                  <a:cubicBezTo>
                    <a:pt x="12094" y="5860"/>
                    <a:pt x="10530" y="3005"/>
                    <a:pt x="9316" y="0"/>
                  </a:cubicBezTo>
                  <a:cubicBezTo>
                    <a:pt x="6272" y="3293"/>
                    <a:pt x="3410" y="6065"/>
                    <a:pt x="2937" y="6893"/>
                  </a:cubicBezTo>
                  <a:cubicBezTo>
                    <a:pt x="1" y="12051"/>
                    <a:pt x="3639" y="19454"/>
                    <a:pt x="9413" y="19454"/>
                  </a:cubicBezTo>
                  <a:cubicBezTo>
                    <a:pt x="12515" y="19454"/>
                    <a:pt x="28215" y="19070"/>
                    <a:pt x="32066" y="19005"/>
                  </a:cubicBezTo>
                  <a:cubicBezTo>
                    <a:pt x="34122" y="19005"/>
                    <a:pt x="35956" y="18241"/>
                    <a:pt x="37291" y="17084"/>
                  </a:cubicBezTo>
                  <a:cubicBezTo>
                    <a:pt x="34364" y="17956"/>
                    <a:pt x="31301" y="18270"/>
                    <a:pt x="28248" y="1767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2" name="Google Shape;6142;p62"/>
            <p:cNvSpPr/>
            <p:nvPr/>
          </p:nvSpPr>
          <p:spPr>
            <a:xfrm>
              <a:off x="1934450" y="1620263"/>
              <a:ext cx="131700" cy="315550"/>
            </a:xfrm>
            <a:custGeom>
              <a:avLst/>
              <a:gdLst/>
              <a:ahLst/>
              <a:cxnLst/>
              <a:rect l="l" t="t" r="r" b="b"/>
              <a:pathLst>
                <a:path w="5268" h="12622" extrusionOk="0">
                  <a:moveTo>
                    <a:pt x="5256" y="12616"/>
                  </a:moveTo>
                  <a:cubicBezTo>
                    <a:pt x="5261" y="12617"/>
                    <a:pt x="5264" y="12619"/>
                    <a:pt x="5268" y="12621"/>
                  </a:cubicBezTo>
                  <a:cubicBezTo>
                    <a:pt x="4953" y="10346"/>
                    <a:pt x="4748" y="8056"/>
                    <a:pt x="4694" y="5760"/>
                  </a:cubicBezTo>
                  <a:cubicBezTo>
                    <a:pt x="4650" y="3834"/>
                    <a:pt x="4597" y="1884"/>
                    <a:pt x="4934" y="1"/>
                  </a:cubicBezTo>
                  <a:cubicBezTo>
                    <a:pt x="1" y="4000"/>
                    <a:pt x="516" y="10454"/>
                    <a:pt x="5256" y="126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3" name="Google Shape;6143;p62"/>
            <p:cNvSpPr/>
            <p:nvPr/>
          </p:nvSpPr>
          <p:spPr>
            <a:xfrm>
              <a:off x="2477825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9"/>
                  </a:moveTo>
                  <a:cubicBezTo>
                    <a:pt x="3316" y="2574"/>
                    <a:pt x="2573" y="3316"/>
                    <a:pt x="1658" y="3316"/>
                  </a:cubicBezTo>
                  <a:cubicBezTo>
                    <a:pt x="742" y="3316"/>
                    <a:pt x="1" y="2572"/>
                    <a:pt x="1" y="1659"/>
                  </a:cubicBezTo>
                  <a:cubicBezTo>
                    <a:pt x="1" y="743"/>
                    <a:pt x="744" y="0"/>
                    <a:pt x="1658" y="0"/>
                  </a:cubicBezTo>
                  <a:cubicBezTo>
                    <a:pt x="2573" y="0"/>
                    <a:pt x="3316" y="743"/>
                    <a:pt x="3316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4" name="Google Shape;6144;p62"/>
            <p:cNvSpPr/>
            <p:nvPr/>
          </p:nvSpPr>
          <p:spPr>
            <a:xfrm>
              <a:off x="2394475" y="1720413"/>
              <a:ext cx="80600" cy="46075"/>
            </a:xfrm>
            <a:custGeom>
              <a:avLst/>
              <a:gdLst/>
              <a:ahLst/>
              <a:cxnLst/>
              <a:rect l="l" t="t" r="r" b="b"/>
              <a:pathLst>
                <a:path w="3224" h="1843" extrusionOk="0">
                  <a:moveTo>
                    <a:pt x="232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4" y="1843"/>
                    <a:pt x="1612" y="1843"/>
                  </a:cubicBezTo>
                  <a:cubicBezTo>
                    <a:pt x="2501" y="1843"/>
                    <a:pt x="3224" y="1120"/>
                    <a:pt x="3222" y="232"/>
                  </a:cubicBezTo>
                  <a:cubicBezTo>
                    <a:pt x="3222" y="104"/>
                    <a:pt x="3118" y="1"/>
                    <a:pt x="2991" y="1"/>
                  </a:cubicBezTo>
                  <a:cubicBezTo>
                    <a:pt x="2862" y="1"/>
                    <a:pt x="2758" y="104"/>
                    <a:pt x="2758" y="232"/>
                  </a:cubicBezTo>
                  <a:cubicBezTo>
                    <a:pt x="2758" y="865"/>
                    <a:pt x="2244" y="1380"/>
                    <a:pt x="1611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5" name="Google Shape;6145;p62"/>
            <p:cNvSpPr/>
            <p:nvPr/>
          </p:nvSpPr>
          <p:spPr>
            <a:xfrm>
              <a:off x="25126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3"/>
                    <a:pt x="272" y="1"/>
                    <a:pt x="607" y="1"/>
                  </a:cubicBezTo>
                  <a:cubicBezTo>
                    <a:pt x="942" y="1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6" name="Google Shape;6146;p62"/>
            <p:cNvSpPr/>
            <p:nvPr/>
          </p:nvSpPr>
          <p:spPr>
            <a:xfrm>
              <a:off x="2492000" y="1672263"/>
              <a:ext cx="10500" cy="10475"/>
            </a:xfrm>
            <a:custGeom>
              <a:avLst/>
              <a:gdLst/>
              <a:ahLst/>
              <a:cxnLst/>
              <a:rect l="l" t="t" r="r" b="b"/>
              <a:pathLst>
                <a:path w="420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5"/>
                    <a:pt x="95" y="1"/>
                    <a:pt x="210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7" name="Google Shape;6147;p62"/>
            <p:cNvSpPr/>
            <p:nvPr/>
          </p:nvSpPr>
          <p:spPr>
            <a:xfrm>
              <a:off x="2294950" y="1626238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5" y="1659"/>
                  </a:moveTo>
                  <a:cubicBezTo>
                    <a:pt x="3315" y="2574"/>
                    <a:pt x="2574" y="3316"/>
                    <a:pt x="1657" y="3316"/>
                  </a:cubicBezTo>
                  <a:cubicBezTo>
                    <a:pt x="742" y="3316"/>
                    <a:pt x="0" y="2572"/>
                    <a:pt x="0" y="1659"/>
                  </a:cubicBezTo>
                  <a:cubicBezTo>
                    <a:pt x="0" y="743"/>
                    <a:pt x="743" y="0"/>
                    <a:pt x="1657" y="0"/>
                  </a:cubicBezTo>
                  <a:cubicBezTo>
                    <a:pt x="2573" y="0"/>
                    <a:pt x="3315" y="743"/>
                    <a:pt x="3315" y="1659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8" name="Google Shape;6148;p62"/>
            <p:cNvSpPr/>
            <p:nvPr/>
          </p:nvSpPr>
          <p:spPr>
            <a:xfrm>
              <a:off x="2329750" y="1652413"/>
              <a:ext cx="30350" cy="30375"/>
            </a:xfrm>
            <a:custGeom>
              <a:avLst/>
              <a:gdLst/>
              <a:ahLst/>
              <a:cxnLst/>
              <a:rect l="l" t="t" r="r" b="b"/>
              <a:pathLst>
                <a:path w="1214" h="1215" extrusionOk="0">
                  <a:moveTo>
                    <a:pt x="1213" y="607"/>
                  </a:moveTo>
                  <a:cubicBezTo>
                    <a:pt x="1213" y="942"/>
                    <a:pt x="941" y="1214"/>
                    <a:pt x="606" y="1214"/>
                  </a:cubicBezTo>
                  <a:cubicBezTo>
                    <a:pt x="272" y="1214"/>
                    <a:pt x="1" y="942"/>
                    <a:pt x="1" y="607"/>
                  </a:cubicBezTo>
                  <a:cubicBezTo>
                    <a:pt x="1" y="273"/>
                    <a:pt x="272" y="1"/>
                    <a:pt x="606" y="1"/>
                  </a:cubicBezTo>
                  <a:cubicBezTo>
                    <a:pt x="941" y="1"/>
                    <a:pt x="1213" y="273"/>
                    <a:pt x="1213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9" name="Google Shape;6149;p62"/>
            <p:cNvSpPr/>
            <p:nvPr/>
          </p:nvSpPr>
          <p:spPr>
            <a:xfrm>
              <a:off x="2309100" y="1672263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5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5"/>
                    <a:pt x="94" y="1"/>
                    <a:pt x="209" y="1"/>
                  </a:cubicBezTo>
                  <a:cubicBezTo>
                    <a:pt x="325" y="1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0" name="Google Shape;6150;p62"/>
            <p:cNvSpPr/>
            <p:nvPr/>
          </p:nvSpPr>
          <p:spPr>
            <a:xfrm>
              <a:off x="2683575" y="1772538"/>
              <a:ext cx="88600" cy="173325"/>
            </a:xfrm>
            <a:custGeom>
              <a:avLst/>
              <a:gdLst/>
              <a:ahLst/>
              <a:cxnLst/>
              <a:rect l="l" t="t" r="r" b="b"/>
              <a:pathLst>
                <a:path w="3544" h="6933" extrusionOk="0">
                  <a:moveTo>
                    <a:pt x="2128" y="0"/>
                  </a:moveTo>
                  <a:cubicBezTo>
                    <a:pt x="2116" y="0"/>
                    <a:pt x="2104" y="0"/>
                    <a:pt x="2093" y="0"/>
                  </a:cubicBezTo>
                  <a:cubicBezTo>
                    <a:pt x="1325" y="15"/>
                    <a:pt x="717" y="651"/>
                    <a:pt x="733" y="1419"/>
                  </a:cubicBezTo>
                  <a:cubicBezTo>
                    <a:pt x="759" y="2644"/>
                    <a:pt x="586" y="3898"/>
                    <a:pt x="217" y="5148"/>
                  </a:cubicBezTo>
                  <a:cubicBezTo>
                    <a:pt x="1" y="5885"/>
                    <a:pt x="421" y="6657"/>
                    <a:pt x="1158" y="6875"/>
                  </a:cubicBezTo>
                  <a:cubicBezTo>
                    <a:pt x="1289" y="6913"/>
                    <a:pt x="1422" y="6932"/>
                    <a:pt x="1551" y="6932"/>
                  </a:cubicBezTo>
                  <a:cubicBezTo>
                    <a:pt x="2151" y="6932"/>
                    <a:pt x="2706" y="6540"/>
                    <a:pt x="2884" y="5934"/>
                  </a:cubicBezTo>
                  <a:cubicBezTo>
                    <a:pt x="3332" y="4410"/>
                    <a:pt x="3544" y="2870"/>
                    <a:pt x="3511" y="1360"/>
                  </a:cubicBezTo>
                  <a:cubicBezTo>
                    <a:pt x="3496" y="604"/>
                    <a:pt x="2885" y="0"/>
                    <a:pt x="212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1" name="Google Shape;6151;p62"/>
            <p:cNvSpPr/>
            <p:nvPr/>
          </p:nvSpPr>
          <p:spPr>
            <a:xfrm>
              <a:off x="2327275" y="1980313"/>
              <a:ext cx="380900" cy="348200"/>
            </a:xfrm>
            <a:custGeom>
              <a:avLst/>
              <a:gdLst/>
              <a:ahLst/>
              <a:cxnLst/>
              <a:rect l="l" t="t" r="r" b="b"/>
              <a:pathLst>
                <a:path w="15236" h="13928" extrusionOk="0">
                  <a:moveTo>
                    <a:pt x="13651" y="0"/>
                  </a:moveTo>
                  <a:cubicBezTo>
                    <a:pt x="13192" y="0"/>
                    <a:pt x="12743" y="228"/>
                    <a:pt x="12478" y="645"/>
                  </a:cubicBezTo>
                  <a:cubicBezTo>
                    <a:pt x="9907" y="4693"/>
                    <a:pt x="5791" y="8490"/>
                    <a:pt x="890" y="11337"/>
                  </a:cubicBezTo>
                  <a:cubicBezTo>
                    <a:pt x="226" y="11723"/>
                    <a:pt x="0" y="12572"/>
                    <a:pt x="386" y="13236"/>
                  </a:cubicBezTo>
                  <a:cubicBezTo>
                    <a:pt x="644" y="13680"/>
                    <a:pt x="1110" y="13928"/>
                    <a:pt x="1589" y="13928"/>
                  </a:cubicBezTo>
                  <a:cubicBezTo>
                    <a:pt x="1827" y="13928"/>
                    <a:pt x="2066" y="13868"/>
                    <a:pt x="2285" y="13741"/>
                  </a:cubicBezTo>
                  <a:cubicBezTo>
                    <a:pt x="7565" y="10673"/>
                    <a:pt x="12018" y="6553"/>
                    <a:pt x="14824" y="2136"/>
                  </a:cubicBezTo>
                  <a:cubicBezTo>
                    <a:pt x="15236" y="1488"/>
                    <a:pt x="15043" y="630"/>
                    <a:pt x="14396" y="217"/>
                  </a:cubicBezTo>
                  <a:cubicBezTo>
                    <a:pt x="14164" y="70"/>
                    <a:pt x="13906" y="0"/>
                    <a:pt x="13651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2" name="Google Shape;6152;p62"/>
            <p:cNvSpPr/>
            <p:nvPr/>
          </p:nvSpPr>
          <p:spPr>
            <a:xfrm>
              <a:off x="2663825" y="2449913"/>
              <a:ext cx="192300" cy="154400"/>
            </a:xfrm>
            <a:custGeom>
              <a:avLst/>
              <a:gdLst/>
              <a:ahLst/>
              <a:cxnLst/>
              <a:rect l="l" t="t" r="r" b="b"/>
              <a:pathLst>
                <a:path w="7692" h="6176" extrusionOk="0">
                  <a:moveTo>
                    <a:pt x="1402" y="1"/>
                  </a:moveTo>
                  <a:cubicBezTo>
                    <a:pt x="662" y="1"/>
                    <a:pt x="47" y="598"/>
                    <a:pt x="24" y="1347"/>
                  </a:cubicBezTo>
                  <a:cubicBezTo>
                    <a:pt x="1" y="2115"/>
                    <a:pt x="602" y="2757"/>
                    <a:pt x="1370" y="2781"/>
                  </a:cubicBezTo>
                  <a:cubicBezTo>
                    <a:pt x="2115" y="2805"/>
                    <a:pt x="3878" y="3099"/>
                    <a:pt x="4572" y="3861"/>
                  </a:cubicBezTo>
                  <a:cubicBezTo>
                    <a:pt x="4785" y="4095"/>
                    <a:pt x="4871" y="4354"/>
                    <a:pt x="4851" y="4700"/>
                  </a:cubicBezTo>
                  <a:cubicBezTo>
                    <a:pt x="4803" y="5467"/>
                    <a:pt x="5386" y="6126"/>
                    <a:pt x="6153" y="6173"/>
                  </a:cubicBezTo>
                  <a:cubicBezTo>
                    <a:pt x="6182" y="6174"/>
                    <a:pt x="6210" y="6175"/>
                    <a:pt x="6239" y="6175"/>
                  </a:cubicBezTo>
                  <a:cubicBezTo>
                    <a:pt x="6969" y="6175"/>
                    <a:pt x="7581" y="5607"/>
                    <a:pt x="7625" y="4871"/>
                  </a:cubicBezTo>
                  <a:cubicBezTo>
                    <a:pt x="7692" y="3774"/>
                    <a:pt x="7347" y="2778"/>
                    <a:pt x="6627" y="1989"/>
                  </a:cubicBezTo>
                  <a:cubicBezTo>
                    <a:pt x="4964" y="163"/>
                    <a:pt x="1812" y="14"/>
                    <a:pt x="1457" y="2"/>
                  </a:cubicBezTo>
                  <a:cubicBezTo>
                    <a:pt x="1439" y="1"/>
                    <a:pt x="1420" y="1"/>
                    <a:pt x="140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53" name="Google Shape;6153;p62"/>
          <p:cNvGrpSpPr/>
          <p:nvPr/>
        </p:nvGrpSpPr>
        <p:grpSpPr>
          <a:xfrm>
            <a:off x="7156027" y="802641"/>
            <a:ext cx="604520" cy="662940"/>
            <a:chOff x="3141550" y="1471138"/>
            <a:chExt cx="1227950" cy="1368875"/>
          </a:xfrm>
        </p:grpSpPr>
        <p:sp>
          <p:nvSpPr>
            <p:cNvPr id="6154" name="Google Shape;6154;p62"/>
            <p:cNvSpPr/>
            <p:nvPr/>
          </p:nvSpPr>
          <p:spPr>
            <a:xfrm>
              <a:off x="3478350" y="2673513"/>
              <a:ext cx="101225" cy="166500"/>
            </a:xfrm>
            <a:custGeom>
              <a:avLst/>
              <a:gdLst/>
              <a:ahLst/>
              <a:cxnLst/>
              <a:rect l="l" t="t" r="r" b="b"/>
              <a:pathLst>
                <a:path w="4049" h="6660" extrusionOk="0">
                  <a:moveTo>
                    <a:pt x="2523" y="0"/>
                  </a:moveTo>
                  <a:cubicBezTo>
                    <a:pt x="2523" y="0"/>
                    <a:pt x="3069" y="4976"/>
                    <a:pt x="2498" y="5243"/>
                  </a:cubicBezTo>
                  <a:cubicBezTo>
                    <a:pt x="1930" y="5511"/>
                    <a:pt x="131" y="5590"/>
                    <a:pt x="65" y="6125"/>
                  </a:cubicBezTo>
                  <a:cubicBezTo>
                    <a:pt x="0" y="6660"/>
                    <a:pt x="4049" y="6115"/>
                    <a:pt x="4049" y="6115"/>
                  </a:cubicBezTo>
                  <a:lnTo>
                    <a:pt x="4049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5" name="Google Shape;6155;p62"/>
            <p:cNvSpPr/>
            <p:nvPr/>
          </p:nvSpPr>
          <p:spPr>
            <a:xfrm>
              <a:off x="3799625" y="2673513"/>
              <a:ext cx="97800" cy="166500"/>
            </a:xfrm>
            <a:custGeom>
              <a:avLst/>
              <a:gdLst/>
              <a:ahLst/>
              <a:cxnLst/>
              <a:rect l="l" t="t" r="r" b="b"/>
              <a:pathLst>
                <a:path w="3912" h="6660" extrusionOk="0">
                  <a:moveTo>
                    <a:pt x="1343" y="0"/>
                  </a:moveTo>
                  <a:cubicBezTo>
                    <a:pt x="1343" y="0"/>
                    <a:pt x="704" y="4976"/>
                    <a:pt x="1274" y="5243"/>
                  </a:cubicBezTo>
                  <a:cubicBezTo>
                    <a:pt x="1844" y="5511"/>
                    <a:pt x="3779" y="5590"/>
                    <a:pt x="3845" y="6125"/>
                  </a:cubicBezTo>
                  <a:cubicBezTo>
                    <a:pt x="3911" y="6660"/>
                    <a:pt x="1" y="6115"/>
                    <a:pt x="1" y="6115"/>
                  </a:cubicBezTo>
                  <a:lnTo>
                    <a:pt x="1" y="84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6" name="Google Shape;6156;p62"/>
            <p:cNvSpPr/>
            <p:nvPr/>
          </p:nvSpPr>
          <p:spPr>
            <a:xfrm>
              <a:off x="4008350" y="2203188"/>
              <a:ext cx="361150" cy="402775"/>
            </a:xfrm>
            <a:custGeom>
              <a:avLst/>
              <a:gdLst/>
              <a:ahLst/>
              <a:cxnLst/>
              <a:rect l="l" t="t" r="r" b="b"/>
              <a:pathLst>
                <a:path w="14446" h="16111" extrusionOk="0">
                  <a:moveTo>
                    <a:pt x="555" y="13641"/>
                  </a:moveTo>
                  <a:cubicBezTo>
                    <a:pt x="555" y="13641"/>
                    <a:pt x="3381" y="13018"/>
                    <a:pt x="5556" y="10962"/>
                  </a:cubicBezTo>
                  <a:cubicBezTo>
                    <a:pt x="7732" y="8906"/>
                    <a:pt x="9260" y="5421"/>
                    <a:pt x="9626" y="4583"/>
                  </a:cubicBezTo>
                  <a:cubicBezTo>
                    <a:pt x="10358" y="2905"/>
                    <a:pt x="9020" y="1627"/>
                    <a:pt x="9515" y="1229"/>
                  </a:cubicBezTo>
                  <a:cubicBezTo>
                    <a:pt x="10014" y="828"/>
                    <a:pt x="10920" y="2155"/>
                    <a:pt x="10920" y="2155"/>
                  </a:cubicBezTo>
                  <a:cubicBezTo>
                    <a:pt x="10920" y="2155"/>
                    <a:pt x="11291" y="286"/>
                    <a:pt x="11906" y="124"/>
                  </a:cubicBezTo>
                  <a:cubicBezTo>
                    <a:pt x="12369" y="1"/>
                    <a:pt x="11908" y="2436"/>
                    <a:pt x="11908" y="2436"/>
                  </a:cubicBezTo>
                  <a:cubicBezTo>
                    <a:pt x="11908" y="2436"/>
                    <a:pt x="13974" y="1090"/>
                    <a:pt x="14209" y="1601"/>
                  </a:cubicBezTo>
                  <a:cubicBezTo>
                    <a:pt x="14446" y="2112"/>
                    <a:pt x="12690" y="3390"/>
                    <a:pt x="12690" y="3390"/>
                  </a:cubicBezTo>
                  <a:cubicBezTo>
                    <a:pt x="12690" y="3390"/>
                    <a:pt x="13891" y="3844"/>
                    <a:pt x="13862" y="4300"/>
                  </a:cubicBezTo>
                  <a:cubicBezTo>
                    <a:pt x="13832" y="4772"/>
                    <a:pt x="11966" y="4321"/>
                    <a:pt x="11091" y="5442"/>
                  </a:cubicBezTo>
                  <a:cubicBezTo>
                    <a:pt x="10689" y="5956"/>
                    <a:pt x="9116" y="10071"/>
                    <a:pt x="6671" y="12396"/>
                  </a:cubicBezTo>
                  <a:cubicBezTo>
                    <a:pt x="3785" y="15141"/>
                    <a:pt x="1" y="16110"/>
                    <a:pt x="1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7" name="Google Shape;6157;p62"/>
            <p:cNvSpPr/>
            <p:nvPr/>
          </p:nvSpPr>
          <p:spPr>
            <a:xfrm>
              <a:off x="3141550" y="2166813"/>
              <a:ext cx="361150" cy="402750"/>
            </a:xfrm>
            <a:custGeom>
              <a:avLst/>
              <a:gdLst/>
              <a:ahLst/>
              <a:cxnLst/>
              <a:rect l="l" t="t" r="r" b="b"/>
              <a:pathLst>
                <a:path w="14446" h="16110" extrusionOk="0">
                  <a:moveTo>
                    <a:pt x="13892" y="13641"/>
                  </a:moveTo>
                  <a:cubicBezTo>
                    <a:pt x="13892" y="13641"/>
                    <a:pt x="11066" y="13017"/>
                    <a:pt x="8891" y="10961"/>
                  </a:cubicBezTo>
                  <a:cubicBezTo>
                    <a:pt x="6716" y="8905"/>
                    <a:pt x="5187" y="5421"/>
                    <a:pt x="4821" y="4583"/>
                  </a:cubicBezTo>
                  <a:cubicBezTo>
                    <a:pt x="4089" y="2905"/>
                    <a:pt x="5426" y="1626"/>
                    <a:pt x="4932" y="1229"/>
                  </a:cubicBezTo>
                  <a:cubicBezTo>
                    <a:pt x="4432" y="828"/>
                    <a:pt x="3526" y="2155"/>
                    <a:pt x="3526" y="2155"/>
                  </a:cubicBezTo>
                  <a:cubicBezTo>
                    <a:pt x="3526" y="2155"/>
                    <a:pt x="3156" y="285"/>
                    <a:pt x="2542" y="123"/>
                  </a:cubicBezTo>
                  <a:cubicBezTo>
                    <a:pt x="2077" y="1"/>
                    <a:pt x="2538" y="2435"/>
                    <a:pt x="2538" y="2435"/>
                  </a:cubicBezTo>
                  <a:cubicBezTo>
                    <a:pt x="2538" y="2435"/>
                    <a:pt x="472" y="1090"/>
                    <a:pt x="237" y="1601"/>
                  </a:cubicBezTo>
                  <a:cubicBezTo>
                    <a:pt x="1" y="2111"/>
                    <a:pt x="1757" y="3390"/>
                    <a:pt x="1757" y="3390"/>
                  </a:cubicBezTo>
                  <a:cubicBezTo>
                    <a:pt x="1757" y="3390"/>
                    <a:pt x="555" y="3844"/>
                    <a:pt x="584" y="4300"/>
                  </a:cubicBezTo>
                  <a:cubicBezTo>
                    <a:pt x="614" y="4772"/>
                    <a:pt x="2479" y="4321"/>
                    <a:pt x="3354" y="5442"/>
                  </a:cubicBezTo>
                  <a:cubicBezTo>
                    <a:pt x="3756" y="5955"/>
                    <a:pt x="5329" y="10071"/>
                    <a:pt x="7774" y="12396"/>
                  </a:cubicBezTo>
                  <a:cubicBezTo>
                    <a:pt x="10660" y="15140"/>
                    <a:pt x="14445" y="16110"/>
                    <a:pt x="14445" y="1611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8" name="Google Shape;6158;p62"/>
            <p:cNvSpPr/>
            <p:nvPr/>
          </p:nvSpPr>
          <p:spPr>
            <a:xfrm>
              <a:off x="4008375" y="2376488"/>
              <a:ext cx="258050" cy="229500"/>
            </a:xfrm>
            <a:custGeom>
              <a:avLst/>
              <a:gdLst/>
              <a:ahLst/>
              <a:cxnLst/>
              <a:rect l="l" t="t" r="r" b="b"/>
              <a:pathLst>
                <a:path w="10322" h="9180" extrusionOk="0">
                  <a:moveTo>
                    <a:pt x="8166" y="561"/>
                  </a:moveTo>
                  <a:cubicBezTo>
                    <a:pt x="7479" y="1750"/>
                    <a:pt x="6591" y="3051"/>
                    <a:pt x="5555" y="4031"/>
                  </a:cubicBezTo>
                  <a:cubicBezTo>
                    <a:pt x="3379" y="6086"/>
                    <a:pt x="554" y="6710"/>
                    <a:pt x="554" y="6710"/>
                  </a:cubicBezTo>
                  <a:lnTo>
                    <a:pt x="1" y="9179"/>
                  </a:lnTo>
                  <a:cubicBezTo>
                    <a:pt x="1" y="9179"/>
                    <a:pt x="3787" y="8210"/>
                    <a:pt x="6671" y="5465"/>
                  </a:cubicBezTo>
                  <a:cubicBezTo>
                    <a:pt x="8311" y="3906"/>
                    <a:pt x="9557" y="1543"/>
                    <a:pt x="10322" y="0"/>
                  </a:cubicBezTo>
                  <a:cubicBezTo>
                    <a:pt x="9630" y="247"/>
                    <a:pt x="8912" y="437"/>
                    <a:pt x="8166" y="5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59" name="Google Shape;6159;p62"/>
            <p:cNvSpPr/>
            <p:nvPr/>
          </p:nvSpPr>
          <p:spPr>
            <a:xfrm>
              <a:off x="3284675" y="2328863"/>
              <a:ext cx="218025" cy="240650"/>
            </a:xfrm>
            <a:custGeom>
              <a:avLst/>
              <a:gdLst/>
              <a:ahLst/>
              <a:cxnLst/>
              <a:rect l="l" t="t" r="r" b="b"/>
              <a:pathLst>
                <a:path w="8721" h="9626" extrusionOk="0">
                  <a:moveTo>
                    <a:pt x="8167" y="7159"/>
                  </a:moveTo>
                  <a:cubicBezTo>
                    <a:pt x="8167" y="7159"/>
                    <a:pt x="5341" y="6535"/>
                    <a:pt x="3166" y="4479"/>
                  </a:cubicBezTo>
                  <a:cubicBezTo>
                    <a:pt x="1823" y="3211"/>
                    <a:pt x="729" y="1401"/>
                    <a:pt x="1" y="0"/>
                  </a:cubicBezTo>
                  <a:cubicBezTo>
                    <a:pt x="65" y="1215"/>
                    <a:pt x="133" y="2431"/>
                    <a:pt x="203" y="3645"/>
                  </a:cubicBezTo>
                  <a:cubicBezTo>
                    <a:pt x="746" y="4462"/>
                    <a:pt x="1363" y="5258"/>
                    <a:pt x="2049" y="5912"/>
                  </a:cubicBezTo>
                  <a:cubicBezTo>
                    <a:pt x="4935" y="8657"/>
                    <a:pt x="8720" y="9626"/>
                    <a:pt x="8720" y="962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0" name="Google Shape;6160;p62"/>
            <p:cNvSpPr/>
            <p:nvPr/>
          </p:nvSpPr>
          <p:spPr>
            <a:xfrm>
              <a:off x="3294775" y="1471138"/>
              <a:ext cx="928650" cy="1281000"/>
            </a:xfrm>
            <a:custGeom>
              <a:avLst/>
              <a:gdLst/>
              <a:ahLst/>
              <a:cxnLst/>
              <a:rect l="l" t="t" r="r" b="b"/>
              <a:pathLst>
                <a:path w="37146" h="51240" extrusionOk="0">
                  <a:moveTo>
                    <a:pt x="28015" y="25511"/>
                  </a:moveTo>
                  <a:cubicBezTo>
                    <a:pt x="33576" y="27989"/>
                    <a:pt x="35737" y="32369"/>
                    <a:pt x="34883" y="38185"/>
                  </a:cubicBezTo>
                  <a:cubicBezTo>
                    <a:pt x="33995" y="44237"/>
                    <a:pt x="29839" y="48093"/>
                    <a:pt x="24349" y="49586"/>
                  </a:cubicBezTo>
                  <a:cubicBezTo>
                    <a:pt x="18261" y="51240"/>
                    <a:pt x="11256" y="50425"/>
                    <a:pt x="5339" y="48095"/>
                  </a:cubicBezTo>
                  <a:cubicBezTo>
                    <a:pt x="144" y="46048"/>
                    <a:pt x="199" y="41259"/>
                    <a:pt x="3550" y="37498"/>
                  </a:cubicBezTo>
                  <a:cubicBezTo>
                    <a:pt x="6226" y="34494"/>
                    <a:pt x="18180" y="45164"/>
                    <a:pt x="21256" y="36406"/>
                  </a:cubicBezTo>
                  <a:cubicBezTo>
                    <a:pt x="22048" y="31075"/>
                    <a:pt x="11969" y="31676"/>
                    <a:pt x="9709" y="31375"/>
                  </a:cubicBezTo>
                  <a:cubicBezTo>
                    <a:pt x="5952" y="30997"/>
                    <a:pt x="4369" y="20897"/>
                    <a:pt x="10598" y="20897"/>
                  </a:cubicBezTo>
                  <a:cubicBezTo>
                    <a:pt x="11996" y="20897"/>
                    <a:pt x="20624" y="20447"/>
                    <a:pt x="20704" y="16391"/>
                  </a:cubicBezTo>
                  <a:cubicBezTo>
                    <a:pt x="20860" y="8578"/>
                    <a:pt x="10631" y="12968"/>
                    <a:pt x="6776" y="14522"/>
                  </a:cubicBezTo>
                  <a:cubicBezTo>
                    <a:pt x="1" y="15715"/>
                    <a:pt x="1" y="6669"/>
                    <a:pt x="4530" y="4524"/>
                  </a:cubicBezTo>
                  <a:cubicBezTo>
                    <a:pt x="14088" y="1"/>
                    <a:pt x="22167" y="137"/>
                    <a:pt x="29121" y="5159"/>
                  </a:cubicBezTo>
                  <a:cubicBezTo>
                    <a:pt x="35063" y="9452"/>
                    <a:pt x="37145" y="19976"/>
                    <a:pt x="28015" y="2551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1" name="Google Shape;6161;p62"/>
            <p:cNvSpPr/>
            <p:nvPr/>
          </p:nvSpPr>
          <p:spPr>
            <a:xfrm>
              <a:off x="3473150" y="2056863"/>
              <a:ext cx="181575" cy="160875"/>
            </a:xfrm>
            <a:custGeom>
              <a:avLst/>
              <a:gdLst/>
              <a:ahLst/>
              <a:cxnLst/>
              <a:rect l="l" t="t" r="r" b="b"/>
              <a:pathLst>
                <a:path w="7263" h="6435" extrusionOk="0">
                  <a:moveTo>
                    <a:pt x="1284" y="2771"/>
                  </a:moveTo>
                  <a:cubicBezTo>
                    <a:pt x="0" y="6434"/>
                    <a:pt x="6588" y="6035"/>
                    <a:pt x="6867" y="4210"/>
                  </a:cubicBezTo>
                  <a:cubicBezTo>
                    <a:pt x="7262" y="1618"/>
                    <a:pt x="2256" y="1"/>
                    <a:pt x="1284" y="277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2" name="Google Shape;6162;p62"/>
            <p:cNvSpPr/>
            <p:nvPr/>
          </p:nvSpPr>
          <p:spPr>
            <a:xfrm>
              <a:off x="3838000" y="2070288"/>
              <a:ext cx="142450" cy="131175"/>
            </a:xfrm>
            <a:custGeom>
              <a:avLst/>
              <a:gdLst/>
              <a:ahLst/>
              <a:cxnLst/>
              <a:rect l="l" t="t" r="r" b="b"/>
              <a:pathLst>
                <a:path w="5698" h="5247" extrusionOk="0">
                  <a:moveTo>
                    <a:pt x="4" y="2397"/>
                  </a:moveTo>
                  <a:cubicBezTo>
                    <a:pt x="1" y="5247"/>
                    <a:pt x="5680" y="4923"/>
                    <a:pt x="5689" y="2282"/>
                  </a:cubicBezTo>
                  <a:cubicBezTo>
                    <a:pt x="5698" y="1"/>
                    <a:pt x="6" y="111"/>
                    <a:pt x="4" y="239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3" name="Google Shape;6163;p62"/>
            <p:cNvSpPr/>
            <p:nvPr/>
          </p:nvSpPr>
          <p:spPr>
            <a:xfrm>
              <a:off x="4005875" y="1607538"/>
              <a:ext cx="210800" cy="494425"/>
            </a:xfrm>
            <a:custGeom>
              <a:avLst/>
              <a:gdLst/>
              <a:ahLst/>
              <a:cxnLst/>
              <a:rect l="l" t="t" r="r" b="b"/>
              <a:pathLst>
                <a:path w="8432" h="19777" extrusionOk="0">
                  <a:moveTo>
                    <a:pt x="1" y="19776"/>
                  </a:moveTo>
                  <a:cubicBezTo>
                    <a:pt x="8431" y="14301"/>
                    <a:pt x="6611" y="4388"/>
                    <a:pt x="1063" y="1"/>
                  </a:cubicBezTo>
                  <a:cubicBezTo>
                    <a:pt x="2911" y="6327"/>
                    <a:pt x="2333" y="13549"/>
                    <a:pt x="1" y="197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4" name="Google Shape;6164;p62"/>
            <p:cNvSpPr/>
            <p:nvPr/>
          </p:nvSpPr>
          <p:spPr>
            <a:xfrm>
              <a:off x="3323025" y="2112138"/>
              <a:ext cx="864825" cy="639975"/>
            </a:xfrm>
            <a:custGeom>
              <a:avLst/>
              <a:gdLst/>
              <a:ahLst/>
              <a:cxnLst/>
              <a:rect l="l" t="t" r="r" b="b"/>
              <a:pathLst>
                <a:path w="34593" h="25599" extrusionOk="0">
                  <a:moveTo>
                    <a:pt x="27153" y="0"/>
                  </a:moveTo>
                  <a:cubicBezTo>
                    <a:pt x="27066" y="226"/>
                    <a:pt x="26979" y="453"/>
                    <a:pt x="26887" y="676"/>
                  </a:cubicBezTo>
                  <a:cubicBezTo>
                    <a:pt x="25347" y="4384"/>
                    <a:pt x="23054" y="7590"/>
                    <a:pt x="20165" y="10194"/>
                  </a:cubicBezTo>
                  <a:cubicBezTo>
                    <a:pt x="20165" y="10377"/>
                    <a:pt x="20156" y="10567"/>
                    <a:pt x="20127" y="10766"/>
                  </a:cubicBezTo>
                  <a:cubicBezTo>
                    <a:pt x="19036" y="13873"/>
                    <a:pt x="16827" y="14534"/>
                    <a:pt x="14311" y="14229"/>
                  </a:cubicBezTo>
                  <a:cubicBezTo>
                    <a:pt x="14245" y="14262"/>
                    <a:pt x="14182" y="14299"/>
                    <a:pt x="14115" y="14333"/>
                  </a:cubicBezTo>
                  <a:cubicBezTo>
                    <a:pt x="9840" y="16501"/>
                    <a:pt x="4746" y="18018"/>
                    <a:pt x="85" y="16987"/>
                  </a:cubicBezTo>
                  <a:cubicBezTo>
                    <a:pt x="0" y="19234"/>
                    <a:pt x="1255" y="21288"/>
                    <a:pt x="4212" y="22453"/>
                  </a:cubicBezTo>
                  <a:cubicBezTo>
                    <a:pt x="10129" y="24784"/>
                    <a:pt x="17133" y="25599"/>
                    <a:pt x="23221" y="23944"/>
                  </a:cubicBezTo>
                  <a:cubicBezTo>
                    <a:pt x="28712" y="22452"/>
                    <a:pt x="32868" y="18596"/>
                    <a:pt x="33755" y="12544"/>
                  </a:cubicBezTo>
                  <a:cubicBezTo>
                    <a:pt x="34592" y="6826"/>
                    <a:pt x="32510" y="2501"/>
                    <a:pt x="271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5" name="Google Shape;6165;p62"/>
            <p:cNvSpPr/>
            <p:nvPr/>
          </p:nvSpPr>
          <p:spPr>
            <a:xfrm>
              <a:off x="3701325" y="2146013"/>
              <a:ext cx="83875" cy="47700"/>
            </a:xfrm>
            <a:custGeom>
              <a:avLst/>
              <a:gdLst/>
              <a:ahLst/>
              <a:cxnLst/>
              <a:rect l="l" t="t" r="r" b="b"/>
              <a:pathLst>
                <a:path w="3355" h="1908" extrusionOk="0">
                  <a:moveTo>
                    <a:pt x="232" y="0"/>
                  </a:moveTo>
                  <a:cubicBezTo>
                    <a:pt x="104" y="0"/>
                    <a:pt x="1" y="103"/>
                    <a:pt x="1" y="231"/>
                  </a:cubicBezTo>
                  <a:cubicBezTo>
                    <a:pt x="1" y="1156"/>
                    <a:pt x="754" y="1907"/>
                    <a:pt x="1678" y="1907"/>
                  </a:cubicBezTo>
                  <a:cubicBezTo>
                    <a:pt x="2602" y="1907"/>
                    <a:pt x="3354" y="1156"/>
                    <a:pt x="3353" y="231"/>
                  </a:cubicBezTo>
                  <a:cubicBezTo>
                    <a:pt x="3353" y="103"/>
                    <a:pt x="3250" y="0"/>
                    <a:pt x="3122" y="0"/>
                  </a:cubicBezTo>
                  <a:cubicBezTo>
                    <a:pt x="2993" y="0"/>
                    <a:pt x="2890" y="103"/>
                    <a:pt x="2890" y="231"/>
                  </a:cubicBezTo>
                  <a:cubicBezTo>
                    <a:pt x="2890" y="901"/>
                    <a:pt x="2345" y="1445"/>
                    <a:pt x="1676" y="1445"/>
                  </a:cubicBezTo>
                  <a:cubicBezTo>
                    <a:pt x="1009" y="1445"/>
                    <a:pt x="463" y="901"/>
                    <a:pt x="463" y="231"/>
                  </a:cubicBezTo>
                  <a:cubicBezTo>
                    <a:pt x="463" y="103"/>
                    <a:pt x="360" y="0"/>
                    <a:pt x="232" y="0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6" name="Google Shape;6166;p62"/>
            <p:cNvSpPr/>
            <p:nvPr/>
          </p:nvSpPr>
          <p:spPr>
            <a:xfrm>
              <a:off x="3587550" y="2047063"/>
              <a:ext cx="86875" cy="86850"/>
            </a:xfrm>
            <a:custGeom>
              <a:avLst/>
              <a:gdLst/>
              <a:ahLst/>
              <a:cxnLst/>
              <a:rect l="l" t="t" r="r" b="b"/>
              <a:pathLst>
                <a:path w="3475" h="3474" extrusionOk="0">
                  <a:moveTo>
                    <a:pt x="3474" y="1737"/>
                  </a:moveTo>
                  <a:cubicBezTo>
                    <a:pt x="3474" y="2695"/>
                    <a:pt x="2696" y="3474"/>
                    <a:pt x="1737" y="3474"/>
                  </a:cubicBezTo>
                  <a:cubicBezTo>
                    <a:pt x="779" y="3474"/>
                    <a:pt x="1" y="2695"/>
                    <a:pt x="1" y="1737"/>
                  </a:cubicBezTo>
                  <a:cubicBezTo>
                    <a:pt x="1" y="778"/>
                    <a:pt x="779" y="1"/>
                    <a:pt x="1737" y="1"/>
                  </a:cubicBezTo>
                  <a:cubicBezTo>
                    <a:pt x="2697" y="1"/>
                    <a:pt x="3474" y="779"/>
                    <a:pt x="3474" y="1737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7" name="Google Shape;6167;p62"/>
            <p:cNvSpPr/>
            <p:nvPr/>
          </p:nvSpPr>
          <p:spPr>
            <a:xfrm>
              <a:off x="3624025" y="2074488"/>
              <a:ext cx="31800" cy="31800"/>
            </a:xfrm>
            <a:custGeom>
              <a:avLst/>
              <a:gdLst/>
              <a:ahLst/>
              <a:cxnLst/>
              <a:rect l="l" t="t" r="r" b="b"/>
              <a:pathLst>
                <a:path w="1272" h="1272" extrusionOk="0">
                  <a:moveTo>
                    <a:pt x="1271" y="636"/>
                  </a:moveTo>
                  <a:cubicBezTo>
                    <a:pt x="1271" y="986"/>
                    <a:pt x="986" y="1272"/>
                    <a:pt x="635" y="1272"/>
                  </a:cubicBezTo>
                  <a:cubicBezTo>
                    <a:pt x="284" y="1272"/>
                    <a:pt x="0" y="986"/>
                    <a:pt x="0" y="636"/>
                  </a:cubicBezTo>
                  <a:cubicBezTo>
                    <a:pt x="0" y="285"/>
                    <a:pt x="285" y="1"/>
                    <a:pt x="635" y="1"/>
                  </a:cubicBezTo>
                  <a:cubicBezTo>
                    <a:pt x="986" y="1"/>
                    <a:pt x="1271" y="285"/>
                    <a:pt x="1271" y="6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8" name="Google Shape;6168;p62"/>
            <p:cNvSpPr/>
            <p:nvPr/>
          </p:nvSpPr>
          <p:spPr>
            <a:xfrm>
              <a:off x="3602450" y="2095288"/>
              <a:ext cx="10925" cy="10925"/>
            </a:xfrm>
            <a:custGeom>
              <a:avLst/>
              <a:gdLst/>
              <a:ahLst/>
              <a:cxnLst/>
              <a:rect l="l" t="t" r="r" b="b"/>
              <a:pathLst>
                <a:path w="437" h="437" extrusionOk="0">
                  <a:moveTo>
                    <a:pt x="436" y="219"/>
                  </a:moveTo>
                  <a:cubicBezTo>
                    <a:pt x="436" y="340"/>
                    <a:pt x="338" y="437"/>
                    <a:pt x="218" y="437"/>
                  </a:cubicBezTo>
                  <a:cubicBezTo>
                    <a:pt x="97" y="437"/>
                    <a:pt x="0" y="340"/>
                    <a:pt x="0" y="219"/>
                  </a:cubicBezTo>
                  <a:cubicBezTo>
                    <a:pt x="0" y="99"/>
                    <a:pt x="97" y="1"/>
                    <a:pt x="218" y="1"/>
                  </a:cubicBezTo>
                  <a:cubicBezTo>
                    <a:pt x="338" y="1"/>
                    <a:pt x="436" y="99"/>
                    <a:pt x="436" y="2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9" name="Google Shape;6169;p62"/>
            <p:cNvSpPr/>
            <p:nvPr/>
          </p:nvSpPr>
          <p:spPr>
            <a:xfrm>
              <a:off x="3794225" y="2034113"/>
              <a:ext cx="103900" cy="60350"/>
            </a:xfrm>
            <a:custGeom>
              <a:avLst/>
              <a:gdLst/>
              <a:ahLst/>
              <a:cxnLst/>
              <a:rect l="l" t="t" r="r" b="b"/>
              <a:pathLst>
                <a:path w="4156" h="2414" extrusionOk="0">
                  <a:moveTo>
                    <a:pt x="2087" y="1"/>
                  </a:moveTo>
                  <a:cubicBezTo>
                    <a:pt x="2025" y="1"/>
                    <a:pt x="1964" y="26"/>
                    <a:pt x="1918" y="74"/>
                  </a:cubicBezTo>
                  <a:lnTo>
                    <a:pt x="82" y="2023"/>
                  </a:lnTo>
                  <a:cubicBezTo>
                    <a:pt x="18" y="2091"/>
                    <a:pt x="0" y="2188"/>
                    <a:pt x="37" y="2274"/>
                  </a:cubicBezTo>
                  <a:cubicBezTo>
                    <a:pt x="74" y="2359"/>
                    <a:pt x="157" y="2413"/>
                    <a:pt x="250" y="2413"/>
                  </a:cubicBezTo>
                  <a:lnTo>
                    <a:pt x="3923" y="2413"/>
                  </a:lnTo>
                  <a:cubicBezTo>
                    <a:pt x="4052" y="2413"/>
                    <a:pt x="4155" y="2311"/>
                    <a:pt x="4155" y="2181"/>
                  </a:cubicBezTo>
                  <a:cubicBezTo>
                    <a:pt x="4155" y="2052"/>
                    <a:pt x="4052" y="1950"/>
                    <a:pt x="3923" y="1950"/>
                  </a:cubicBezTo>
                  <a:lnTo>
                    <a:pt x="787" y="1950"/>
                  </a:lnTo>
                  <a:lnTo>
                    <a:pt x="2255" y="392"/>
                  </a:lnTo>
                  <a:cubicBezTo>
                    <a:pt x="2343" y="299"/>
                    <a:pt x="2337" y="152"/>
                    <a:pt x="2244" y="65"/>
                  </a:cubicBezTo>
                  <a:cubicBezTo>
                    <a:pt x="2201" y="22"/>
                    <a:pt x="2144" y="1"/>
                    <a:pt x="2087" y="1"/>
                  </a:cubicBezTo>
                  <a:close/>
                </a:path>
              </a:pathLst>
            </a:custGeom>
            <a:solidFill>
              <a:srgbClr val="18181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0" name="Google Shape;6170;p62"/>
            <p:cNvSpPr/>
            <p:nvPr/>
          </p:nvSpPr>
          <p:spPr>
            <a:xfrm>
              <a:off x="3533275" y="1555913"/>
              <a:ext cx="430175" cy="94150"/>
            </a:xfrm>
            <a:custGeom>
              <a:avLst/>
              <a:gdLst/>
              <a:ahLst/>
              <a:cxnLst/>
              <a:rect l="l" t="t" r="r" b="b"/>
              <a:pathLst>
                <a:path w="17207" h="3766" extrusionOk="0">
                  <a:moveTo>
                    <a:pt x="8682" y="0"/>
                  </a:moveTo>
                  <a:cubicBezTo>
                    <a:pt x="6159" y="0"/>
                    <a:pt x="3558" y="315"/>
                    <a:pt x="1183" y="946"/>
                  </a:cubicBezTo>
                  <a:cubicBezTo>
                    <a:pt x="442" y="1143"/>
                    <a:pt x="0" y="1904"/>
                    <a:pt x="197" y="2646"/>
                  </a:cubicBezTo>
                  <a:cubicBezTo>
                    <a:pt x="363" y="3268"/>
                    <a:pt x="925" y="3679"/>
                    <a:pt x="1539" y="3679"/>
                  </a:cubicBezTo>
                  <a:cubicBezTo>
                    <a:pt x="1657" y="3679"/>
                    <a:pt x="1777" y="3663"/>
                    <a:pt x="1897" y="3632"/>
                  </a:cubicBezTo>
                  <a:cubicBezTo>
                    <a:pt x="4058" y="3057"/>
                    <a:pt x="6417" y="2770"/>
                    <a:pt x="8695" y="2770"/>
                  </a:cubicBezTo>
                  <a:cubicBezTo>
                    <a:pt x="11059" y="2770"/>
                    <a:pt x="13336" y="3079"/>
                    <a:pt x="15213" y="3696"/>
                  </a:cubicBezTo>
                  <a:cubicBezTo>
                    <a:pt x="15357" y="3743"/>
                    <a:pt x="15504" y="3765"/>
                    <a:pt x="15647" y="3765"/>
                  </a:cubicBezTo>
                  <a:cubicBezTo>
                    <a:pt x="16232" y="3765"/>
                    <a:pt x="16776" y="3394"/>
                    <a:pt x="16968" y="2810"/>
                  </a:cubicBezTo>
                  <a:cubicBezTo>
                    <a:pt x="17207" y="2081"/>
                    <a:pt x="16811" y="1296"/>
                    <a:pt x="16081" y="1056"/>
                  </a:cubicBezTo>
                  <a:cubicBezTo>
                    <a:pt x="13941" y="353"/>
                    <a:pt x="11355" y="0"/>
                    <a:pt x="8682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1" name="Google Shape;6171;p62"/>
            <p:cNvSpPr/>
            <p:nvPr/>
          </p:nvSpPr>
          <p:spPr>
            <a:xfrm>
              <a:off x="3365375" y="1600938"/>
              <a:ext cx="147525" cy="150500"/>
            </a:xfrm>
            <a:custGeom>
              <a:avLst/>
              <a:gdLst/>
              <a:ahLst/>
              <a:cxnLst/>
              <a:rect l="l" t="t" r="r" b="b"/>
              <a:pathLst>
                <a:path w="5901" h="6020" extrusionOk="0">
                  <a:moveTo>
                    <a:pt x="4384" y="1"/>
                  </a:moveTo>
                  <a:cubicBezTo>
                    <a:pt x="4289" y="1"/>
                    <a:pt x="4192" y="11"/>
                    <a:pt x="4096" y="31"/>
                  </a:cubicBezTo>
                  <a:cubicBezTo>
                    <a:pt x="2077" y="457"/>
                    <a:pt x="520" y="2167"/>
                    <a:pt x="132" y="4390"/>
                  </a:cubicBezTo>
                  <a:cubicBezTo>
                    <a:pt x="0" y="5146"/>
                    <a:pt x="505" y="5866"/>
                    <a:pt x="1262" y="5998"/>
                  </a:cubicBezTo>
                  <a:cubicBezTo>
                    <a:pt x="1342" y="6013"/>
                    <a:pt x="1423" y="6019"/>
                    <a:pt x="1502" y="6019"/>
                  </a:cubicBezTo>
                  <a:cubicBezTo>
                    <a:pt x="2164" y="6019"/>
                    <a:pt x="2751" y="5543"/>
                    <a:pt x="2870" y="4868"/>
                  </a:cubicBezTo>
                  <a:cubicBezTo>
                    <a:pt x="3016" y="4036"/>
                    <a:pt x="3574" y="2981"/>
                    <a:pt x="4668" y="2751"/>
                  </a:cubicBezTo>
                  <a:cubicBezTo>
                    <a:pt x="5419" y="2593"/>
                    <a:pt x="5900" y="1857"/>
                    <a:pt x="5741" y="1106"/>
                  </a:cubicBezTo>
                  <a:cubicBezTo>
                    <a:pt x="5604" y="451"/>
                    <a:pt x="5027" y="1"/>
                    <a:pt x="4384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72" name="Google Shape;6172;p62"/>
          <p:cNvGrpSpPr/>
          <p:nvPr/>
        </p:nvGrpSpPr>
        <p:grpSpPr>
          <a:xfrm>
            <a:off x="8337127" y="494454"/>
            <a:ext cx="509693" cy="603673"/>
            <a:chOff x="4576300" y="1605425"/>
            <a:chExt cx="1036175" cy="1247225"/>
          </a:xfrm>
        </p:grpSpPr>
        <p:sp>
          <p:nvSpPr>
            <p:cNvPr id="6173" name="Google Shape;6173;p62"/>
            <p:cNvSpPr/>
            <p:nvPr/>
          </p:nvSpPr>
          <p:spPr>
            <a:xfrm>
              <a:off x="5123200" y="2693650"/>
              <a:ext cx="94075" cy="159000"/>
            </a:xfrm>
            <a:custGeom>
              <a:avLst/>
              <a:gdLst/>
              <a:ahLst/>
              <a:cxnLst/>
              <a:rect l="l" t="t" r="r" b="b"/>
              <a:pathLst>
                <a:path w="3763" h="6360" extrusionOk="0">
                  <a:moveTo>
                    <a:pt x="2443" y="0"/>
                  </a:moveTo>
                  <a:cubicBezTo>
                    <a:pt x="2443" y="0"/>
                    <a:pt x="3034" y="4749"/>
                    <a:pt x="2489" y="5006"/>
                  </a:cubicBezTo>
                  <a:cubicBezTo>
                    <a:pt x="1947" y="5262"/>
                    <a:pt x="126" y="5336"/>
                    <a:pt x="64" y="5848"/>
                  </a:cubicBezTo>
                  <a:cubicBezTo>
                    <a:pt x="1" y="6359"/>
                    <a:pt x="3763" y="5837"/>
                    <a:pt x="3763" y="5837"/>
                  </a:cubicBezTo>
                  <a:lnTo>
                    <a:pt x="3763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4" name="Google Shape;6174;p62"/>
            <p:cNvSpPr/>
            <p:nvPr/>
          </p:nvSpPr>
          <p:spPr>
            <a:xfrm>
              <a:off x="5321500" y="2693650"/>
              <a:ext cx="92475" cy="159000"/>
            </a:xfrm>
            <a:custGeom>
              <a:avLst/>
              <a:gdLst/>
              <a:ahLst/>
              <a:cxnLst/>
              <a:rect l="l" t="t" r="r" b="b"/>
              <a:pathLst>
                <a:path w="3699" h="6360" extrusionOk="0">
                  <a:moveTo>
                    <a:pt x="1236" y="0"/>
                  </a:moveTo>
                  <a:cubicBezTo>
                    <a:pt x="1236" y="0"/>
                    <a:pt x="603" y="4749"/>
                    <a:pt x="1147" y="5006"/>
                  </a:cubicBezTo>
                  <a:cubicBezTo>
                    <a:pt x="1691" y="5262"/>
                    <a:pt x="3574" y="5336"/>
                    <a:pt x="3636" y="5848"/>
                  </a:cubicBezTo>
                  <a:cubicBezTo>
                    <a:pt x="3698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5" name="Google Shape;6175;p62"/>
            <p:cNvSpPr/>
            <p:nvPr/>
          </p:nvSpPr>
          <p:spPr>
            <a:xfrm>
              <a:off x="5245500" y="2353875"/>
              <a:ext cx="366975" cy="294750"/>
            </a:xfrm>
            <a:custGeom>
              <a:avLst/>
              <a:gdLst/>
              <a:ahLst/>
              <a:cxnLst/>
              <a:rect l="l" t="t" r="r" b="b"/>
              <a:pathLst>
                <a:path w="14679" h="11790" extrusionOk="0">
                  <a:moveTo>
                    <a:pt x="2173" y="347"/>
                  </a:moveTo>
                  <a:cubicBezTo>
                    <a:pt x="2173" y="347"/>
                    <a:pt x="2872" y="2769"/>
                    <a:pt x="4777" y="4546"/>
                  </a:cubicBezTo>
                  <a:cubicBezTo>
                    <a:pt x="6682" y="6325"/>
                    <a:pt x="9797" y="7463"/>
                    <a:pt x="10545" y="7735"/>
                  </a:cubicBezTo>
                  <a:cubicBezTo>
                    <a:pt x="12043" y="8279"/>
                    <a:pt x="13082" y="7046"/>
                    <a:pt x="13454" y="7454"/>
                  </a:cubicBezTo>
                  <a:cubicBezTo>
                    <a:pt x="13830" y="7866"/>
                    <a:pt x="12726" y="8727"/>
                    <a:pt x="12726" y="8727"/>
                  </a:cubicBezTo>
                  <a:cubicBezTo>
                    <a:pt x="12726" y="8727"/>
                    <a:pt x="14370" y="8946"/>
                    <a:pt x="14547" y="9473"/>
                  </a:cubicBezTo>
                  <a:cubicBezTo>
                    <a:pt x="14678" y="9870"/>
                    <a:pt x="12537" y="9601"/>
                    <a:pt x="12537" y="9601"/>
                  </a:cubicBezTo>
                  <a:cubicBezTo>
                    <a:pt x="12537" y="9601"/>
                    <a:pt x="13820" y="11323"/>
                    <a:pt x="13387" y="11555"/>
                  </a:cubicBezTo>
                  <a:cubicBezTo>
                    <a:pt x="12956" y="11790"/>
                    <a:pt x="11750" y="10332"/>
                    <a:pt x="11750" y="10332"/>
                  </a:cubicBezTo>
                  <a:cubicBezTo>
                    <a:pt x="11750" y="10332"/>
                    <a:pt x="11423" y="11403"/>
                    <a:pt x="11023" y="11402"/>
                  </a:cubicBezTo>
                  <a:cubicBezTo>
                    <a:pt x="10612" y="11402"/>
                    <a:pt x="10901" y="9756"/>
                    <a:pt x="9881" y="9055"/>
                  </a:cubicBezTo>
                  <a:cubicBezTo>
                    <a:pt x="9411" y="8734"/>
                    <a:pt x="5749" y="7594"/>
                    <a:pt x="3594" y="5596"/>
                  </a:cubicBezTo>
                  <a:cubicBezTo>
                    <a:pt x="1049" y="3239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6" name="Google Shape;6176;p62"/>
            <p:cNvSpPr/>
            <p:nvPr/>
          </p:nvSpPr>
          <p:spPr>
            <a:xfrm>
              <a:off x="4917925" y="2388650"/>
              <a:ext cx="366975" cy="294700"/>
            </a:xfrm>
            <a:custGeom>
              <a:avLst/>
              <a:gdLst/>
              <a:ahLst/>
              <a:cxnLst/>
              <a:rect l="l" t="t" r="r" b="b"/>
              <a:pathLst>
                <a:path w="14679" h="11788" extrusionOk="0">
                  <a:moveTo>
                    <a:pt x="12506" y="347"/>
                  </a:moveTo>
                  <a:cubicBezTo>
                    <a:pt x="12506" y="347"/>
                    <a:pt x="11807" y="2768"/>
                    <a:pt x="9902" y="4546"/>
                  </a:cubicBezTo>
                  <a:cubicBezTo>
                    <a:pt x="7997" y="6324"/>
                    <a:pt x="4882" y="7461"/>
                    <a:pt x="4134" y="7733"/>
                  </a:cubicBezTo>
                  <a:cubicBezTo>
                    <a:pt x="2636" y="8277"/>
                    <a:pt x="1597" y="7044"/>
                    <a:pt x="1225" y="7452"/>
                  </a:cubicBezTo>
                  <a:cubicBezTo>
                    <a:pt x="849" y="7864"/>
                    <a:pt x="1953" y="8726"/>
                    <a:pt x="1953" y="8726"/>
                  </a:cubicBezTo>
                  <a:cubicBezTo>
                    <a:pt x="1953" y="8726"/>
                    <a:pt x="309" y="8946"/>
                    <a:pt x="133" y="9471"/>
                  </a:cubicBezTo>
                  <a:cubicBezTo>
                    <a:pt x="1" y="9868"/>
                    <a:pt x="2142" y="9601"/>
                    <a:pt x="2142" y="9601"/>
                  </a:cubicBezTo>
                  <a:cubicBezTo>
                    <a:pt x="2142" y="9601"/>
                    <a:pt x="860" y="11321"/>
                    <a:pt x="1292" y="11555"/>
                  </a:cubicBezTo>
                  <a:cubicBezTo>
                    <a:pt x="1723" y="11788"/>
                    <a:pt x="2929" y="10332"/>
                    <a:pt x="2929" y="10332"/>
                  </a:cubicBezTo>
                  <a:cubicBezTo>
                    <a:pt x="2929" y="10332"/>
                    <a:pt x="3256" y="11401"/>
                    <a:pt x="3656" y="11400"/>
                  </a:cubicBezTo>
                  <a:cubicBezTo>
                    <a:pt x="4067" y="11400"/>
                    <a:pt x="3778" y="9755"/>
                    <a:pt x="4798" y="9054"/>
                  </a:cubicBezTo>
                  <a:cubicBezTo>
                    <a:pt x="5268" y="8732"/>
                    <a:pt x="8930" y="7592"/>
                    <a:pt x="11085" y="5594"/>
                  </a:cubicBezTo>
                  <a:cubicBezTo>
                    <a:pt x="13631" y="3238"/>
                    <a:pt x="14679" y="0"/>
                    <a:pt x="146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7" name="Google Shape;6177;p62"/>
            <p:cNvSpPr/>
            <p:nvPr/>
          </p:nvSpPr>
          <p:spPr>
            <a:xfrm>
              <a:off x="5245400" y="2353925"/>
              <a:ext cx="290075" cy="222625"/>
            </a:xfrm>
            <a:custGeom>
              <a:avLst/>
              <a:gdLst/>
              <a:ahLst/>
              <a:cxnLst/>
              <a:rect l="l" t="t" r="r" b="b"/>
              <a:pathLst>
                <a:path w="11603" h="8905" extrusionOk="0">
                  <a:moveTo>
                    <a:pt x="11603" y="7858"/>
                  </a:moveTo>
                  <a:cubicBezTo>
                    <a:pt x="11284" y="7895"/>
                    <a:pt x="10931" y="7872"/>
                    <a:pt x="10548" y="7733"/>
                  </a:cubicBezTo>
                  <a:cubicBezTo>
                    <a:pt x="9798" y="7459"/>
                    <a:pt x="6685" y="6323"/>
                    <a:pt x="4780" y="4544"/>
                  </a:cubicBezTo>
                  <a:cubicBezTo>
                    <a:pt x="2875" y="2766"/>
                    <a:pt x="2176" y="345"/>
                    <a:pt x="2176" y="345"/>
                  </a:cubicBezTo>
                  <a:lnTo>
                    <a:pt x="0" y="0"/>
                  </a:lnTo>
                  <a:cubicBezTo>
                    <a:pt x="0" y="0"/>
                    <a:pt x="1050" y="3238"/>
                    <a:pt x="3594" y="5595"/>
                  </a:cubicBezTo>
                  <a:cubicBezTo>
                    <a:pt x="5492" y="7354"/>
                    <a:pt x="8561" y="8448"/>
                    <a:pt x="9584" y="8905"/>
                  </a:cubicBezTo>
                  <a:cubicBezTo>
                    <a:pt x="10276" y="8609"/>
                    <a:pt x="10948" y="8254"/>
                    <a:pt x="11603" y="785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8" name="Google Shape;6178;p62"/>
            <p:cNvSpPr/>
            <p:nvPr/>
          </p:nvSpPr>
          <p:spPr>
            <a:xfrm>
              <a:off x="5025450" y="2388675"/>
              <a:ext cx="259475" cy="206250"/>
            </a:xfrm>
            <a:custGeom>
              <a:avLst/>
              <a:gdLst/>
              <a:ahLst/>
              <a:cxnLst/>
              <a:rect l="l" t="t" r="r" b="b"/>
              <a:pathLst>
                <a:path w="10379" h="8250" extrusionOk="0">
                  <a:moveTo>
                    <a:pt x="2345" y="8250"/>
                  </a:moveTo>
                  <a:cubicBezTo>
                    <a:pt x="3704" y="7660"/>
                    <a:pt x="5508" y="6779"/>
                    <a:pt x="6785" y="5594"/>
                  </a:cubicBezTo>
                  <a:cubicBezTo>
                    <a:pt x="9331" y="3238"/>
                    <a:pt x="10379" y="0"/>
                    <a:pt x="10379" y="0"/>
                  </a:cubicBezTo>
                  <a:lnTo>
                    <a:pt x="8203" y="346"/>
                  </a:lnTo>
                  <a:cubicBezTo>
                    <a:pt x="8203" y="346"/>
                    <a:pt x="7505" y="2767"/>
                    <a:pt x="5600" y="4545"/>
                  </a:cubicBezTo>
                  <a:cubicBezTo>
                    <a:pt x="3813" y="6212"/>
                    <a:pt x="967" y="7314"/>
                    <a:pt x="0" y="7672"/>
                  </a:cubicBezTo>
                  <a:cubicBezTo>
                    <a:pt x="779" y="7893"/>
                    <a:pt x="1559" y="8087"/>
                    <a:pt x="2345" y="825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79" name="Google Shape;6179;p62"/>
            <p:cNvSpPr/>
            <p:nvPr/>
          </p:nvSpPr>
          <p:spPr>
            <a:xfrm>
              <a:off x="4576350" y="1605425"/>
              <a:ext cx="1029325" cy="1121775"/>
            </a:xfrm>
            <a:custGeom>
              <a:avLst/>
              <a:gdLst/>
              <a:ahLst/>
              <a:cxnLst/>
              <a:rect l="l" t="t" r="r" b="b"/>
              <a:pathLst>
                <a:path w="41173" h="44871" extrusionOk="0">
                  <a:moveTo>
                    <a:pt x="33730" y="24981"/>
                  </a:moveTo>
                  <a:cubicBezTo>
                    <a:pt x="33749" y="25451"/>
                    <a:pt x="34403" y="26318"/>
                    <a:pt x="35017" y="26308"/>
                  </a:cubicBezTo>
                  <a:cubicBezTo>
                    <a:pt x="38485" y="26245"/>
                    <a:pt x="41172" y="27173"/>
                    <a:pt x="41166" y="31101"/>
                  </a:cubicBezTo>
                  <a:cubicBezTo>
                    <a:pt x="41161" y="34620"/>
                    <a:pt x="39680" y="36139"/>
                    <a:pt x="35987" y="35987"/>
                  </a:cubicBezTo>
                  <a:cubicBezTo>
                    <a:pt x="31026" y="35730"/>
                    <a:pt x="35591" y="44862"/>
                    <a:pt x="30199" y="44870"/>
                  </a:cubicBezTo>
                  <a:cubicBezTo>
                    <a:pt x="22697" y="44870"/>
                    <a:pt x="22032" y="43828"/>
                    <a:pt x="22076" y="39434"/>
                  </a:cubicBezTo>
                  <a:cubicBezTo>
                    <a:pt x="22129" y="34119"/>
                    <a:pt x="16206" y="36523"/>
                    <a:pt x="6694" y="36034"/>
                  </a:cubicBezTo>
                  <a:cubicBezTo>
                    <a:pt x="3374" y="36034"/>
                    <a:pt x="1" y="33280"/>
                    <a:pt x="1481" y="28579"/>
                  </a:cubicBezTo>
                  <a:cubicBezTo>
                    <a:pt x="5043" y="17260"/>
                    <a:pt x="14170" y="9352"/>
                    <a:pt x="19775" y="3127"/>
                  </a:cubicBezTo>
                  <a:cubicBezTo>
                    <a:pt x="22591" y="0"/>
                    <a:pt x="26230" y="764"/>
                    <a:pt x="30116" y="1197"/>
                  </a:cubicBezTo>
                  <a:cubicBezTo>
                    <a:pt x="37062" y="1971"/>
                    <a:pt x="33613" y="22043"/>
                    <a:pt x="33730" y="24981"/>
                  </a:cubicBezTo>
                  <a:close/>
                  <a:moveTo>
                    <a:pt x="24733" y="10078"/>
                  </a:moveTo>
                  <a:cubicBezTo>
                    <a:pt x="22733" y="9047"/>
                    <a:pt x="12483" y="21950"/>
                    <a:pt x="13790" y="23594"/>
                  </a:cubicBezTo>
                  <a:cubicBezTo>
                    <a:pt x="14674" y="24707"/>
                    <a:pt x="24733" y="25165"/>
                    <a:pt x="25443" y="24117"/>
                  </a:cubicBezTo>
                  <a:cubicBezTo>
                    <a:pt x="26672" y="22307"/>
                    <a:pt x="27489" y="11499"/>
                    <a:pt x="24733" y="1007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0" name="Google Shape;6180;p62"/>
            <p:cNvSpPr/>
            <p:nvPr/>
          </p:nvSpPr>
          <p:spPr>
            <a:xfrm>
              <a:off x="4576300" y="1834725"/>
              <a:ext cx="839350" cy="892425"/>
            </a:xfrm>
            <a:custGeom>
              <a:avLst/>
              <a:gdLst/>
              <a:ahLst/>
              <a:cxnLst/>
              <a:rect l="l" t="t" r="r" b="b"/>
              <a:pathLst>
                <a:path w="33574" h="35697" extrusionOk="0">
                  <a:moveTo>
                    <a:pt x="31864" y="29009"/>
                  </a:moveTo>
                  <a:cubicBezTo>
                    <a:pt x="25675" y="26598"/>
                    <a:pt x="21265" y="21369"/>
                    <a:pt x="18578" y="15428"/>
                  </a:cubicBezTo>
                  <a:cubicBezTo>
                    <a:pt x="16266" y="15260"/>
                    <a:pt x="14174" y="14902"/>
                    <a:pt x="13791" y="14422"/>
                  </a:cubicBezTo>
                  <a:cubicBezTo>
                    <a:pt x="13301" y="13805"/>
                    <a:pt x="14437" y="11602"/>
                    <a:pt x="16156" y="9146"/>
                  </a:cubicBezTo>
                  <a:cubicBezTo>
                    <a:pt x="15220" y="6267"/>
                    <a:pt x="14440" y="3124"/>
                    <a:pt x="14079" y="0"/>
                  </a:cubicBezTo>
                  <a:cubicBezTo>
                    <a:pt x="9234" y="5185"/>
                    <a:pt x="3984" y="11452"/>
                    <a:pt x="1481" y="19406"/>
                  </a:cubicBezTo>
                  <a:cubicBezTo>
                    <a:pt x="0" y="24107"/>
                    <a:pt x="3374" y="26861"/>
                    <a:pt x="6695" y="26861"/>
                  </a:cubicBezTo>
                  <a:cubicBezTo>
                    <a:pt x="16205" y="27350"/>
                    <a:pt x="22130" y="24946"/>
                    <a:pt x="22077" y="30261"/>
                  </a:cubicBezTo>
                  <a:cubicBezTo>
                    <a:pt x="22032" y="34655"/>
                    <a:pt x="22698" y="35696"/>
                    <a:pt x="30200" y="35696"/>
                  </a:cubicBezTo>
                  <a:cubicBezTo>
                    <a:pt x="33573" y="35693"/>
                    <a:pt x="33050" y="32116"/>
                    <a:pt x="33401" y="29502"/>
                  </a:cubicBezTo>
                  <a:cubicBezTo>
                    <a:pt x="32893" y="29372"/>
                    <a:pt x="32382" y="29212"/>
                    <a:pt x="31864" y="2900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1" name="Google Shape;6181;p62"/>
            <p:cNvSpPr/>
            <p:nvPr/>
          </p:nvSpPr>
          <p:spPr>
            <a:xfrm>
              <a:off x="5159775" y="2330500"/>
              <a:ext cx="132475" cy="136625"/>
            </a:xfrm>
            <a:custGeom>
              <a:avLst/>
              <a:gdLst/>
              <a:ahLst/>
              <a:cxnLst/>
              <a:rect l="l" t="t" r="r" b="b"/>
              <a:pathLst>
                <a:path w="5299" h="5465" extrusionOk="0">
                  <a:moveTo>
                    <a:pt x="606" y="2353"/>
                  </a:moveTo>
                  <a:cubicBezTo>
                    <a:pt x="0" y="5465"/>
                    <a:pt x="5276" y="4364"/>
                    <a:pt x="5285" y="2859"/>
                  </a:cubicBezTo>
                  <a:cubicBezTo>
                    <a:pt x="5299" y="717"/>
                    <a:pt x="1064" y="1"/>
                    <a:pt x="606" y="235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2" name="Google Shape;6182;p62"/>
            <p:cNvSpPr/>
            <p:nvPr/>
          </p:nvSpPr>
          <p:spPr>
            <a:xfrm>
              <a:off x="4863800" y="2335975"/>
              <a:ext cx="131825" cy="135925"/>
            </a:xfrm>
            <a:custGeom>
              <a:avLst/>
              <a:gdLst/>
              <a:ahLst/>
              <a:cxnLst/>
              <a:rect l="l" t="t" r="r" b="b"/>
              <a:pathLst>
                <a:path w="5273" h="5437" extrusionOk="0">
                  <a:moveTo>
                    <a:pt x="603" y="2341"/>
                  </a:moveTo>
                  <a:cubicBezTo>
                    <a:pt x="0" y="5436"/>
                    <a:pt x="5249" y="4342"/>
                    <a:pt x="5258" y="2843"/>
                  </a:cubicBezTo>
                  <a:cubicBezTo>
                    <a:pt x="5273" y="713"/>
                    <a:pt x="1059" y="0"/>
                    <a:pt x="603" y="234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3" name="Google Shape;6183;p62"/>
            <p:cNvSpPr/>
            <p:nvPr/>
          </p:nvSpPr>
          <p:spPr>
            <a:xfrm>
              <a:off x="5129525" y="2301325"/>
              <a:ext cx="82925" cy="82900"/>
            </a:xfrm>
            <a:custGeom>
              <a:avLst/>
              <a:gdLst/>
              <a:ahLst/>
              <a:cxnLst/>
              <a:rect l="l" t="t" r="r" b="b"/>
              <a:pathLst>
                <a:path w="3317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8" y="3315"/>
                  </a:cubicBezTo>
                  <a:cubicBezTo>
                    <a:pt x="743" y="3315"/>
                    <a:pt x="1" y="2574"/>
                    <a:pt x="1" y="1658"/>
                  </a:cubicBezTo>
                  <a:cubicBezTo>
                    <a:pt x="1" y="743"/>
                    <a:pt x="743" y="1"/>
                    <a:pt x="1658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4" name="Google Shape;6184;p62"/>
            <p:cNvSpPr/>
            <p:nvPr/>
          </p:nvSpPr>
          <p:spPr>
            <a:xfrm>
              <a:off x="5164325" y="2327500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2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5" name="Google Shape;6185;p62"/>
            <p:cNvSpPr/>
            <p:nvPr/>
          </p:nvSpPr>
          <p:spPr>
            <a:xfrm>
              <a:off x="5143675" y="2347350"/>
              <a:ext cx="10475" cy="10450"/>
            </a:xfrm>
            <a:custGeom>
              <a:avLst/>
              <a:gdLst/>
              <a:ahLst/>
              <a:cxnLst/>
              <a:rect l="l" t="t" r="r" b="b"/>
              <a:pathLst>
                <a:path w="419" h="418" extrusionOk="0">
                  <a:moveTo>
                    <a:pt x="418" y="210"/>
                  </a:moveTo>
                  <a:cubicBezTo>
                    <a:pt x="418" y="325"/>
                    <a:pt x="324" y="418"/>
                    <a:pt x="210" y="418"/>
                  </a:cubicBezTo>
                  <a:cubicBezTo>
                    <a:pt x="95" y="418"/>
                    <a:pt x="1" y="325"/>
                    <a:pt x="1" y="210"/>
                  </a:cubicBezTo>
                  <a:cubicBezTo>
                    <a:pt x="1" y="94"/>
                    <a:pt x="94" y="0"/>
                    <a:pt x="210" y="0"/>
                  </a:cubicBezTo>
                  <a:cubicBezTo>
                    <a:pt x="325" y="0"/>
                    <a:pt x="418" y="94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6" name="Google Shape;6186;p62"/>
            <p:cNvSpPr/>
            <p:nvPr/>
          </p:nvSpPr>
          <p:spPr>
            <a:xfrm>
              <a:off x="4946625" y="2301325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4"/>
                    <a:pt x="2573" y="3315"/>
                    <a:pt x="1657" y="3315"/>
                  </a:cubicBezTo>
                  <a:cubicBezTo>
                    <a:pt x="742" y="3315"/>
                    <a:pt x="0" y="2574"/>
                    <a:pt x="0" y="1658"/>
                  </a:cubicBezTo>
                  <a:cubicBezTo>
                    <a:pt x="0" y="743"/>
                    <a:pt x="743" y="1"/>
                    <a:pt x="1657" y="1"/>
                  </a:cubicBezTo>
                  <a:cubicBezTo>
                    <a:pt x="2573" y="0"/>
                    <a:pt x="3316" y="743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7" name="Google Shape;6187;p62"/>
            <p:cNvSpPr/>
            <p:nvPr/>
          </p:nvSpPr>
          <p:spPr>
            <a:xfrm>
              <a:off x="4981400" y="2327500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2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8" name="Google Shape;6188;p62"/>
            <p:cNvSpPr/>
            <p:nvPr/>
          </p:nvSpPr>
          <p:spPr>
            <a:xfrm>
              <a:off x="4960800" y="2347350"/>
              <a:ext cx="10425" cy="10450"/>
            </a:xfrm>
            <a:custGeom>
              <a:avLst/>
              <a:gdLst/>
              <a:ahLst/>
              <a:cxnLst/>
              <a:rect l="l" t="t" r="r" b="b"/>
              <a:pathLst>
                <a:path w="417" h="418" extrusionOk="0">
                  <a:moveTo>
                    <a:pt x="417" y="210"/>
                  </a:moveTo>
                  <a:cubicBezTo>
                    <a:pt x="417" y="325"/>
                    <a:pt x="323" y="418"/>
                    <a:pt x="208" y="418"/>
                  </a:cubicBezTo>
                  <a:cubicBezTo>
                    <a:pt x="92" y="418"/>
                    <a:pt x="0" y="325"/>
                    <a:pt x="0" y="210"/>
                  </a:cubicBezTo>
                  <a:cubicBezTo>
                    <a:pt x="0" y="94"/>
                    <a:pt x="92" y="0"/>
                    <a:pt x="208" y="0"/>
                  </a:cubicBezTo>
                  <a:cubicBezTo>
                    <a:pt x="325" y="0"/>
                    <a:pt x="417" y="94"/>
                    <a:pt x="417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9" name="Google Shape;6189;p62"/>
            <p:cNvSpPr/>
            <p:nvPr/>
          </p:nvSpPr>
          <p:spPr>
            <a:xfrm>
              <a:off x="5010650" y="2400125"/>
              <a:ext cx="122125" cy="43075"/>
            </a:xfrm>
            <a:custGeom>
              <a:avLst/>
              <a:gdLst/>
              <a:ahLst/>
              <a:cxnLst/>
              <a:rect l="l" t="t" r="r" b="b"/>
              <a:pathLst>
                <a:path w="4885" h="1723" extrusionOk="0">
                  <a:moveTo>
                    <a:pt x="4542" y="0"/>
                  </a:moveTo>
                  <a:cubicBezTo>
                    <a:pt x="4531" y="0"/>
                    <a:pt x="4519" y="1"/>
                    <a:pt x="4508" y="3"/>
                  </a:cubicBezTo>
                  <a:cubicBezTo>
                    <a:pt x="4380" y="22"/>
                    <a:pt x="4296" y="142"/>
                    <a:pt x="4315" y="268"/>
                  </a:cubicBezTo>
                  <a:cubicBezTo>
                    <a:pt x="4317" y="274"/>
                    <a:pt x="4391" y="792"/>
                    <a:pt x="4152" y="1073"/>
                  </a:cubicBezTo>
                  <a:cubicBezTo>
                    <a:pt x="4046" y="1198"/>
                    <a:pt x="3887" y="1258"/>
                    <a:pt x="3668" y="1258"/>
                  </a:cubicBezTo>
                  <a:cubicBezTo>
                    <a:pt x="2804" y="1258"/>
                    <a:pt x="2636" y="440"/>
                    <a:pt x="2630" y="405"/>
                  </a:cubicBezTo>
                  <a:cubicBezTo>
                    <a:pt x="2611" y="294"/>
                    <a:pt x="2503" y="216"/>
                    <a:pt x="2401" y="216"/>
                  </a:cubicBezTo>
                  <a:cubicBezTo>
                    <a:pt x="2398" y="216"/>
                    <a:pt x="2395" y="216"/>
                    <a:pt x="2393" y="216"/>
                  </a:cubicBezTo>
                  <a:cubicBezTo>
                    <a:pt x="2278" y="221"/>
                    <a:pt x="2184" y="310"/>
                    <a:pt x="2172" y="425"/>
                  </a:cubicBezTo>
                  <a:cubicBezTo>
                    <a:pt x="2168" y="459"/>
                    <a:pt x="2081" y="1258"/>
                    <a:pt x="1258" y="1258"/>
                  </a:cubicBezTo>
                  <a:cubicBezTo>
                    <a:pt x="1046" y="1258"/>
                    <a:pt x="883" y="1196"/>
                    <a:pt x="758" y="1069"/>
                  </a:cubicBezTo>
                  <a:cubicBezTo>
                    <a:pt x="470" y="776"/>
                    <a:pt x="476" y="241"/>
                    <a:pt x="476" y="236"/>
                  </a:cubicBezTo>
                  <a:cubicBezTo>
                    <a:pt x="477" y="108"/>
                    <a:pt x="377" y="3"/>
                    <a:pt x="248" y="1"/>
                  </a:cubicBezTo>
                  <a:cubicBezTo>
                    <a:pt x="126" y="12"/>
                    <a:pt x="15" y="100"/>
                    <a:pt x="12" y="226"/>
                  </a:cubicBezTo>
                  <a:cubicBezTo>
                    <a:pt x="11" y="255"/>
                    <a:pt x="0" y="959"/>
                    <a:pt x="424" y="1392"/>
                  </a:cubicBezTo>
                  <a:cubicBezTo>
                    <a:pt x="638" y="1612"/>
                    <a:pt x="920" y="1722"/>
                    <a:pt x="1258" y="1722"/>
                  </a:cubicBezTo>
                  <a:cubicBezTo>
                    <a:pt x="1862" y="1722"/>
                    <a:pt x="2225" y="1418"/>
                    <a:pt x="2426" y="1081"/>
                  </a:cubicBezTo>
                  <a:cubicBezTo>
                    <a:pt x="2654" y="1416"/>
                    <a:pt x="3050" y="1722"/>
                    <a:pt x="3668" y="1722"/>
                  </a:cubicBezTo>
                  <a:cubicBezTo>
                    <a:pt x="4027" y="1722"/>
                    <a:pt x="4307" y="1605"/>
                    <a:pt x="4505" y="1373"/>
                  </a:cubicBezTo>
                  <a:cubicBezTo>
                    <a:pt x="4885" y="928"/>
                    <a:pt x="4778" y="225"/>
                    <a:pt x="4773" y="195"/>
                  </a:cubicBezTo>
                  <a:cubicBezTo>
                    <a:pt x="4756" y="80"/>
                    <a:pt x="4655" y="0"/>
                    <a:pt x="4542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0" name="Google Shape;6190;p62"/>
            <p:cNvSpPr/>
            <p:nvPr/>
          </p:nvSpPr>
          <p:spPr>
            <a:xfrm>
              <a:off x="5433625" y="2290800"/>
              <a:ext cx="142400" cy="126825"/>
            </a:xfrm>
            <a:custGeom>
              <a:avLst/>
              <a:gdLst/>
              <a:ahLst/>
              <a:cxnLst/>
              <a:rect l="l" t="t" r="r" b="b"/>
              <a:pathLst>
                <a:path w="5696" h="5073" extrusionOk="0">
                  <a:moveTo>
                    <a:pt x="1354" y="0"/>
                  </a:moveTo>
                  <a:cubicBezTo>
                    <a:pt x="1229" y="0"/>
                    <a:pt x="1143" y="5"/>
                    <a:pt x="1108" y="8"/>
                  </a:cubicBezTo>
                  <a:cubicBezTo>
                    <a:pt x="474" y="54"/>
                    <a:pt x="0" y="603"/>
                    <a:pt x="41" y="1237"/>
                  </a:cubicBezTo>
                  <a:cubicBezTo>
                    <a:pt x="81" y="1847"/>
                    <a:pt x="585" y="2322"/>
                    <a:pt x="1188" y="2322"/>
                  </a:cubicBezTo>
                  <a:cubicBezTo>
                    <a:pt x="1215" y="2322"/>
                    <a:pt x="1241" y="2321"/>
                    <a:pt x="1268" y="2319"/>
                  </a:cubicBezTo>
                  <a:cubicBezTo>
                    <a:pt x="1313" y="2316"/>
                    <a:pt x="1369" y="2314"/>
                    <a:pt x="1432" y="2314"/>
                  </a:cubicBezTo>
                  <a:cubicBezTo>
                    <a:pt x="2013" y="2314"/>
                    <a:pt x="3256" y="2496"/>
                    <a:pt x="3346" y="3983"/>
                  </a:cubicBezTo>
                  <a:cubicBezTo>
                    <a:pt x="3382" y="4599"/>
                    <a:pt x="3893" y="5072"/>
                    <a:pt x="4500" y="5072"/>
                  </a:cubicBezTo>
                  <a:cubicBezTo>
                    <a:pt x="4523" y="5072"/>
                    <a:pt x="4548" y="5072"/>
                    <a:pt x="4571" y="5070"/>
                  </a:cubicBezTo>
                  <a:cubicBezTo>
                    <a:pt x="5209" y="5033"/>
                    <a:pt x="5695" y="4484"/>
                    <a:pt x="5657" y="3845"/>
                  </a:cubicBezTo>
                  <a:cubicBezTo>
                    <a:pt x="5588" y="2689"/>
                    <a:pt x="5145" y="1722"/>
                    <a:pt x="4376" y="1048"/>
                  </a:cubicBezTo>
                  <a:cubicBezTo>
                    <a:pt x="3302" y="107"/>
                    <a:pt x="1923" y="0"/>
                    <a:pt x="135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1" name="Google Shape;6191;p62"/>
            <p:cNvSpPr/>
            <p:nvPr/>
          </p:nvSpPr>
          <p:spPr>
            <a:xfrm>
              <a:off x="5182350" y="1668175"/>
              <a:ext cx="152725" cy="60125"/>
            </a:xfrm>
            <a:custGeom>
              <a:avLst/>
              <a:gdLst/>
              <a:ahLst/>
              <a:cxnLst/>
              <a:rect l="l" t="t" r="r" b="b"/>
              <a:pathLst>
                <a:path w="6109" h="2405" extrusionOk="0">
                  <a:moveTo>
                    <a:pt x="1160" y="1"/>
                  </a:moveTo>
                  <a:cubicBezTo>
                    <a:pt x="522" y="1"/>
                    <a:pt x="2" y="519"/>
                    <a:pt x="1" y="1157"/>
                  </a:cubicBezTo>
                  <a:cubicBezTo>
                    <a:pt x="0" y="1797"/>
                    <a:pt x="518" y="2317"/>
                    <a:pt x="1157" y="2318"/>
                  </a:cubicBezTo>
                  <a:cubicBezTo>
                    <a:pt x="2428" y="2321"/>
                    <a:pt x="3678" y="2349"/>
                    <a:pt x="4872" y="2403"/>
                  </a:cubicBezTo>
                  <a:cubicBezTo>
                    <a:pt x="4890" y="2405"/>
                    <a:pt x="4907" y="2405"/>
                    <a:pt x="4924" y="2405"/>
                  </a:cubicBezTo>
                  <a:cubicBezTo>
                    <a:pt x="5540" y="2405"/>
                    <a:pt x="6053" y="1918"/>
                    <a:pt x="6079" y="1297"/>
                  </a:cubicBezTo>
                  <a:cubicBezTo>
                    <a:pt x="6108" y="659"/>
                    <a:pt x="5613" y="117"/>
                    <a:pt x="4974" y="89"/>
                  </a:cubicBezTo>
                  <a:cubicBezTo>
                    <a:pt x="3747" y="34"/>
                    <a:pt x="2466" y="5"/>
                    <a:pt x="1162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2" name="Google Shape;6192;p62"/>
            <p:cNvSpPr/>
            <p:nvPr/>
          </p:nvSpPr>
          <p:spPr>
            <a:xfrm>
              <a:off x="5325225" y="1739525"/>
              <a:ext cx="71575" cy="419550"/>
            </a:xfrm>
            <a:custGeom>
              <a:avLst/>
              <a:gdLst/>
              <a:ahLst/>
              <a:cxnLst/>
              <a:rect l="l" t="t" r="r" b="b"/>
              <a:pathLst>
                <a:path w="2863" h="16782" extrusionOk="0">
                  <a:moveTo>
                    <a:pt x="1216" y="0"/>
                  </a:moveTo>
                  <a:cubicBezTo>
                    <a:pt x="1178" y="0"/>
                    <a:pt x="1139" y="2"/>
                    <a:pt x="1100" y="6"/>
                  </a:cubicBezTo>
                  <a:cubicBezTo>
                    <a:pt x="464" y="71"/>
                    <a:pt x="1" y="639"/>
                    <a:pt x="66" y="1276"/>
                  </a:cubicBezTo>
                  <a:cubicBezTo>
                    <a:pt x="540" y="5917"/>
                    <a:pt x="328" y="10680"/>
                    <a:pt x="49" y="15557"/>
                  </a:cubicBezTo>
                  <a:cubicBezTo>
                    <a:pt x="12" y="16196"/>
                    <a:pt x="501" y="16744"/>
                    <a:pt x="1139" y="16780"/>
                  </a:cubicBezTo>
                  <a:cubicBezTo>
                    <a:pt x="1163" y="16780"/>
                    <a:pt x="1185" y="16781"/>
                    <a:pt x="1207" y="16781"/>
                  </a:cubicBezTo>
                  <a:cubicBezTo>
                    <a:pt x="1817" y="16781"/>
                    <a:pt x="2326" y="16305"/>
                    <a:pt x="2361" y="15689"/>
                  </a:cubicBezTo>
                  <a:cubicBezTo>
                    <a:pt x="2646" y="10715"/>
                    <a:pt x="2862" y="5851"/>
                    <a:pt x="2370" y="1040"/>
                  </a:cubicBezTo>
                  <a:cubicBezTo>
                    <a:pt x="2309" y="443"/>
                    <a:pt x="1805" y="0"/>
                    <a:pt x="121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193" name="Google Shape;6193;p62"/>
          <p:cNvGrpSpPr/>
          <p:nvPr/>
        </p:nvGrpSpPr>
        <p:grpSpPr>
          <a:xfrm>
            <a:off x="9421707" y="663787"/>
            <a:ext cx="553720" cy="621453"/>
            <a:chOff x="5856475" y="1545938"/>
            <a:chExt cx="1125050" cy="1283525"/>
          </a:xfrm>
        </p:grpSpPr>
        <p:sp>
          <p:nvSpPr>
            <p:cNvPr id="6194" name="Google Shape;6194;p62"/>
            <p:cNvSpPr/>
            <p:nvPr/>
          </p:nvSpPr>
          <p:spPr>
            <a:xfrm>
              <a:off x="6240150" y="2670463"/>
              <a:ext cx="93525" cy="159000"/>
            </a:xfrm>
            <a:custGeom>
              <a:avLst/>
              <a:gdLst/>
              <a:ahLst/>
              <a:cxnLst/>
              <a:rect l="l" t="t" r="r" b="b"/>
              <a:pathLst>
                <a:path w="3741" h="6360" extrusionOk="0">
                  <a:moveTo>
                    <a:pt x="2449" y="0"/>
                  </a:moveTo>
                  <a:cubicBezTo>
                    <a:pt x="2449" y="0"/>
                    <a:pt x="3054" y="4749"/>
                    <a:pt x="2511" y="5006"/>
                  </a:cubicBezTo>
                  <a:cubicBezTo>
                    <a:pt x="1967" y="5262"/>
                    <a:pt x="126" y="5336"/>
                    <a:pt x="63" y="5848"/>
                  </a:cubicBezTo>
                  <a:cubicBezTo>
                    <a:pt x="0" y="6359"/>
                    <a:pt x="3741" y="5837"/>
                    <a:pt x="3741" y="5837"/>
                  </a:cubicBezTo>
                  <a:lnTo>
                    <a:pt x="3741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5" name="Google Shape;6195;p62"/>
            <p:cNvSpPr/>
            <p:nvPr/>
          </p:nvSpPr>
          <p:spPr>
            <a:xfrm>
              <a:off x="6426275" y="2670463"/>
              <a:ext cx="92575" cy="159000"/>
            </a:xfrm>
            <a:custGeom>
              <a:avLst/>
              <a:gdLst/>
              <a:ahLst/>
              <a:cxnLst/>
              <a:rect l="l" t="t" r="r" b="b"/>
              <a:pathLst>
                <a:path w="3703" h="6360" extrusionOk="0">
                  <a:moveTo>
                    <a:pt x="1242" y="0"/>
                  </a:moveTo>
                  <a:cubicBezTo>
                    <a:pt x="1242" y="0"/>
                    <a:pt x="610" y="4749"/>
                    <a:pt x="1154" y="5006"/>
                  </a:cubicBezTo>
                  <a:cubicBezTo>
                    <a:pt x="1698" y="5262"/>
                    <a:pt x="3578" y="5336"/>
                    <a:pt x="3640" y="5848"/>
                  </a:cubicBezTo>
                  <a:cubicBezTo>
                    <a:pt x="3702" y="6359"/>
                    <a:pt x="0" y="5837"/>
                    <a:pt x="0" y="5837"/>
                  </a:cubicBezTo>
                  <a:lnTo>
                    <a:pt x="0" y="8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6" name="Google Shape;6196;p62"/>
            <p:cNvSpPr/>
            <p:nvPr/>
          </p:nvSpPr>
          <p:spPr>
            <a:xfrm>
              <a:off x="5856475" y="2085763"/>
              <a:ext cx="287625" cy="426225"/>
            </a:xfrm>
            <a:custGeom>
              <a:avLst/>
              <a:gdLst/>
              <a:ahLst/>
              <a:cxnLst/>
              <a:rect l="l" t="t" r="r" b="b"/>
              <a:pathLst>
                <a:path w="11505" h="17049" extrusionOk="0">
                  <a:moveTo>
                    <a:pt x="11357" y="2410"/>
                  </a:moveTo>
                  <a:cubicBezTo>
                    <a:pt x="11357" y="2410"/>
                    <a:pt x="8789" y="3425"/>
                    <a:pt x="7047" y="5690"/>
                  </a:cubicBezTo>
                  <a:cubicBezTo>
                    <a:pt x="5305" y="7956"/>
                    <a:pt x="4390" y="11472"/>
                    <a:pt x="4171" y="12316"/>
                  </a:cubicBezTo>
                  <a:cubicBezTo>
                    <a:pt x="3735" y="14009"/>
                    <a:pt x="5189" y="15012"/>
                    <a:pt x="4782" y="15462"/>
                  </a:cubicBezTo>
                  <a:cubicBezTo>
                    <a:pt x="4372" y="15914"/>
                    <a:pt x="3317" y="14799"/>
                    <a:pt x="3317" y="14799"/>
                  </a:cubicBezTo>
                  <a:cubicBezTo>
                    <a:pt x="3317" y="14799"/>
                    <a:pt x="3249" y="16618"/>
                    <a:pt x="2694" y="16863"/>
                  </a:cubicBezTo>
                  <a:cubicBezTo>
                    <a:pt x="2274" y="17049"/>
                    <a:pt x="2344" y="14683"/>
                    <a:pt x="2344" y="14683"/>
                  </a:cubicBezTo>
                  <a:cubicBezTo>
                    <a:pt x="2344" y="14683"/>
                    <a:pt x="599" y="16263"/>
                    <a:pt x="300" y="15817"/>
                  </a:cubicBezTo>
                  <a:cubicBezTo>
                    <a:pt x="1" y="15371"/>
                    <a:pt x="1462" y="13903"/>
                    <a:pt x="1462" y="13903"/>
                  </a:cubicBezTo>
                  <a:cubicBezTo>
                    <a:pt x="1462" y="13903"/>
                    <a:pt x="260" y="13657"/>
                    <a:pt x="220" y="13221"/>
                  </a:cubicBezTo>
                  <a:cubicBezTo>
                    <a:pt x="176" y="12771"/>
                    <a:pt x="2002" y="12915"/>
                    <a:pt x="2660" y="11728"/>
                  </a:cubicBezTo>
                  <a:cubicBezTo>
                    <a:pt x="2961" y="11183"/>
                    <a:pt x="3824" y="7067"/>
                    <a:pt x="5777" y="4506"/>
                  </a:cubicBezTo>
                  <a:cubicBezTo>
                    <a:pt x="8083" y="1483"/>
                    <a:pt x="11505" y="0"/>
                    <a:pt x="11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7" name="Google Shape;6197;p62"/>
            <p:cNvSpPr/>
            <p:nvPr/>
          </p:nvSpPr>
          <p:spPr>
            <a:xfrm>
              <a:off x="6678825" y="1840988"/>
              <a:ext cx="302700" cy="416775"/>
            </a:xfrm>
            <a:custGeom>
              <a:avLst/>
              <a:gdLst/>
              <a:ahLst/>
              <a:cxnLst/>
              <a:rect l="l" t="t" r="r" b="b"/>
              <a:pathLst>
                <a:path w="12108" h="16671" extrusionOk="0">
                  <a:moveTo>
                    <a:pt x="243" y="14268"/>
                  </a:moveTo>
                  <a:cubicBezTo>
                    <a:pt x="243" y="14268"/>
                    <a:pt x="2851" y="13357"/>
                    <a:pt x="4680" y="11163"/>
                  </a:cubicBezTo>
                  <a:cubicBezTo>
                    <a:pt x="6509" y="8969"/>
                    <a:pt x="7565" y="5491"/>
                    <a:pt x="7817" y="4655"/>
                  </a:cubicBezTo>
                  <a:cubicBezTo>
                    <a:pt x="8320" y="2981"/>
                    <a:pt x="6908" y="1920"/>
                    <a:pt x="7332" y="1487"/>
                  </a:cubicBezTo>
                  <a:cubicBezTo>
                    <a:pt x="7760" y="1052"/>
                    <a:pt x="8770" y="2207"/>
                    <a:pt x="8770" y="2207"/>
                  </a:cubicBezTo>
                  <a:cubicBezTo>
                    <a:pt x="8770" y="2207"/>
                    <a:pt x="8910" y="394"/>
                    <a:pt x="9474" y="169"/>
                  </a:cubicBezTo>
                  <a:cubicBezTo>
                    <a:pt x="9900" y="0"/>
                    <a:pt x="9738" y="2360"/>
                    <a:pt x="9738" y="2360"/>
                  </a:cubicBezTo>
                  <a:cubicBezTo>
                    <a:pt x="9738" y="2360"/>
                    <a:pt x="11544" y="852"/>
                    <a:pt x="11825" y="1309"/>
                  </a:cubicBezTo>
                  <a:cubicBezTo>
                    <a:pt x="12107" y="1767"/>
                    <a:pt x="10588" y="3176"/>
                    <a:pt x="10588" y="3176"/>
                  </a:cubicBezTo>
                  <a:cubicBezTo>
                    <a:pt x="10588" y="3176"/>
                    <a:pt x="11778" y="3471"/>
                    <a:pt x="11803" y="3908"/>
                  </a:cubicBezTo>
                  <a:cubicBezTo>
                    <a:pt x="11828" y="4359"/>
                    <a:pt x="10009" y="4143"/>
                    <a:pt x="9305" y="5303"/>
                  </a:cubicBezTo>
                  <a:cubicBezTo>
                    <a:pt x="8982" y="5837"/>
                    <a:pt x="7957" y="9916"/>
                    <a:pt x="5903" y="12396"/>
                  </a:cubicBezTo>
                  <a:cubicBezTo>
                    <a:pt x="3480" y="15324"/>
                    <a:pt x="1" y="16670"/>
                    <a:pt x="1" y="1667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8" name="Google Shape;6198;p62"/>
            <p:cNvSpPr/>
            <p:nvPr/>
          </p:nvSpPr>
          <p:spPr>
            <a:xfrm>
              <a:off x="5960225" y="2085763"/>
              <a:ext cx="183950" cy="233300"/>
            </a:xfrm>
            <a:custGeom>
              <a:avLst/>
              <a:gdLst/>
              <a:ahLst/>
              <a:cxnLst/>
              <a:rect l="l" t="t" r="r" b="b"/>
              <a:pathLst>
                <a:path w="7358" h="9332" extrusionOk="0">
                  <a:moveTo>
                    <a:pt x="1629" y="4506"/>
                  </a:moveTo>
                  <a:cubicBezTo>
                    <a:pt x="967" y="5373"/>
                    <a:pt x="433" y="6418"/>
                    <a:pt x="0" y="7443"/>
                  </a:cubicBezTo>
                  <a:cubicBezTo>
                    <a:pt x="377" y="8036"/>
                    <a:pt x="696" y="8676"/>
                    <a:pt x="968" y="9331"/>
                  </a:cubicBezTo>
                  <a:cubicBezTo>
                    <a:pt x="1437" y="8114"/>
                    <a:pt x="2074" y="6763"/>
                    <a:pt x="2898" y="5690"/>
                  </a:cubicBezTo>
                  <a:cubicBezTo>
                    <a:pt x="4639" y="3424"/>
                    <a:pt x="7208" y="2410"/>
                    <a:pt x="7208" y="2410"/>
                  </a:cubicBezTo>
                  <a:lnTo>
                    <a:pt x="7358" y="0"/>
                  </a:lnTo>
                  <a:cubicBezTo>
                    <a:pt x="7357" y="0"/>
                    <a:pt x="3934" y="1483"/>
                    <a:pt x="1629" y="45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99" name="Google Shape;6199;p62"/>
            <p:cNvSpPr/>
            <p:nvPr/>
          </p:nvSpPr>
          <p:spPr>
            <a:xfrm>
              <a:off x="6678775" y="2011638"/>
              <a:ext cx="218450" cy="246125"/>
            </a:xfrm>
            <a:custGeom>
              <a:avLst/>
              <a:gdLst/>
              <a:ahLst/>
              <a:cxnLst/>
              <a:rect l="l" t="t" r="r" b="b"/>
              <a:pathLst>
                <a:path w="8738" h="9845" extrusionOk="0">
                  <a:moveTo>
                    <a:pt x="6794" y="685"/>
                  </a:moveTo>
                  <a:cubicBezTo>
                    <a:pt x="6275" y="1905"/>
                    <a:pt x="5570" y="3271"/>
                    <a:pt x="4682" y="4337"/>
                  </a:cubicBezTo>
                  <a:cubicBezTo>
                    <a:pt x="2853" y="6530"/>
                    <a:pt x="245" y="7442"/>
                    <a:pt x="245" y="7442"/>
                  </a:cubicBezTo>
                  <a:lnTo>
                    <a:pt x="0" y="9844"/>
                  </a:lnTo>
                  <a:cubicBezTo>
                    <a:pt x="0" y="9844"/>
                    <a:pt x="3479" y="8498"/>
                    <a:pt x="5904" y="5570"/>
                  </a:cubicBezTo>
                  <a:cubicBezTo>
                    <a:pt x="7275" y="3914"/>
                    <a:pt x="8185" y="1550"/>
                    <a:pt x="8738" y="0"/>
                  </a:cubicBezTo>
                  <a:cubicBezTo>
                    <a:pt x="8102" y="251"/>
                    <a:pt x="7457" y="486"/>
                    <a:pt x="6794" y="68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0" name="Google Shape;6200;p62"/>
            <p:cNvSpPr/>
            <p:nvPr/>
          </p:nvSpPr>
          <p:spPr>
            <a:xfrm>
              <a:off x="5960600" y="1545938"/>
              <a:ext cx="889300" cy="1213800"/>
            </a:xfrm>
            <a:custGeom>
              <a:avLst/>
              <a:gdLst/>
              <a:ahLst/>
              <a:cxnLst/>
              <a:rect l="l" t="t" r="r" b="b"/>
              <a:pathLst>
                <a:path w="35572" h="48552" extrusionOk="0">
                  <a:moveTo>
                    <a:pt x="13724" y="17662"/>
                  </a:moveTo>
                  <a:cubicBezTo>
                    <a:pt x="14922" y="18743"/>
                    <a:pt x="20654" y="17357"/>
                    <a:pt x="24035" y="17975"/>
                  </a:cubicBezTo>
                  <a:cubicBezTo>
                    <a:pt x="29368" y="18947"/>
                    <a:pt x="34240" y="23399"/>
                    <a:pt x="34764" y="29289"/>
                  </a:cubicBezTo>
                  <a:cubicBezTo>
                    <a:pt x="35571" y="38364"/>
                    <a:pt x="32135" y="42125"/>
                    <a:pt x="26151" y="45138"/>
                  </a:cubicBezTo>
                  <a:cubicBezTo>
                    <a:pt x="19374" y="48552"/>
                    <a:pt x="12800" y="47785"/>
                    <a:pt x="5927" y="45059"/>
                  </a:cubicBezTo>
                  <a:cubicBezTo>
                    <a:pt x="795" y="43023"/>
                    <a:pt x="0" y="37573"/>
                    <a:pt x="4111" y="34541"/>
                  </a:cubicBezTo>
                  <a:cubicBezTo>
                    <a:pt x="4597" y="34184"/>
                    <a:pt x="5752" y="34163"/>
                    <a:pt x="6256" y="34498"/>
                  </a:cubicBezTo>
                  <a:cubicBezTo>
                    <a:pt x="9545" y="36682"/>
                    <a:pt x="18333" y="38995"/>
                    <a:pt x="19331" y="33473"/>
                  </a:cubicBezTo>
                  <a:cubicBezTo>
                    <a:pt x="19953" y="30031"/>
                    <a:pt x="14939" y="29040"/>
                    <a:pt x="10670" y="29098"/>
                  </a:cubicBezTo>
                  <a:cubicBezTo>
                    <a:pt x="3490" y="29195"/>
                    <a:pt x="2174" y="27684"/>
                    <a:pt x="2307" y="22097"/>
                  </a:cubicBezTo>
                  <a:cubicBezTo>
                    <a:pt x="2415" y="17617"/>
                    <a:pt x="1576" y="3673"/>
                    <a:pt x="5503" y="2240"/>
                  </a:cubicBezTo>
                  <a:cubicBezTo>
                    <a:pt x="11638" y="0"/>
                    <a:pt x="21260" y="1191"/>
                    <a:pt x="28129" y="1598"/>
                  </a:cubicBezTo>
                  <a:cubicBezTo>
                    <a:pt x="33680" y="1926"/>
                    <a:pt x="34306" y="11964"/>
                    <a:pt x="25195" y="11964"/>
                  </a:cubicBezTo>
                  <a:cubicBezTo>
                    <a:pt x="21984" y="11964"/>
                    <a:pt x="14924" y="10249"/>
                    <a:pt x="13318" y="11964"/>
                  </a:cubicBezTo>
                  <a:cubicBezTo>
                    <a:pt x="11943" y="13430"/>
                    <a:pt x="12333" y="15962"/>
                    <a:pt x="13724" y="1766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1" name="Google Shape;6201;p62"/>
            <p:cNvSpPr/>
            <p:nvPr/>
          </p:nvSpPr>
          <p:spPr>
            <a:xfrm>
              <a:off x="6474300" y="2102563"/>
              <a:ext cx="132100" cy="136225"/>
            </a:xfrm>
            <a:custGeom>
              <a:avLst/>
              <a:gdLst/>
              <a:ahLst/>
              <a:cxnLst/>
              <a:rect l="l" t="t" r="r" b="b"/>
              <a:pathLst>
                <a:path w="5284" h="5449" extrusionOk="0">
                  <a:moveTo>
                    <a:pt x="605" y="2347"/>
                  </a:moveTo>
                  <a:cubicBezTo>
                    <a:pt x="1" y="5449"/>
                    <a:pt x="5260" y="4352"/>
                    <a:pt x="5269" y="2850"/>
                  </a:cubicBezTo>
                  <a:cubicBezTo>
                    <a:pt x="5284" y="715"/>
                    <a:pt x="1061" y="1"/>
                    <a:pt x="605" y="2347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2" name="Google Shape;6202;p62"/>
            <p:cNvSpPr/>
            <p:nvPr/>
          </p:nvSpPr>
          <p:spPr>
            <a:xfrm>
              <a:off x="6200300" y="2106338"/>
              <a:ext cx="139875" cy="133275"/>
            </a:xfrm>
            <a:custGeom>
              <a:avLst/>
              <a:gdLst/>
              <a:ahLst/>
              <a:cxnLst/>
              <a:rect l="l" t="t" r="r" b="b"/>
              <a:pathLst>
                <a:path w="5595" h="5331" extrusionOk="0">
                  <a:moveTo>
                    <a:pt x="4768" y="3036"/>
                  </a:moveTo>
                  <a:cubicBezTo>
                    <a:pt x="5594" y="0"/>
                    <a:pt x="292" y="703"/>
                    <a:pt x="171" y="2194"/>
                  </a:cubicBezTo>
                  <a:cubicBezTo>
                    <a:pt x="1" y="4312"/>
                    <a:pt x="4141" y="5330"/>
                    <a:pt x="4768" y="3036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3" name="Google Shape;6203;p62"/>
            <p:cNvSpPr/>
            <p:nvPr/>
          </p:nvSpPr>
          <p:spPr>
            <a:xfrm>
              <a:off x="5999950" y="1593738"/>
              <a:ext cx="237775" cy="682075"/>
            </a:xfrm>
            <a:custGeom>
              <a:avLst/>
              <a:gdLst/>
              <a:ahLst/>
              <a:cxnLst/>
              <a:rect l="l" t="t" r="r" b="b"/>
              <a:pathLst>
                <a:path w="9511" h="27283" extrusionOk="0">
                  <a:moveTo>
                    <a:pt x="9095" y="27186"/>
                  </a:moveTo>
                  <a:cubicBezTo>
                    <a:pt x="9232" y="27184"/>
                    <a:pt x="9372" y="27183"/>
                    <a:pt x="9511" y="27183"/>
                  </a:cubicBezTo>
                  <a:cubicBezTo>
                    <a:pt x="5177" y="19007"/>
                    <a:pt x="3723" y="9004"/>
                    <a:pt x="4948" y="0"/>
                  </a:cubicBezTo>
                  <a:cubicBezTo>
                    <a:pt x="4599" y="102"/>
                    <a:pt x="4257" y="208"/>
                    <a:pt x="3928" y="327"/>
                  </a:cubicBezTo>
                  <a:cubicBezTo>
                    <a:pt x="1" y="1760"/>
                    <a:pt x="838" y="15702"/>
                    <a:pt x="732" y="20184"/>
                  </a:cubicBezTo>
                  <a:cubicBezTo>
                    <a:pt x="598" y="25772"/>
                    <a:pt x="1915" y="27282"/>
                    <a:pt x="9095" y="27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4" name="Google Shape;6204;p62"/>
            <p:cNvSpPr/>
            <p:nvPr/>
          </p:nvSpPr>
          <p:spPr>
            <a:xfrm>
              <a:off x="5960600" y="2400013"/>
              <a:ext cx="792325" cy="359675"/>
            </a:xfrm>
            <a:custGeom>
              <a:avLst/>
              <a:gdLst/>
              <a:ahLst/>
              <a:cxnLst/>
              <a:rect l="l" t="t" r="r" b="b"/>
              <a:pathLst>
                <a:path w="31693" h="14387" extrusionOk="0">
                  <a:moveTo>
                    <a:pt x="25814" y="7138"/>
                  </a:moveTo>
                  <a:cubicBezTo>
                    <a:pt x="22287" y="6516"/>
                    <a:pt x="19126" y="4824"/>
                    <a:pt x="16553" y="2422"/>
                  </a:cubicBezTo>
                  <a:cubicBezTo>
                    <a:pt x="13412" y="3410"/>
                    <a:pt x="8525" y="1841"/>
                    <a:pt x="6256" y="335"/>
                  </a:cubicBezTo>
                  <a:cubicBezTo>
                    <a:pt x="5753" y="0"/>
                    <a:pt x="4597" y="21"/>
                    <a:pt x="4111" y="378"/>
                  </a:cubicBezTo>
                  <a:cubicBezTo>
                    <a:pt x="0" y="3410"/>
                    <a:pt x="795" y="8861"/>
                    <a:pt x="5927" y="10896"/>
                  </a:cubicBezTo>
                  <a:cubicBezTo>
                    <a:pt x="12802" y="13622"/>
                    <a:pt x="19374" y="14386"/>
                    <a:pt x="26151" y="10975"/>
                  </a:cubicBezTo>
                  <a:cubicBezTo>
                    <a:pt x="28381" y="9851"/>
                    <a:pt x="30258" y="8624"/>
                    <a:pt x="31692" y="7056"/>
                  </a:cubicBezTo>
                  <a:cubicBezTo>
                    <a:pt x="29755" y="7412"/>
                    <a:pt x="27780" y="7482"/>
                    <a:pt x="25814" y="71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5" name="Google Shape;6205;p62"/>
            <p:cNvSpPr/>
            <p:nvPr/>
          </p:nvSpPr>
          <p:spPr>
            <a:xfrm>
              <a:off x="6355650" y="2165438"/>
              <a:ext cx="80625" cy="46100"/>
            </a:xfrm>
            <a:custGeom>
              <a:avLst/>
              <a:gdLst/>
              <a:ahLst/>
              <a:cxnLst/>
              <a:rect l="l" t="t" r="r" b="b"/>
              <a:pathLst>
                <a:path w="3225" h="1844" extrusionOk="0">
                  <a:moveTo>
                    <a:pt x="233" y="1"/>
                  </a:moveTo>
                  <a:cubicBezTo>
                    <a:pt x="104" y="1"/>
                    <a:pt x="1" y="104"/>
                    <a:pt x="1" y="232"/>
                  </a:cubicBezTo>
                  <a:cubicBezTo>
                    <a:pt x="1" y="1120"/>
                    <a:pt x="723" y="1844"/>
                    <a:pt x="1612" y="1844"/>
                  </a:cubicBezTo>
                  <a:cubicBezTo>
                    <a:pt x="2501" y="1844"/>
                    <a:pt x="3225" y="1120"/>
                    <a:pt x="3223" y="232"/>
                  </a:cubicBezTo>
                  <a:cubicBezTo>
                    <a:pt x="3223" y="104"/>
                    <a:pt x="3120" y="1"/>
                    <a:pt x="2992" y="1"/>
                  </a:cubicBezTo>
                  <a:cubicBezTo>
                    <a:pt x="2864" y="1"/>
                    <a:pt x="2760" y="104"/>
                    <a:pt x="2760" y="232"/>
                  </a:cubicBezTo>
                  <a:cubicBezTo>
                    <a:pt x="2760" y="865"/>
                    <a:pt x="2245" y="1380"/>
                    <a:pt x="1612" y="1380"/>
                  </a:cubicBezTo>
                  <a:cubicBezTo>
                    <a:pt x="979" y="1380"/>
                    <a:pt x="464" y="865"/>
                    <a:pt x="464" y="232"/>
                  </a:cubicBezTo>
                  <a:cubicBezTo>
                    <a:pt x="464" y="104"/>
                    <a:pt x="361" y="1"/>
                    <a:pt x="233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6" name="Google Shape;6206;p62"/>
            <p:cNvSpPr/>
            <p:nvPr/>
          </p:nvSpPr>
          <p:spPr>
            <a:xfrm>
              <a:off x="6451825" y="2084063"/>
              <a:ext cx="82875" cy="82900"/>
            </a:xfrm>
            <a:custGeom>
              <a:avLst/>
              <a:gdLst/>
              <a:ahLst/>
              <a:cxnLst/>
              <a:rect l="l" t="t" r="r" b="b"/>
              <a:pathLst>
                <a:path w="3315" h="3316" extrusionOk="0">
                  <a:moveTo>
                    <a:pt x="3314" y="1658"/>
                  </a:moveTo>
                  <a:cubicBezTo>
                    <a:pt x="3314" y="2573"/>
                    <a:pt x="2572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3"/>
                    <a:pt x="741" y="1"/>
                    <a:pt x="1656" y="1"/>
                  </a:cubicBezTo>
                  <a:cubicBezTo>
                    <a:pt x="2572" y="0"/>
                    <a:pt x="3314" y="741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7" name="Google Shape;6207;p62"/>
            <p:cNvSpPr/>
            <p:nvPr/>
          </p:nvSpPr>
          <p:spPr>
            <a:xfrm>
              <a:off x="6486600" y="2110238"/>
              <a:ext cx="30375" cy="30350"/>
            </a:xfrm>
            <a:custGeom>
              <a:avLst/>
              <a:gdLst/>
              <a:ahLst/>
              <a:cxnLst/>
              <a:rect l="l" t="t" r="r" b="b"/>
              <a:pathLst>
                <a:path w="1215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2"/>
                    <a:pt x="273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8" name="Google Shape;6208;p62"/>
            <p:cNvSpPr/>
            <p:nvPr/>
          </p:nvSpPr>
          <p:spPr>
            <a:xfrm>
              <a:off x="6465950" y="2130088"/>
              <a:ext cx="10475" cy="10425"/>
            </a:xfrm>
            <a:custGeom>
              <a:avLst/>
              <a:gdLst/>
              <a:ahLst/>
              <a:cxnLst/>
              <a:rect l="l" t="t" r="r" b="b"/>
              <a:pathLst>
                <a:path w="419" h="417" extrusionOk="0">
                  <a:moveTo>
                    <a:pt x="419" y="209"/>
                  </a:moveTo>
                  <a:cubicBezTo>
                    <a:pt x="419" y="325"/>
                    <a:pt x="324" y="417"/>
                    <a:pt x="209" y="417"/>
                  </a:cubicBezTo>
                  <a:cubicBezTo>
                    <a:pt x="94" y="417"/>
                    <a:pt x="0" y="325"/>
                    <a:pt x="0" y="209"/>
                  </a:cubicBezTo>
                  <a:cubicBezTo>
                    <a:pt x="0" y="93"/>
                    <a:pt x="92" y="0"/>
                    <a:pt x="209" y="0"/>
                  </a:cubicBezTo>
                  <a:cubicBezTo>
                    <a:pt x="326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09" name="Google Shape;6209;p62"/>
            <p:cNvSpPr/>
            <p:nvPr/>
          </p:nvSpPr>
          <p:spPr>
            <a:xfrm>
              <a:off x="6268900" y="2084063"/>
              <a:ext cx="82900" cy="82900"/>
            </a:xfrm>
            <a:custGeom>
              <a:avLst/>
              <a:gdLst/>
              <a:ahLst/>
              <a:cxnLst/>
              <a:rect l="l" t="t" r="r" b="b"/>
              <a:pathLst>
                <a:path w="3316" h="3316" extrusionOk="0">
                  <a:moveTo>
                    <a:pt x="3316" y="1658"/>
                  </a:moveTo>
                  <a:cubicBezTo>
                    <a:pt x="3316" y="2573"/>
                    <a:pt x="2573" y="3315"/>
                    <a:pt x="1658" y="3315"/>
                  </a:cubicBezTo>
                  <a:cubicBezTo>
                    <a:pt x="742" y="3315"/>
                    <a:pt x="1" y="2573"/>
                    <a:pt x="1" y="1658"/>
                  </a:cubicBezTo>
                  <a:cubicBezTo>
                    <a:pt x="1" y="743"/>
                    <a:pt x="744" y="1"/>
                    <a:pt x="1658" y="1"/>
                  </a:cubicBezTo>
                  <a:cubicBezTo>
                    <a:pt x="2573" y="0"/>
                    <a:pt x="3316" y="741"/>
                    <a:pt x="3316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0" name="Google Shape;6210;p62"/>
            <p:cNvSpPr/>
            <p:nvPr/>
          </p:nvSpPr>
          <p:spPr>
            <a:xfrm>
              <a:off x="6303700" y="2110238"/>
              <a:ext cx="30350" cy="30350"/>
            </a:xfrm>
            <a:custGeom>
              <a:avLst/>
              <a:gdLst/>
              <a:ahLst/>
              <a:cxnLst/>
              <a:rect l="l" t="t" r="r" b="b"/>
              <a:pathLst>
                <a:path w="1214" h="1214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2" y="1214"/>
                    <a:pt x="0" y="943"/>
                    <a:pt x="0" y="607"/>
                  </a:cubicBezTo>
                  <a:cubicBezTo>
                    <a:pt x="0" y="272"/>
                    <a:pt x="272" y="0"/>
                    <a:pt x="607" y="0"/>
                  </a:cubicBezTo>
                  <a:cubicBezTo>
                    <a:pt x="942" y="0"/>
                    <a:pt x="1214" y="272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1" name="Google Shape;6211;p62"/>
            <p:cNvSpPr/>
            <p:nvPr/>
          </p:nvSpPr>
          <p:spPr>
            <a:xfrm>
              <a:off x="6283050" y="2130088"/>
              <a:ext cx="10500" cy="10425"/>
            </a:xfrm>
            <a:custGeom>
              <a:avLst/>
              <a:gdLst/>
              <a:ahLst/>
              <a:cxnLst/>
              <a:rect l="l" t="t" r="r" b="b"/>
              <a:pathLst>
                <a:path w="420" h="417" extrusionOk="0">
                  <a:moveTo>
                    <a:pt x="419" y="209"/>
                  </a:moveTo>
                  <a:cubicBezTo>
                    <a:pt x="419" y="325"/>
                    <a:pt x="325" y="417"/>
                    <a:pt x="210" y="417"/>
                  </a:cubicBezTo>
                  <a:cubicBezTo>
                    <a:pt x="95" y="417"/>
                    <a:pt x="1" y="325"/>
                    <a:pt x="1" y="209"/>
                  </a:cubicBezTo>
                  <a:cubicBezTo>
                    <a:pt x="1" y="93"/>
                    <a:pt x="94" y="0"/>
                    <a:pt x="210" y="0"/>
                  </a:cubicBezTo>
                  <a:cubicBezTo>
                    <a:pt x="325" y="0"/>
                    <a:pt x="419" y="93"/>
                    <a:pt x="419" y="20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2" name="Google Shape;6212;p62"/>
            <p:cNvSpPr/>
            <p:nvPr/>
          </p:nvSpPr>
          <p:spPr>
            <a:xfrm>
              <a:off x="6166875" y="1623413"/>
              <a:ext cx="145450" cy="84725"/>
            </a:xfrm>
            <a:custGeom>
              <a:avLst/>
              <a:gdLst/>
              <a:ahLst/>
              <a:cxnLst/>
              <a:rect l="l" t="t" r="r" b="b"/>
              <a:pathLst>
                <a:path w="5818" h="3389" extrusionOk="0">
                  <a:moveTo>
                    <a:pt x="4365" y="0"/>
                  </a:moveTo>
                  <a:cubicBezTo>
                    <a:pt x="4323" y="0"/>
                    <a:pt x="4281" y="2"/>
                    <a:pt x="4239" y="6"/>
                  </a:cubicBezTo>
                  <a:cubicBezTo>
                    <a:pt x="4110" y="19"/>
                    <a:pt x="3974" y="27"/>
                    <a:pt x="3833" y="37"/>
                  </a:cubicBezTo>
                  <a:cubicBezTo>
                    <a:pt x="2879" y="105"/>
                    <a:pt x="1690" y="189"/>
                    <a:pt x="752" y="877"/>
                  </a:cubicBezTo>
                  <a:cubicBezTo>
                    <a:pt x="134" y="1331"/>
                    <a:pt x="1" y="2202"/>
                    <a:pt x="454" y="2820"/>
                  </a:cubicBezTo>
                  <a:cubicBezTo>
                    <a:pt x="728" y="3191"/>
                    <a:pt x="1148" y="3388"/>
                    <a:pt x="1576" y="3388"/>
                  </a:cubicBezTo>
                  <a:cubicBezTo>
                    <a:pt x="1861" y="3388"/>
                    <a:pt x="2149" y="3300"/>
                    <a:pt x="2396" y="3117"/>
                  </a:cubicBezTo>
                  <a:cubicBezTo>
                    <a:pt x="2686" y="2904"/>
                    <a:pt x="3493" y="2848"/>
                    <a:pt x="4028" y="2810"/>
                  </a:cubicBezTo>
                  <a:cubicBezTo>
                    <a:pt x="4188" y="2798"/>
                    <a:pt x="4343" y="2788"/>
                    <a:pt x="4489" y="2775"/>
                  </a:cubicBezTo>
                  <a:cubicBezTo>
                    <a:pt x="5253" y="2707"/>
                    <a:pt x="5817" y="2030"/>
                    <a:pt x="5747" y="1266"/>
                  </a:cubicBezTo>
                  <a:cubicBezTo>
                    <a:pt x="5683" y="543"/>
                    <a:pt x="5080" y="0"/>
                    <a:pt x="4365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3" name="Google Shape;6213;p62"/>
            <p:cNvSpPr/>
            <p:nvPr/>
          </p:nvSpPr>
          <p:spPr>
            <a:xfrm>
              <a:off x="6372350" y="1614938"/>
              <a:ext cx="309125" cy="71200"/>
            </a:xfrm>
            <a:custGeom>
              <a:avLst/>
              <a:gdLst/>
              <a:ahLst/>
              <a:cxnLst/>
              <a:rect l="l" t="t" r="r" b="b"/>
              <a:pathLst>
                <a:path w="12365" h="2848" extrusionOk="0">
                  <a:moveTo>
                    <a:pt x="6496" y="0"/>
                  </a:moveTo>
                  <a:cubicBezTo>
                    <a:pt x="4867" y="0"/>
                    <a:pt x="3127" y="17"/>
                    <a:pt x="1373" y="67"/>
                  </a:cubicBezTo>
                  <a:cubicBezTo>
                    <a:pt x="606" y="89"/>
                    <a:pt x="0" y="729"/>
                    <a:pt x="22" y="1496"/>
                  </a:cubicBezTo>
                  <a:cubicBezTo>
                    <a:pt x="43" y="2251"/>
                    <a:pt x="661" y="2847"/>
                    <a:pt x="1411" y="2847"/>
                  </a:cubicBezTo>
                  <a:cubicBezTo>
                    <a:pt x="1424" y="2847"/>
                    <a:pt x="1437" y="2845"/>
                    <a:pt x="1451" y="2845"/>
                  </a:cubicBezTo>
                  <a:cubicBezTo>
                    <a:pt x="3185" y="2797"/>
                    <a:pt x="4909" y="2780"/>
                    <a:pt x="6523" y="2780"/>
                  </a:cubicBezTo>
                  <a:cubicBezTo>
                    <a:pt x="8138" y="2780"/>
                    <a:pt x="9644" y="2797"/>
                    <a:pt x="10942" y="2816"/>
                  </a:cubicBezTo>
                  <a:lnTo>
                    <a:pt x="10963" y="2816"/>
                  </a:lnTo>
                  <a:cubicBezTo>
                    <a:pt x="11721" y="2816"/>
                    <a:pt x="12341" y="2207"/>
                    <a:pt x="12352" y="1447"/>
                  </a:cubicBezTo>
                  <a:cubicBezTo>
                    <a:pt x="12364" y="679"/>
                    <a:pt x="11750" y="47"/>
                    <a:pt x="10983" y="36"/>
                  </a:cubicBezTo>
                  <a:cubicBezTo>
                    <a:pt x="9666" y="17"/>
                    <a:pt x="8137" y="0"/>
                    <a:pt x="6496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4" name="Google Shape;6214;p62"/>
            <p:cNvSpPr/>
            <p:nvPr/>
          </p:nvSpPr>
          <p:spPr>
            <a:xfrm>
              <a:off x="6639425" y="2430613"/>
              <a:ext cx="115050" cy="129300"/>
            </a:xfrm>
            <a:custGeom>
              <a:avLst/>
              <a:gdLst/>
              <a:ahLst/>
              <a:cxnLst/>
              <a:rect l="l" t="t" r="r" b="b"/>
              <a:pathLst>
                <a:path w="4602" h="5172" extrusionOk="0">
                  <a:moveTo>
                    <a:pt x="3019" y="0"/>
                  </a:moveTo>
                  <a:cubicBezTo>
                    <a:pt x="2501" y="0"/>
                    <a:pt x="2003" y="292"/>
                    <a:pt x="1763" y="790"/>
                  </a:cubicBezTo>
                  <a:cubicBezTo>
                    <a:pt x="1411" y="1524"/>
                    <a:pt x="971" y="2255"/>
                    <a:pt x="454" y="2959"/>
                  </a:cubicBezTo>
                  <a:cubicBezTo>
                    <a:pt x="0" y="3577"/>
                    <a:pt x="134" y="4447"/>
                    <a:pt x="752" y="4901"/>
                  </a:cubicBezTo>
                  <a:cubicBezTo>
                    <a:pt x="999" y="5083"/>
                    <a:pt x="1289" y="5171"/>
                    <a:pt x="1573" y="5171"/>
                  </a:cubicBezTo>
                  <a:cubicBezTo>
                    <a:pt x="2001" y="5171"/>
                    <a:pt x="2422" y="4974"/>
                    <a:pt x="2696" y="4603"/>
                  </a:cubicBezTo>
                  <a:cubicBezTo>
                    <a:pt x="3314" y="3761"/>
                    <a:pt x="3845" y="2881"/>
                    <a:pt x="4271" y="1991"/>
                  </a:cubicBezTo>
                  <a:cubicBezTo>
                    <a:pt x="4602" y="1297"/>
                    <a:pt x="4310" y="469"/>
                    <a:pt x="3618" y="136"/>
                  </a:cubicBezTo>
                  <a:cubicBezTo>
                    <a:pt x="3424" y="44"/>
                    <a:pt x="3220" y="0"/>
                    <a:pt x="3019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5" name="Google Shape;6215;p62"/>
            <p:cNvSpPr/>
            <p:nvPr/>
          </p:nvSpPr>
          <p:spPr>
            <a:xfrm>
              <a:off x="6607975" y="2063913"/>
              <a:ext cx="171825" cy="290500"/>
            </a:xfrm>
            <a:custGeom>
              <a:avLst/>
              <a:gdLst/>
              <a:ahLst/>
              <a:cxnLst/>
              <a:rect l="l" t="t" r="r" b="b"/>
              <a:pathLst>
                <a:path w="6873" h="11620" extrusionOk="0">
                  <a:moveTo>
                    <a:pt x="1538" y="0"/>
                  </a:moveTo>
                  <a:cubicBezTo>
                    <a:pt x="1195" y="0"/>
                    <a:pt x="851" y="127"/>
                    <a:pt x="582" y="381"/>
                  </a:cubicBezTo>
                  <a:cubicBezTo>
                    <a:pt x="24" y="910"/>
                    <a:pt x="1" y="1789"/>
                    <a:pt x="528" y="2346"/>
                  </a:cubicBezTo>
                  <a:cubicBezTo>
                    <a:pt x="2599" y="4535"/>
                    <a:pt x="3883" y="7439"/>
                    <a:pt x="4051" y="10311"/>
                  </a:cubicBezTo>
                  <a:cubicBezTo>
                    <a:pt x="4095" y="11050"/>
                    <a:pt x="4707" y="11620"/>
                    <a:pt x="5437" y="11620"/>
                  </a:cubicBezTo>
                  <a:cubicBezTo>
                    <a:pt x="5466" y="11620"/>
                    <a:pt x="5493" y="11619"/>
                    <a:pt x="5521" y="11618"/>
                  </a:cubicBezTo>
                  <a:cubicBezTo>
                    <a:pt x="6288" y="11573"/>
                    <a:pt x="6873" y="10916"/>
                    <a:pt x="6828" y="10149"/>
                  </a:cubicBezTo>
                  <a:cubicBezTo>
                    <a:pt x="6623" y="6634"/>
                    <a:pt x="5063" y="3094"/>
                    <a:pt x="2548" y="436"/>
                  </a:cubicBezTo>
                  <a:cubicBezTo>
                    <a:pt x="2274" y="146"/>
                    <a:pt x="1906" y="0"/>
                    <a:pt x="1538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6216" name="Google Shape;6216;p62"/>
          <p:cNvGrpSpPr/>
          <p:nvPr/>
        </p:nvGrpSpPr>
        <p:grpSpPr>
          <a:xfrm>
            <a:off x="10557087" y="572347"/>
            <a:ext cx="623147" cy="618067"/>
            <a:chOff x="7148425" y="1605425"/>
            <a:chExt cx="1265825" cy="1276025"/>
          </a:xfrm>
        </p:grpSpPr>
        <p:sp>
          <p:nvSpPr>
            <p:cNvPr id="6217" name="Google Shape;6217;p62"/>
            <p:cNvSpPr/>
            <p:nvPr/>
          </p:nvSpPr>
          <p:spPr>
            <a:xfrm>
              <a:off x="7542950" y="2722450"/>
              <a:ext cx="93725" cy="159000"/>
            </a:xfrm>
            <a:custGeom>
              <a:avLst/>
              <a:gdLst/>
              <a:ahLst/>
              <a:cxnLst/>
              <a:rect l="l" t="t" r="r" b="b"/>
              <a:pathLst>
                <a:path w="3749" h="6360" extrusionOk="0">
                  <a:moveTo>
                    <a:pt x="2446" y="0"/>
                  </a:moveTo>
                  <a:cubicBezTo>
                    <a:pt x="2446" y="0"/>
                    <a:pt x="3043" y="4749"/>
                    <a:pt x="2500" y="5006"/>
                  </a:cubicBezTo>
                  <a:cubicBezTo>
                    <a:pt x="1956" y="5262"/>
                    <a:pt x="125" y="5336"/>
                    <a:pt x="62" y="5848"/>
                  </a:cubicBezTo>
                  <a:cubicBezTo>
                    <a:pt x="0" y="6359"/>
                    <a:pt x="3748" y="5837"/>
                    <a:pt x="3748" y="5837"/>
                  </a:cubicBezTo>
                  <a:lnTo>
                    <a:pt x="3748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8" name="Google Shape;6218;p62"/>
            <p:cNvSpPr/>
            <p:nvPr/>
          </p:nvSpPr>
          <p:spPr>
            <a:xfrm>
              <a:off x="7891450" y="2722450"/>
              <a:ext cx="93825" cy="159000"/>
            </a:xfrm>
            <a:custGeom>
              <a:avLst/>
              <a:gdLst/>
              <a:ahLst/>
              <a:cxnLst/>
              <a:rect l="l" t="t" r="r" b="b"/>
              <a:pathLst>
                <a:path w="3753" h="6360" extrusionOk="0">
                  <a:moveTo>
                    <a:pt x="1309" y="0"/>
                  </a:moveTo>
                  <a:cubicBezTo>
                    <a:pt x="1309" y="0"/>
                    <a:pt x="711" y="4749"/>
                    <a:pt x="1254" y="5006"/>
                  </a:cubicBezTo>
                  <a:cubicBezTo>
                    <a:pt x="1798" y="5262"/>
                    <a:pt x="3629" y="5336"/>
                    <a:pt x="3690" y="5848"/>
                  </a:cubicBezTo>
                  <a:cubicBezTo>
                    <a:pt x="3753" y="6359"/>
                    <a:pt x="1" y="5837"/>
                    <a:pt x="1" y="5837"/>
                  </a:cubicBezTo>
                  <a:lnTo>
                    <a:pt x="1" y="8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19" name="Google Shape;6219;p62"/>
            <p:cNvSpPr/>
            <p:nvPr/>
          </p:nvSpPr>
          <p:spPr>
            <a:xfrm>
              <a:off x="8029625" y="1953325"/>
              <a:ext cx="384625" cy="343575"/>
            </a:xfrm>
            <a:custGeom>
              <a:avLst/>
              <a:gdLst/>
              <a:ahLst/>
              <a:cxnLst/>
              <a:rect l="l" t="t" r="r" b="b"/>
              <a:pathLst>
                <a:path w="15385" h="13743" extrusionOk="0">
                  <a:moveTo>
                    <a:pt x="826" y="11474"/>
                  </a:moveTo>
                  <a:cubicBezTo>
                    <a:pt x="826" y="11474"/>
                    <a:pt x="3575" y="11228"/>
                    <a:pt x="5888" y="9548"/>
                  </a:cubicBezTo>
                  <a:cubicBezTo>
                    <a:pt x="8198" y="7868"/>
                    <a:pt x="10070" y="4753"/>
                    <a:pt x="10520" y="4004"/>
                  </a:cubicBezTo>
                  <a:cubicBezTo>
                    <a:pt x="11417" y="2504"/>
                    <a:pt x="10308" y="1131"/>
                    <a:pt x="10823" y="815"/>
                  </a:cubicBezTo>
                  <a:cubicBezTo>
                    <a:pt x="11345" y="498"/>
                    <a:pt x="12042" y="1864"/>
                    <a:pt x="12042" y="1864"/>
                  </a:cubicBezTo>
                  <a:cubicBezTo>
                    <a:pt x="12042" y="1864"/>
                    <a:pt x="12622" y="140"/>
                    <a:pt x="13222" y="60"/>
                  </a:cubicBezTo>
                  <a:cubicBezTo>
                    <a:pt x="13677" y="1"/>
                    <a:pt x="12942" y="2250"/>
                    <a:pt x="12942" y="2250"/>
                  </a:cubicBezTo>
                  <a:cubicBezTo>
                    <a:pt x="12942" y="2250"/>
                    <a:pt x="15062" y="1228"/>
                    <a:pt x="15222" y="1741"/>
                  </a:cubicBezTo>
                  <a:cubicBezTo>
                    <a:pt x="15384" y="2253"/>
                    <a:pt x="13566" y="3249"/>
                    <a:pt x="13566" y="3249"/>
                  </a:cubicBezTo>
                  <a:cubicBezTo>
                    <a:pt x="13566" y="3249"/>
                    <a:pt x="14649" y="3824"/>
                    <a:pt x="14565" y="4253"/>
                  </a:cubicBezTo>
                  <a:cubicBezTo>
                    <a:pt x="14478" y="4696"/>
                    <a:pt x="12768" y="4042"/>
                    <a:pt x="11801" y="4996"/>
                  </a:cubicBezTo>
                  <a:cubicBezTo>
                    <a:pt x="11359" y="5432"/>
                    <a:pt x="9367" y="9137"/>
                    <a:pt x="6769" y="11041"/>
                  </a:cubicBezTo>
                  <a:cubicBezTo>
                    <a:pt x="3702" y="13288"/>
                    <a:pt x="0" y="13743"/>
                    <a:pt x="0" y="137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0" name="Google Shape;6220;p62"/>
            <p:cNvSpPr/>
            <p:nvPr/>
          </p:nvSpPr>
          <p:spPr>
            <a:xfrm>
              <a:off x="7148425" y="2043775"/>
              <a:ext cx="322950" cy="402350"/>
            </a:xfrm>
            <a:custGeom>
              <a:avLst/>
              <a:gdLst/>
              <a:ahLst/>
              <a:cxnLst/>
              <a:rect l="l" t="t" r="r" b="b"/>
              <a:pathLst>
                <a:path w="12918" h="16094" extrusionOk="0">
                  <a:moveTo>
                    <a:pt x="12540" y="13709"/>
                  </a:moveTo>
                  <a:cubicBezTo>
                    <a:pt x="12540" y="13709"/>
                    <a:pt x="9886" y="12944"/>
                    <a:pt x="7937" y="10854"/>
                  </a:cubicBezTo>
                  <a:cubicBezTo>
                    <a:pt x="5987" y="8765"/>
                    <a:pt x="4741" y="5351"/>
                    <a:pt x="4443" y="4530"/>
                  </a:cubicBezTo>
                  <a:cubicBezTo>
                    <a:pt x="3848" y="2888"/>
                    <a:pt x="5199" y="1750"/>
                    <a:pt x="4752" y="1343"/>
                  </a:cubicBezTo>
                  <a:cubicBezTo>
                    <a:pt x="4300" y="930"/>
                    <a:pt x="3356" y="2140"/>
                    <a:pt x="3356" y="2140"/>
                  </a:cubicBezTo>
                  <a:cubicBezTo>
                    <a:pt x="3356" y="2140"/>
                    <a:pt x="3116" y="338"/>
                    <a:pt x="2540" y="146"/>
                  </a:cubicBezTo>
                  <a:cubicBezTo>
                    <a:pt x="2105" y="0"/>
                    <a:pt x="2399" y="2348"/>
                    <a:pt x="2399" y="2348"/>
                  </a:cubicBezTo>
                  <a:cubicBezTo>
                    <a:pt x="2399" y="2348"/>
                    <a:pt x="512" y="942"/>
                    <a:pt x="256" y="1415"/>
                  </a:cubicBezTo>
                  <a:cubicBezTo>
                    <a:pt x="0" y="1886"/>
                    <a:pt x="1596" y="3210"/>
                    <a:pt x="1596" y="3210"/>
                  </a:cubicBezTo>
                  <a:cubicBezTo>
                    <a:pt x="1596" y="3210"/>
                    <a:pt x="423" y="3570"/>
                    <a:pt x="423" y="4006"/>
                  </a:cubicBezTo>
                  <a:cubicBezTo>
                    <a:pt x="423" y="4457"/>
                    <a:pt x="2228" y="4141"/>
                    <a:pt x="2994" y="5261"/>
                  </a:cubicBezTo>
                  <a:cubicBezTo>
                    <a:pt x="3346" y="5775"/>
                    <a:pt x="4597" y="9791"/>
                    <a:pt x="6787" y="12153"/>
                  </a:cubicBezTo>
                  <a:cubicBezTo>
                    <a:pt x="9368" y="14942"/>
                    <a:pt x="12918" y="16094"/>
                    <a:pt x="12918" y="160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1" name="Google Shape;6221;p62"/>
            <p:cNvSpPr/>
            <p:nvPr/>
          </p:nvSpPr>
          <p:spPr>
            <a:xfrm>
              <a:off x="7332025" y="1605425"/>
              <a:ext cx="886575" cy="1185650"/>
            </a:xfrm>
            <a:custGeom>
              <a:avLst/>
              <a:gdLst/>
              <a:ahLst/>
              <a:cxnLst/>
              <a:rect l="l" t="t" r="r" b="b"/>
              <a:pathLst>
                <a:path w="35463" h="47426" extrusionOk="0">
                  <a:moveTo>
                    <a:pt x="12207" y="19347"/>
                  </a:moveTo>
                  <a:cubicBezTo>
                    <a:pt x="18552" y="16335"/>
                    <a:pt x="24821" y="15749"/>
                    <a:pt x="30272" y="20618"/>
                  </a:cubicBezTo>
                  <a:cubicBezTo>
                    <a:pt x="35233" y="25051"/>
                    <a:pt x="35462" y="31040"/>
                    <a:pt x="33484" y="36928"/>
                  </a:cubicBezTo>
                  <a:cubicBezTo>
                    <a:pt x="31393" y="43152"/>
                    <a:pt x="26344" y="45981"/>
                    <a:pt x="20080" y="46460"/>
                  </a:cubicBezTo>
                  <a:cubicBezTo>
                    <a:pt x="7472" y="47425"/>
                    <a:pt x="283" y="40082"/>
                    <a:pt x="50" y="26028"/>
                  </a:cubicBezTo>
                  <a:cubicBezTo>
                    <a:pt x="0" y="23010"/>
                    <a:pt x="300" y="19908"/>
                    <a:pt x="980" y="16969"/>
                  </a:cubicBezTo>
                  <a:cubicBezTo>
                    <a:pt x="4455" y="1971"/>
                    <a:pt x="17523" y="0"/>
                    <a:pt x="27295" y="2885"/>
                  </a:cubicBezTo>
                  <a:cubicBezTo>
                    <a:pt x="31644" y="4168"/>
                    <a:pt x="32857" y="8633"/>
                    <a:pt x="30057" y="12083"/>
                  </a:cubicBezTo>
                  <a:cubicBezTo>
                    <a:pt x="29723" y="12492"/>
                    <a:pt x="28833" y="12680"/>
                    <a:pt x="28243" y="12612"/>
                  </a:cubicBezTo>
                  <a:cubicBezTo>
                    <a:pt x="25358" y="12281"/>
                    <a:pt x="22471" y="11402"/>
                    <a:pt x="19617" y="11517"/>
                  </a:cubicBezTo>
                  <a:cubicBezTo>
                    <a:pt x="15529" y="11681"/>
                    <a:pt x="12622" y="15066"/>
                    <a:pt x="12207" y="19347"/>
                  </a:cubicBezTo>
                  <a:close/>
                  <a:moveTo>
                    <a:pt x="12442" y="28820"/>
                  </a:moveTo>
                  <a:cubicBezTo>
                    <a:pt x="12585" y="34631"/>
                    <a:pt x="14645" y="37230"/>
                    <a:pt x="18008" y="37106"/>
                  </a:cubicBezTo>
                  <a:cubicBezTo>
                    <a:pt x="20809" y="37003"/>
                    <a:pt x="22516" y="34783"/>
                    <a:pt x="22429" y="31348"/>
                  </a:cubicBezTo>
                  <a:cubicBezTo>
                    <a:pt x="22348" y="28125"/>
                    <a:pt x="20457" y="26055"/>
                    <a:pt x="17494" y="26372"/>
                  </a:cubicBezTo>
                  <a:cubicBezTo>
                    <a:pt x="15219" y="26615"/>
                    <a:pt x="12519" y="26708"/>
                    <a:pt x="12442" y="288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2" name="Google Shape;6222;p62"/>
            <p:cNvSpPr/>
            <p:nvPr/>
          </p:nvSpPr>
          <p:spPr>
            <a:xfrm>
              <a:off x="7856425" y="2137900"/>
              <a:ext cx="132950" cy="142850"/>
            </a:xfrm>
            <a:custGeom>
              <a:avLst/>
              <a:gdLst/>
              <a:ahLst/>
              <a:cxnLst/>
              <a:rect l="l" t="t" r="r" b="b"/>
              <a:pathLst>
                <a:path w="5318" h="5714" extrusionOk="0">
                  <a:moveTo>
                    <a:pt x="124" y="2703"/>
                  </a:moveTo>
                  <a:cubicBezTo>
                    <a:pt x="1" y="5713"/>
                    <a:pt x="5317" y="4821"/>
                    <a:pt x="5161" y="2624"/>
                  </a:cubicBezTo>
                  <a:cubicBezTo>
                    <a:pt x="5006" y="427"/>
                    <a:pt x="237" y="0"/>
                    <a:pt x="124" y="2703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3" name="Google Shape;6223;p62"/>
            <p:cNvSpPr/>
            <p:nvPr/>
          </p:nvSpPr>
          <p:spPr>
            <a:xfrm>
              <a:off x="7555275" y="2149500"/>
              <a:ext cx="132950" cy="142825"/>
            </a:xfrm>
            <a:custGeom>
              <a:avLst/>
              <a:gdLst/>
              <a:ahLst/>
              <a:cxnLst/>
              <a:rect l="l" t="t" r="r" b="b"/>
              <a:pathLst>
                <a:path w="5318" h="5713" extrusionOk="0">
                  <a:moveTo>
                    <a:pt x="124" y="2702"/>
                  </a:moveTo>
                  <a:cubicBezTo>
                    <a:pt x="1" y="5713"/>
                    <a:pt x="5317" y="4819"/>
                    <a:pt x="5161" y="2622"/>
                  </a:cubicBezTo>
                  <a:cubicBezTo>
                    <a:pt x="5006" y="426"/>
                    <a:pt x="237" y="1"/>
                    <a:pt x="124" y="2702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4" name="Google Shape;6224;p62"/>
            <p:cNvSpPr/>
            <p:nvPr/>
          </p:nvSpPr>
          <p:spPr>
            <a:xfrm>
              <a:off x="7844950" y="1649775"/>
              <a:ext cx="308475" cy="272675"/>
            </a:xfrm>
            <a:custGeom>
              <a:avLst/>
              <a:gdLst/>
              <a:ahLst/>
              <a:cxnLst/>
              <a:rect l="l" t="t" r="r" b="b"/>
              <a:pathLst>
                <a:path w="12339" h="10907" extrusionOk="0">
                  <a:moveTo>
                    <a:pt x="4488" y="8791"/>
                  </a:moveTo>
                  <a:cubicBezTo>
                    <a:pt x="4625" y="9318"/>
                    <a:pt x="4751" y="9852"/>
                    <a:pt x="4871" y="10386"/>
                  </a:cubicBezTo>
                  <a:cubicBezTo>
                    <a:pt x="5822" y="10560"/>
                    <a:pt x="6774" y="10729"/>
                    <a:pt x="7725" y="10838"/>
                  </a:cubicBezTo>
                  <a:cubicBezTo>
                    <a:pt x="8316" y="10906"/>
                    <a:pt x="9205" y="10720"/>
                    <a:pt x="9538" y="10309"/>
                  </a:cubicBezTo>
                  <a:cubicBezTo>
                    <a:pt x="12338" y="6860"/>
                    <a:pt x="11126" y="2394"/>
                    <a:pt x="6776" y="1112"/>
                  </a:cubicBezTo>
                  <a:cubicBezTo>
                    <a:pt x="4632" y="479"/>
                    <a:pt x="2328" y="79"/>
                    <a:pt x="1" y="1"/>
                  </a:cubicBezTo>
                  <a:cubicBezTo>
                    <a:pt x="2280" y="2295"/>
                    <a:pt x="3653" y="5581"/>
                    <a:pt x="4488" y="87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5" name="Google Shape;6225;p62"/>
            <p:cNvSpPr/>
            <p:nvPr/>
          </p:nvSpPr>
          <p:spPr>
            <a:xfrm>
              <a:off x="7520375" y="2056900"/>
              <a:ext cx="698225" cy="719875"/>
            </a:xfrm>
            <a:custGeom>
              <a:avLst/>
              <a:gdLst/>
              <a:ahLst/>
              <a:cxnLst/>
              <a:rect l="l" t="t" r="r" b="b"/>
              <a:pathLst>
                <a:path w="27929" h="28795" extrusionOk="0">
                  <a:moveTo>
                    <a:pt x="22739" y="2560"/>
                  </a:moveTo>
                  <a:cubicBezTo>
                    <a:pt x="21460" y="1419"/>
                    <a:pt x="20138" y="581"/>
                    <a:pt x="18780" y="0"/>
                  </a:cubicBezTo>
                  <a:cubicBezTo>
                    <a:pt x="19100" y="3773"/>
                    <a:pt x="18876" y="7592"/>
                    <a:pt x="17814" y="11191"/>
                  </a:cubicBezTo>
                  <a:cubicBezTo>
                    <a:pt x="16026" y="17245"/>
                    <a:pt x="11891" y="22520"/>
                    <a:pt x="5757" y="24618"/>
                  </a:cubicBezTo>
                  <a:cubicBezTo>
                    <a:pt x="3865" y="25265"/>
                    <a:pt x="1942" y="25607"/>
                    <a:pt x="0" y="25595"/>
                  </a:cubicBezTo>
                  <a:cubicBezTo>
                    <a:pt x="3225" y="27821"/>
                    <a:pt x="7441" y="28795"/>
                    <a:pt x="12548" y="28404"/>
                  </a:cubicBezTo>
                  <a:cubicBezTo>
                    <a:pt x="18811" y="27923"/>
                    <a:pt x="23860" y="25094"/>
                    <a:pt x="25951" y="18871"/>
                  </a:cubicBezTo>
                  <a:cubicBezTo>
                    <a:pt x="27928" y="12982"/>
                    <a:pt x="27699" y="6992"/>
                    <a:pt x="22739" y="25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6" name="Google Shape;6226;p62"/>
            <p:cNvSpPr/>
            <p:nvPr/>
          </p:nvSpPr>
          <p:spPr>
            <a:xfrm>
              <a:off x="7727725" y="2203550"/>
              <a:ext cx="69025" cy="34500"/>
            </a:xfrm>
            <a:custGeom>
              <a:avLst/>
              <a:gdLst/>
              <a:ahLst/>
              <a:cxnLst/>
              <a:rect l="l" t="t" r="r" b="b"/>
              <a:pathLst>
                <a:path w="2761" h="1380" extrusionOk="0">
                  <a:moveTo>
                    <a:pt x="1" y="0"/>
                  </a:moveTo>
                  <a:cubicBezTo>
                    <a:pt x="1" y="464"/>
                    <a:pt x="619" y="1380"/>
                    <a:pt x="1381" y="1380"/>
                  </a:cubicBezTo>
                  <a:cubicBezTo>
                    <a:pt x="2143" y="1380"/>
                    <a:pt x="2761" y="464"/>
                    <a:pt x="2761" y="0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7" name="Google Shape;6227;p62"/>
            <p:cNvSpPr/>
            <p:nvPr/>
          </p:nvSpPr>
          <p:spPr>
            <a:xfrm>
              <a:off x="7721925" y="2191950"/>
              <a:ext cx="80650" cy="46100"/>
            </a:xfrm>
            <a:custGeom>
              <a:avLst/>
              <a:gdLst/>
              <a:ahLst/>
              <a:cxnLst/>
              <a:rect l="l" t="t" r="r" b="b"/>
              <a:pathLst>
                <a:path w="3226" h="1844" extrusionOk="0">
                  <a:moveTo>
                    <a:pt x="2711" y="464"/>
                  </a:moveTo>
                  <a:cubicBezTo>
                    <a:pt x="2564" y="856"/>
                    <a:pt x="2109" y="1380"/>
                    <a:pt x="1613" y="1380"/>
                  </a:cubicBezTo>
                  <a:cubicBezTo>
                    <a:pt x="1118" y="1380"/>
                    <a:pt x="662" y="856"/>
                    <a:pt x="514" y="464"/>
                  </a:cubicBezTo>
                  <a:close/>
                  <a:moveTo>
                    <a:pt x="232" y="1"/>
                  </a:moveTo>
                  <a:cubicBezTo>
                    <a:pt x="104" y="1"/>
                    <a:pt x="1" y="104"/>
                    <a:pt x="1" y="233"/>
                  </a:cubicBezTo>
                  <a:cubicBezTo>
                    <a:pt x="1" y="783"/>
                    <a:pt x="682" y="1844"/>
                    <a:pt x="1613" y="1844"/>
                  </a:cubicBezTo>
                  <a:cubicBezTo>
                    <a:pt x="2544" y="1844"/>
                    <a:pt x="3226" y="784"/>
                    <a:pt x="3223" y="233"/>
                  </a:cubicBezTo>
                  <a:cubicBezTo>
                    <a:pt x="3223" y="104"/>
                    <a:pt x="3119" y="1"/>
                    <a:pt x="2992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8" name="Google Shape;6228;p62"/>
            <p:cNvSpPr/>
            <p:nvPr/>
          </p:nvSpPr>
          <p:spPr>
            <a:xfrm>
              <a:off x="7818125" y="2124450"/>
              <a:ext cx="82875" cy="82875"/>
            </a:xfrm>
            <a:custGeom>
              <a:avLst/>
              <a:gdLst/>
              <a:ahLst/>
              <a:cxnLst/>
              <a:rect l="l" t="t" r="r" b="b"/>
              <a:pathLst>
                <a:path w="3315" h="3315" extrusionOk="0">
                  <a:moveTo>
                    <a:pt x="3314" y="1658"/>
                  </a:moveTo>
                  <a:cubicBezTo>
                    <a:pt x="3314" y="2573"/>
                    <a:pt x="2574" y="3315"/>
                    <a:pt x="1656" y="3315"/>
                  </a:cubicBezTo>
                  <a:cubicBezTo>
                    <a:pt x="741" y="3315"/>
                    <a:pt x="0" y="2573"/>
                    <a:pt x="0" y="1658"/>
                  </a:cubicBezTo>
                  <a:cubicBezTo>
                    <a:pt x="0" y="742"/>
                    <a:pt x="741" y="1"/>
                    <a:pt x="1656" y="1"/>
                  </a:cubicBezTo>
                  <a:cubicBezTo>
                    <a:pt x="2574" y="1"/>
                    <a:pt x="3314" y="742"/>
                    <a:pt x="3314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29" name="Google Shape;6229;p62"/>
            <p:cNvSpPr/>
            <p:nvPr/>
          </p:nvSpPr>
          <p:spPr>
            <a:xfrm>
              <a:off x="78529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0" name="Google Shape;6230;p62"/>
            <p:cNvSpPr/>
            <p:nvPr/>
          </p:nvSpPr>
          <p:spPr>
            <a:xfrm>
              <a:off x="7832275" y="2170450"/>
              <a:ext cx="10450" cy="10475"/>
            </a:xfrm>
            <a:custGeom>
              <a:avLst/>
              <a:gdLst/>
              <a:ahLst/>
              <a:cxnLst/>
              <a:rect l="l" t="t" r="r" b="b"/>
              <a:pathLst>
                <a:path w="418" h="419" extrusionOk="0">
                  <a:moveTo>
                    <a:pt x="418" y="210"/>
                  </a:moveTo>
                  <a:cubicBezTo>
                    <a:pt x="418" y="325"/>
                    <a:pt x="323" y="418"/>
                    <a:pt x="208" y="418"/>
                  </a:cubicBezTo>
                  <a:cubicBezTo>
                    <a:pt x="93" y="418"/>
                    <a:pt x="0" y="325"/>
                    <a:pt x="0" y="210"/>
                  </a:cubicBezTo>
                  <a:cubicBezTo>
                    <a:pt x="0" y="94"/>
                    <a:pt x="93" y="1"/>
                    <a:pt x="208" y="1"/>
                  </a:cubicBezTo>
                  <a:cubicBezTo>
                    <a:pt x="325" y="2"/>
                    <a:pt x="418" y="95"/>
                    <a:pt x="418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1" name="Google Shape;6231;p62"/>
            <p:cNvSpPr/>
            <p:nvPr/>
          </p:nvSpPr>
          <p:spPr>
            <a:xfrm>
              <a:off x="7622425" y="2124450"/>
              <a:ext cx="82900" cy="82875"/>
            </a:xfrm>
            <a:custGeom>
              <a:avLst/>
              <a:gdLst/>
              <a:ahLst/>
              <a:cxnLst/>
              <a:rect l="l" t="t" r="r" b="b"/>
              <a:pathLst>
                <a:path w="3316" h="3315" extrusionOk="0">
                  <a:moveTo>
                    <a:pt x="3315" y="1658"/>
                  </a:moveTo>
                  <a:cubicBezTo>
                    <a:pt x="3315" y="2573"/>
                    <a:pt x="2573" y="3315"/>
                    <a:pt x="1657" y="3315"/>
                  </a:cubicBezTo>
                  <a:cubicBezTo>
                    <a:pt x="742" y="3315"/>
                    <a:pt x="0" y="2573"/>
                    <a:pt x="0" y="1658"/>
                  </a:cubicBezTo>
                  <a:cubicBezTo>
                    <a:pt x="0" y="742"/>
                    <a:pt x="742" y="1"/>
                    <a:pt x="1657" y="1"/>
                  </a:cubicBezTo>
                  <a:cubicBezTo>
                    <a:pt x="2573" y="1"/>
                    <a:pt x="3315" y="742"/>
                    <a:pt x="3315" y="1658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2" name="Google Shape;6232;p62"/>
            <p:cNvSpPr/>
            <p:nvPr/>
          </p:nvSpPr>
          <p:spPr>
            <a:xfrm>
              <a:off x="7657200" y="2150600"/>
              <a:ext cx="30375" cy="30375"/>
            </a:xfrm>
            <a:custGeom>
              <a:avLst/>
              <a:gdLst/>
              <a:ahLst/>
              <a:cxnLst/>
              <a:rect l="l" t="t" r="r" b="b"/>
              <a:pathLst>
                <a:path w="1215" h="1215" extrusionOk="0">
                  <a:moveTo>
                    <a:pt x="1214" y="607"/>
                  </a:moveTo>
                  <a:cubicBezTo>
                    <a:pt x="1214" y="942"/>
                    <a:pt x="942" y="1214"/>
                    <a:pt x="607" y="1214"/>
                  </a:cubicBezTo>
                  <a:cubicBezTo>
                    <a:pt x="273" y="1214"/>
                    <a:pt x="1" y="943"/>
                    <a:pt x="1" y="607"/>
                  </a:cubicBezTo>
                  <a:cubicBezTo>
                    <a:pt x="1" y="273"/>
                    <a:pt x="273" y="1"/>
                    <a:pt x="607" y="1"/>
                  </a:cubicBezTo>
                  <a:cubicBezTo>
                    <a:pt x="942" y="2"/>
                    <a:pt x="1214" y="273"/>
                    <a:pt x="1214" y="6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3" name="Google Shape;6233;p62"/>
            <p:cNvSpPr/>
            <p:nvPr/>
          </p:nvSpPr>
          <p:spPr>
            <a:xfrm>
              <a:off x="7636575" y="2170450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419" y="210"/>
                  </a:moveTo>
                  <a:cubicBezTo>
                    <a:pt x="419" y="325"/>
                    <a:pt x="324" y="418"/>
                    <a:pt x="209" y="418"/>
                  </a:cubicBezTo>
                  <a:cubicBezTo>
                    <a:pt x="94" y="418"/>
                    <a:pt x="0" y="325"/>
                    <a:pt x="0" y="210"/>
                  </a:cubicBezTo>
                  <a:cubicBezTo>
                    <a:pt x="0" y="94"/>
                    <a:pt x="94" y="1"/>
                    <a:pt x="209" y="1"/>
                  </a:cubicBezTo>
                  <a:cubicBezTo>
                    <a:pt x="324" y="2"/>
                    <a:pt x="419" y="95"/>
                    <a:pt x="419" y="21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4" name="Google Shape;6234;p62"/>
            <p:cNvSpPr/>
            <p:nvPr/>
          </p:nvSpPr>
          <p:spPr>
            <a:xfrm>
              <a:off x="7413750" y="2464175"/>
              <a:ext cx="169200" cy="189375"/>
            </a:xfrm>
            <a:custGeom>
              <a:avLst/>
              <a:gdLst/>
              <a:ahLst/>
              <a:cxnLst/>
              <a:rect l="l" t="t" r="r" b="b"/>
              <a:pathLst>
                <a:path w="6768" h="7575" extrusionOk="0">
                  <a:moveTo>
                    <a:pt x="1569" y="1"/>
                  </a:moveTo>
                  <a:cubicBezTo>
                    <a:pt x="1413" y="1"/>
                    <a:pt x="1254" y="27"/>
                    <a:pt x="1099" y="83"/>
                  </a:cubicBezTo>
                  <a:cubicBezTo>
                    <a:pt x="377" y="343"/>
                    <a:pt x="0" y="1138"/>
                    <a:pt x="261" y="1861"/>
                  </a:cubicBezTo>
                  <a:cubicBezTo>
                    <a:pt x="1316" y="4802"/>
                    <a:pt x="2795" y="6690"/>
                    <a:pt x="4654" y="7467"/>
                  </a:cubicBezTo>
                  <a:cubicBezTo>
                    <a:pt x="4830" y="7540"/>
                    <a:pt x="5011" y="7575"/>
                    <a:pt x="5191" y="7575"/>
                  </a:cubicBezTo>
                  <a:cubicBezTo>
                    <a:pt x="5733" y="7575"/>
                    <a:pt x="6251" y="7253"/>
                    <a:pt x="6473" y="6722"/>
                  </a:cubicBezTo>
                  <a:cubicBezTo>
                    <a:pt x="6768" y="6014"/>
                    <a:pt x="6434" y="5199"/>
                    <a:pt x="5726" y="4904"/>
                  </a:cubicBezTo>
                  <a:cubicBezTo>
                    <a:pt x="4632" y="4446"/>
                    <a:pt x="3646" y="3069"/>
                    <a:pt x="2876" y="921"/>
                  </a:cubicBezTo>
                  <a:cubicBezTo>
                    <a:pt x="2673" y="355"/>
                    <a:pt x="2140" y="1"/>
                    <a:pt x="1569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5" name="Google Shape;6235;p62"/>
            <p:cNvSpPr/>
            <p:nvPr/>
          </p:nvSpPr>
          <p:spPr>
            <a:xfrm>
              <a:off x="7376825" y="1823300"/>
              <a:ext cx="190050" cy="554300"/>
            </a:xfrm>
            <a:custGeom>
              <a:avLst/>
              <a:gdLst/>
              <a:ahLst/>
              <a:cxnLst/>
              <a:rect l="l" t="t" r="r" b="b"/>
              <a:pathLst>
                <a:path w="7602" h="22172" extrusionOk="0">
                  <a:moveTo>
                    <a:pt x="6024" y="0"/>
                  </a:moveTo>
                  <a:cubicBezTo>
                    <a:pt x="5586" y="0"/>
                    <a:pt x="5155" y="206"/>
                    <a:pt x="4886" y="591"/>
                  </a:cubicBezTo>
                  <a:cubicBezTo>
                    <a:pt x="408" y="6957"/>
                    <a:pt x="0" y="15143"/>
                    <a:pt x="446" y="20889"/>
                  </a:cubicBezTo>
                  <a:cubicBezTo>
                    <a:pt x="502" y="21619"/>
                    <a:pt x="1111" y="22172"/>
                    <a:pt x="1831" y="22172"/>
                  </a:cubicBezTo>
                  <a:cubicBezTo>
                    <a:pt x="1867" y="22172"/>
                    <a:pt x="1904" y="22171"/>
                    <a:pt x="1941" y="22167"/>
                  </a:cubicBezTo>
                  <a:cubicBezTo>
                    <a:pt x="2705" y="22108"/>
                    <a:pt x="3277" y="21439"/>
                    <a:pt x="3218" y="20674"/>
                  </a:cubicBezTo>
                  <a:cubicBezTo>
                    <a:pt x="2806" y="15383"/>
                    <a:pt x="3156" y="7880"/>
                    <a:pt x="7159" y="2190"/>
                  </a:cubicBezTo>
                  <a:cubicBezTo>
                    <a:pt x="7601" y="1562"/>
                    <a:pt x="7450" y="695"/>
                    <a:pt x="6822" y="253"/>
                  </a:cubicBezTo>
                  <a:cubicBezTo>
                    <a:pt x="6579" y="82"/>
                    <a:pt x="6300" y="0"/>
                    <a:pt x="6024" y="0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236" name="Google Shape;6236;p62"/>
            <p:cNvSpPr/>
            <p:nvPr/>
          </p:nvSpPr>
          <p:spPr>
            <a:xfrm>
              <a:off x="7588550" y="1679000"/>
              <a:ext cx="161450" cy="112500"/>
            </a:xfrm>
            <a:custGeom>
              <a:avLst/>
              <a:gdLst/>
              <a:ahLst/>
              <a:cxnLst/>
              <a:rect l="l" t="t" r="r" b="b"/>
              <a:pathLst>
                <a:path w="6458" h="4500" extrusionOk="0">
                  <a:moveTo>
                    <a:pt x="4885" y="1"/>
                  </a:moveTo>
                  <a:cubicBezTo>
                    <a:pt x="4726" y="1"/>
                    <a:pt x="4563" y="29"/>
                    <a:pt x="4405" y="87"/>
                  </a:cubicBezTo>
                  <a:cubicBezTo>
                    <a:pt x="3118" y="565"/>
                    <a:pt x="1900" y="1196"/>
                    <a:pt x="789" y="1967"/>
                  </a:cubicBezTo>
                  <a:cubicBezTo>
                    <a:pt x="157" y="2403"/>
                    <a:pt x="0" y="3269"/>
                    <a:pt x="438" y="3900"/>
                  </a:cubicBezTo>
                  <a:cubicBezTo>
                    <a:pt x="708" y="4290"/>
                    <a:pt x="1141" y="4499"/>
                    <a:pt x="1581" y="4499"/>
                  </a:cubicBezTo>
                  <a:cubicBezTo>
                    <a:pt x="1853" y="4499"/>
                    <a:pt x="2129" y="4418"/>
                    <a:pt x="2371" y="4253"/>
                  </a:cubicBezTo>
                  <a:cubicBezTo>
                    <a:pt x="3292" y="3614"/>
                    <a:pt x="4301" y="3091"/>
                    <a:pt x="5370" y="2695"/>
                  </a:cubicBezTo>
                  <a:cubicBezTo>
                    <a:pt x="6090" y="2428"/>
                    <a:pt x="6457" y="1629"/>
                    <a:pt x="6191" y="908"/>
                  </a:cubicBezTo>
                  <a:cubicBezTo>
                    <a:pt x="5983" y="347"/>
                    <a:pt x="5451" y="1"/>
                    <a:pt x="4885" y="1"/>
                  </a:cubicBezTo>
                  <a:close/>
                </a:path>
              </a:pathLst>
            </a:custGeom>
            <a:solidFill>
              <a:srgbClr val="4B394C">
                <a:alpha val="234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EC1E487-BEDA-8B49-E26E-D333A1E7E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057" y="1444567"/>
            <a:ext cx="8279086" cy="427366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32"/>
          <p:cNvGrpSpPr/>
          <p:nvPr/>
        </p:nvGrpSpPr>
        <p:grpSpPr>
          <a:xfrm>
            <a:off x="10914692" y="1046711"/>
            <a:ext cx="905403" cy="1250356"/>
            <a:chOff x="4237589" y="1785158"/>
            <a:chExt cx="679052" cy="937767"/>
          </a:xfrm>
        </p:grpSpPr>
        <p:sp>
          <p:nvSpPr>
            <p:cNvPr id="550" name="Google Shape;550;p32"/>
            <p:cNvSpPr/>
            <p:nvPr/>
          </p:nvSpPr>
          <p:spPr>
            <a:xfrm rot="1394635">
              <a:off x="4275906" y="2468943"/>
              <a:ext cx="171490" cy="22945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1" name="Google Shape;551;p32"/>
            <p:cNvSpPr/>
            <p:nvPr/>
          </p:nvSpPr>
          <p:spPr>
            <a:xfrm rot="1394635">
              <a:off x="4436421" y="1837757"/>
              <a:ext cx="292425" cy="77004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2" name="Google Shape;552;p32"/>
            <p:cNvSpPr/>
            <p:nvPr/>
          </p:nvSpPr>
          <p:spPr>
            <a:xfrm rot="1394635">
              <a:off x="4272924" y="2607552"/>
              <a:ext cx="81675" cy="7703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3" name="Google Shape;553;p32"/>
            <p:cNvSpPr/>
            <p:nvPr/>
          </p:nvSpPr>
          <p:spPr>
            <a:xfrm rot="1394635">
              <a:off x="4727846" y="1816892"/>
              <a:ext cx="178801" cy="8741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4" name="Google Shape;554;p32"/>
            <p:cNvSpPr/>
            <p:nvPr/>
          </p:nvSpPr>
          <p:spPr>
            <a:xfrm rot="1394635">
              <a:off x="4683016" y="1864643"/>
              <a:ext cx="202601" cy="91052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5" name="Google Shape;555;p32"/>
            <p:cNvSpPr/>
            <p:nvPr/>
          </p:nvSpPr>
          <p:spPr>
            <a:xfrm rot="1394635">
              <a:off x="4712044" y="1873224"/>
              <a:ext cx="146221" cy="34331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6" name="Google Shape;556;p32"/>
            <p:cNvSpPr/>
            <p:nvPr/>
          </p:nvSpPr>
          <p:spPr>
            <a:xfrm rot="1394635">
              <a:off x="4713896" y="1909464"/>
              <a:ext cx="146204" cy="34323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7" name="Google Shape;557;p32"/>
            <p:cNvSpPr/>
            <p:nvPr/>
          </p:nvSpPr>
          <p:spPr>
            <a:xfrm rot="1394635">
              <a:off x="4488625" y="1877490"/>
              <a:ext cx="123391" cy="681478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8" name="Google Shape;558;p32"/>
            <p:cNvSpPr/>
            <p:nvPr/>
          </p:nvSpPr>
          <p:spPr>
            <a:xfrm rot="1394635">
              <a:off x="4539090" y="1910071"/>
              <a:ext cx="123391" cy="681462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9" name="Google Shape;559;p32"/>
            <p:cNvSpPr/>
            <p:nvPr/>
          </p:nvSpPr>
          <p:spPr>
            <a:xfrm rot="1394635">
              <a:off x="4486524" y="2364237"/>
              <a:ext cx="44621" cy="15160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0" name="Google Shape;560;p32"/>
            <p:cNvSpPr/>
            <p:nvPr/>
          </p:nvSpPr>
          <p:spPr>
            <a:xfrm rot="1394635">
              <a:off x="4551061" y="2349289"/>
              <a:ext cx="21427" cy="18921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1" name="Google Shape;561;p32"/>
          <p:cNvGrpSpPr/>
          <p:nvPr/>
        </p:nvGrpSpPr>
        <p:grpSpPr>
          <a:xfrm rot="10800000" flipH="1">
            <a:off x="10372730" y="1053118"/>
            <a:ext cx="859372" cy="86167"/>
            <a:chOff x="15456318" y="3520944"/>
            <a:chExt cx="735848" cy="73781"/>
          </a:xfrm>
        </p:grpSpPr>
        <p:sp>
          <p:nvSpPr>
            <p:cNvPr id="562" name="Google Shape;562;p32"/>
            <p:cNvSpPr/>
            <p:nvPr/>
          </p:nvSpPr>
          <p:spPr>
            <a:xfrm rot="5400000">
              <a:off x="15732993" y="3253430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3" name="Google Shape;563;p32"/>
            <p:cNvSpPr/>
            <p:nvPr/>
          </p:nvSpPr>
          <p:spPr>
            <a:xfrm rot="5400000">
              <a:off x="16118579" y="3518686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66524" y="248920"/>
            <a:ext cx="11415875" cy="1290321"/>
            <a:chOff x="367" y="319"/>
            <a:chExt cx="10815" cy="1524"/>
          </a:xfrm>
        </p:grpSpPr>
        <p:sp>
          <p:nvSpPr>
            <p:cNvPr id="15" name="Text Box 14"/>
            <p:cNvSpPr txBox="1"/>
            <p:nvPr/>
          </p:nvSpPr>
          <p:spPr>
            <a:xfrm>
              <a:off x="1366" y="385"/>
              <a:ext cx="9816" cy="1458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algn="just" defTabSz="1219170">
                <a:lnSpc>
                  <a:spcPct val="120000"/>
                </a:lnSpc>
                <a:buClr>
                  <a:srgbClr val="000000"/>
                </a:buClr>
              </a:pP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Cho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bảng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số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liệu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về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giờ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đọc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sách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của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các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bạn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Việt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, Mai, Nam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và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Rô-bốt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trong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tuần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vừa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 qua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67" y="319"/>
              <a:ext cx="1123" cy="1023"/>
              <a:chOff x="283" y="341"/>
              <a:chExt cx="1123" cy="1023"/>
            </a:xfrm>
          </p:grpSpPr>
          <p:sp>
            <p:nvSpPr>
              <p:cNvPr id="10" name="Isosceles Triangle 9"/>
              <p:cNvSpPr/>
              <p:nvPr/>
            </p:nvSpPr>
            <p:spPr>
              <a:xfrm>
                <a:off x="283" y="341"/>
                <a:ext cx="1123" cy="956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 defTabSz="1219170">
                  <a:buClr>
                    <a:srgbClr val="000000"/>
                  </a:buClr>
                </a:pPr>
                <a:endParaRPr lang="en-US" sz="1200" kern="0">
                  <a:solidFill>
                    <a:srgbClr val="FFFFFF"/>
                  </a:solidFill>
                  <a:latin typeface="Arial"/>
                  <a:sym typeface="Arial" panose="020B0604020202020204"/>
                </a:endParaRPr>
              </a:p>
            </p:txBody>
          </p:sp>
          <p:sp>
            <p:nvSpPr>
              <p:cNvPr id="11" name="Text Box 10"/>
              <p:cNvSpPr txBox="1"/>
              <p:nvPr/>
            </p:nvSpPr>
            <p:spPr>
              <a:xfrm>
                <a:off x="602" y="386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defTabSz="1219170">
                  <a:lnSpc>
                    <a:spcPct val="120000"/>
                  </a:lnSpc>
                  <a:buClr>
                    <a:srgbClr val="000000"/>
                  </a:buClr>
                </a:pPr>
                <a:r>
                  <a:rPr lang="en-US" sz="4267" b="1" kern="0" dirty="0">
                    <a:solidFill>
                      <a:srgbClr val="FFFFFF"/>
                    </a:solidFill>
                    <a:latin typeface="Calibri" panose="020F0502020204030204" pitchFamily="34" charset="0"/>
                    <a:cs typeface="Calibri" panose="020F0502020204030204" pitchFamily="34" charset="0"/>
                    <a:sym typeface="Arial" panose="020B0604020202020204"/>
                  </a:rPr>
                  <a:t>1</a:t>
                </a: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8429243-A7F3-A08A-0092-8FB08DD3B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399" y="1581150"/>
            <a:ext cx="11105147" cy="1485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EC84FE-E280-822D-4309-F83FA69B7F41}"/>
              </a:ext>
            </a:extLst>
          </p:cNvPr>
          <p:cNvSpPr txBox="1"/>
          <p:nvPr/>
        </p:nvSpPr>
        <p:spPr>
          <a:xfrm>
            <a:off x="1390650" y="3228975"/>
            <a:ext cx="9544050" cy="2416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Dựa vào bảng trên, hãy cho biết trong tuần qua:</a:t>
            </a:r>
          </a:p>
          <a:p>
            <a:pPr marL="514350" indent="-514350" algn="just">
              <a:buAutoNum type="alphaLcParenR"/>
            </a:pPr>
            <a:r>
              <a:rPr lang="en-US" sz="32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Mỗi bạn dành bao nhiêu giờ để đọc sách?</a:t>
            </a:r>
          </a:p>
          <a:p>
            <a:pPr algn="just"/>
            <a:endParaRPr lang="en-US" sz="3200" b="0" i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200000"/>
              </a:lnSpc>
            </a:pPr>
            <a:r>
              <a:rPr lang="en-US" sz="3200" b="0" i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b) Bạn nào dành nhiều thời gian để đọc sách nhất?</a:t>
            </a:r>
            <a:endParaRPr lang="en-US" sz="32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2C3007-2A57-A661-75F5-BFC41B9D620B}"/>
              </a:ext>
            </a:extLst>
          </p:cNvPr>
          <p:cNvSpPr txBox="1"/>
          <p:nvPr/>
        </p:nvSpPr>
        <p:spPr>
          <a:xfrm>
            <a:off x="1362076" y="4219575"/>
            <a:ext cx="9944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Mai 9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Nam 10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Rô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bốt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 </a:t>
            </a:r>
            <a:r>
              <a:rPr lang="en-US" sz="2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C6F4F1-BA0B-FEF3-D650-D28E101175E1}"/>
              </a:ext>
            </a:extLst>
          </p:cNvPr>
          <p:cNvSpPr txBox="1"/>
          <p:nvPr/>
        </p:nvSpPr>
        <p:spPr>
          <a:xfrm>
            <a:off x="1333500" y="5572125"/>
            <a:ext cx="10563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 Nam dành nhiều thời gian đọc sách nhất.</a:t>
            </a:r>
            <a:endParaRPr lang="en-US" sz="28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32"/>
          <p:cNvGrpSpPr/>
          <p:nvPr/>
        </p:nvGrpSpPr>
        <p:grpSpPr>
          <a:xfrm>
            <a:off x="10914692" y="1046711"/>
            <a:ext cx="905403" cy="1250356"/>
            <a:chOff x="4237589" y="1785158"/>
            <a:chExt cx="679052" cy="937767"/>
          </a:xfrm>
        </p:grpSpPr>
        <p:sp>
          <p:nvSpPr>
            <p:cNvPr id="550" name="Google Shape;550;p32"/>
            <p:cNvSpPr/>
            <p:nvPr/>
          </p:nvSpPr>
          <p:spPr>
            <a:xfrm rot="1394635">
              <a:off x="4275906" y="2468943"/>
              <a:ext cx="171490" cy="22945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1" name="Google Shape;551;p32"/>
            <p:cNvSpPr/>
            <p:nvPr/>
          </p:nvSpPr>
          <p:spPr>
            <a:xfrm rot="1394635">
              <a:off x="4436421" y="1837757"/>
              <a:ext cx="292425" cy="77004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2" name="Google Shape;552;p32"/>
            <p:cNvSpPr/>
            <p:nvPr/>
          </p:nvSpPr>
          <p:spPr>
            <a:xfrm rot="1394635">
              <a:off x="4272924" y="2607552"/>
              <a:ext cx="81675" cy="7703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3" name="Google Shape;553;p32"/>
            <p:cNvSpPr/>
            <p:nvPr/>
          </p:nvSpPr>
          <p:spPr>
            <a:xfrm rot="1394635">
              <a:off x="4727846" y="1816892"/>
              <a:ext cx="178801" cy="8741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4" name="Google Shape;554;p32"/>
            <p:cNvSpPr/>
            <p:nvPr/>
          </p:nvSpPr>
          <p:spPr>
            <a:xfrm rot="1394635">
              <a:off x="4683016" y="1864643"/>
              <a:ext cx="202601" cy="91052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5" name="Google Shape;555;p32"/>
            <p:cNvSpPr/>
            <p:nvPr/>
          </p:nvSpPr>
          <p:spPr>
            <a:xfrm rot="1394635">
              <a:off x="4712044" y="1873224"/>
              <a:ext cx="146221" cy="34331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6" name="Google Shape;556;p32"/>
            <p:cNvSpPr/>
            <p:nvPr/>
          </p:nvSpPr>
          <p:spPr>
            <a:xfrm rot="1394635">
              <a:off x="4713896" y="1909464"/>
              <a:ext cx="146204" cy="34323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7" name="Google Shape;557;p32"/>
            <p:cNvSpPr/>
            <p:nvPr/>
          </p:nvSpPr>
          <p:spPr>
            <a:xfrm rot="1394635">
              <a:off x="4488625" y="1877490"/>
              <a:ext cx="123391" cy="681478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8" name="Google Shape;558;p32"/>
            <p:cNvSpPr/>
            <p:nvPr/>
          </p:nvSpPr>
          <p:spPr>
            <a:xfrm rot="1394635">
              <a:off x="4539090" y="1910071"/>
              <a:ext cx="123391" cy="681462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9" name="Google Shape;559;p32"/>
            <p:cNvSpPr/>
            <p:nvPr/>
          </p:nvSpPr>
          <p:spPr>
            <a:xfrm rot="1394635">
              <a:off x="4486524" y="2364237"/>
              <a:ext cx="44621" cy="15160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0" name="Google Shape;560;p32"/>
            <p:cNvSpPr/>
            <p:nvPr/>
          </p:nvSpPr>
          <p:spPr>
            <a:xfrm rot="1394635">
              <a:off x="4551061" y="2349289"/>
              <a:ext cx="21427" cy="18921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1" name="Google Shape;561;p32"/>
          <p:cNvGrpSpPr/>
          <p:nvPr/>
        </p:nvGrpSpPr>
        <p:grpSpPr>
          <a:xfrm rot="10800000" flipH="1">
            <a:off x="10372730" y="1053118"/>
            <a:ext cx="859372" cy="86167"/>
            <a:chOff x="15456318" y="3520944"/>
            <a:chExt cx="735848" cy="73781"/>
          </a:xfrm>
        </p:grpSpPr>
        <p:sp>
          <p:nvSpPr>
            <p:cNvPr id="562" name="Google Shape;562;p32"/>
            <p:cNvSpPr/>
            <p:nvPr/>
          </p:nvSpPr>
          <p:spPr>
            <a:xfrm rot="5400000">
              <a:off x="15732993" y="3253430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3" name="Google Shape;563;p32"/>
            <p:cNvSpPr/>
            <p:nvPr/>
          </p:nvSpPr>
          <p:spPr>
            <a:xfrm rot="5400000">
              <a:off x="16118579" y="3518686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99803" y="201507"/>
            <a:ext cx="11182596" cy="3044615"/>
            <a:chOff x="588" y="263"/>
            <a:chExt cx="10594" cy="3596"/>
          </a:xfrm>
        </p:grpSpPr>
        <p:sp>
          <p:nvSpPr>
            <p:cNvPr id="15" name="Text Box 14"/>
            <p:cNvSpPr txBox="1"/>
            <p:nvPr/>
          </p:nvSpPr>
          <p:spPr>
            <a:xfrm>
              <a:off x="1366" y="385"/>
              <a:ext cx="9816" cy="3474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Rô-bốt vừa ghé th</a:t>
              </a:r>
              <a:r>
                <a:rPr lang="en-US" sz="2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 panose="020B0604020202020204"/>
                </a:rPr>
                <a:t>ă</a:t>
              </a:r>
              <a:r>
                <a:rPr kumimoji="0" lang="vi-VN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m Sa Pa trong một chuyến đi dài ba ngày. Nhiệt độ không khí thấp nhất và cao nhất trong ba ngày tại đó được Rô-bốt ghi chép lại như sau:</a:t>
              </a:r>
            </a:p>
            <a:p>
              <a:pPr marL="0" marR="0" lvl="0" indent="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- Ngày 1: 10°C - 17°C</a:t>
              </a:r>
            </a:p>
            <a:p>
              <a:pPr marL="0" marR="0" lvl="0" indent="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- Ngày 2: 11°C - 19°C</a:t>
              </a:r>
            </a:p>
            <a:p>
              <a:pPr marL="0" marR="0" lvl="0" indent="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- Ngày 3: 7°C – 12°C</a:t>
              </a:r>
              <a:endPara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88" y="263"/>
              <a:ext cx="831" cy="1012"/>
              <a:chOff x="504" y="285"/>
              <a:chExt cx="831" cy="1012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504" y="341"/>
                <a:ext cx="767" cy="95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1" name="Text Box 10"/>
              <p:cNvSpPr txBox="1"/>
              <p:nvPr/>
            </p:nvSpPr>
            <p:spPr>
              <a:xfrm>
                <a:off x="701" y="285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 panose="020B0604020202020204"/>
                  </a:rPr>
                  <a:t>2</a:t>
                </a:r>
              </a:p>
            </p:txBody>
          </p: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C2CAEB9-773C-1408-7E23-BE295B6069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53100" y="3368856"/>
            <a:ext cx="5815012" cy="305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78399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4"/>
          <p:cNvSpPr txBox="1"/>
          <p:nvPr/>
        </p:nvSpPr>
        <p:spPr>
          <a:xfrm>
            <a:off x="288823" y="192940"/>
            <a:ext cx="1689064" cy="735779"/>
          </a:xfrm>
          <a:prstGeom prst="rect">
            <a:avLst/>
          </a:prstGeom>
          <a:solidFill>
            <a:srgbClr val="F9A9CF"/>
          </a:solidFill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a) </a:t>
            </a:r>
            <a:r>
              <a:rPr kumimoji="0" lang="en-US" sz="3733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Số</a:t>
            </a:r>
            <a:r>
              <a: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A26B41-AB39-B0DE-8D99-44B56DDD0017}"/>
              </a:ext>
            </a:extLst>
          </p:cNvPr>
          <p:cNvSpPr txBox="1"/>
          <p:nvPr/>
        </p:nvSpPr>
        <p:spPr>
          <a:xfrm>
            <a:off x="636103" y="1769165"/>
            <a:ext cx="10942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Dựa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tin ở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hoàn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liệu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B29147-A5D6-E0EA-D73D-B60801F98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152" y="2402579"/>
            <a:ext cx="10256235" cy="24874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50A5A3-EDB0-B42E-9870-90BF9DF09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3159" y="377687"/>
            <a:ext cx="2933700" cy="1381125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5F7D89B-0275-8421-05C7-FD5A71982A9F}"/>
              </a:ext>
            </a:extLst>
          </p:cNvPr>
          <p:cNvSpPr/>
          <p:nvPr/>
        </p:nvSpPr>
        <p:spPr>
          <a:xfrm>
            <a:off x="6768548" y="3588026"/>
            <a:ext cx="1341782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19°C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D4E88C3-50A8-3231-F388-4297D94B241D}"/>
              </a:ext>
            </a:extLst>
          </p:cNvPr>
          <p:cNvSpPr/>
          <p:nvPr/>
        </p:nvSpPr>
        <p:spPr>
          <a:xfrm>
            <a:off x="6788426" y="4234069"/>
            <a:ext cx="1341782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11°C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59A9129-7194-7CDF-7FF7-0778BBC690DA}"/>
              </a:ext>
            </a:extLst>
          </p:cNvPr>
          <p:cNvSpPr/>
          <p:nvPr/>
        </p:nvSpPr>
        <p:spPr>
          <a:xfrm>
            <a:off x="9153940" y="3568148"/>
            <a:ext cx="1341782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12°C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95B88E0-B112-6EB3-A97D-8FB40C377770}"/>
              </a:ext>
            </a:extLst>
          </p:cNvPr>
          <p:cNvSpPr/>
          <p:nvPr/>
        </p:nvSpPr>
        <p:spPr>
          <a:xfrm>
            <a:off x="9144001" y="4194313"/>
            <a:ext cx="1341782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7°C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6097BA-D6A8-8AE9-5876-A9E16B2B921A}"/>
              </a:ext>
            </a:extLst>
          </p:cNvPr>
          <p:cNvSpPr txBox="1"/>
          <p:nvPr/>
        </p:nvSpPr>
        <p:spPr>
          <a:xfrm>
            <a:off x="586409" y="4909930"/>
            <a:ext cx="109429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Dựa vào bảng trên, hãy cho biết ngày nào có nhiệt độ dưới 10°C: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3278C43-9D27-0FDA-22EC-9A6FAEF29C37}"/>
              </a:ext>
            </a:extLst>
          </p:cNvPr>
          <p:cNvSpPr/>
          <p:nvPr/>
        </p:nvSpPr>
        <p:spPr>
          <a:xfrm>
            <a:off x="9223513" y="4144617"/>
            <a:ext cx="1292087" cy="55659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99CF74-9FAE-A878-75FA-6E75821A4907}"/>
              </a:ext>
            </a:extLst>
          </p:cNvPr>
          <p:cNvSpPr txBox="1"/>
          <p:nvPr/>
        </p:nvSpPr>
        <p:spPr>
          <a:xfrm>
            <a:off x="2454966" y="5685182"/>
            <a:ext cx="83389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 có nhiệt độ xuống dưới 1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°C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 ngày 3.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446923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32"/>
          <p:cNvGrpSpPr/>
          <p:nvPr/>
        </p:nvGrpSpPr>
        <p:grpSpPr>
          <a:xfrm>
            <a:off x="10914692" y="1046711"/>
            <a:ext cx="905403" cy="1250356"/>
            <a:chOff x="4237589" y="1785158"/>
            <a:chExt cx="679052" cy="937767"/>
          </a:xfrm>
        </p:grpSpPr>
        <p:sp>
          <p:nvSpPr>
            <p:cNvPr id="550" name="Google Shape;550;p32"/>
            <p:cNvSpPr/>
            <p:nvPr/>
          </p:nvSpPr>
          <p:spPr>
            <a:xfrm rot="1394635">
              <a:off x="4275906" y="2468943"/>
              <a:ext cx="171490" cy="22945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1" name="Google Shape;551;p32"/>
            <p:cNvSpPr/>
            <p:nvPr/>
          </p:nvSpPr>
          <p:spPr>
            <a:xfrm rot="1394635">
              <a:off x="4436421" y="1837757"/>
              <a:ext cx="292425" cy="77004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2" name="Google Shape;552;p32"/>
            <p:cNvSpPr/>
            <p:nvPr/>
          </p:nvSpPr>
          <p:spPr>
            <a:xfrm rot="1394635">
              <a:off x="4272924" y="2607552"/>
              <a:ext cx="81675" cy="7703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3" name="Google Shape;553;p32"/>
            <p:cNvSpPr/>
            <p:nvPr/>
          </p:nvSpPr>
          <p:spPr>
            <a:xfrm rot="1394635">
              <a:off x="4727846" y="1816892"/>
              <a:ext cx="178801" cy="8741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4" name="Google Shape;554;p32"/>
            <p:cNvSpPr/>
            <p:nvPr/>
          </p:nvSpPr>
          <p:spPr>
            <a:xfrm rot="1394635">
              <a:off x="4683016" y="1864643"/>
              <a:ext cx="202601" cy="91052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5" name="Google Shape;555;p32"/>
            <p:cNvSpPr/>
            <p:nvPr/>
          </p:nvSpPr>
          <p:spPr>
            <a:xfrm rot="1394635">
              <a:off x="4712044" y="1873224"/>
              <a:ext cx="146221" cy="34331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6" name="Google Shape;556;p32"/>
            <p:cNvSpPr/>
            <p:nvPr/>
          </p:nvSpPr>
          <p:spPr>
            <a:xfrm rot="1394635">
              <a:off x="4713896" y="1909464"/>
              <a:ext cx="146204" cy="34323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7" name="Google Shape;557;p32"/>
            <p:cNvSpPr/>
            <p:nvPr/>
          </p:nvSpPr>
          <p:spPr>
            <a:xfrm rot="1394635">
              <a:off x="4488625" y="1877490"/>
              <a:ext cx="123391" cy="681478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8" name="Google Shape;558;p32"/>
            <p:cNvSpPr/>
            <p:nvPr/>
          </p:nvSpPr>
          <p:spPr>
            <a:xfrm rot="1394635">
              <a:off x="4539090" y="1910071"/>
              <a:ext cx="123391" cy="681462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9" name="Google Shape;559;p32"/>
            <p:cNvSpPr/>
            <p:nvPr/>
          </p:nvSpPr>
          <p:spPr>
            <a:xfrm rot="1394635">
              <a:off x="4486524" y="2364237"/>
              <a:ext cx="44621" cy="15160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0" name="Google Shape;560;p32"/>
            <p:cNvSpPr/>
            <p:nvPr/>
          </p:nvSpPr>
          <p:spPr>
            <a:xfrm rot="1394635">
              <a:off x="4551061" y="2349289"/>
              <a:ext cx="21427" cy="18921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1" name="Google Shape;561;p32"/>
          <p:cNvGrpSpPr/>
          <p:nvPr/>
        </p:nvGrpSpPr>
        <p:grpSpPr>
          <a:xfrm rot="10800000" flipH="1">
            <a:off x="10372730" y="1053118"/>
            <a:ext cx="859372" cy="86167"/>
            <a:chOff x="15456318" y="3520944"/>
            <a:chExt cx="735848" cy="73781"/>
          </a:xfrm>
        </p:grpSpPr>
        <p:sp>
          <p:nvSpPr>
            <p:cNvPr id="562" name="Google Shape;562;p32"/>
            <p:cNvSpPr/>
            <p:nvPr/>
          </p:nvSpPr>
          <p:spPr>
            <a:xfrm rot="5400000">
              <a:off x="15732993" y="3253430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3" name="Google Shape;563;p32"/>
            <p:cNvSpPr/>
            <p:nvPr/>
          </p:nvSpPr>
          <p:spPr>
            <a:xfrm rot="5400000">
              <a:off x="16118579" y="3518686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99803" y="201507"/>
            <a:ext cx="11182596" cy="1337734"/>
            <a:chOff x="588" y="263"/>
            <a:chExt cx="10594" cy="1580"/>
          </a:xfrm>
        </p:grpSpPr>
        <p:sp>
          <p:nvSpPr>
            <p:cNvPr id="15" name="Text Box 14"/>
            <p:cNvSpPr txBox="1"/>
            <p:nvPr/>
          </p:nvSpPr>
          <p:spPr>
            <a:xfrm>
              <a:off x="1366" y="385"/>
              <a:ext cx="9816" cy="1458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a) Hoàn thành bảng số liệu về số học sinh khối lớp 3 tại một trường tiểu học: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88" y="263"/>
              <a:ext cx="831" cy="1012"/>
              <a:chOff x="504" y="285"/>
              <a:chExt cx="831" cy="1012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504" y="341"/>
                <a:ext cx="767" cy="95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1" name="Text Box 10"/>
              <p:cNvSpPr txBox="1"/>
              <p:nvPr/>
            </p:nvSpPr>
            <p:spPr>
              <a:xfrm>
                <a:off x="701" y="285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 panose="020B0604020202020204"/>
                  </a:rPr>
                  <a:t>3</a:t>
                </a: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4C7DE0E-F33D-8D0D-24FA-CA227807DD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14487" y="1700212"/>
            <a:ext cx="9130155" cy="280511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C1CC5C-9B6E-7D4E-8D9E-8B71A676B255}"/>
              </a:ext>
            </a:extLst>
          </p:cNvPr>
          <p:cNvSpPr/>
          <p:nvPr/>
        </p:nvSpPr>
        <p:spPr>
          <a:xfrm>
            <a:off x="4994000" y="3362325"/>
            <a:ext cx="1341782" cy="41247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BD8382-3445-7BE8-717C-251FA8B3402D}"/>
              </a:ext>
            </a:extLst>
          </p:cNvPr>
          <p:cNvSpPr/>
          <p:nvPr/>
        </p:nvSpPr>
        <p:spPr>
          <a:xfrm>
            <a:off x="6975200" y="2828925"/>
            <a:ext cx="1341782" cy="41247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9DAE84A-D1A0-4B93-08CE-422EA991F145}"/>
              </a:ext>
            </a:extLst>
          </p:cNvPr>
          <p:cNvSpPr/>
          <p:nvPr/>
        </p:nvSpPr>
        <p:spPr>
          <a:xfrm>
            <a:off x="8975450" y="3914775"/>
            <a:ext cx="1341782" cy="412474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413865665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9" name="Google Shape;549;p32"/>
          <p:cNvGrpSpPr/>
          <p:nvPr/>
        </p:nvGrpSpPr>
        <p:grpSpPr>
          <a:xfrm>
            <a:off x="10914692" y="1046711"/>
            <a:ext cx="905403" cy="1250356"/>
            <a:chOff x="4237589" y="1785158"/>
            <a:chExt cx="679052" cy="937767"/>
          </a:xfrm>
        </p:grpSpPr>
        <p:sp>
          <p:nvSpPr>
            <p:cNvPr id="550" name="Google Shape;550;p32"/>
            <p:cNvSpPr/>
            <p:nvPr/>
          </p:nvSpPr>
          <p:spPr>
            <a:xfrm rot="1394635">
              <a:off x="4275906" y="2468943"/>
              <a:ext cx="171490" cy="229455"/>
            </a:xfrm>
            <a:custGeom>
              <a:avLst/>
              <a:gdLst/>
              <a:ahLst/>
              <a:cxnLst/>
              <a:rect l="l" t="t" r="r" b="b"/>
              <a:pathLst>
                <a:path w="20665" h="27650" extrusionOk="0">
                  <a:moveTo>
                    <a:pt x="10346" y="0"/>
                  </a:moveTo>
                  <a:cubicBezTo>
                    <a:pt x="2041" y="0"/>
                    <a:pt x="241" y="4735"/>
                    <a:pt x="0" y="6362"/>
                  </a:cubicBezTo>
                  <a:cubicBezTo>
                    <a:pt x="0" y="6362"/>
                    <a:pt x="4041" y="27182"/>
                    <a:pt x="6768" y="27641"/>
                  </a:cubicBezTo>
                  <a:cubicBezTo>
                    <a:pt x="6802" y="27647"/>
                    <a:pt x="6837" y="27650"/>
                    <a:pt x="6873" y="27650"/>
                  </a:cubicBezTo>
                  <a:cubicBezTo>
                    <a:pt x="9756" y="27650"/>
                    <a:pt x="20146" y="9764"/>
                    <a:pt x="20146" y="9764"/>
                  </a:cubicBezTo>
                  <a:cubicBezTo>
                    <a:pt x="20146" y="9764"/>
                    <a:pt x="20664" y="458"/>
                    <a:pt x="11428" y="26"/>
                  </a:cubicBezTo>
                  <a:cubicBezTo>
                    <a:pt x="11056" y="8"/>
                    <a:pt x="10695" y="0"/>
                    <a:pt x="103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1" name="Google Shape;551;p32"/>
            <p:cNvSpPr/>
            <p:nvPr/>
          </p:nvSpPr>
          <p:spPr>
            <a:xfrm rot="1394635">
              <a:off x="4436421" y="1837757"/>
              <a:ext cx="292425" cy="770041"/>
            </a:xfrm>
            <a:custGeom>
              <a:avLst/>
              <a:gdLst/>
              <a:ahLst/>
              <a:cxnLst/>
              <a:rect l="l" t="t" r="r" b="b"/>
              <a:pathLst>
                <a:path w="35238" h="92792" extrusionOk="0">
                  <a:moveTo>
                    <a:pt x="15092" y="0"/>
                  </a:moveTo>
                  <a:lnTo>
                    <a:pt x="0" y="89392"/>
                  </a:lnTo>
                  <a:cubicBezTo>
                    <a:pt x="628" y="88266"/>
                    <a:pt x="1826" y="87538"/>
                    <a:pt x="3144" y="87538"/>
                  </a:cubicBezTo>
                  <a:cubicBezTo>
                    <a:pt x="3344" y="87538"/>
                    <a:pt x="3547" y="87555"/>
                    <a:pt x="3751" y="87589"/>
                  </a:cubicBezTo>
                  <a:cubicBezTo>
                    <a:pt x="5308" y="87851"/>
                    <a:pt x="6457" y="89075"/>
                    <a:pt x="6709" y="90545"/>
                  </a:cubicBezTo>
                  <a:cubicBezTo>
                    <a:pt x="7335" y="89408"/>
                    <a:pt x="8542" y="88671"/>
                    <a:pt x="9869" y="88671"/>
                  </a:cubicBezTo>
                  <a:cubicBezTo>
                    <a:pt x="10068" y="88671"/>
                    <a:pt x="10269" y="88688"/>
                    <a:pt x="10472" y="88722"/>
                  </a:cubicBezTo>
                  <a:cubicBezTo>
                    <a:pt x="12029" y="88986"/>
                    <a:pt x="13178" y="90208"/>
                    <a:pt x="13430" y="91679"/>
                  </a:cubicBezTo>
                  <a:cubicBezTo>
                    <a:pt x="14056" y="90542"/>
                    <a:pt x="15261" y="89805"/>
                    <a:pt x="16588" y="89805"/>
                  </a:cubicBezTo>
                  <a:cubicBezTo>
                    <a:pt x="16788" y="89805"/>
                    <a:pt x="16990" y="89822"/>
                    <a:pt x="17193" y="89857"/>
                  </a:cubicBezTo>
                  <a:cubicBezTo>
                    <a:pt x="18741" y="90118"/>
                    <a:pt x="19888" y="91330"/>
                    <a:pt x="20146" y="92792"/>
                  </a:cubicBezTo>
                  <a:lnTo>
                    <a:pt x="35238" y="3401"/>
                  </a:lnTo>
                  <a:lnTo>
                    <a:pt x="150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2" name="Google Shape;552;p32"/>
            <p:cNvSpPr/>
            <p:nvPr/>
          </p:nvSpPr>
          <p:spPr>
            <a:xfrm rot="1394635">
              <a:off x="4272924" y="2607552"/>
              <a:ext cx="81675" cy="77036"/>
            </a:xfrm>
            <a:custGeom>
              <a:avLst/>
              <a:gdLst/>
              <a:ahLst/>
              <a:cxnLst/>
              <a:rect l="l" t="t" r="r" b="b"/>
              <a:pathLst>
                <a:path w="9842" h="9283" extrusionOk="0">
                  <a:moveTo>
                    <a:pt x="3978" y="1"/>
                  </a:moveTo>
                  <a:cubicBezTo>
                    <a:pt x="2541" y="1"/>
                    <a:pt x="1172" y="414"/>
                    <a:pt x="0" y="1138"/>
                  </a:cubicBezTo>
                  <a:cubicBezTo>
                    <a:pt x="1201" y="5393"/>
                    <a:pt x="2557" y="9084"/>
                    <a:pt x="3688" y="9274"/>
                  </a:cubicBezTo>
                  <a:cubicBezTo>
                    <a:pt x="3722" y="9280"/>
                    <a:pt x="3757" y="9283"/>
                    <a:pt x="3793" y="9283"/>
                  </a:cubicBezTo>
                  <a:cubicBezTo>
                    <a:pt x="4968" y="9283"/>
                    <a:pt x="7386" y="6316"/>
                    <a:pt x="9841" y="2800"/>
                  </a:cubicBezTo>
                  <a:cubicBezTo>
                    <a:pt x="8722" y="1423"/>
                    <a:pt x="7122" y="427"/>
                    <a:pt x="5235" y="106"/>
                  </a:cubicBezTo>
                  <a:cubicBezTo>
                    <a:pt x="4813" y="35"/>
                    <a:pt x="4393" y="1"/>
                    <a:pt x="39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3" name="Google Shape;553;p32"/>
            <p:cNvSpPr/>
            <p:nvPr/>
          </p:nvSpPr>
          <p:spPr>
            <a:xfrm rot="1394635">
              <a:off x="4727846" y="1816892"/>
              <a:ext cx="178801" cy="87417"/>
            </a:xfrm>
            <a:custGeom>
              <a:avLst/>
              <a:gdLst/>
              <a:ahLst/>
              <a:cxnLst/>
              <a:rect l="l" t="t" r="r" b="b"/>
              <a:pathLst>
                <a:path w="21546" h="10534" extrusionOk="0">
                  <a:moveTo>
                    <a:pt x="6066" y="0"/>
                  </a:moveTo>
                  <a:cubicBezTo>
                    <a:pt x="4512" y="0"/>
                    <a:pt x="3016" y="226"/>
                    <a:pt x="2196" y="946"/>
                  </a:cubicBezTo>
                  <a:cubicBezTo>
                    <a:pt x="0" y="2878"/>
                    <a:pt x="138" y="7179"/>
                    <a:pt x="138" y="7179"/>
                  </a:cubicBezTo>
                  <a:lnTo>
                    <a:pt x="9829" y="10293"/>
                  </a:lnTo>
                  <a:lnTo>
                    <a:pt x="20004" y="10533"/>
                  </a:lnTo>
                  <a:cubicBezTo>
                    <a:pt x="20003" y="10533"/>
                    <a:pt x="21545" y="6515"/>
                    <a:pt x="20104" y="3969"/>
                  </a:cubicBezTo>
                  <a:cubicBezTo>
                    <a:pt x="18664" y="1423"/>
                    <a:pt x="11458" y="639"/>
                    <a:pt x="11458" y="639"/>
                  </a:cubicBezTo>
                  <a:cubicBezTo>
                    <a:pt x="11458" y="639"/>
                    <a:pt x="8680" y="0"/>
                    <a:pt x="60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4" name="Google Shape;554;p32"/>
            <p:cNvSpPr/>
            <p:nvPr/>
          </p:nvSpPr>
          <p:spPr>
            <a:xfrm rot="1394635">
              <a:off x="4683016" y="1864643"/>
              <a:ext cx="202601" cy="91052"/>
            </a:xfrm>
            <a:custGeom>
              <a:avLst/>
              <a:gdLst/>
              <a:ahLst/>
              <a:cxnLst/>
              <a:rect l="l" t="t" r="r" b="b"/>
              <a:pathLst>
                <a:path w="24414" h="10972" extrusionOk="0">
                  <a:moveTo>
                    <a:pt x="4507" y="1"/>
                  </a:moveTo>
                  <a:cubicBezTo>
                    <a:pt x="2501" y="1"/>
                    <a:pt x="730" y="1447"/>
                    <a:pt x="385" y="3490"/>
                  </a:cubicBezTo>
                  <a:cubicBezTo>
                    <a:pt x="1" y="5770"/>
                    <a:pt x="1536" y="7929"/>
                    <a:pt x="3815" y="8314"/>
                  </a:cubicBezTo>
                  <a:lnTo>
                    <a:pt x="19204" y="10913"/>
                  </a:lnTo>
                  <a:cubicBezTo>
                    <a:pt x="19440" y="10952"/>
                    <a:pt x="19675" y="10972"/>
                    <a:pt x="19906" y="10972"/>
                  </a:cubicBezTo>
                  <a:cubicBezTo>
                    <a:pt x="21912" y="10972"/>
                    <a:pt x="23685" y="9526"/>
                    <a:pt x="24029" y="7481"/>
                  </a:cubicBezTo>
                  <a:cubicBezTo>
                    <a:pt x="24413" y="5203"/>
                    <a:pt x="22877" y="3043"/>
                    <a:pt x="20599" y="2657"/>
                  </a:cubicBezTo>
                  <a:lnTo>
                    <a:pt x="5209" y="60"/>
                  </a:lnTo>
                  <a:cubicBezTo>
                    <a:pt x="4973" y="20"/>
                    <a:pt x="4738" y="1"/>
                    <a:pt x="45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5" name="Google Shape;555;p32"/>
            <p:cNvSpPr/>
            <p:nvPr/>
          </p:nvSpPr>
          <p:spPr>
            <a:xfrm rot="1394635">
              <a:off x="4712044" y="1873224"/>
              <a:ext cx="146221" cy="34331"/>
            </a:xfrm>
            <a:custGeom>
              <a:avLst/>
              <a:gdLst/>
              <a:ahLst/>
              <a:cxnLst/>
              <a:rect l="l" t="t" r="r" b="b"/>
              <a:pathLst>
                <a:path w="17620" h="4137" extrusionOk="0">
                  <a:moveTo>
                    <a:pt x="763" y="0"/>
                  </a:moveTo>
                  <a:cubicBezTo>
                    <a:pt x="424" y="0"/>
                    <a:pt x="124" y="245"/>
                    <a:pt x="66" y="592"/>
                  </a:cubicBezTo>
                  <a:cubicBezTo>
                    <a:pt x="0" y="979"/>
                    <a:pt x="260" y="1344"/>
                    <a:pt x="646" y="1410"/>
                  </a:cubicBezTo>
                  <a:lnTo>
                    <a:pt x="16737" y="4126"/>
                  </a:lnTo>
                  <a:cubicBezTo>
                    <a:pt x="16777" y="4133"/>
                    <a:pt x="16817" y="4136"/>
                    <a:pt x="16856" y="4136"/>
                  </a:cubicBezTo>
                  <a:cubicBezTo>
                    <a:pt x="17196" y="4136"/>
                    <a:pt x="17496" y="3891"/>
                    <a:pt x="17555" y="3546"/>
                  </a:cubicBezTo>
                  <a:cubicBezTo>
                    <a:pt x="17619" y="3160"/>
                    <a:pt x="17361" y="2794"/>
                    <a:pt x="16972" y="2726"/>
                  </a:cubicBezTo>
                  <a:lnTo>
                    <a:pt x="883" y="11"/>
                  </a:lnTo>
                  <a:cubicBezTo>
                    <a:pt x="842" y="4"/>
                    <a:pt x="802" y="0"/>
                    <a:pt x="7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6" name="Google Shape;556;p32"/>
            <p:cNvSpPr/>
            <p:nvPr/>
          </p:nvSpPr>
          <p:spPr>
            <a:xfrm rot="1394635">
              <a:off x="4713896" y="1909464"/>
              <a:ext cx="146204" cy="34323"/>
            </a:xfrm>
            <a:custGeom>
              <a:avLst/>
              <a:gdLst/>
              <a:ahLst/>
              <a:cxnLst/>
              <a:rect l="l" t="t" r="r" b="b"/>
              <a:pathLst>
                <a:path w="17618" h="4136" extrusionOk="0">
                  <a:moveTo>
                    <a:pt x="765" y="1"/>
                  </a:moveTo>
                  <a:cubicBezTo>
                    <a:pt x="425" y="1"/>
                    <a:pt x="124" y="245"/>
                    <a:pt x="65" y="592"/>
                  </a:cubicBezTo>
                  <a:cubicBezTo>
                    <a:pt x="1" y="978"/>
                    <a:pt x="259" y="1344"/>
                    <a:pt x="647" y="1410"/>
                  </a:cubicBezTo>
                  <a:lnTo>
                    <a:pt x="16735" y="4125"/>
                  </a:lnTo>
                  <a:cubicBezTo>
                    <a:pt x="16776" y="4132"/>
                    <a:pt x="16816" y="4135"/>
                    <a:pt x="16855" y="4135"/>
                  </a:cubicBezTo>
                  <a:cubicBezTo>
                    <a:pt x="17195" y="4135"/>
                    <a:pt x="17494" y="3891"/>
                    <a:pt x="17553" y="3545"/>
                  </a:cubicBezTo>
                  <a:cubicBezTo>
                    <a:pt x="17618" y="3159"/>
                    <a:pt x="17359" y="2792"/>
                    <a:pt x="16972" y="2728"/>
                  </a:cubicBezTo>
                  <a:lnTo>
                    <a:pt x="883" y="10"/>
                  </a:lnTo>
                  <a:cubicBezTo>
                    <a:pt x="844" y="4"/>
                    <a:pt x="804" y="1"/>
                    <a:pt x="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7" name="Google Shape;557;p32"/>
            <p:cNvSpPr/>
            <p:nvPr/>
          </p:nvSpPr>
          <p:spPr>
            <a:xfrm rot="1394635">
              <a:off x="4488625" y="1877490"/>
              <a:ext cx="123391" cy="681478"/>
            </a:xfrm>
            <a:custGeom>
              <a:avLst/>
              <a:gdLst/>
              <a:ahLst/>
              <a:cxnLst/>
              <a:rect l="l" t="t" r="r" b="b"/>
              <a:pathLst>
                <a:path w="14869" h="82120" extrusionOk="0">
                  <a:moveTo>
                    <a:pt x="14263" y="1"/>
                  </a:moveTo>
                  <a:cubicBezTo>
                    <a:pt x="14031" y="1"/>
                    <a:pt x="13804" y="133"/>
                    <a:pt x="13754" y="429"/>
                  </a:cubicBezTo>
                  <a:cubicBezTo>
                    <a:pt x="10236" y="21264"/>
                    <a:pt x="6719" y="42098"/>
                    <a:pt x="3201" y="62932"/>
                  </a:cubicBezTo>
                  <a:cubicBezTo>
                    <a:pt x="2155" y="69126"/>
                    <a:pt x="1110" y="75320"/>
                    <a:pt x="64" y="81514"/>
                  </a:cubicBezTo>
                  <a:cubicBezTo>
                    <a:pt x="0" y="81896"/>
                    <a:pt x="307" y="82119"/>
                    <a:pt x="607" y="82119"/>
                  </a:cubicBezTo>
                  <a:cubicBezTo>
                    <a:pt x="838" y="82119"/>
                    <a:pt x="1066" y="81986"/>
                    <a:pt x="1116" y="81691"/>
                  </a:cubicBezTo>
                  <a:cubicBezTo>
                    <a:pt x="4632" y="60856"/>
                    <a:pt x="8150" y="40021"/>
                    <a:pt x="11666" y="19188"/>
                  </a:cubicBezTo>
                  <a:cubicBezTo>
                    <a:pt x="12712" y="12993"/>
                    <a:pt x="13757" y="6800"/>
                    <a:pt x="14803" y="606"/>
                  </a:cubicBezTo>
                  <a:cubicBezTo>
                    <a:pt x="14868" y="223"/>
                    <a:pt x="14562" y="1"/>
                    <a:pt x="14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8" name="Google Shape;558;p32"/>
            <p:cNvSpPr/>
            <p:nvPr/>
          </p:nvSpPr>
          <p:spPr>
            <a:xfrm rot="1394635">
              <a:off x="4539090" y="1910071"/>
              <a:ext cx="123391" cy="681462"/>
            </a:xfrm>
            <a:custGeom>
              <a:avLst/>
              <a:gdLst/>
              <a:ahLst/>
              <a:cxnLst/>
              <a:rect l="l" t="t" r="r" b="b"/>
              <a:pathLst>
                <a:path w="14869" h="82118" extrusionOk="0">
                  <a:moveTo>
                    <a:pt x="14262" y="0"/>
                  </a:moveTo>
                  <a:cubicBezTo>
                    <a:pt x="14031" y="0"/>
                    <a:pt x="13803" y="133"/>
                    <a:pt x="13753" y="428"/>
                  </a:cubicBezTo>
                  <a:cubicBezTo>
                    <a:pt x="10236" y="21263"/>
                    <a:pt x="6719" y="42096"/>
                    <a:pt x="3202" y="62931"/>
                  </a:cubicBezTo>
                  <a:cubicBezTo>
                    <a:pt x="2156" y="69125"/>
                    <a:pt x="1109" y="75318"/>
                    <a:pt x="64" y="81511"/>
                  </a:cubicBezTo>
                  <a:cubicBezTo>
                    <a:pt x="0" y="81894"/>
                    <a:pt x="306" y="82118"/>
                    <a:pt x="606" y="82118"/>
                  </a:cubicBezTo>
                  <a:cubicBezTo>
                    <a:pt x="837" y="82118"/>
                    <a:pt x="1064" y="81985"/>
                    <a:pt x="1114" y="81690"/>
                  </a:cubicBezTo>
                  <a:cubicBezTo>
                    <a:pt x="4631" y="60855"/>
                    <a:pt x="8148" y="40022"/>
                    <a:pt x="11666" y="19186"/>
                  </a:cubicBezTo>
                  <a:cubicBezTo>
                    <a:pt x="12711" y="12992"/>
                    <a:pt x="13758" y="6799"/>
                    <a:pt x="14804" y="605"/>
                  </a:cubicBezTo>
                  <a:cubicBezTo>
                    <a:pt x="14868" y="223"/>
                    <a:pt x="14562" y="0"/>
                    <a:pt x="142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9" name="Google Shape;559;p32"/>
            <p:cNvSpPr/>
            <p:nvPr/>
          </p:nvSpPr>
          <p:spPr>
            <a:xfrm rot="1394635">
              <a:off x="4486524" y="2364237"/>
              <a:ext cx="44621" cy="151607"/>
            </a:xfrm>
            <a:custGeom>
              <a:avLst/>
              <a:gdLst/>
              <a:ahLst/>
              <a:cxnLst/>
              <a:rect l="l" t="t" r="r" b="b"/>
              <a:pathLst>
                <a:path w="5377" h="18269" extrusionOk="0">
                  <a:moveTo>
                    <a:pt x="4239" y="1"/>
                  </a:moveTo>
                  <a:cubicBezTo>
                    <a:pt x="3747" y="1"/>
                    <a:pt x="3238" y="288"/>
                    <a:pt x="3123" y="905"/>
                  </a:cubicBezTo>
                  <a:cubicBezTo>
                    <a:pt x="2120" y="6315"/>
                    <a:pt x="1108" y="11725"/>
                    <a:pt x="132" y="17140"/>
                  </a:cubicBezTo>
                  <a:cubicBezTo>
                    <a:pt x="0" y="17870"/>
                    <a:pt x="560" y="18269"/>
                    <a:pt x="1140" y="18269"/>
                  </a:cubicBezTo>
                  <a:cubicBezTo>
                    <a:pt x="1632" y="18269"/>
                    <a:pt x="2138" y="17981"/>
                    <a:pt x="2250" y="17365"/>
                  </a:cubicBezTo>
                  <a:cubicBezTo>
                    <a:pt x="3227" y="11950"/>
                    <a:pt x="4236" y="6539"/>
                    <a:pt x="5242" y="1129"/>
                  </a:cubicBezTo>
                  <a:cubicBezTo>
                    <a:pt x="5377" y="400"/>
                    <a:pt x="4819" y="1"/>
                    <a:pt x="4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0" name="Google Shape;560;p32"/>
            <p:cNvSpPr/>
            <p:nvPr/>
          </p:nvSpPr>
          <p:spPr>
            <a:xfrm rot="1394635">
              <a:off x="4551061" y="2349289"/>
              <a:ext cx="21427" cy="18921"/>
            </a:xfrm>
            <a:custGeom>
              <a:avLst/>
              <a:gdLst/>
              <a:ahLst/>
              <a:cxnLst/>
              <a:rect l="l" t="t" r="r" b="b"/>
              <a:pathLst>
                <a:path w="2582" h="2280" extrusionOk="0">
                  <a:moveTo>
                    <a:pt x="1292" y="0"/>
                  </a:moveTo>
                  <a:cubicBezTo>
                    <a:pt x="837" y="0"/>
                    <a:pt x="407" y="274"/>
                    <a:pt x="231" y="722"/>
                  </a:cubicBezTo>
                  <a:cubicBezTo>
                    <a:pt x="0" y="1309"/>
                    <a:pt x="288" y="1970"/>
                    <a:pt x="872" y="2200"/>
                  </a:cubicBezTo>
                  <a:cubicBezTo>
                    <a:pt x="1010" y="2254"/>
                    <a:pt x="1151" y="2280"/>
                    <a:pt x="1290" y="2280"/>
                  </a:cubicBezTo>
                  <a:cubicBezTo>
                    <a:pt x="1745" y="2280"/>
                    <a:pt x="2174" y="2006"/>
                    <a:pt x="2351" y="1558"/>
                  </a:cubicBezTo>
                  <a:cubicBezTo>
                    <a:pt x="2581" y="972"/>
                    <a:pt x="2294" y="312"/>
                    <a:pt x="1708" y="79"/>
                  </a:cubicBezTo>
                  <a:cubicBezTo>
                    <a:pt x="1571" y="26"/>
                    <a:pt x="1430" y="0"/>
                    <a:pt x="12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561" name="Google Shape;561;p32"/>
          <p:cNvGrpSpPr/>
          <p:nvPr/>
        </p:nvGrpSpPr>
        <p:grpSpPr>
          <a:xfrm rot="10800000" flipH="1">
            <a:off x="10372730" y="1053118"/>
            <a:ext cx="859372" cy="86167"/>
            <a:chOff x="15456318" y="3520944"/>
            <a:chExt cx="735848" cy="73781"/>
          </a:xfrm>
        </p:grpSpPr>
        <p:sp>
          <p:nvSpPr>
            <p:cNvPr id="562" name="Google Shape;562;p32"/>
            <p:cNvSpPr/>
            <p:nvPr/>
          </p:nvSpPr>
          <p:spPr>
            <a:xfrm rot="5400000">
              <a:off x="15732993" y="3253430"/>
              <a:ext cx="64621" cy="617970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63" name="Google Shape;563;p32"/>
            <p:cNvSpPr/>
            <p:nvPr/>
          </p:nvSpPr>
          <p:spPr>
            <a:xfrm rot="5400000">
              <a:off x="16118579" y="3518686"/>
              <a:ext cx="71328" cy="75845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99803" y="201507"/>
            <a:ext cx="11459153" cy="2084495"/>
            <a:chOff x="588" y="263"/>
            <a:chExt cx="10856" cy="2462"/>
          </a:xfrm>
        </p:grpSpPr>
        <p:sp>
          <p:nvSpPr>
            <p:cNvPr id="15" name="Text Box 14"/>
            <p:cNvSpPr txBox="1"/>
            <p:nvPr/>
          </p:nvSpPr>
          <p:spPr>
            <a:xfrm>
              <a:off x="1464" y="385"/>
              <a:ext cx="9980" cy="2340"/>
            </a:xfrm>
            <a:prstGeom prst="rect">
              <a:avLst/>
            </a:prstGeom>
            <a:solidFill>
              <a:srgbClr val="F9A9C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b) </a:t>
              </a:r>
              <a:r>
                <a:rPr kumimoji="0" lang="vi-VN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Dựa vào bảng số liệu trên, trả lời câu hỏi:</a:t>
              </a:r>
            </a:p>
            <a:p>
              <a:pPr marL="0" marR="0" lvl="0" indent="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vi-VN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- Lớp nào có nhiều hơn 30 học sinh.</a:t>
              </a:r>
            </a:p>
            <a:p>
              <a:pPr marL="457200" marR="0" lvl="0" indent="-45720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Char char="-"/>
                <a:tabLst/>
                <a:defRPr/>
              </a:pPr>
              <a:r>
                <a:rPr kumimoji="0" lang="vi-VN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Lớp nào có nhiều học sinh nữ nhất? Lớp nào có ít học sinh nữ nhất?</a:t>
              </a:r>
              <a:endPara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endParaRPr>
            </a:p>
            <a:p>
              <a:pPr marL="457200" marR="0" lvl="0" indent="-457200" algn="just" defTabSz="121917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Char char="-"/>
                <a:tabLst/>
                <a:defRPr/>
              </a:pPr>
              <a:r>
                <a:rPr kumimoji="0" lang="en-US" sz="2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Những</a:t>
              </a: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2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lớp</a:t>
              </a: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2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nào</a:t>
              </a: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2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có</a:t>
              </a: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2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số</a:t>
              </a: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2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học</a:t>
              </a: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2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sinh</a:t>
              </a: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2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nam</a:t>
              </a: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2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bằng</a:t>
              </a:r>
              <a:r>
                <a:rPr kumimoji="0" lang="en-US" sz="2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 </a:t>
              </a:r>
              <a:r>
                <a:rPr kumimoji="0" lang="en-US" sz="2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 panose="020B0604020202020204"/>
                </a:rPr>
                <a:t>nhau</a:t>
              </a:r>
              <a:endParaRPr kumimoji="0" lang="en-US" sz="2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588" y="263"/>
              <a:ext cx="831" cy="1012"/>
              <a:chOff x="504" y="285"/>
              <a:chExt cx="831" cy="1012"/>
            </a:xfrm>
          </p:grpSpPr>
          <p:sp>
            <p:nvSpPr>
              <p:cNvPr id="10" name="Oval 9"/>
              <p:cNvSpPr/>
              <p:nvPr/>
            </p:nvSpPr>
            <p:spPr>
              <a:xfrm>
                <a:off x="504" y="341"/>
                <a:ext cx="767" cy="956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just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1" name="Text Box 10"/>
              <p:cNvSpPr txBox="1"/>
              <p:nvPr/>
            </p:nvSpPr>
            <p:spPr>
              <a:xfrm>
                <a:off x="701" y="285"/>
                <a:ext cx="634" cy="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121917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2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  <a:sym typeface="Arial" panose="020B0604020202020204"/>
                  </a:rPr>
                  <a:t>3</a:t>
                </a: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EBC6BEB-16EA-591B-D2B7-E9593DC619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075" y="2336549"/>
            <a:ext cx="8528700" cy="277837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962D6FE-31C0-C510-2CE3-BDA38ACCD3FD}"/>
              </a:ext>
            </a:extLst>
          </p:cNvPr>
          <p:cNvCxnSpPr>
            <a:cxnSpLocks/>
          </p:cNvCxnSpPr>
          <p:nvPr/>
        </p:nvCxnSpPr>
        <p:spPr>
          <a:xfrm>
            <a:off x="1562100" y="1238250"/>
            <a:ext cx="47339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7D2D7D6-F1A7-EC4B-37BF-98C3F18DA915}"/>
              </a:ext>
            </a:extLst>
          </p:cNvPr>
          <p:cNvSpPr/>
          <p:nvPr/>
        </p:nvSpPr>
        <p:spPr>
          <a:xfrm>
            <a:off x="7258050" y="4381500"/>
            <a:ext cx="2695575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CF4DF89-D7A4-63E6-97BD-E8CBE453C8AA}"/>
              </a:ext>
            </a:extLst>
          </p:cNvPr>
          <p:cNvSpPr txBox="1"/>
          <p:nvPr/>
        </p:nvSpPr>
        <p:spPr>
          <a:xfrm>
            <a:off x="1419225" y="4981575"/>
            <a:ext cx="993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 3 B và 3C có nhiều hơn 30 học sinh.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37EB35C-E62C-33CE-0697-A8A0B02FF559}"/>
              </a:ext>
            </a:extLst>
          </p:cNvPr>
          <p:cNvCxnSpPr>
            <a:cxnSpLocks/>
          </p:cNvCxnSpPr>
          <p:nvPr/>
        </p:nvCxnSpPr>
        <p:spPr>
          <a:xfrm>
            <a:off x="1866900" y="1743075"/>
            <a:ext cx="936307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8F31479-BD6E-4946-EEC4-86B0A800E5AE}"/>
              </a:ext>
            </a:extLst>
          </p:cNvPr>
          <p:cNvSpPr/>
          <p:nvPr/>
        </p:nvSpPr>
        <p:spPr>
          <a:xfrm>
            <a:off x="7296150" y="3848100"/>
            <a:ext cx="2695575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3804FB-B292-9F9C-2855-B034B29512AC}"/>
              </a:ext>
            </a:extLst>
          </p:cNvPr>
          <p:cNvSpPr txBox="1"/>
          <p:nvPr/>
        </p:nvSpPr>
        <p:spPr>
          <a:xfrm>
            <a:off x="1419225" y="5457825"/>
            <a:ext cx="10391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 3B có nhiều học sinh nữ nhất; lớp 3C có ít học sinh nữ nhất. 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8E0A383-2946-5ADD-CAF4-0AE45E4A5776}"/>
              </a:ext>
            </a:extLst>
          </p:cNvPr>
          <p:cNvCxnSpPr>
            <a:cxnSpLocks/>
          </p:cNvCxnSpPr>
          <p:nvPr/>
        </p:nvCxnSpPr>
        <p:spPr>
          <a:xfrm>
            <a:off x="1933575" y="2200275"/>
            <a:ext cx="62484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AC41F10B-5ABE-8FD3-9EDB-F2F0337DA212}"/>
              </a:ext>
            </a:extLst>
          </p:cNvPr>
          <p:cNvSpPr/>
          <p:nvPr/>
        </p:nvSpPr>
        <p:spPr>
          <a:xfrm>
            <a:off x="5638800" y="3352800"/>
            <a:ext cx="2695575" cy="4000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DA6CBF-9038-5054-072E-6D89EF98DC36}"/>
              </a:ext>
            </a:extLst>
          </p:cNvPr>
          <p:cNvSpPr txBox="1"/>
          <p:nvPr/>
        </p:nvSpPr>
        <p:spPr>
          <a:xfrm>
            <a:off x="1438275" y="5962650"/>
            <a:ext cx="10391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 3A và 3B có số học sinh nam bằng nhau.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1298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8" grpId="0" animBg="1"/>
      <p:bldP spid="19" grpId="0"/>
      <p:bldP spid="24" grpId="0" animBg="1"/>
      <p:bldP spid="25" grpId="0"/>
    </p:bldLst>
  </p:timing>
</p:sld>
</file>

<file path=ppt/theme/theme1.xml><?xml version="1.0" encoding="utf-8"?>
<a:theme xmlns:a="http://schemas.openxmlformats.org/drawingml/2006/main" name="Printable Number Sense Activities for Pre-K by Slidesgo">
  <a:themeElements>
    <a:clrScheme name="Simple Light">
      <a:dk1>
        <a:srgbClr val="EFEFEF"/>
      </a:dk1>
      <a:lt1>
        <a:srgbClr val="FFFFFF"/>
      </a:lt1>
      <a:dk2>
        <a:srgbClr val="6B4C6D"/>
      </a:dk2>
      <a:lt2>
        <a:srgbClr val="B64BA7"/>
      </a:lt2>
      <a:accent1>
        <a:srgbClr val="FF828A"/>
      </a:accent1>
      <a:accent2>
        <a:srgbClr val="85E2E6"/>
      </a:accent2>
      <a:accent3>
        <a:srgbClr val="B2B911"/>
      </a:accent3>
      <a:accent4>
        <a:srgbClr val="E1F337"/>
      </a:accent4>
      <a:accent5>
        <a:srgbClr val="A77644"/>
      </a:accent5>
      <a:accent6>
        <a:srgbClr val="FFC736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364</Words>
  <Application>Microsoft Office PowerPoint</Application>
  <PresentationFormat>Widescreen</PresentationFormat>
  <Paragraphs>37</Paragraphs>
  <Slides>10</Slides>
  <Notes>9</Notes>
  <HiddenSlides>1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等线</vt:lpstr>
      <vt:lpstr>等线 Light</vt:lpstr>
      <vt:lpstr>Love Ya Like A Sister</vt:lpstr>
      <vt:lpstr>Arial</vt:lpstr>
      <vt:lpstr>Bebas Neue</vt:lpstr>
      <vt:lpstr>Calibri</vt:lpstr>
      <vt:lpstr>Calibri Light</vt:lpstr>
      <vt:lpstr>Coiny</vt:lpstr>
      <vt:lpstr>Karla</vt:lpstr>
      <vt:lpstr>Printable Number Sense Activities for Pre-K by Slidesgo</vt:lpstr>
      <vt:lpstr>Custom Design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2023-02-06T10:46:18Z</dcterms:created>
  <dcterms:modified xsi:type="dcterms:W3CDTF">2023-02-06T14:37:50Z</dcterms:modified>
</cp:coreProperties>
</file>