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8"/>
  </p:notesMasterIdLst>
  <p:sldIdLst>
    <p:sldId id="386" r:id="rId3"/>
    <p:sldId id="258" r:id="rId4"/>
    <p:sldId id="281" r:id="rId5"/>
    <p:sldId id="466" r:id="rId6"/>
    <p:sldId id="479" r:id="rId7"/>
    <p:sldId id="367" r:id="rId8"/>
    <p:sldId id="387" r:id="rId9"/>
    <p:sldId id="469" r:id="rId10"/>
    <p:sldId id="470" r:id="rId11"/>
    <p:sldId id="471" r:id="rId12"/>
    <p:sldId id="476" r:id="rId13"/>
    <p:sldId id="477" r:id="rId14"/>
    <p:sldId id="478" r:id="rId15"/>
    <p:sldId id="475" r:id="rId16"/>
    <p:sldId id="3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39296E-027E-4496-A122-158761F92039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517A7-A58F-42D9-8196-3B598A44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91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DengXia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7305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DengXia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Phần này có thể bấm vào các lá bài để lật úp hoặc hiện số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485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DengXia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Phần này có thể bấm vào các lá bài để lật úp hoặc hiện số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DengXia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Phần này có thể bấm vào các lá bài để lật úp hoặc hiện số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377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Phần này có thể bấm vào các lá bài để lật úp hoặc hiện số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660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Phần này có thể bấm vào các lá bài để lật úp hoặc hiện số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1865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Phần này có thể bấm vào các lá bài để lật úp hoặc hiện số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798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Phần này có thể bấm vào các lá bài để lật úp hoặc hiện số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447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92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515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19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55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47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11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406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955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26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11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35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711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94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726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23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217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F92E2A-61B3-49F4-9340-1E3A0F36FAF7}"/>
              </a:ext>
            </a:extLst>
          </p:cNvPr>
          <p:cNvSpPr txBox="1"/>
          <p:nvPr userDrawn="1"/>
        </p:nvSpPr>
        <p:spPr>
          <a:xfrm>
            <a:off x="0" y="-4207"/>
            <a:ext cx="984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DC0B9"/>
                </a:solidFill>
                <a:latin typeface="UTM Daxline Medium" panose="02040603050506020204" pitchFamily="18" charset="0"/>
              </a:rPr>
              <a:t>ktuts</a:t>
            </a:r>
            <a:endParaRPr lang="en-US" dirty="0">
              <a:solidFill>
                <a:srgbClr val="FDC0B9"/>
              </a:solidFill>
              <a:latin typeface="UTM Daxline Medium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1F97BF-4C0B-43F1-B6CF-CCBF18EC1C5D}"/>
              </a:ext>
            </a:extLst>
          </p:cNvPr>
          <p:cNvSpPr txBox="1"/>
          <p:nvPr userDrawn="1"/>
        </p:nvSpPr>
        <p:spPr>
          <a:xfrm>
            <a:off x="11485684" y="6488668"/>
            <a:ext cx="984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DC0B9"/>
                </a:solidFill>
                <a:latin typeface="UTM Daxline Medium" panose="02040603050506020204" pitchFamily="18" charset="0"/>
              </a:rPr>
              <a:t>ktuts</a:t>
            </a:r>
            <a:endParaRPr lang="en-US" dirty="0">
              <a:solidFill>
                <a:srgbClr val="FDC0B9"/>
              </a:solidFill>
              <a:latin typeface="UTM Daxline Medium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0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BC6669-F6BD-3282-9EFF-A255724A23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571500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8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371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866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586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211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194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09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033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www.facebook.com/teamKTUTS" TargetMode="Externa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0E9EE2-A50E-57C6-BF71-A9A502BBA3AC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900" y="238125"/>
            <a:ext cx="1352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65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3EAF1A92-0F41-4AC2-8F52-8DA334EC5C4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210" y="17306437"/>
            <a:ext cx="1881378" cy="1625303"/>
          </a:xfrm>
          <a:prstGeom prst="rect">
            <a:avLst/>
          </a:prstGeom>
        </p:spPr>
      </p:pic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9C0204EA-625A-4737-AEF4-9257A30B71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25190" y="16676664"/>
            <a:ext cx="1881378" cy="1625303"/>
          </a:xfrm>
          <a:prstGeom prst="rect">
            <a:avLst/>
          </a:prstGeom>
        </p:spPr>
      </p:pic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63BF42F3-66AD-4764-BDD1-AA7F3FF70D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3210" y="-12543645"/>
            <a:ext cx="1881378" cy="1625303"/>
          </a:xfrm>
          <a:prstGeom prst="rect">
            <a:avLst/>
          </a:prstGeom>
        </p:spPr>
      </p:pic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20322BE6-344F-49CA-B34B-A47C7A94AD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4621" y="-12360767"/>
            <a:ext cx="1881378" cy="162530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198E7E2-A61B-4FBB-813B-F13EF2E8D4AD}"/>
              </a:ext>
            </a:extLst>
          </p:cNvPr>
          <p:cNvSpPr txBox="1"/>
          <p:nvPr userDrawn="1"/>
        </p:nvSpPr>
        <p:spPr>
          <a:xfrm>
            <a:off x="2880780" y="879440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6" name="Picture 15" descr="A picture containing diagram&#10;&#10;Description automatically generated">
            <a:extLst>
              <a:ext uri="{FF2B5EF4-FFF2-40B4-BE49-F238E27FC236}">
                <a16:creationId xmlns:a16="http://schemas.microsoft.com/office/drawing/2014/main" id="{CA555835-746B-486D-9E65-9854919FA6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72" y="8345464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7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tiff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audio" Target="../media/media1.mp3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6.tiff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tif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2700" y="0"/>
            <a:ext cx="12255500" cy="2226310"/>
            <a:chOff x="-20" y="0"/>
            <a:chExt cx="19300" cy="3506"/>
          </a:xfrm>
        </p:grpSpPr>
        <p:sp>
          <p:nvSpPr>
            <p:cNvPr id="3" name="Rectangles 2"/>
            <p:cNvSpPr/>
            <p:nvPr/>
          </p:nvSpPr>
          <p:spPr>
            <a:xfrm>
              <a:off x="-20" y="0"/>
              <a:ext cx="19300" cy="3507"/>
            </a:xfrm>
            <a:prstGeom prst="rect">
              <a:avLst/>
            </a:prstGeom>
            <a:solidFill>
              <a:srgbClr val="A7EC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9200" cy="3047"/>
            </a:xfrm>
            <a:prstGeom prst="rect">
              <a:avLst/>
            </a:prstGeom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>
            <a:fillRect/>
          </a:stretch>
        </p:blipFill>
        <p:spPr>
          <a:xfrm>
            <a:off x="624205" y="177800"/>
            <a:ext cx="10709910" cy="4890770"/>
          </a:xfrm>
          <a:prstGeom prst="rect">
            <a:avLst/>
          </a:prstGeom>
        </p:spPr>
      </p:pic>
      <p:pic>
        <p:nvPicPr>
          <p:cNvPr id="9" name="Picture 8" descr="Picture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0370" y="1695450"/>
            <a:ext cx="9327515" cy="22529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2" b="98684" l="9951" r="89885">
                        <a14:foregroundMark x1="27138" y1="67982" x2="35280" y2="80117"/>
                        <a14:foregroundMark x1="37747" y1="66228" x2="33635" y2="76608"/>
                        <a14:foregroundMark x1="36678" y1="66082" x2="35197" y2="71053"/>
                        <a14:foregroundMark x1="28043" y1="66520" x2="30839" y2="70760"/>
                        <a14:foregroundMark x1="32237" y1="79678" x2="32895" y2="89912"/>
                        <a14:foregroundMark x1="32237" y1="91813" x2="33635" y2="98246"/>
                        <a14:foregroundMark x1="34704" y1="91667" x2="36513" y2="97515"/>
                        <a14:foregroundMark x1="35938" y1="95468" x2="37253" y2="97076"/>
                        <a14:foregroundMark x1="47780" y1="80556" x2="47451" y2="89912"/>
                        <a14:foregroundMark x1="52961" y1="78216" x2="47039" y2="82895"/>
                        <a14:foregroundMark x1="45477" y1="89766" x2="43997" y2="92544"/>
                        <a14:foregroundMark x1="57401" y1="68567" x2="58059" y2="89035"/>
                        <a14:foregroundMark x1="68832" y1="90351" x2="69216" y2="95121"/>
                        <a14:foregroundMark x1="70313" y1="68860" x2="69490" y2="77778"/>
                        <a14:foregroundMark x1="74589" y1="77485" x2="75000" y2="81140"/>
                        <a14:foregroundMark x1="45148" y1="70029" x2="47039" y2="82895"/>
                        <a14:foregroundMark x1="69655" y1="81140" x2="70313" y2="84795"/>
                        <a14:foregroundMark x1="71957" y1="79678" x2="72286" y2="81579"/>
                        <a14:foregroundMark x1="67845" y1="79678" x2="68010" y2="80994"/>
                        <a14:foregroundMark x1="68503" y1="91667" x2="68832" y2="95468"/>
                        <a14:foregroundMark x1="70806" y1="92105" x2="71546" y2="95029"/>
                        <a14:foregroundMark x1="70888" y1="94444" x2="71299" y2="97661"/>
                        <a14:backgroundMark x1="21628" y1="83626" x2="26234" y2="91374"/>
                        <a14:backgroundMark x1="40461" y1="84649" x2="41612" y2="88158"/>
                        <a14:backgroundMark x1="35773" y1="81140" x2="36020" y2="81140"/>
                        <a14:backgroundMark x1="67599" y1="98099" x2="67928" y2="98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51" t="59029" r="23822"/>
          <a:stretch>
            <a:fillRect/>
          </a:stretch>
        </p:blipFill>
        <p:spPr>
          <a:xfrm>
            <a:off x="2582545" y="4086225"/>
            <a:ext cx="6793865" cy="2887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20955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1232219" y="399732"/>
            <a:ext cx="977581" cy="830997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077B140-3217-47CE-B723-CEDC7CC1E9C2}"/>
              </a:ext>
            </a:extLst>
          </p:cNvPr>
          <p:cNvSpPr/>
          <p:nvPr/>
        </p:nvSpPr>
        <p:spPr>
          <a:xfrm>
            <a:off x="429260" y="399732"/>
            <a:ext cx="802958" cy="8029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CB45EC-47F8-C46E-6B1D-F1CBE6B1608E}"/>
              </a:ext>
            </a:extLst>
          </p:cNvPr>
          <p:cNvSpPr txBox="1"/>
          <p:nvPr/>
        </p:nvSpPr>
        <p:spPr>
          <a:xfrm>
            <a:off x="2381249" y="309860"/>
            <a:ext cx="94583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tham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khảo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ghi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chép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thúc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chuyến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36DAFF-FC24-FF31-221E-E80A3E20F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212" y="2405062"/>
            <a:ext cx="10654411" cy="171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4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20955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B796DB-D5C8-82D6-0EAD-CBF3F4D6A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118" y="2552091"/>
            <a:ext cx="4230757" cy="298112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DA7340A-99FE-C77A-BB44-5BFBA2F84450}"/>
              </a:ext>
            </a:extLst>
          </p:cNvPr>
          <p:cNvSpPr/>
          <p:nvPr/>
        </p:nvSpPr>
        <p:spPr>
          <a:xfrm>
            <a:off x="4657725" y="1019174"/>
            <a:ext cx="6419850" cy="1762125"/>
          </a:xfrm>
          <a:custGeom>
            <a:avLst/>
            <a:gdLst>
              <a:gd name="connsiteX0" fmla="*/ 0 w 6419850"/>
              <a:gd name="connsiteY0" fmla="*/ 293693 h 1762125"/>
              <a:gd name="connsiteX1" fmla="*/ 293693 w 6419850"/>
              <a:gd name="connsiteY1" fmla="*/ 0 h 1762125"/>
              <a:gd name="connsiteX2" fmla="*/ 818615 w 6419850"/>
              <a:gd name="connsiteY2" fmla="*/ 0 h 1762125"/>
              <a:gd name="connsiteX3" fmla="*/ 1285212 w 6419850"/>
              <a:gd name="connsiteY3" fmla="*/ 0 h 1762125"/>
              <a:gd name="connsiteX4" fmla="*/ 1693484 w 6419850"/>
              <a:gd name="connsiteY4" fmla="*/ 0 h 1762125"/>
              <a:gd name="connsiteX5" fmla="*/ 2160081 w 6419850"/>
              <a:gd name="connsiteY5" fmla="*/ 0 h 1762125"/>
              <a:gd name="connsiteX6" fmla="*/ 2626679 w 6419850"/>
              <a:gd name="connsiteY6" fmla="*/ 0 h 1762125"/>
              <a:gd name="connsiteX7" fmla="*/ 3151600 w 6419850"/>
              <a:gd name="connsiteY7" fmla="*/ 0 h 1762125"/>
              <a:gd name="connsiteX8" fmla="*/ 3618197 w 6419850"/>
              <a:gd name="connsiteY8" fmla="*/ 0 h 1762125"/>
              <a:gd name="connsiteX9" fmla="*/ 4201444 w 6419850"/>
              <a:gd name="connsiteY9" fmla="*/ 0 h 1762125"/>
              <a:gd name="connsiteX10" fmla="*/ 4843015 w 6419850"/>
              <a:gd name="connsiteY10" fmla="*/ 0 h 1762125"/>
              <a:gd name="connsiteX11" fmla="*/ 5426261 w 6419850"/>
              <a:gd name="connsiteY11" fmla="*/ 0 h 1762125"/>
              <a:gd name="connsiteX12" fmla="*/ 6126157 w 6419850"/>
              <a:gd name="connsiteY12" fmla="*/ 0 h 1762125"/>
              <a:gd name="connsiteX13" fmla="*/ 6419850 w 6419850"/>
              <a:gd name="connsiteY13" fmla="*/ 293693 h 1762125"/>
              <a:gd name="connsiteX14" fmla="*/ 6419850 w 6419850"/>
              <a:gd name="connsiteY14" fmla="*/ 869315 h 1762125"/>
              <a:gd name="connsiteX15" fmla="*/ 6419850 w 6419850"/>
              <a:gd name="connsiteY15" fmla="*/ 1468432 h 1762125"/>
              <a:gd name="connsiteX16" fmla="*/ 6126157 w 6419850"/>
              <a:gd name="connsiteY16" fmla="*/ 1762125 h 1762125"/>
              <a:gd name="connsiteX17" fmla="*/ 5426261 w 6419850"/>
              <a:gd name="connsiteY17" fmla="*/ 1762125 h 1762125"/>
              <a:gd name="connsiteX18" fmla="*/ 4784690 w 6419850"/>
              <a:gd name="connsiteY18" fmla="*/ 1762125 h 1762125"/>
              <a:gd name="connsiteX19" fmla="*/ 4201444 w 6419850"/>
              <a:gd name="connsiteY19" fmla="*/ 1762125 h 1762125"/>
              <a:gd name="connsiteX20" fmla="*/ 3734847 w 6419850"/>
              <a:gd name="connsiteY20" fmla="*/ 1762125 h 1762125"/>
              <a:gd name="connsiteX21" fmla="*/ 3326574 w 6419850"/>
              <a:gd name="connsiteY21" fmla="*/ 1762125 h 1762125"/>
              <a:gd name="connsiteX22" fmla="*/ 2859977 w 6419850"/>
              <a:gd name="connsiteY22" fmla="*/ 1762125 h 1762125"/>
              <a:gd name="connsiteX23" fmla="*/ 2393380 w 6419850"/>
              <a:gd name="connsiteY23" fmla="*/ 1762125 h 1762125"/>
              <a:gd name="connsiteX24" fmla="*/ 1868458 w 6419850"/>
              <a:gd name="connsiteY24" fmla="*/ 1762125 h 1762125"/>
              <a:gd name="connsiteX25" fmla="*/ 1343537 w 6419850"/>
              <a:gd name="connsiteY25" fmla="*/ 1762125 h 1762125"/>
              <a:gd name="connsiteX26" fmla="*/ 293693 w 6419850"/>
              <a:gd name="connsiteY26" fmla="*/ 1762125 h 1762125"/>
              <a:gd name="connsiteX27" fmla="*/ 0 w 6419850"/>
              <a:gd name="connsiteY27" fmla="*/ 1468432 h 1762125"/>
              <a:gd name="connsiteX28" fmla="*/ 0 w 6419850"/>
              <a:gd name="connsiteY28" fmla="*/ 916305 h 1762125"/>
              <a:gd name="connsiteX29" fmla="*/ 0 w 6419850"/>
              <a:gd name="connsiteY29" fmla="*/ 293693 h 1762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419850" h="1762125" fill="none" extrusionOk="0">
                <a:moveTo>
                  <a:pt x="0" y="293693"/>
                </a:moveTo>
                <a:cubicBezTo>
                  <a:pt x="-473" y="141036"/>
                  <a:pt x="112138" y="-40094"/>
                  <a:pt x="293693" y="0"/>
                </a:cubicBezTo>
                <a:cubicBezTo>
                  <a:pt x="531077" y="-5377"/>
                  <a:pt x="708932" y="42488"/>
                  <a:pt x="818615" y="0"/>
                </a:cubicBezTo>
                <a:cubicBezTo>
                  <a:pt x="928298" y="-42488"/>
                  <a:pt x="1109638" y="32158"/>
                  <a:pt x="1285212" y="0"/>
                </a:cubicBezTo>
                <a:cubicBezTo>
                  <a:pt x="1460786" y="-32158"/>
                  <a:pt x="1529806" y="45217"/>
                  <a:pt x="1693484" y="0"/>
                </a:cubicBezTo>
                <a:cubicBezTo>
                  <a:pt x="1857162" y="-45217"/>
                  <a:pt x="2018908" y="48749"/>
                  <a:pt x="2160081" y="0"/>
                </a:cubicBezTo>
                <a:cubicBezTo>
                  <a:pt x="2301254" y="-48749"/>
                  <a:pt x="2527222" y="47657"/>
                  <a:pt x="2626679" y="0"/>
                </a:cubicBezTo>
                <a:cubicBezTo>
                  <a:pt x="2726136" y="-47657"/>
                  <a:pt x="2908917" y="13215"/>
                  <a:pt x="3151600" y="0"/>
                </a:cubicBezTo>
                <a:cubicBezTo>
                  <a:pt x="3394283" y="-13215"/>
                  <a:pt x="3443963" y="40567"/>
                  <a:pt x="3618197" y="0"/>
                </a:cubicBezTo>
                <a:cubicBezTo>
                  <a:pt x="3792431" y="-40567"/>
                  <a:pt x="4080054" y="58482"/>
                  <a:pt x="4201444" y="0"/>
                </a:cubicBezTo>
                <a:cubicBezTo>
                  <a:pt x="4322834" y="-58482"/>
                  <a:pt x="4629644" y="13592"/>
                  <a:pt x="4843015" y="0"/>
                </a:cubicBezTo>
                <a:cubicBezTo>
                  <a:pt x="5056386" y="-13592"/>
                  <a:pt x="5217731" y="55166"/>
                  <a:pt x="5426261" y="0"/>
                </a:cubicBezTo>
                <a:cubicBezTo>
                  <a:pt x="5634791" y="-55166"/>
                  <a:pt x="5807563" y="11824"/>
                  <a:pt x="6126157" y="0"/>
                </a:cubicBezTo>
                <a:cubicBezTo>
                  <a:pt x="6267045" y="-37957"/>
                  <a:pt x="6382016" y="135810"/>
                  <a:pt x="6419850" y="293693"/>
                </a:cubicBezTo>
                <a:cubicBezTo>
                  <a:pt x="6428144" y="524016"/>
                  <a:pt x="6355467" y="720461"/>
                  <a:pt x="6419850" y="869315"/>
                </a:cubicBezTo>
                <a:cubicBezTo>
                  <a:pt x="6484233" y="1018169"/>
                  <a:pt x="6379612" y="1318865"/>
                  <a:pt x="6419850" y="1468432"/>
                </a:cubicBezTo>
                <a:cubicBezTo>
                  <a:pt x="6415428" y="1674114"/>
                  <a:pt x="6298992" y="1758172"/>
                  <a:pt x="6126157" y="1762125"/>
                </a:cubicBezTo>
                <a:cubicBezTo>
                  <a:pt x="5779917" y="1776565"/>
                  <a:pt x="5670555" y="1725187"/>
                  <a:pt x="5426261" y="1762125"/>
                </a:cubicBezTo>
                <a:cubicBezTo>
                  <a:pt x="5181967" y="1799063"/>
                  <a:pt x="5021384" y="1730722"/>
                  <a:pt x="4784690" y="1762125"/>
                </a:cubicBezTo>
                <a:cubicBezTo>
                  <a:pt x="4547996" y="1793528"/>
                  <a:pt x="4486091" y="1702043"/>
                  <a:pt x="4201444" y="1762125"/>
                </a:cubicBezTo>
                <a:cubicBezTo>
                  <a:pt x="3916797" y="1822207"/>
                  <a:pt x="3909362" y="1710233"/>
                  <a:pt x="3734847" y="1762125"/>
                </a:cubicBezTo>
                <a:cubicBezTo>
                  <a:pt x="3560332" y="1814017"/>
                  <a:pt x="3524070" y="1761300"/>
                  <a:pt x="3326574" y="1762125"/>
                </a:cubicBezTo>
                <a:cubicBezTo>
                  <a:pt x="3129078" y="1762950"/>
                  <a:pt x="2983209" y="1744069"/>
                  <a:pt x="2859977" y="1762125"/>
                </a:cubicBezTo>
                <a:cubicBezTo>
                  <a:pt x="2736745" y="1780181"/>
                  <a:pt x="2503531" y="1748625"/>
                  <a:pt x="2393380" y="1762125"/>
                </a:cubicBezTo>
                <a:cubicBezTo>
                  <a:pt x="2283229" y="1775625"/>
                  <a:pt x="2080920" y="1713652"/>
                  <a:pt x="1868458" y="1762125"/>
                </a:cubicBezTo>
                <a:cubicBezTo>
                  <a:pt x="1655996" y="1810598"/>
                  <a:pt x="1490739" y="1728234"/>
                  <a:pt x="1343537" y="1762125"/>
                </a:cubicBezTo>
                <a:cubicBezTo>
                  <a:pt x="1196335" y="1796016"/>
                  <a:pt x="747401" y="1717263"/>
                  <a:pt x="293693" y="1762125"/>
                </a:cubicBezTo>
                <a:cubicBezTo>
                  <a:pt x="112604" y="1760478"/>
                  <a:pt x="39327" y="1634571"/>
                  <a:pt x="0" y="1468432"/>
                </a:cubicBezTo>
                <a:cubicBezTo>
                  <a:pt x="-10668" y="1227441"/>
                  <a:pt x="5153" y="1086476"/>
                  <a:pt x="0" y="916305"/>
                </a:cubicBezTo>
                <a:cubicBezTo>
                  <a:pt x="-5153" y="746134"/>
                  <a:pt x="70244" y="494950"/>
                  <a:pt x="0" y="293693"/>
                </a:cubicBezTo>
                <a:close/>
              </a:path>
              <a:path w="6419850" h="1762125" stroke="0" extrusionOk="0">
                <a:moveTo>
                  <a:pt x="0" y="293693"/>
                </a:moveTo>
                <a:cubicBezTo>
                  <a:pt x="-21744" y="115312"/>
                  <a:pt x="144097" y="-16481"/>
                  <a:pt x="293693" y="0"/>
                </a:cubicBezTo>
                <a:cubicBezTo>
                  <a:pt x="438267" y="-55652"/>
                  <a:pt x="548136" y="22325"/>
                  <a:pt x="760290" y="0"/>
                </a:cubicBezTo>
                <a:cubicBezTo>
                  <a:pt x="972444" y="-22325"/>
                  <a:pt x="1148745" y="44659"/>
                  <a:pt x="1460186" y="0"/>
                </a:cubicBezTo>
                <a:cubicBezTo>
                  <a:pt x="1771627" y="-44659"/>
                  <a:pt x="1772426" y="33941"/>
                  <a:pt x="1985108" y="0"/>
                </a:cubicBezTo>
                <a:cubicBezTo>
                  <a:pt x="2197790" y="-33941"/>
                  <a:pt x="2317464" y="58123"/>
                  <a:pt x="2626679" y="0"/>
                </a:cubicBezTo>
                <a:cubicBezTo>
                  <a:pt x="2935894" y="-58123"/>
                  <a:pt x="3131788" y="62812"/>
                  <a:pt x="3326574" y="0"/>
                </a:cubicBezTo>
                <a:cubicBezTo>
                  <a:pt x="3521360" y="-62812"/>
                  <a:pt x="3785731" y="60229"/>
                  <a:pt x="4026470" y="0"/>
                </a:cubicBezTo>
                <a:cubicBezTo>
                  <a:pt x="4267209" y="-60229"/>
                  <a:pt x="4425814" y="54933"/>
                  <a:pt x="4668041" y="0"/>
                </a:cubicBezTo>
                <a:cubicBezTo>
                  <a:pt x="4910268" y="-54933"/>
                  <a:pt x="5138104" y="36957"/>
                  <a:pt x="5309612" y="0"/>
                </a:cubicBezTo>
                <a:cubicBezTo>
                  <a:pt x="5481120" y="-36957"/>
                  <a:pt x="5864816" y="24537"/>
                  <a:pt x="6126157" y="0"/>
                </a:cubicBezTo>
                <a:cubicBezTo>
                  <a:pt x="6290251" y="3763"/>
                  <a:pt x="6429902" y="115594"/>
                  <a:pt x="6419850" y="293693"/>
                </a:cubicBezTo>
                <a:cubicBezTo>
                  <a:pt x="6487640" y="485265"/>
                  <a:pt x="6414392" y="624527"/>
                  <a:pt x="6419850" y="904557"/>
                </a:cubicBezTo>
                <a:cubicBezTo>
                  <a:pt x="6425308" y="1184587"/>
                  <a:pt x="6399738" y="1193435"/>
                  <a:pt x="6419850" y="1468432"/>
                </a:cubicBezTo>
                <a:cubicBezTo>
                  <a:pt x="6414980" y="1633935"/>
                  <a:pt x="6294330" y="1760235"/>
                  <a:pt x="6126157" y="1762125"/>
                </a:cubicBezTo>
                <a:cubicBezTo>
                  <a:pt x="5966620" y="1785553"/>
                  <a:pt x="5767938" y="1708498"/>
                  <a:pt x="5659560" y="1762125"/>
                </a:cubicBezTo>
                <a:cubicBezTo>
                  <a:pt x="5551182" y="1815752"/>
                  <a:pt x="5295766" y="1695581"/>
                  <a:pt x="5017989" y="1762125"/>
                </a:cubicBezTo>
                <a:cubicBezTo>
                  <a:pt x="4740212" y="1828669"/>
                  <a:pt x="4541820" y="1708490"/>
                  <a:pt x="4376418" y="1762125"/>
                </a:cubicBezTo>
                <a:cubicBezTo>
                  <a:pt x="4211016" y="1815760"/>
                  <a:pt x="4042355" y="1753509"/>
                  <a:pt x="3909821" y="1762125"/>
                </a:cubicBezTo>
                <a:cubicBezTo>
                  <a:pt x="3777287" y="1770741"/>
                  <a:pt x="3569833" y="1734092"/>
                  <a:pt x="3384899" y="1762125"/>
                </a:cubicBezTo>
                <a:cubicBezTo>
                  <a:pt x="3199965" y="1790158"/>
                  <a:pt x="2990893" y="1751153"/>
                  <a:pt x="2801653" y="1762125"/>
                </a:cubicBezTo>
                <a:cubicBezTo>
                  <a:pt x="2612413" y="1773097"/>
                  <a:pt x="2315404" y="1717744"/>
                  <a:pt x="2160081" y="1762125"/>
                </a:cubicBezTo>
                <a:cubicBezTo>
                  <a:pt x="2004758" y="1806506"/>
                  <a:pt x="1799184" y="1710730"/>
                  <a:pt x="1693484" y="1762125"/>
                </a:cubicBezTo>
                <a:cubicBezTo>
                  <a:pt x="1587784" y="1813520"/>
                  <a:pt x="1310834" y="1728186"/>
                  <a:pt x="993589" y="1762125"/>
                </a:cubicBezTo>
                <a:cubicBezTo>
                  <a:pt x="676344" y="1796064"/>
                  <a:pt x="461541" y="1740297"/>
                  <a:pt x="293693" y="1762125"/>
                </a:cubicBezTo>
                <a:cubicBezTo>
                  <a:pt x="160718" y="1732452"/>
                  <a:pt x="-1172" y="1650150"/>
                  <a:pt x="0" y="1468432"/>
                </a:cubicBezTo>
                <a:cubicBezTo>
                  <a:pt x="-23477" y="1317520"/>
                  <a:pt x="62481" y="1129674"/>
                  <a:pt x="0" y="892810"/>
                </a:cubicBezTo>
                <a:cubicBezTo>
                  <a:pt x="-62481" y="655946"/>
                  <a:pt x="52318" y="480427"/>
                  <a:pt x="0" y="293693"/>
                </a:cubicBezTo>
                <a:close/>
              </a:path>
            </a:pathLst>
          </a:custGeom>
          <a:solidFill>
            <a:srgbClr val="FFFF00"/>
          </a:solidFill>
          <a:ln>
            <a:prstDash val="sysDash"/>
            <a:extLst>
              <a:ext uri="{C807C97D-BFC1-408E-A445-0C87EB9F89A2}">
                <ask:lineSketchStyleProps xmlns:ask="http://schemas.microsoft.com/office/drawing/2018/sketchyshapes" sd="313252341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Ghi chép ý kiến của các bạn trong nhóm vào phiếu học tập.</a:t>
            </a:r>
          </a:p>
        </p:txBody>
      </p:sp>
    </p:spTree>
    <p:extLst>
      <p:ext uri="{BB962C8B-B14F-4D97-AF65-F5344CB8AC3E}">
        <p14:creationId xmlns:p14="http://schemas.microsoft.com/office/powerpoint/2010/main" val="417999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20955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1232219" y="399732"/>
            <a:ext cx="977581" cy="830997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077B140-3217-47CE-B723-CEDC7CC1E9C2}"/>
              </a:ext>
            </a:extLst>
          </p:cNvPr>
          <p:cNvSpPr/>
          <p:nvPr/>
        </p:nvSpPr>
        <p:spPr>
          <a:xfrm>
            <a:off x="429260" y="399732"/>
            <a:ext cx="802958" cy="8029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CB45EC-47F8-C46E-6B1D-F1CBE6B1608E}"/>
              </a:ext>
            </a:extLst>
          </p:cNvPr>
          <p:cNvSpPr txBox="1"/>
          <p:nvPr/>
        </p:nvSpPr>
        <p:spPr>
          <a:xfrm>
            <a:off x="2381249" y="309860"/>
            <a:ext cx="94583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khảo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chép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thúc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chuyến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36DAFF-FC24-FF31-221E-E80A3E20F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212" y="2405062"/>
            <a:ext cx="10654411" cy="17192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9728F6-F03E-99E4-7FA0-CB522B3BDF0B}"/>
              </a:ext>
            </a:extLst>
          </p:cNvPr>
          <p:cNvSpPr txBox="1"/>
          <p:nvPr/>
        </p:nvSpPr>
        <p:spPr>
          <a:xfrm>
            <a:off x="628650" y="4486275"/>
            <a:ext cx="110204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thống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…?...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thúc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chuyến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..?...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213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>
            <a:fillRect/>
          </a:stretch>
        </p:blipFill>
        <p:spPr>
          <a:xfrm>
            <a:off x="-391795" y="445135"/>
            <a:ext cx="11602720" cy="53854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8823960" y="3415030"/>
            <a:ext cx="3291840" cy="36169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E0A96F-AEB2-4264-A6B2-E67CB3AC74A9}"/>
              </a:ext>
            </a:extLst>
          </p:cNvPr>
          <p:cNvSpPr txBox="1"/>
          <p:nvPr/>
        </p:nvSpPr>
        <p:spPr>
          <a:xfrm>
            <a:off x="2619375" y="2705725"/>
            <a:ext cx="78505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dirty="0">
                <a:solidFill>
                  <a:srgbClr val="FF0000"/>
                </a:solidFill>
                <a:latin typeface="Arial"/>
              </a:rPr>
              <a:t>VẬN DỤNG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03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2700" y="0"/>
            <a:ext cx="12255500" cy="2226310"/>
            <a:chOff x="-20" y="0"/>
            <a:chExt cx="19300" cy="3506"/>
          </a:xfrm>
        </p:grpSpPr>
        <p:sp>
          <p:nvSpPr>
            <p:cNvPr id="3" name="Rectangles 2"/>
            <p:cNvSpPr/>
            <p:nvPr/>
          </p:nvSpPr>
          <p:spPr>
            <a:xfrm>
              <a:off x="-20" y="0"/>
              <a:ext cx="19300" cy="3507"/>
            </a:xfrm>
            <a:prstGeom prst="rect">
              <a:avLst/>
            </a:prstGeom>
            <a:solidFill>
              <a:srgbClr val="A7EC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9200" cy="3047"/>
            </a:xfrm>
            <a:prstGeom prst="rect">
              <a:avLst/>
            </a:prstGeom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>
            <a:fillRect/>
          </a:stretch>
        </p:blipFill>
        <p:spPr>
          <a:xfrm>
            <a:off x="624205" y="177800"/>
            <a:ext cx="10709910" cy="48907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2" b="98684" l="9951" r="89885">
                        <a14:foregroundMark x1="27138" y1="67982" x2="35280" y2="80117"/>
                        <a14:foregroundMark x1="37747" y1="66228" x2="33635" y2="76608"/>
                        <a14:foregroundMark x1="36678" y1="66082" x2="35197" y2="71053"/>
                        <a14:foregroundMark x1="28043" y1="66520" x2="30839" y2="70760"/>
                        <a14:foregroundMark x1="32237" y1="79678" x2="32895" y2="89912"/>
                        <a14:foregroundMark x1="32237" y1="91813" x2="33635" y2="98246"/>
                        <a14:foregroundMark x1="34704" y1="91667" x2="36513" y2="97515"/>
                        <a14:foregroundMark x1="35938" y1="95468" x2="37253" y2="97076"/>
                        <a14:foregroundMark x1="47780" y1="80556" x2="47451" y2="89912"/>
                        <a14:foregroundMark x1="52961" y1="78216" x2="47039" y2="82895"/>
                        <a14:foregroundMark x1="45477" y1="89766" x2="43997" y2="92544"/>
                        <a14:foregroundMark x1="57401" y1="68567" x2="58059" y2="89035"/>
                        <a14:foregroundMark x1="68832" y1="90351" x2="69216" y2="95121"/>
                        <a14:foregroundMark x1="70313" y1="68860" x2="69490" y2="77778"/>
                        <a14:foregroundMark x1="74589" y1="77485" x2="75000" y2="81140"/>
                        <a14:foregroundMark x1="45148" y1="70029" x2="47039" y2="82895"/>
                        <a14:foregroundMark x1="69655" y1="81140" x2="70313" y2="84795"/>
                        <a14:foregroundMark x1="71957" y1="79678" x2="72286" y2="81579"/>
                        <a14:foregroundMark x1="67845" y1="79678" x2="68010" y2="80994"/>
                        <a14:foregroundMark x1="68503" y1="91667" x2="68832" y2="95468"/>
                        <a14:foregroundMark x1="70806" y1="92105" x2="71546" y2="95029"/>
                        <a14:foregroundMark x1="70888" y1="94444" x2="71299" y2="97661"/>
                        <a14:backgroundMark x1="21628" y1="83626" x2="26234" y2="91374"/>
                        <a14:backgroundMark x1="40461" y1="84649" x2="41612" y2="88158"/>
                        <a14:backgroundMark x1="35773" y1="81140" x2="36020" y2="81140"/>
                        <a14:backgroundMark x1="67599" y1="98099" x2="67928" y2="98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51" t="59029" r="23822"/>
          <a:stretch>
            <a:fillRect/>
          </a:stretch>
        </p:blipFill>
        <p:spPr>
          <a:xfrm>
            <a:off x="2582545" y="4086225"/>
            <a:ext cx="6793865" cy="28873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F98380-B932-4C07-BC60-58A798D11700}"/>
              </a:ext>
            </a:extLst>
          </p:cNvPr>
          <p:cNvSpPr txBox="1"/>
          <p:nvPr/>
        </p:nvSpPr>
        <p:spPr>
          <a:xfrm>
            <a:off x="2076451" y="1819275"/>
            <a:ext cx="829627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nl-NL" sz="3200" dirty="0">
                <a:latin typeface="Calibri" panose="020F0502020204030204" pitchFamily="34" charset="0"/>
                <a:cs typeface="Calibri" panose="020F0502020204030204" pitchFamily="34" charset="0"/>
              </a:rPr>
              <a:t>Suy nghĩ và tìm cách lập bảng thống kê số liệu về chiều cao của các thành viên trong gia đình. Sau đó tìm ra người cao nhất trong nhà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50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ture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5855" y="1380490"/>
            <a:ext cx="7400290" cy="4096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89A76A-1BBE-4062-B2D7-DB8496F8E6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9" r="84088" b="15002"/>
          <a:stretch/>
        </p:blipFill>
        <p:spPr>
          <a:xfrm rot="5400000">
            <a:off x="3307258" y="-1338167"/>
            <a:ext cx="1384587" cy="4060919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CF203EDE-36CD-454A-BBFF-19F767E23994}"/>
              </a:ext>
            </a:extLst>
          </p:cNvPr>
          <p:cNvSpPr/>
          <p:nvPr/>
        </p:nvSpPr>
        <p:spPr>
          <a:xfrm rot="19497725">
            <a:off x="10430205" y="-189684"/>
            <a:ext cx="1914267" cy="2048032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0" name="Picture 2" descr="F:\ibaotu_19488911_5ebcd2cf0c4b3\5ebcd2cf1776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-96716" y="893131"/>
            <a:ext cx="6339253" cy="6339253"/>
          </a:xfrm>
          <a:prstGeom prst="rect">
            <a:avLst/>
          </a:prstGeom>
          <a:noFill/>
        </p:spPr>
      </p:pic>
      <p:sp>
        <p:nvSpPr>
          <p:cNvPr id="21" name="椭圆 5"/>
          <p:cNvSpPr/>
          <p:nvPr/>
        </p:nvSpPr>
        <p:spPr>
          <a:xfrm rot="19497725">
            <a:off x="787303" y="471616"/>
            <a:ext cx="646225" cy="671159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" name="椭圆 5"/>
          <p:cNvSpPr/>
          <p:nvPr/>
        </p:nvSpPr>
        <p:spPr>
          <a:xfrm rot="19497725">
            <a:off x="9621921" y="5335504"/>
            <a:ext cx="1030222" cy="1069973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" name="椭圆 5"/>
          <p:cNvSpPr/>
          <p:nvPr/>
        </p:nvSpPr>
        <p:spPr>
          <a:xfrm rot="19497725">
            <a:off x="10105505" y="4409402"/>
            <a:ext cx="515657" cy="535554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椭圆 5"/>
          <p:cNvSpPr/>
          <p:nvPr/>
        </p:nvSpPr>
        <p:spPr>
          <a:xfrm rot="19497725">
            <a:off x="8816735" y="6179101"/>
            <a:ext cx="515657" cy="535554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椭圆 5"/>
          <p:cNvSpPr/>
          <p:nvPr/>
        </p:nvSpPr>
        <p:spPr>
          <a:xfrm rot="19497725">
            <a:off x="6518651" y="4277817"/>
            <a:ext cx="515657" cy="535554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5428F7-1C23-188D-125E-BE09583490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8787" y="0"/>
            <a:ext cx="776533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5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8E2C1535-836A-4AF1-A66A-20F61FD4B2BB}"/>
              </a:ext>
            </a:extLst>
          </p:cNvPr>
          <p:cNvSpPr/>
          <p:nvPr/>
        </p:nvSpPr>
        <p:spPr>
          <a:xfrm>
            <a:off x="302901" y="412755"/>
            <a:ext cx="11613493" cy="6196264"/>
          </a:xfrm>
          <a:prstGeom prst="roundRect">
            <a:avLst>
              <a:gd name="adj" fmla="val 8109"/>
            </a:avLst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178" y="2166950"/>
            <a:ext cx="4650290" cy="4650290"/>
          </a:xfrm>
          <a:prstGeom prst="rect">
            <a:avLst/>
          </a:prstGeom>
        </p:spPr>
      </p:pic>
      <p:sp>
        <p:nvSpPr>
          <p:cNvPr id="7" name="文本框 4"/>
          <p:cNvSpPr txBox="1"/>
          <p:nvPr/>
        </p:nvSpPr>
        <p:spPr>
          <a:xfrm>
            <a:off x="478594" y="404230"/>
            <a:ext cx="11424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Chọn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một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phần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quà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.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Bạn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sẽ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biết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điều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bí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ẩn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包图简圆体" panose="02010601030101010101" pitchFamily="2" charset="-122"/>
                <a:cs typeface="+mn-cs"/>
              </a:rPr>
              <a:t>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806" y="3140024"/>
            <a:ext cx="3207864" cy="32948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99" y="1123923"/>
            <a:ext cx="3212441" cy="32948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542" y="1170326"/>
            <a:ext cx="3207864" cy="32948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872" y="3140023"/>
            <a:ext cx="3070580" cy="32948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75" y="1279828"/>
            <a:ext cx="2975112" cy="28867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901" y="2557053"/>
            <a:ext cx="3292846" cy="37233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62973">
            <a:off x="5462072" y="340529"/>
            <a:ext cx="3702198" cy="3648995"/>
          </a:xfrm>
          <a:prstGeom prst="rect">
            <a:avLst/>
          </a:prstGeom>
        </p:spPr>
      </p:pic>
      <p:pic>
        <p:nvPicPr>
          <p:cNvPr id="15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86423" y="-604647"/>
            <a:ext cx="487363" cy="487363"/>
          </a:xfrm>
          <a:prstGeom prst="rect">
            <a:avLst/>
          </a:prstGeom>
        </p:spPr>
      </p:pic>
      <p:pic>
        <p:nvPicPr>
          <p:cNvPr id="16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965836" y="-604647"/>
            <a:ext cx="487363" cy="487363"/>
          </a:xfrm>
          <a:prstGeom prst="rect">
            <a:avLst/>
          </a:prstGeom>
        </p:spPr>
      </p:pic>
      <p:pic>
        <p:nvPicPr>
          <p:cNvPr id="17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45249" y="-583685"/>
            <a:ext cx="487363" cy="487363"/>
          </a:xfrm>
          <a:prstGeom prst="rect">
            <a:avLst/>
          </a:prstGeom>
        </p:spPr>
      </p:pic>
      <p:pic>
        <p:nvPicPr>
          <p:cNvPr id="18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291393" y="-57386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278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64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6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64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64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1"/>
          <p:cNvSpPr/>
          <p:nvPr/>
        </p:nvSpPr>
        <p:spPr>
          <a:xfrm>
            <a:off x="-10795" y="-13335"/>
            <a:ext cx="12245340" cy="2160905"/>
          </a:xfrm>
          <a:prstGeom prst="rect">
            <a:avLst/>
          </a:prstGeom>
          <a:solidFill>
            <a:srgbClr val="A8E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52" name="Picture 151"/>
          <p:cNvPicPr/>
          <p:nvPr/>
        </p:nvPicPr>
        <p:blipFill>
          <a:blip r:embed="rId4">
            <a:clrChange>
              <a:clrFrom>
                <a:srgbClr val="F5F5F5">
                  <a:alpha val="100000"/>
                </a:srgbClr>
              </a:clrFrom>
              <a:clrTo>
                <a:srgbClr val="F5F5F5">
                  <a:alpha val="100000"/>
                  <a:alpha val="0"/>
                </a:srgbClr>
              </a:clrTo>
            </a:clrChange>
          </a:blip>
          <a:srcRect t="43206" r="422" b="9687"/>
          <a:stretch>
            <a:fillRect/>
          </a:stretch>
        </p:blipFill>
        <p:spPr>
          <a:xfrm>
            <a:off x="4264025" y="1245235"/>
            <a:ext cx="2951480" cy="1133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0" name="圆角矩形 1"/>
          <p:cNvSpPr/>
          <p:nvPr/>
        </p:nvSpPr>
        <p:spPr>
          <a:xfrm>
            <a:off x="2114233" y="587375"/>
            <a:ext cx="7962265" cy="700405"/>
          </a:xfrm>
          <a:prstGeom prst="roundRect">
            <a:avLst>
              <a:gd name="adj" fmla="val 50000"/>
            </a:avLst>
          </a:prstGeom>
          <a:solidFill>
            <a:srgbClr val="FFECB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Thứ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ngày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tháng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năm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FZHei-B01S" panose="03000509000000000000" pitchFamily="65" charset="-122"/>
                <a:cs typeface="Calibri" panose="020F0502020204030204" pitchFamily="34" charset="0"/>
                <a:sym typeface="+mn-lt"/>
              </a:rPr>
              <a:t> 2023</a:t>
            </a:r>
          </a:p>
        </p:txBody>
      </p:sp>
      <p:pic>
        <p:nvPicPr>
          <p:cNvPr id="10" name="图片 4"/>
          <p:cNvPicPr>
            <a:picLocks noChangeAspect="1"/>
          </p:cNvPicPr>
          <p:nvPr/>
        </p:nvPicPr>
        <p:blipFill>
          <a:blip r:embed="rId5"/>
          <a:srcRect l="73750"/>
          <a:stretch>
            <a:fillRect/>
          </a:stretch>
        </p:blipFill>
        <p:spPr>
          <a:xfrm>
            <a:off x="9930130" y="-88900"/>
            <a:ext cx="2304415" cy="1393825"/>
          </a:xfrm>
          <a:prstGeom prst="rect">
            <a:avLst/>
          </a:prstGeom>
        </p:spPr>
      </p:pic>
      <p:pic>
        <p:nvPicPr>
          <p:cNvPr id="4" name="图片 4"/>
          <p:cNvPicPr>
            <a:picLocks noChangeAspect="1"/>
          </p:cNvPicPr>
          <p:nvPr/>
        </p:nvPicPr>
        <p:blipFill>
          <a:blip r:embed="rId5"/>
          <a:srcRect l="73750"/>
          <a:stretch>
            <a:fillRect/>
          </a:stretch>
        </p:blipFill>
        <p:spPr>
          <a:xfrm flipH="1">
            <a:off x="-10795" y="-68580"/>
            <a:ext cx="2304415" cy="1393825"/>
          </a:xfrm>
          <a:prstGeom prst="rect">
            <a:avLst/>
          </a:prstGeom>
        </p:spPr>
      </p:pic>
      <p:pic>
        <p:nvPicPr>
          <p:cNvPr id="6" name="Picture 5" descr="Picture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0930" y="1572260"/>
            <a:ext cx="1957070" cy="7740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6B221C-B854-45FD-8A72-16EB214C8833}"/>
              </a:ext>
            </a:extLst>
          </p:cNvPr>
          <p:cNvSpPr txBox="1"/>
          <p:nvPr/>
        </p:nvSpPr>
        <p:spPr>
          <a:xfrm>
            <a:off x="5172075" y="4398348"/>
            <a:ext cx="2714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Tiết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367570-B8F2-49A9-EBD8-FCA190C0AD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0144" y="2354877"/>
            <a:ext cx="9376461" cy="19386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20955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62E6C2-8D53-9289-3929-F3D5B091D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7935" y="3636110"/>
            <a:ext cx="3271772" cy="3271772"/>
          </a:xfrm>
          <a:prstGeom prst="rect">
            <a:avLst/>
          </a:prstGeom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1CF5AA26-3401-3047-C7A2-4E81366FDE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38200" y="1685925"/>
            <a:ext cx="11029138" cy="47529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1B24F1-C9D0-00A3-61E7-490F532B5202}"/>
              </a:ext>
            </a:extLst>
          </p:cNvPr>
          <p:cNvSpPr txBox="1"/>
          <p:nvPr/>
        </p:nvSpPr>
        <p:spPr>
          <a:xfrm>
            <a:off x="1333499" y="2272903"/>
            <a:ext cx="9896475" cy="3007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228600" algn="just">
              <a:lnSpc>
                <a:spcPct val="120000"/>
              </a:lnSpc>
              <a:defRPr/>
            </a:pPr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- Thu thập, phân loại, sắp xếp được số liệu thống kê (theo các tiêu chí cho trước) về một số đối tượng thống kê trong trường, lớp.</a:t>
            </a:r>
          </a:p>
          <a:p>
            <a:pPr lvl="0" indent="228600" algn="just">
              <a:lnSpc>
                <a:spcPct val="120000"/>
              </a:lnSpc>
              <a:defRPr/>
            </a:pPr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- Đọc và mô tả được số liệu vào bảng, đưa ra một số nhận xét đơn giản dựa trên câu hỏi trước đó.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EB2889-B553-20BF-74F9-29525225CA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0640" y="-66675"/>
            <a:ext cx="6901270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7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>
            <a:fillRect/>
          </a:stretch>
        </p:blipFill>
        <p:spPr>
          <a:xfrm>
            <a:off x="-391795" y="445135"/>
            <a:ext cx="11602720" cy="53854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8823960" y="3415030"/>
            <a:ext cx="3291840" cy="36169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E0A96F-AEB2-4264-A6B2-E67CB3AC74A9}"/>
              </a:ext>
            </a:extLst>
          </p:cNvPr>
          <p:cNvSpPr txBox="1"/>
          <p:nvPr/>
        </p:nvSpPr>
        <p:spPr>
          <a:xfrm>
            <a:off x="2619375" y="2705725"/>
            <a:ext cx="78505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HOẠT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20955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438150" y="399732"/>
            <a:ext cx="11125199" cy="954107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/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 cuối tu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ầ</a:t>
            </a: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sau, lớp chúng mình sẽ cùng đi cắm t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ại. Và bây giờ chính là lúc chúng mình lên kế hoạch chuẩn bị cho chuyến đi chơi đó.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BE727AD-5A7A-592E-3789-7689FC460859}"/>
              </a:ext>
            </a:extLst>
          </p:cNvPr>
          <p:cNvSpPr/>
          <p:nvPr/>
        </p:nvSpPr>
        <p:spPr>
          <a:xfrm>
            <a:off x="181610" y="1628457"/>
            <a:ext cx="802958" cy="8029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4F8D9E-228B-D651-64BE-F953C6ECB603}"/>
              </a:ext>
            </a:extLst>
          </p:cNvPr>
          <p:cNvSpPr txBox="1"/>
          <p:nvPr/>
        </p:nvSpPr>
        <p:spPr>
          <a:xfrm>
            <a:off x="1123950" y="1724025"/>
            <a:ext cx="10868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 nêu một vài việc cần làm để chuẩn bị cho một chuyến đi chơi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 algn="just"/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Gợi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ý: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uống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,…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9ABCF9E-0BB2-0E40-19A5-FAA0A29A8FBE}"/>
              </a:ext>
            </a:extLst>
          </p:cNvPr>
          <p:cNvSpPr/>
          <p:nvPr/>
        </p:nvSpPr>
        <p:spPr>
          <a:xfrm>
            <a:off x="742950" y="3257550"/>
            <a:ext cx="11153775" cy="2705100"/>
          </a:xfrm>
          <a:custGeom>
            <a:avLst/>
            <a:gdLst>
              <a:gd name="connsiteX0" fmla="*/ 0 w 11153775"/>
              <a:gd name="connsiteY0" fmla="*/ 450859 h 2705100"/>
              <a:gd name="connsiteX1" fmla="*/ 450859 w 11153775"/>
              <a:gd name="connsiteY1" fmla="*/ 0 h 2705100"/>
              <a:gd name="connsiteX2" fmla="*/ 815377 w 11153775"/>
              <a:gd name="connsiteY2" fmla="*/ 0 h 2705100"/>
              <a:gd name="connsiteX3" fmla="*/ 1282415 w 11153775"/>
              <a:gd name="connsiteY3" fmla="*/ 0 h 2705100"/>
              <a:gd name="connsiteX4" fmla="*/ 1954494 w 11153775"/>
              <a:gd name="connsiteY4" fmla="*/ 0 h 2705100"/>
              <a:gd name="connsiteX5" fmla="*/ 2524053 w 11153775"/>
              <a:gd name="connsiteY5" fmla="*/ 0 h 2705100"/>
              <a:gd name="connsiteX6" fmla="*/ 3196132 w 11153775"/>
              <a:gd name="connsiteY6" fmla="*/ 0 h 2705100"/>
              <a:gd name="connsiteX7" fmla="*/ 3560650 w 11153775"/>
              <a:gd name="connsiteY7" fmla="*/ 0 h 2705100"/>
              <a:gd name="connsiteX8" fmla="*/ 4027688 w 11153775"/>
              <a:gd name="connsiteY8" fmla="*/ 0 h 2705100"/>
              <a:gd name="connsiteX9" fmla="*/ 4597246 w 11153775"/>
              <a:gd name="connsiteY9" fmla="*/ 0 h 2705100"/>
              <a:gd name="connsiteX10" fmla="*/ 5371846 w 11153775"/>
              <a:gd name="connsiteY10" fmla="*/ 0 h 2705100"/>
              <a:gd name="connsiteX11" fmla="*/ 5736364 w 11153775"/>
              <a:gd name="connsiteY11" fmla="*/ 0 h 2705100"/>
              <a:gd name="connsiteX12" fmla="*/ 6510964 w 11153775"/>
              <a:gd name="connsiteY12" fmla="*/ 0 h 2705100"/>
              <a:gd name="connsiteX13" fmla="*/ 7080523 w 11153775"/>
              <a:gd name="connsiteY13" fmla="*/ 0 h 2705100"/>
              <a:gd name="connsiteX14" fmla="*/ 7445040 w 11153775"/>
              <a:gd name="connsiteY14" fmla="*/ 0 h 2705100"/>
              <a:gd name="connsiteX15" fmla="*/ 8117119 w 11153775"/>
              <a:gd name="connsiteY15" fmla="*/ 0 h 2705100"/>
              <a:gd name="connsiteX16" fmla="*/ 8789199 w 11153775"/>
              <a:gd name="connsiteY16" fmla="*/ 0 h 2705100"/>
              <a:gd name="connsiteX17" fmla="*/ 9461278 w 11153775"/>
              <a:gd name="connsiteY17" fmla="*/ 0 h 2705100"/>
              <a:gd name="connsiteX18" fmla="*/ 10030837 w 11153775"/>
              <a:gd name="connsiteY18" fmla="*/ 0 h 2705100"/>
              <a:gd name="connsiteX19" fmla="*/ 10702916 w 11153775"/>
              <a:gd name="connsiteY19" fmla="*/ 0 h 2705100"/>
              <a:gd name="connsiteX20" fmla="*/ 11153775 w 11153775"/>
              <a:gd name="connsiteY20" fmla="*/ 450859 h 2705100"/>
              <a:gd name="connsiteX21" fmla="*/ 11153775 w 11153775"/>
              <a:gd name="connsiteY21" fmla="*/ 919738 h 2705100"/>
              <a:gd name="connsiteX22" fmla="*/ 11153775 w 11153775"/>
              <a:gd name="connsiteY22" fmla="*/ 1316482 h 2705100"/>
              <a:gd name="connsiteX23" fmla="*/ 11153775 w 11153775"/>
              <a:gd name="connsiteY23" fmla="*/ 1713226 h 2705100"/>
              <a:gd name="connsiteX24" fmla="*/ 11153775 w 11153775"/>
              <a:gd name="connsiteY24" fmla="*/ 2254241 h 2705100"/>
              <a:gd name="connsiteX25" fmla="*/ 10702916 w 11153775"/>
              <a:gd name="connsiteY25" fmla="*/ 2705100 h 2705100"/>
              <a:gd name="connsiteX26" fmla="*/ 10133357 w 11153775"/>
              <a:gd name="connsiteY26" fmla="*/ 2705100 h 2705100"/>
              <a:gd name="connsiteX27" fmla="*/ 9871360 w 11153775"/>
              <a:gd name="connsiteY27" fmla="*/ 2705100 h 2705100"/>
              <a:gd name="connsiteX28" fmla="*/ 9609363 w 11153775"/>
              <a:gd name="connsiteY28" fmla="*/ 2705100 h 2705100"/>
              <a:gd name="connsiteX29" fmla="*/ 9142325 w 11153775"/>
              <a:gd name="connsiteY29" fmla="*/ 2705100 h 2705100"/>
              <a:gd name="connsiteX30" fmla="*/ 8777808 w 11153775"/>
              <a:gd name="connsiteY30" fmla="*/ 2705100 h 2705100"/>
              <a:gd name="connsiteX31" fmla="*/ 8105728 w 11153775"/>
              <a:gd name="connsiteY31" fmla="*/ 2705100 h 2705100"/>
              <a:gd name="connsiteX32" fmla="*/ 7536170 w 11153775"/>
              <a:gd name="connsiteY32" fmla="*/ 2705100 h 2705100"/>
              <a:gd name="connsiteX33" fmla="*/ 7274172 w 11153775"/>
              <a:gd name="connsiteY33" fmla="*/ 2705100 h 2705100"/>
              <a:gd name="connsiteX34" fmla="*/ 6602093 w 11153775"/>
              <a:gd name="connsiteY34" fmla="*/ 2705100 h 2705100"/>
              <a:gd name="connsiteX35" fmla="*/ 6032534 w 11153775"/>
              <a:gd name="connsiteY35" fmla="*/ 2705100 h 2705100"/>
              <a:gd name="connsiteX36" fmla="*/ 5360455 w 11153775"/>
              <a:gd name="connsiteY36" fmla="*/ 2705100 h 2705100"/>
              <a:gd name="connsiteX37" fmla="*/ 4893417 w 11153775"/>
              <a:gd name="connsiteY37" fmla="*/ 2705100 h 2705100"/>
              <a:gd name="connsiteX38" fmla="*/ 4426379 w 11153775"/>
              <a:gd name="connsiteY38" fmla="*/ 2705100 h 2705100"/>
              <a:gd name="connsiteX39" fmla="*/ 3754300 w 11153775"/>
              <a:gd name="connsiteY39" fmla="*/ 2705100 h 2705100"/>
              <a:gd name="connsiteX40" fmla="*/ 3389782 w 11153775"/>
              <a:gd name="connsiteY40" fmla="*/ 2705100 h 2705100"/>
              <a:gd name="connsiteX41" fmla="*/ 3127785 w 11153775"/>
              <a:gd name="connsiteY41" fmla="*/ 2705100 h 2705100"/>
              <a:gd name="connsiteX42" fmla="*/ 2865788 w 11153775"/>
              <a:gd name="connsiteY42" fmla="*/ 2705100 h 2705100"/>
              <a:gd name="connsiteX43" fmla="*/ 2296229 w 11153775"/>
              <a:gd name="connsiteY43" fmla="*/ 2705100 h 2705100"/>
              <a:gd name="connsiteX44" fmla="*/ 1931712 w 11153775"/>
              <a:gd name="connsiteY44" fmla="*/ 2705100 h 2705100"/>
              <a:gd name="connsiteX45" fmla="*/ 1157112 w 11153775"/>
              <a:gd name="connsiteY45" fmla="*/ 2705100 h 2705100"/>
              <a:gd name="connsiteX46" fmla="*/ 450859 w 11153775"/>
              <a:gd name="connsiteY46" fmla="*/ 2705100 h 2705100"/>
              <a:gd name="connsiteX47" fmla="*/ 0 w 11153775"/>
              <a:gd name="connsiteY47" fmla="*/ 2254241 h 2705100"/>
              <a:gd name="connsiteX48" fmla="*/ 0 w 11153775"/>
              <a:gd name="connsiteY48" fmla="*/ 1839463 h 2705100"/>
              <a:gd name="connsiteX49" fmla="*/ 0 w 11153775"/>
              <a:gd name="connsiteY49" fmla="*/ 1370584 h 2705100"/>
              <a:gd name="connsiteX50" fmla="*/ 0 w 11153775"/>
              <a:gd name="connsiteY50" fmla="*/ 901705 h 2705100"/>
              <a:gd name="connsiteX51" fmla="*/ 0 w 11153775"/>
              <a:gd name="connsiteY51" fmla="*/ 450859 h 270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53775" h="2705100" fill="none" extrusionOk="0">
                <a:moveTo>
                  <a:pt x="0" y="450859"/>
                </a:moveTo>
                <a:cubicBezTo>
                  <a:pt x="-19497" y="194075"/>
                  <a:pt x="234073" y="18273"/>
                  <a:pt x="450859" y="0"/>
                </a:cubicBezTo>
                <a:cubicBezTo>
                  <a:pt x="569888" y="-26282"/>
                  <a:pt x="656723" y="43458"/>
                  <a:pt x="815377" y="0"/>
                </a:cubicBezTo>
                <a:cubicBezTo>
                  <a:pt x="974031" y="-43458"/>
                  <a:pt x="1136387" y="53167"/>
                  <a:pt x="1282415" y="0"/>
                </a:cubicBezTo>
                <a:cubicBezTo>
                  <a:pt x="1428443" y="-53167"/>
                  <a:pt x="1765356" y="36478"/>
                  <a:pt x="1954494" y="0"/>
                </a:cubicBezTo>
                <a:cubicBezTo>
                  <a:pt x="2143632" y="-36478"/>
                  <a:pt x="2278422" y="37746"/>
                  <a:pt x="2524053" y="0"/>
                </a:cubicBezTo>
                <a:cubicBezTo>
                  <a:pt x="2769684" y="-37746"/>
                  <a:pt x="2950661" y="78018"/>
                  <a:pt x="3196132" y="0"/>
                </a:cubicBezTo>
                <a:cubicBezTo>
                  <a:pt x="3441603" y="-78018"/>
                  <a:pt x="3483610" y="18283"/>
                  <a:pt x="3560650" y="0"/>
                </a:cubicBezTo>
                <a:cubicBezTo>
                  <a:pt x="3637690" y="-18283"/>
                  <a:pt x="3837524" y="52559"/>
                  <a:pt x="4027688" y="0"/>
                </a:cubicBezTo>
                <a:cubicBezTo>
                  <a:pt x="4217852" y="-52559"/>
                  <a:pt x="4329971" y="34688"/>
                  <a:pt x="4597246" y="0"/>
                </a:cubicBezTo>
                <a:cubicBezTo>
                  <a:pt x="4864521" y="-34688"/>
                  <a:pt x="5037050" y="68218"/>
                  <a:pt x="5371846" y="0"/>
                </a:cubicBezTo>
                <a:cubicBezTo>
                  <a:pt x="5706642" y="-68218"/>
                  <a:pt x="5634731" y="23619"/>
                  <a:pt x="5736364" y="0"/>
                </a:cubicBezTo>
                <a:cubicBezTo>
                  <a:pt x="5837997" y="-23619"/>
                  <a:pt x="6246650" y="33860"/>
                  <a:pt x="6510964" y="0"/>
                </a:cubicBezTo>
                <a:cubicBezTo>
                  <a:pt x="6775278" y="-33860"/>
                  <a:pt x="6948651" y="39770"/>
                  <a:pt x="7080523" y="0"/>
                </a:cubicBezTo>
                <a:cubicBezTo>
                  <a:pt x="7212395" y="-39770"/>
                  <a:pt x="7361716" y="42711"/>
                  <a:pt x="7445040" y="0"/>
                </a:cubicBezTo>
                <a:cubicBezTo>
                  <a:pt x="7528364" y="-42711"/>
                  <a:pt x="7830800" y="57232"/>
                  <a:pt x="8117119" y="0"/>
                </a:cubicBezTo>
                <a:cubicBezTo>
                  <a:pt x="8403438" y="-57232"/>
                  <a:pt x="8613474" y="67283"/>
                  <a:pt x="8789199" y="0"/>
                </a:cubicBezTo>
                <a:cubicBezTo>
                  <a:pt x="8964924" y="-67283"/>
                  <a:pt x="9169315" y="33440"/>
                  <a:pt x="9461278" y="0"/>
                </a:cubicBezTo>
                <a:cubicBezTo>
                  <a:pt x="9753241" y="-33440"/>
                  <a:pt x="9857010" y="16520"/>
                  <a:pt x="10030837" y="0"/>
                </a:cubicBezTo>
                <a:cubicBezTo>
                  <a:pt x="10204664" y="-16520"/>
                  <a:pt x="10558128" y="19200"/>
                  <a:pt x="10702916" y="0"/>
                </a:cubicBezTo>
                <a:cubicBezTo>
                  <a:pt x="10913160" y="61467"/>
                  <a:pt x="11183158" y="151170"/>
                  <a:pt x="11153775" y="450859"/>
                </a:cubicBezTo>
                <a:cubicBezTo>
                  <a:pt x="11166473" y="636086"/>
                  <a:pt x="11104145" y="689951"/>
                  <a:pt x="11153775" y="919738"/>
                </a:cubicBezTo>
                <a:cubicBezTo>
                  <a:pt x="11203405" y="1149525"/>
                  <a:pt x="11119099" y="1134317"/>
                  <a:pt x="11153775" y="1316482"/>
                </a:cubicBezTo>
                <a:cubicBezTo>
                  <a:pt x="11188451" y="1498647"/>
                  <a:pt x="11125072" y="1530478"/>
                  <a:pt x="11153775" y="1713226"/>
                </a:cubicBezTo>
                <a:cubicBezTo>
                  <a:pt x="11182478" y="1895974"/>
                  <a:pt x="11116057" y="2062041"/>
                  <a:pt x="11153775" y="2254241"/>
                </a:cubicBezTo>
                <a:cubicBezTo>
                  <a:pt x="11137595" y="2515017"/>
                  <a:pt x="10997216" y="2697257"/>
                  <a:pt x="10702916" y="2705100"/>
                </a:cubicBezTo>
                <a:cubicBezTo>
                  <a:pt x="10547734" y="2708447"/>
                  <a:pt x="10313764" y="2664897"/>
                  <a:pt x="10133357" y="2705100"/>
                </a:cubicBezTo>
                <a:cubicBezTo>
                  <a:pt x="9952950" y="2745303"/>
                  <a:pt x="9972946" y="2703427"/>
                  <a:pt x="9871360" y="2705100"/>
                </a:cubicBezTo>
                <a:cubicBezTo>
                  <a:pt x="9769774" y="2706773"/>
                  <a:pt x="9723347" y="2697251"/>
                  <a:pt x="9609363" y="2705100"/>
                </a:cubicBezTo>
                <a:cubicBezTo>
                  <a:pt x="9495379" y="2712949"/>
                  <a:pt x="9253265" y="2672045"/>
                  <a:pt x="9142325" y="2705100"/>
                </a:cubicBezTo>
                <a:cubicBezTo>
                  <a:pt x="9031385" y="2738155"/>
                  <a:pt x="8866424" y="2664969"/>
                  <a:pt x="8777808" y="2705100"/>
                </a:cubicBezTo>
                <a:cubicBezTo>
                  <a:pt x="8689192" y="2745231"/>
                  <a:pt x="8430233" y="2699103"/>
                  <a:pt x="8105728" y="2705100"/>
                </a:cubicBezTo>
                <a:cubicBezTo>
                  <a:pt x="7781223" y="2711097"/>
                  <a:pt x="7721355" y="2684933"/>
                  <a:pt x="7536170" y="2705100"/>
                </a:cubicBezTo>
                <a:cubicBezTo>
                  <a:pt x="7350985" y="2725267"/>
                  <a:pt x="7351882" y="2695834"/>
                  <a:pt x="7274172" y="2705100"/>
                </a:cubicBezTo>
                <a:cubicBezTo>
                  <a:pt x="7196462" y="2714366"/>
                  <a:pt x="6906038" y="2688178"/>
                  <a:pt x="6602093" y="2705100"/>
                </a:cubicBezTo>
                <a:cubicBezTo>
                  <a:pt x="6298148" y="2722022"/>
                  <a:pt x="6301537" y="2641320"/>
                  <a:pt x="6032534" y="2705100"/>
                </a:cubicBezTo>
                <a:cubicBezTo>
                  <a:pt x="5763531" y="2768880"/>
                  <a:pt x="5621431" y="2647185"/>
                  <a:pt x="5360455" y="2705100"/>
                </a:cubicBezTo>
                <a:cubicBezTo>
                  <a:pt x="5099479" y="2763015"/>
                  <a:pt x="5000020" y="2694367"/>
                  <a:pt x="4893417" y="2705100"/>
                </a:cubicBezTo>
                <a:cubicBezTo>
                  <a:pt x="4786814" y="2715833"/>
                  <a:pt x="4638807" y="2653521"/>
                  <a:pt x="4426379" y="2705100"/>
                </a:cubicBezTo>
                <a:cubicBezTo>
                  <a:pt x="4213951" y="2756679"/>
                  <a:pt x="3976124" y="2683877"/>
                  <a:pt x="3754300" y="2705100"/>
                </a:cubicBezTo>
                <a:cubicBezTo>
                  <a:pt x="3532476" y="2726323"/>
                  <a:pt x="3509495" y="2684659"/>
                  <a:pt x="3389782" y="2705100"/>
                </a:cubicBezTo>
                <a:cubicBezTo>
                  <a:pt x="3270069" y="2725541"/>
                  <a:pt x="3215683" y="2702390"/>
                  <a:pt x="3127785" y="2705100"/>
                </a:cubicBezTo>
                <a:cubicBezTo>
                  <a:pt x="3039887" y="2707810"/>
                  <a:pt x="2950987" y="2691338"/>
                  <a:pt x="2865788" y="2705100"/>
                </a:cubicBezTo>
                <a:cubicBezTo>
                  <a:pt x="2780589" y="2718862"/>
                  <a:pt x="2421865" y="2668214"/>
                  <a:pt x="2296229" y="2705100"/>
                </a:cubicBezTo>
                <a:cubicBezTo>
                  <a:pt x="2170593" y="2741986"/>
                  <a:pt x="2039836" y="2679309"/>
                  <a:pt x="1931712" y="2705100"/>
                </a:cubicBezTo>
                <a:cubicBezTo>
                  <a:pt x="1823588" y="2730891"/>
                  <a:pt x="1372775" y="2655831"/>
                  <a:pt x="1157112" y="2705100"/>
                </a:cubicBezTo>
                <a:cubicBezTo>
                  <a:pt x="941449" y="2754369"/>
                  <a:pt x="686082" y="2670792"/>
                  <a:pt x="450859" y="2705100"/>
                </a:cubicBezTo>
                <a:cubicBezTo>
                  <a:pt x="134885" y="2712737"/>
                  <a:pt x="-49984" y="2459129"/>
                  <a:pt x="0" y="2254241"/>
                </a:cubicBezTo>
                <a:cubicBezTo>
                  <a:pt x="-28767" y="2117386"/>
                  <a:pt x="48452" y="1926765"/>
                  <a:pt x="0" y="1839463"/>
                </a:cubicBezTo>
                <a:cubicBezTo>
                  <a:pt x="-48452" y="1752161"/>
                  <a:pt x="32866" y="1529109"/>
                  <a:pt x="0" y="1370584"/>
                </a:cubicBezTo>
                <a:cubicBezTo>
                  <a:pt x="-32866" y="1212059"/>
                  <a:pt x="30019" y="1052790"/>
                  <a:pt x="0" y="901705"/>
                </a:cubicBezTo>
                <a:cubicBezTo>
                  <a:pt x="-30019" y="750620"/>
                  <a:pt x="1323" y="642881"/>
                  <a:pt x="0" y="450859"/>
                </a:cubicBezTo>
                <a:close/>
              </a:path>
              <a:path w="11153775" h="2705100" stroke="0" extrusionOk="0">
                <a:moveTo>
                  <a:pt x="0" y="450859"/>
                </a:moveTo>
                <a:cubicBezTo>
                  <a:pt x="-53625" y="161956"/>
                  <a:pt x="227178" y="-33104"/>
                  <a:pt x="450859" y="0"/>
                </a:cubicBezTo>
                <a:cubicBezTo>
                  <a:pt x="578550" y="-8097"/>
                  <a:pt x="727138" y="1345"/>
                  <a:pt x="815377" y="0"/>
                </a:cubicBezTo>
                <a:cubicBezTo>
                  <a:pt x="903616" y="-1345"/>
                  <a:pt x="1424157" y="89598"/>
                  <a:pt x="1589976" y="0"/>
                </a:cubicBezTo>
                <a:cubicBezTo>
                  <a:pt x="1755795" y="-89598"/>
                  <a:pt x="1836309" y="42704"/>
                  <a:pt x="2057015" y="0"/>
                </a:cubicBezTo>
                <a:cubicBezTo>
                  <a:pt x="2277721" y="-42704"/>
                  <a:pt x="2563119" y="23729"/>
                  <a:pt x="2729094" y="0"/>
                </a:cubicBezTo>
                <a:cubicBezTo>
                  <a:pt x="2895069" y="-23729"/>
                  <a:pt x="3326792" y="89958"/>
                  <a:pt x="3503694" y="0"/>
                </a:cubicBezTo>
                <a:cubicBezTo>
                  <a:pt x="3680596" y="-89958"/>
                  <a:pt x="4040711" y="63415"/>
                  <a:pt x="4278294" y="0"/>
                </a:cubicBezTo>
                <a:cubicBezTo>
                  <a:pt x="4515877" y="-63415"/>
                  <a:pt x="4747267" y="4317"/>
                  <a:pt x="4950373" y="0"/>
                </a:cubicBezTo>
                <a:cubicBezTo>
                  <a:pt x="5153479" y="-4317"/>
                  <a:pt x="5389407" y="52998"/>
                  <a:pt x="5622452" y="0"/>
                </a:cubicBezTo>
                <a:cubicBezTo>
                  <a:pt x="5855497" y="-52998"/>
                  <a:pt x="5860240" y="36732"/>
                  <a:pt x="6089490" y="0"/>
                </a:cubicBezTo>
                <a:cubicBezTo>
                  <a:pt x="6318740" y="-36732"/>
                  <a:pt x="6410078" y="58906"/>
                  <a:pt x="6659049" y="0"/>
                </a:cubicBezTo>
                <a:cubicBezTo>
                  <a:pt x="6908020" y="-58906"/>
                  <a:pt x="7239108" y="50562"/>
                  <a:pt x="7433649" y="0"/>
                </a:cubicBezTo>
                <a:cubicBezTo>
                  <a:pt x="7628190" y="-50562"/>
                  <a:pt x="7598335" y="29400"/>
                  <a:pt x="7695646" y="0"/>
                </a:cubicBezTo>
                <a:cubicBezTo>
                  <a:pt x="7792957" y="-29400"/>
                  <a:pt x="7964868" y="19856"/>
                  <a:pt x="8060164" y="0"/>
                </a:cubicBezTo>
                <a:cubicBezTo>
                  <a:pt x="8155460" y="-19856"/>
                  <a:pt x="8463262" y="23720"/>
                  <a:pt x="8732243" y="0"/>
                </a:cubicBezTo>
                <a:cubicBezTo>
                  <a:pt x="9001224" y="-23720"/>
                  <a:pt x="9196747" y="86368"/>
                  <a:pt x="9506843" y="0"/>
                </a:cubicBezTo>
                <a:cubicBezTo>
                  <a:pt x="9816939" y="-86368"/>
                  <a:pt x="10177210" y="23903"/>
                  <a:pt x="10702916" y="0"/>
                </a:cubicBezTo>
                <a:cubicBezTo>
                  <a:pt x="10944009" y="24573"/>
                  <a:pt x="11166738" y="159479"/>
                  <a:pt x="11153775" y="450859"/>
                </a:cubicBezTo>
                <a:cubicBezTo>
                  <a:pt x="11179383" y="590197"/>
                  <a:pt x="11140701" y="735196"/>
                  <a:pt x="11153775" y="919738"/>
                </a:cubicBezTo>
                <a:cubicBezTo>
                  <a:pt x="11166849" y="1104280"/>
                  <a:pt x="11144247" y="1223724"/>
                  <a:pt x="11153775" y="1352550"/>
                </a:cubicBezTo>
                <a:cubicBezTo>
                  <a:pt x="11163303" y="1481376"/>
                  <a:pt x="11148044" y="1613070"/>
                  <a:pt x="11153775" y="1803396"/>
                </a:cubicBezTo>
                <a:cubicBezTo>
                  <a:pt x="11159506" y="1993722"/>
                  <a:pt x="11148142" y="2120936"/>
                  <a:pt x="11153775" y="2254241"/>
                </a:cubicBezTo>
                <a:cubicBezTo>
                  <a:pt x="11157468" y="2466395"/>
                  <a:pt x="10897380" y="2667693"/>
                  <a:pt x="10702916" y="2705100"/>
                </a:cubicBezTo>
                <a:cubicBezTo>
                  <a:pt x="10384319" y="2785397"/>
                  <a:pt x="10316991" y="2700809"/>
                  <a:pt x="10030837" y="2705100"/>
                </a:cubicBezTo>
                <a:cubicBezTo>
                  <a:pt x="9744683" y="2709391"/>
                  <a:pt x="9850234" y="2701631"/>
                  <a:pt x="9768840" y="2705100"/>
                </a:cubicBezTo>
                <a:cubicBezTo>
                  <a:pt x="9687446" y="2708569"/>
                  <a:pt x="9474844" y="2653605"/>
                  <a:pt x="9301802" y="2705100"/>
                </a:cubicBezTo>
                <a:cubicBezTo>
                  <a:pt x="9128760" y="2756595"/>
                  <a:pt x="9046537" y="2704285"/>
                  <a:pt x="8937284" y="2705100"/>
                </a:cubicBezTo>
                <a:cubicBezTo>
                  <a:pt x="8828031" y="2705915"/>
                  <a:pt x="8694045" y="2674924"/>
                  <a:pt x="8572766" y="2705100"/>
                </a:cubicBezTo>
                <a:cubicBezTo>
                  <a:pt x="8451487" y="2735276"/>
                  <a:pt x="8397330" y="2699618"/>
                  <a:pt x="8310769" y="2705100"/>
                </a:cubicBezTo>
                <a:cubicBezTo>
                  <a:pt x="8224208" y="2710582"/>
                  <a:pt x="8168185" y="2700181"/>
                  <a:pt x="8048772" y="2705100"/>
                </a:cubicBezTo>
                <a:cubicBezTo>
                  <a:pt x="7929359" y="2710019"/>
                  <a:pt x="7850200" y="2692632"/>
                  <a:pt x="7786775" y="2705100"/>
                </a:cubicBezTo>
                <a:cubicBezTo>
                  <a:pt x="7723350" y="2717568"/>
                  <a:pt x="7559166" y="2691113"/>
                  <a:pt x="7422258" y="2705100"/>
                </a:cubicBezTo>
                <a:cubicBezTo>
                  <a:pt x="7285350" y="2719087"/>
                  <a:pt x="7281073" y="2688211"/>
                  <a:pt x="7160261" y="2705100"/>
                </a:cubicBezTo>
                <a:cubicBezTo>
                  <a:pt x="7039449" y="2721989"/>
                  <a:pt x="6885434" y="2677750"/>
                  <a:pt x="6795743" y="2705100"/>
                </a:cubicBezTo>
                <a:cubicBezTo>
                  <a:pt x="6706052" y="2732450"/>
                  <a:pt x="6534461" y="2702211"/>
                  <a:pt x="6431226" y="2705100"/>
                </a:cubicBezTo>
                <a:cubicBezTo>
                  <a:pt x="6327991" y="2707989"/>
                  <a:pt x="6068429" y="2686296"/>
                  <a:pt x="5964187" y="2705100"/>
                </a:cubicBezTo>
                <a:cubicBezTo>
                  <a:pt x="5859945" y="2723904"/>
                  <a:pt x="5683134" y="2686782"/>
                  <a:pt x="5599670" y="2705100"/>
                </a:cubicBezTo>
                <a:cubicBezTo>
                  <a:pt x="5516206" y="2723418"/>
                  <a:pt x="5211529" y="2672193"/>
                  <a:pt x="5030111" y="2705100"/>
                </a:cubicBezTo>
                <a:cubicBezTo>
                  <a:pt x="4848693" y="2738007"/>
                  <a:pt x="4499082" y="2634894"/>
                  <a:pt x="4358032" y="2705100"/>
                </a:cubicBezTo>
                <a:cubicBezTo>
                  <a:pt x="4216982" y="2775306"/>
                  <a:pt x="4025649" y="2675971"/>
                  <a:pt x="3788473" y="2705100"/>
                </a:cubicBezTo>
                <a:cubicBezTo>
                  <a:pt x="3551297" y="2734229"/>
                  <a:pt x="3620025" y="2689866"/>
                  <a:pt x="3526476" y="2705100"/>
                </a:cubicBezTo>
                <a:cubicBezTo>
                  <a:pt x="3432927" y="2720334"/>
                  <a:pt x="3324470" y="2693475"/>
                  <a:pt x="3161959" y="2705100"/>
                </a:cubicBezTo>
                <a:cubicBezTo>
                  <a:pt x="2999448" y="2716725"/>
                  <a:pt x="2890799" y="2669916"/>
                  <a:pt x="2694920" y="2705100"/>
                </a:cubicBezTo>
                <a:cubicBezTo>
                  <a:pt x="2499041" y="2740284"/>
                  <a:pt x="2168638" y="2670421"/>
                  <a:pt x="2022841" y="2705100"/>
                </a:cubicBezTo>
                <a:cubicBezTo>
                  <a:pt x="1877044" y="2739779"/>
                  <a:pt x="1741148" y="2676293"/>
                  <a:pt x="1658323" y="2705100"/>
                </a:cubicBezTo>
                <a:cubicBezTo>
                  <a:pt x="1575498" y="2733907"/>
                  <a:pt x="794589" y="2688858"/>
                  <a:pt x="450859" y="2705100"/>
                </a:cubicBezTo>
                <a:cubicBezTo>
                  <a:pt x="194903" y="2702890"/>
                  <a:pt x="11201" y="2558792"/>
                  <a:pt x="0" y="2254241"/>
                </a:cubicBezTo>
                <a:cubicBezTo>
                  <a:pt x="-10243" y="2082605"/>
                  <a:pt x="34281" y="1928664"/>
                  <a:pt x="0" y="1803396"/>
                </a:cubicBezTo>
                <a:cubicBezTo>
                  <a:pt x="-34281" y="1678129"/>
                  <a:pt x="23203" y="1499308"/>
                  <a:pt x="0" y="1352550"/>
                </a:cubicBezTo>
                <a:cubicBezTo>
                  <a:pt x="-23203" y="1205792"/>
                  <a:pt x="45728" y="1035837"/>
                  <a:pt x="0" y="937772"/>
                </a:cubicBezTo>
                <a:cubicBezTo>
                  <a:pt x="-45728" y="839707"/>
                  <a:pt x="49832" y="561075"/>
                  <a:pt x="0" y="450859"/>
                </a:cubicBezTo>
                <a:close/>
              </a:path>
            </a:pathLst>
          </a:custGeom>
          <a:solidFill>
            <a:srgbClr val="FFFF00"/>
          </a:solidFill>
          <a:ln>
            <a:prstDash val="sysDash"/>
            <a:extLst>
              <a:ext uri="{C807C97D-BFC1-408E-A445-0C87EB9F89A2}">
                <ask:lineSketchStyleProps xmlns:ask="http://schemas.microsoft.com/office/drawing/2018/sketchyshapes" sd="313252341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Gợi ý trả lời: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 mình sẽ đi cắm trại ở: vườn quốc gia, trang trại, công viên, ...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 mình sẽ chơi các trò chơi: kéo co, cướp cờ, giải ô chữ, ....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 mình sẽ ăn: bánh mì, bánh ngọt, cơm cuộn, xôi chả, xúc xích,...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 mình sẽ uống: nước lọc, coca, pepsi, nước hoa quả,...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6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20955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1232219" y="399732"/>
            <a:ext cx="9940606" cy="2246769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 tiên, cả lớp sẽ cùng nhau chọn địa điểm để cắm trại. Rô-bốt gợi ý rằng chúng mình có thể chọn một trong ba địa điểm sau: vườn quốc gia, trang trại hoặc công viên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tham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khảo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ghi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chép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077B140-3217-47CE-B723-CEDC7CC1E9C2}"/>
              </a:ext>
            </a:extLst>
          </p:cNvPr>
          <p:cNvSpPr/>
          <p:nvPr/>
        </p:nvSpPr>
        <p:spPr>
          <a:xfrm>
            <a:off x="429260" y="399732"/>
            <a:ext cx="802958" cy="8029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86F8AC80-3E2B-0C28-FA15-7A41AF37C2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748881"/>
              </p:ext>
            </p:extLst>
          </p:nvPr>
        </p:nvGraphicFramePr>
        <p:xfrm>
          <a:off x="590549" y="2853264"/>
          <a:ext cx="11401424" cy="166158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50356">
                  <a:extLst>
                    <a:ext uri="{9D8B030D-6E8A-4147-A177-3AD203B41FA5}">
                      <a16:colId xmlns:a16="http://schemas.microsoft.com/office/drawing/2014/main" val="2396265737"/>
                    </a:ext>
                  </a:extLst>
                </a:gridCol>
                <a:gridCol w="2850356">
                  <a:extLst>
                    <a:ext uri="{9D8B030D-6E8A-4147-A177-3AD203B41FA5}">
                      <a16:colId xmlns:a16="http://schemas.microsoft.com/office/drawing/2014/main" val="3288873772"/>
                    </a:ext>
                  </a:extLst>
                </a:gridCol>
                <a:gridCol w="2850356">
                  <a:extLst>
                    <a:ext uri="{9D8B030D-6E8A-4147-A177-3AD203B41FA5}">
                      <a16:colId xmlns:a16="http://schemas.microsoft.com/office/drawing/2014/main" val="1387390573"/>
                    </a:ext>
                  </a:extLst>
                </a:gridCol>
                <a:gridCol w="2850356">
                  <a:extLst>
                    <a:ext uri="{9D8B030D-6E8A-4147-A177-3AD203B41FA5}">
                      <a16:colId xmlns:a16="http://schemas.microsoft.com/office/drawing/2014/main" val="1699972320"/>
                    </a:ext>
                  </a:extLst>
                </a:gridCol>
              </a:tblGrid>
              <a:tr h="83079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Địa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điểm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cắm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trại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Vườn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quốc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gia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Trang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trại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Công</a:t>
                      </a:r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viên</a:t>
                      </a:r>
                      <a:endPara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748039"/>
                  </a:ext>
                </a:extLst>
              </a:tr>
              <a:tr h="83079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bạn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chọn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người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63204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1BEE152-FCE9-3CDE-DE94-DEF97D178760}"/>
              </a:ext>
            </a:extLst>
          </p:cNvPr>
          <p:cNvSpPr txBox="1"/>
          <p:nvPr/>
        </p:nvSpPr>
        <p:spPr>
          <a:xfrm>
            <a:off x="647701" y="4762500"/>
            <a:ext cx="11353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Có bao nhiêu bạn muốn cắm trại ở vườn quốc gia? Ở trong trang trại? Ở trong công viên?</a:t>
            </a:r>
          </a:p>
          <a:p>
            <a:pPr algn="just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Địa điểm được chọn là địa điểm có nhiều bạn chọn nhất. Vậy lớp mình sẽ cắm trại ở đâu?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81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209550" y="266700"/>
            <a:ext cx="11772900" cy="6324600"/>
          </a:xfrm>
          <a:prstGeom prst="roundRect">
            <a:avLst>
              <a:gd name="adj" fmla="val 52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B796DB-D5C8-82D6-0EAD-CBF3F4D6A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118" y="2552091"/>
            <a:ext cx="4230757" cy="298112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DA7340A-99FE-C77A-BB44-5BFBA2F84450}"/>
              </a:ext>
            </a:extLst>
          </p:cNvPr>
          <p:cNvSpPr/>
          <p:nvPr/>
        </p:nvSpPr>
        <p:spPr>
          <a:xfrm>
            <a:off x="4657725" y="1019174"/>
            <a:ext cx="6419850" cy="1762125"/>
          </a:xfrm>
          <a:custGeom>
            <a:avLst/>
            <a:gdLst>
              <a:gd name="connsiteX0" fmla="*/ 0 w 6419850"/>
              <a:gd name="connsiteY0" fmla="*/ 293693 h 1762125"/>
              <a:gd name="connsiteX1" fmla="*/ 293693 w 6419850"/>
              <a:gd name="connsiteY1" fmla="*/ 0 h 1762125"/>
              <a:gd name="connsiteX2" fmla="*/ 818615 w 6419850"/>
              <a:gd name="connsiteY2" fmla="*/ 0 h 1762125"/>
              <a:gd name="connsiteX3" fmla="*/ 1285212 w 6419850"/>
              <a:gd name="connsiteY3" fmla="*/ 0 h 1762125"/>
              <a:gd name="connsiteX4" fmla="*/ 1693484 w 6419850"/>
              <a:gd name="connsiteY4" fmla="*/ 0 h 1762125"/>
              <a:gd name="connsiteX5" fmla="*/ 2160081 w 6419850"/>
              <a:gd name="connsiteY5" fmla="*/ 0 h 1762125"/>
              <a:gd name="connsiteX6" fmla="*/ 2626679 w 6419850"/>
              <a:gd name="connsiteY6" fmla="*/ 0 h 1762125"/>
              <a:gd name="connsiteX7" fmla="*/ 3151600 w 6419850"/>
              <a:gd name="connsiteY7" fmla="*/ 0 h 1762125"/>
              <a:gd name="connsiteX8" fmla="*/ 3618197 w 6419850"/>
              <a:gd name="connsiteY8" fmla="*/ 0 h 1762125"/>
              <a:gd name="connsiteX9" fmla="*/ 4201444 w 6419850"/>
              <a:gd name="connsiteY9" fmla="*/ 0 h 1762125"/>
              <a:gd name="connsiteX10" fmla="*/ 4843015 w 6419850"/>
              <a:gd name="connsiteY10" fmla="*/ 0 h 1762125"/>
              <a:gd name="connsiteX11" fmla="*/ 5426261 w 6419850"/>
              <a:gd name="connsiteY11" fmla="*/ 0 h 1762125"/>
              <a:gd name="connsiteX12" fmla="*/ 6126157 w 6419850"/>
              <a:gd name="connsiteY12" fmla="*/ 0 h 1762125"/>
              <a:gd name="connsiteX13" fmla="*/ 6419850 w 6419850"/>
              <a:gd name="connsiteY13" fmla="*/ 293693 h 1762125"/>
              <a:gd name="connsiteX14" fmla="*/ 6419850 w 6419850"/>
              <a:gd name="connsiteY14" fmla="*/ 869315 h 1762125"/>
              <a:gd name="connsiteX15" fmla="*/ 6419850 w 6419850"/>
              <a:gd name="connsiteY15" fmla="*/ 1468432 h 1762125"/>
              <a:gd name="connsiteX16" fmla="*/ 6126157 w 6419850"/>
              <a:gd name="connsiteY16" fmla="*/ 1762125 h 1762125"/>
              <a:gd name="connsiteX17" fmla="*/ 5426261 w 6419850"/>
              <a:gd name="connsiteY17" fmla="*/ 1762125 h 1762125"/>
              <a:gd name="connsiteX18" fmla="*/ 4784690 w 6419850"/>
              <a:gd name="connsiteY18" fmla="*/ 1762125 h 1762125"/>
              <a:gd name="connsiteX19" fmla="*/ 4201444 w 6419850"/>
              <a:gd name="connsiteY19" fmla="*/ 1762125 h 1762125"/>
              <a:gd name="connsiteX20" fmla="*/ 3734847 w 6419850"/>
              <a:gd name="connsiteY20" fmla="*/ 1762125 h 1762125"/>
              <a:gd name="connsiteX21" fmla="*/ 3326574 w 6419850"/>
              <a:gd name="connsiteY21" fmla="*/ 1762125 h 1762125"/>
              <a:gd name="connsiteX22" fmla="*/ 2859977 w 6419850"/>
              <a:gd name="connsiteY22" fmla="*/ 1762125 h 1762125"/>
              <a:gd name="connsiteX23" fmla="*/ 2393380 w 6419850"/>
              <a:gd name="connsiteY23" fmla="*/ 1762125 h 1762125"/>
              <a:gd name="connsiteX24" fmla="*/ 1868458 w 6419850"/>
              <a:gd name="connsiteY24" fmla="*/ 1762125 h 1762125"/>
              <a:gd name="connsiteX25" fmla="*/ 1343537 w 6419850"/>
              <a:gd name="connsiteY25" fmla="*/ 1762125 h 1762125"/>
              <a:gd name="connsiteX26" fmla="*/ 293693 w 6419850"/>
              <a:gd name="connsiteY26" fmla="*/ 1762125 h 1762125"/>
              <a:gd name="connsiteX27" fmla="*/ 0 w 6419850"/>
              <a:gd name="connsiteY27" fmla="*/ 1468432 h 1762125"/>
              <a:gd name="connsiteX28" fmla="*/ 0 w 6419850"/>
              <a:gd name="connsiteY28" fmla="*/ 916305 h 1762125"/>
              <a:gd name="connsiteX29" fmla="*/ 0 w 6419850"/>
              <a:gd name="connsiteY29" fmla="*/ 293693 h 1762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419850" h="1762125" fill="none" extrusionOk="0">
                <a:moveTo>
                  <a:pt x="0" y="293693"/>
                </a:moveTo>
                <a:cubicBezTo>
                  <a:pt x="-473" y="141036"/>
                  <a:pt x="112138" y="-40094"/>
                  <a:pt x="293693" y="0"/>
                </a:cubicBezTo>
                <a:cubicBezTo>
                  <a:pt x="531077" y="-5377"/>
                  <a:pt x="708932" y="42488"/>
                  <a:pt x="818615" y="0"/>
                </a:cubicBezTo>
                <a:cubicBezTo>
                  <a:pt x="928298" y="-42488"/>
                  <a:pt x="1109638" y="32158"/>
                  <a:pt x="1285212" y="0"/>
                </a:cubicBezTo>
                <a:cubicBezTo>
                  <a:pt x="1460786" y="-32158"/>
                  <a:pt x="1529806" y="45217"/>
                  <a:pt x="1693484" y="0"/>
                </a:cubicBezTo>
                <a:cubicBezTo>
                  <a:pt x="1857162" y="-45217"/>
                  <a:pt x="2018908" y="48749"/>
                  <a:pt x="2160081" y="0"/>
                </a:cubicBezTo>
                <a:cubicBezTo>
                  <a:pt x="2301254" y="-48749"/>
                  <a:pt x="2527222" y="47657"/>
                  <a:pt x="2626679" y="0"/>
                </a:cubicBezTo>
                <a:cubicBezTo>
                  <a:pt x="2726136" y="-47657"/>
                  <a:pt x="2908917" y="13215"/>
                  <a:pt x="3151600" y="0"/>
                </a:cubicBezTo>
                <a:cubicBezTo>
                  <a:pt x="3394283" y="-13215"/>
                  <a:pt x="3443963" y="40567"/>
                  <a:pt x="3618197" y="0"/>
                </a:cubicBezTo>
                <a:cubicBezTo>
                  <a:pt x="3792431" y="-40567"/>
                  <a:pt x="4080054" y="58482"/>
                  <a:pt x="4201444" y="0"/>
                </a:cubicBezTo>
                <a:cubicBezTo>
                  <a:pt x="4322834" y="-58482"/>
                  <a:pt x="4629644" y="13592"/>
                  <a:pt x="4843015" y="0"/>
                </a:cubicBezTo>
                <a:cubicBezTo>
                  <a:pt x="5056386" y="-13592"/>
                  <a:pt x="5217731" y="55166"/>
                  <a:pt x="5426261" y="0"/>
                </a:cubicBezTo>
                <a:cubicBezTo>
                  <a:pt x="5634791" y="-55166"/>
                  <a:pt x="5807563" y="11824"/>
                  <a:pt x="6126157" y="0"/>
                </a:cubicBezTo>
                <a:cubicBezTo>
                  <a:pt x="6267045" y="-37957"/>
                  <a:pt x="6382016" y="135810"/>
                  <a:pt x="6419850" y="293693"/>
                </a:cubicBezTo>
                <a:cubicBezTo>
                  <a:pt x="6428144" y="524016"/>
                  <a:pt x="6355467" y="720461"/>
                  <a:pt x="6419850" y="869315"/>
                </a:cubicBezTo>
                <a:cubicBezTo>
                  <a:pt x="6484233" y="1018169"/>
                  <a:pt x="6379612" y="1318865"/>
                  <a:pt x="6419850" y="1468432"/>
                </a:cubicBezTo>
                <a:cubicBezTo>
                  <a:pt x="6415428" y="1674114"/>
                  <a:pt x="6298992" y="1758172"/>
                  <a:pt x="6126157" y="1762125"/>
                </a:cubicBezTo>
                <a:cubicBezTo>
                  <a:pt x="5779917" y="1776565"/>
                  <a:pt x="5670555" y="1725187"/>
                  <a:pt x="5426261" y="1762125"/>
                </a:cubicBezTo>
                <a:cubicBezTo>
                  <a:pt x="5181967" y="1799063"/>
                  <a:pt x="5021384" y="1730722"/>
                  <a:pt x="4784690" y="1762125"/>
                </a:cubicBezTo>
                <a:cubicBezTo>
                  <a:pt x="4547996" y="1793528"/>
                  <a:pt x="4486091" y="1702043"/>
                  <a:pt x="4201444" y="1762125"/>
                </a:cubicBezTo>
                <a:cubicBezTo>
                  <a:pt x="3916797" y="1822207"/>
                  <a:pt x="3909362" y="1710233"/>
                  <a:pt x="3734847" y="1762125"/>
                </a:cubicBezTo>
                <a:cubicBezTo>
                  <a:pt x="3560332" y="1814017"/>
                  <a:pt x="3524070" y="1761300"/>
                  <a:pt x="3326574" y="1762125"/>
                </a:cubicBezTo>
                <a:cubicBezTo>
                  <a:pt x="3129078" y="1762950"/>
                  <a:pt x="2983209" y="1744069"/>
                  <a:pt x="2859977" y="1762125"/>
                </a:cubicBezTo>
                <a:cubicBezTo>
                  <a:pt x="2736745" y="1780181"/>
                  <a:pt x="2503531" y="1748625"/>
                  <a:pt x="2393380" y="1762125"/>
                </a:cubicBezTo>
                <a:cubicBezTo>
                  <a:pt x="2283229" y="1775625"/>
                  <a:pt x="2080920" y="1713652"/>
                  <a:pt x="1868458" y="1762125"/>
                </a:cubicBezTo>
                <a:cubicBezTo>
                  <a:pt x="1655996" y="1810598"/>
                  <a:pt x="1490739" y="1728234"/>
                  <a:pt x="1343537" y="1762125"/>
                </a:cubicBezTo>
                <a:cubicBezTo>
                  <a:pt x="1196335" y="1796016"/>
                  <a:pt x="747401" y="1717263"/>
                  <a:pt x="293693" y="1762125"/>
                </a:cubicBezTo>
                <a:cubicBezTo>
                  <a:pt x="112604" y="1760478"/>
                  <a:pt x="39327" y="1634571"/>
                  <a:pt x="0" y="1468432"/>
                </a:cubicBezTo>
                <a:cubicBezTo>
                  <a:pt x="-10668" y="1227441"/>
                  <a:pt x="5153" y="1086476"/>
                  <a:pt x="0" y="916305"/>
                </a:cubicBezTo>
                <a:cubicBezTo>
                  <a:pt x="-5153" y="746134"/>
                  <a:pt x="70244" y="494950"/>
                  <a:pt x="0" y="293693"/>
                </a:cubicBezTo>
                <a:close/>
              </a:path>
              <a:path w="6419850" h="1762125" stroke="0" extrusionOk="0">
                <a:moveTo>
                  <a:pt x="0" y="293693"/>
                </a:moveTo>
                <a:cubicBezTo>
                  <a:pt x="-21744" y="115312"/>
                  <a:pt x="144097" y="-16481"/>
                  <a:pt x="293693" y="0"/>
                </a:cubicBezTo>
                <a:cubicBezTo>
                  <a:pt x="438267" y="-55652"/>
                  <a:pt x="548136" y="22325"/>
                  <a:pt x="760290" y="0"/>
                </a:cubicBezTo>
                <a:cubicBezTo>
                  <a:pt x="972444" y="-22325"/>
                  <a:pt x="1148745" y="44659"/>
                  <a:pt x="1460186" y="0"/>
                </a:cubicBezTo>
                <a:cubicBezTo>
                  <a:pt x="1771627" y="-44659"/>
                  <a:pt x="1772426" y="33941"/>
                  <a:pt x="1985108" y="0"/>
                </a:cubicBezTo>
                <a:cubicBezTo>
                  <a:pt x="2197790" y="-33941"/>
                  <a:pt x="2317464" y="58123"/>
                  <a:pt x="2626679" y="0"/>
                </a:cubicBezTo>
                <a:cubicBezTo>
                  <a:pt x="2935894" y="-58123"/>
                  <a:pt x="3131788" y="62812"/>
                  <a:pt x="3326574" y="0"/>
                </a:cubicBezTo>
                <a:cubicBezTo>
                  <a:pt x="3521360" y="-62812"/>
                  <a:pt x="3785731" y="60229"/>
                  <a:pt x="4026470" y="0"/>
                </a:cubicBezTo>
                <a:cubicBezTo>
                  <a:pt x="4267209" y="-60229"/>
                  <a:pt x="4425814" y="54933"/>
                  <a:pt x="4668041" y="0"/>
                </a:cubicBezTo>
                <a:cubicBezTo>
                  <a:pt x="4910268" y="-54933"/>
                  <a:pt x="5138104" y="36957"/>
                  <a:pt x="5309612" y="0"/>
                </a:cubicBezTo>
                <a:cubicBezTo>
                  <a:pt x="5481120" y="-36957"/>
                  <a:pt x="5864816" y="24537"/>
                  <a:pt x="6126157" y="0"/>
                </a:cubicBezTo>
                <a:cubicBezTo>
                  <a:pt x="6290251" y="3763"/>
                  <a:pt x="6429902" y="115594"/>
                  <a:pt x="6419850" y="293693"/>
                </a:cubicBezTo>
                <a:cubicBezTo>
                  <a:pt x="6487640" y="485265"/>
                  <a:pt x="6414392" y="624527"/>
                  <a:pt x="6419850" y="904557"/>
                </a:cubicBezTo>
                <a:cubicBezTo>
                  <a:pt x="6425308" y="1184587"/>
                  <a:pt x="6399738" y="1193435"/>
                  <a:pt x="6419850" y="1468432"/>
                </a:cubicBezTo>
                <a:cubicBezTo>
                  <a:pt x="6414980" y="1633935"/>
                  <a:pt x="6294330" y="1760235"/>
                  <a:pt x="6126157" y="1762125"/>
                </a:cubicBezTo>
                <a:cubicBezTo>
                  <a:pt x="5966620" y="1785553"/>
                  <a:pt x="5767938" y="1708498"/>
                  <a:pt x="5659560" y="1762125"/>
                </a:cubicBezTo>
                <a:cubicBezTo>
                  <a:pt x="5551182" y="1815752"/>
                  <a:pt x="5295766" y="1695581"/>
                  <a:pt x="5017989" y="1762125"/>
                </a:cubicBezTo>
                <a:cubicBezTo>
                  <a:pt x="4740212" y="1828669"/>
                  <a:pt x="4541820" y="1708490"/>
                  <a:pt x="4376418" y="1762125"/>
                </a:cubicBezTo>
                <a:cubicBezTo>
                  <a:pt x="4211016" y="1815760"/>
                  <a:pt x="4042355" y="1753509"/>
                  <a:pt x="3909821" y="1762125"/>
                </a:cubicBezTo>
                <a:cubicBezTo>
                  <a:pt x="3777287" y="1770741"/>
                  <a:pt x="3569833" y="1734092"/>
                  <a:pt x="3384899" y="1762125"/>
                </a:cubicBezTo>
                <a:cubicBezTo>
                  <a:pt x="3199965" y="1790158"/>
                  <a:pt x="2990893" y="1751153"/>
                  <a:pt x="2801653" y="1762125"/>
                </a:cubicBezTo>
                <a:cubicBezTo>
                  <a:pt x="2612413" y="1773097"/>
                  <a:pt x="2315404" y="1717744"/>
                  <a:pt x="2160081" y="1762125"/>
                </a:cubicBezTo>
                <a:cubicBezTo>
                  <a:pt x="2004758" y="1806506"/>
                  <a:pt x="1799184" y="1710730"/>
                  <a:pt x="1693484" y="1762125"/>
                </a:cubicBezTo>
                <a:cubicBezTo>
                  <a:pt x="1587784" y="1813520"/>
                  <a:pt x="1310834" y="1728186"/>
                  <a:pt x="993589" y="1762125"/>
                </a:cubicBezTo>
                <a:cubicBezTo>
                  <a:pt x="676344" y="1796064"/>
                  <a:pt x="461541" y="1740297"/>
                  <a:pt x="293693" y="1762125"/>
                </a:cubicBezTo>
                <a:cubicBezTo>
                  <a:pt x="160718" y="1732452"/>
                  <a:pt x="-1172" y="1650150"/>
                  <a:pt x="0" y="1468432"/>
                </a:cubicBezTo>
                <a:cubicBezTo>
                  <a:pt x="-23477" y="1317520"/>
                  <a:pt x="62481" y="1129674"/>
                  <a:pt x="0" y="892810"/>
                </a:cubicBezTo>
                <a:cubicBezTo>
                  <a:pt x="-62481" y="655946"/>
                  <a:pt x="52318" y="480427"/>
                  <a:pt x="0" y="293693"/>
                </a:cubicBezTo>
                <a:close/>
              </a:path>
            </a:pathLst>
          </a:custGeom>
          <a:solidFill>
            <a:srgbClr val="FFFF00"/>
          </a:solidFill>
          <a:ln>
            <a:prstDash val="sysDash"/>
            <a:extLst>
              <a:ext uri="{C807C97D-BFC1-408E-A445-0C87EB9F89A2}">
                <ask:lineSketchStyleProps xmlns:ask="http://schemas.microsoft.com/office/drawing/2018/sketchyshapes" sd="313252341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Ghi chép ý kiến của các bạn trong nhóm vào phiếu học tập.</a:t>
            </a:r>
          </a:p>
        </p:txBody>
      </p:sp>
    </p:spTree>
    <p:extLst>
      <p:ext uri="{BB962C8B-B14F-4D97-AF65-F5344CB8AC3E}">
        <p14:creationId xmlns:p14="http://schemas.microsoft.com/office/powerpoint/2010/main" val="351852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2|0.2|0.2|0.2|0.3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652</Words>
  <Application>Microsoft Office PowerPoint</Application>
  <PresentationFormat>Widescreen</PresentationFormat>
  <Paragraphs>58</Paragraphs>
  <Slides>15</Slides>
  <Notes>11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DengXian</vt:lpstr>
      <vt:lpstr>UTM Daxline Medium</vt:lpstr>
      <vt:lpstr>Arial</vt:lpstr>
      <vt:lpstr>Calibri</vt:lpstr>
      <vt:lpstr>Times New Roman</vt:lpstr>
      <vt:lpstr>UTM Avo</vt:lpstr>
      <vt:lpstr>Wingdings</vt:lpstr>
      <vt:lpstr>Office 主题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2023-02-06T11:39:32Z</dcterms:created>
  <dcterms:modified xsi:type="dcterms:W3CDTF">2023-02-06T12:42:40Z</dcterms:modified>
</cp:coreProperties>
</file>