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9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0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3" r:id="rId3"/>
    <p:sldMasterId id="2147483705" r:id="rId4"/>
    <p:sldMasterId id="2147483717" r:id="rId5"/>
    <p:sldMasterId id="2147483733" r:id="rId6"/>
    <p:sldMasterId id="2147483745" r:id="rId7"/>
    <p:sldMasterId id="2147483757" r:id="rId8"/>
    <p:sldMasterId id="2147483769" r:id="rId9"/>
    <p:sldMasterId id="2147483781" r:id="rId10"/>
    <p:sldMasterId id="2147483793" r:id="rId11"/>
  </p:sldMasterIdLst>
  <p:notesMasterIdLst>
    <p:notesMasterId r:id="rId52"/>
  </p:notesMasterIdLst>
  <p:sldIdLst>
    <p:sldId id="2007577104" r:id="rId12"/>
    <p:sldId id="318" r:id="rId13"/>
    <p:sldId id="2007577105" r:id="rId14"/>
    <p:sldId id="2007577106" r:id="rId15"/>
    <p:sldId id="2007577107" r:id="rId16"/>
    <p:sldId id="265" r:id="rId17"/>
    <p:sldId id="269" r:id="rId18"/>
    <p:sldId id="295" r:id="rId19"/>
    <p:sldId id="425" r:id="rId20"/>
    <p:sldId id="2007577065" r:id="rId21"/>
    <p:sldId id="2007577079" r:id="rId22"/>
    <p:sldId id="2007577080" r:id="rId23"/>
    <p:sldId id="2007577081" r:id="rId24"/>
    <p:sldId id="2007577102" r:id="rId25"/>
    <p:sldId id="2007577103" r:id="rId26"/>
    <p:sldId id="2007577082" r:id="rId27"/>
    <p:sldId id="296" r:id="rId28"/>
    <p:sldId id="2007577078" r:id="rId29"/>
    <p:sldId id="2007577083" r:id="rId30"/>
    <p:sldId id="2007577108" r:id="rId31"/>
    <p:sldId id="2007577085" r:id="rId32"/>
    <p:sldId id="305" r:id="rId33"/>
    <p:sldId id="256" r:id="rId34"/>
    <p:sldId id="2007577086" r:id="rId35"/>
    <p:sldId id="2007577087" r:id="rId36"/>
    <p:sldId id="259" r:id="rId37"/>
    <p:sldId id="2007577088" r:id="rId38"/>
    <p:sldId id="2007577089" r:id="rId39"/>
    <p:sldId id="2007577091" r:id="rId40"/>
    <p:sldId id="2007577092" r:id="rId41"/>
    <p:sldId id="2007577093" r:id="rId42"/>
    <p:sldId id="2007577094" r:id="rId43"/>
    <p:sldId id="2007577095" r:id="rId44"/>
    <p:sldId id="2007577097" r:id="rId45"/>
    <p:sldId id="2007577098" r:id="rId46"/>
    <p:sldId id="2007577099" r:id="rId47"/>
    <p:sldId id="2007577090" r:id="rId48"/>
    <p:sldId id="2007577100" r:id="rId49"/>
    <p:sldId id="275" r:id="rId50"/>
    <p:sldId id="200757710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7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951F6-C8C1-45CF-BE6C-ECF84CC53527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E7180B-D217-406B-995C-AC85A29070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80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880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05E7F-62A9-4701-BFC2-BAF91B9808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945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83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95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157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26625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3" name="文本占位符 26626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512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69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4352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27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95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5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9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82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2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76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11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4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694585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429829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iới thiệ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ủ đề">
            <a:extLst>
              <a:ext uri="{FF2B5EF4-FFF2-40B4-BE49-F238E27FC236}">
                <a16:creationId xmlns:a16="http://schemas.microsoft.com/office/drawing/2014/main" id="{78007B22-33A5-4E09-B943-5AFB5A8CEF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4445" y="999515"/>
            <a:ext cx="836756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4800" b="1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rta Std CY Bold" panose="00000800000000000000" pitchFamily="50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>
              <a:defRPr lang="en-US" sz="1800" smtClean="0"/>
            </a:lvl2pPr>
            <a:lvl3pPr>
              <a:defRPr lang="en-US" sz="1800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/>
            <a:r>
              <a:rPr lang="en-US"/>
              <a:t>CHỦ ĐỀ</a:t>
            </a:r>
          </a:p>
        </p:txBody>
      </p:sp>
      <p:sp>
        <p:nvSpPr>
          <p:cNvPr id="6" name="Bài học">
            <a:extLst>
              <a:ext uri="{FF2B5EF4-FFF2-40B4-BE49-F238E27FC236}">
                <a16:creationId xmlns:a16="http://schemas.microsoft.com/office/drawing/2014/main" id="{E1F1D32A-0D6D-45C8-9A6E-055A426D12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58784" y="2207151"/>
            <a:ext cx="7533216" cy="6034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indent="0">
              <a:buFontTx/>
              <a:buNone/>
              <a:defRPr lang="en-US" sz="5600" b="1" baseline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Quicksand Medium" pitchFamily="2" charset="0"/>
                <a:ea typeface="Arial-Rounded" panose="020B0500000000000000" pitchFamily="34" charset="0"/>
                <a:cs typeface="Arial-SGK-TV" pitchFamily="2" charset="0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Bài</a:t>
            </a:r>
          </a:p>
        </p:txBody>
      </p:sp>
      <p:sp>
        <p:nvSpPr>
          <p:cNvPr id="3" name="Hình">
            <a:extLst>
              <a:ext uri="{FF2B5EF4-FFF2-40B4-BE49-F238E27FC236}">
                <a16:creationId xmlns:a16="http://schemas.microsoft.com/office/drawing/2014/main" id="{029A8592-CE8C-4050-B1DF-491E7652F22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17922"/>
            <a:ext cx="3962400" cy="4340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hình ảnh</a:t>
            </a:r>
          </a:p>
        </p:txBody>
      </p:sp>
    </p:spTree>
    <p:extLst>
      <p:ext uri="{BB962C8B-B14F-4D97-AF65-F5344CB8AC3E}">
        <p14:creationId xmlns:p14="http://schemas.microsoft.com/office/powerpoint/2010/main" val="411357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5"/>
                        </p:tgtEl>
                      </p:cBhvr>
                    </p:animEffect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642894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43184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110969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7264365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77346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257612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472015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821870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422902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73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61E65416-D1DB-4D68-AF54-BC73B7C65757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606635773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1334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9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8837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4451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412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234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45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714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897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0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>
            <a:extLst>
              <a:ext uri="{FF2B5EF4-FFF2-40B4-BE49-F238E27FC236}">
                <a16:creationId xmlns:a16="http://schemas.microsoft.com/office/drawing/2014/main" id="{0E378DA4-B0E7-4F30-8358-FD934FF292EF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847093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43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4391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756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26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740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897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05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27371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557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5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 bài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ếng Việt 2">
            <a:extLst>
              <a:ext uri="{FF2B5EF4-FFF2-40B4-BE49-F238E27FC236}">
                <a16:creationId xmlns:a16="http://schemas.microsoft.com/office/drawing/2014/main" id="{1D975FD2-A7F8-45CA-9E52-4B928F94C528}"/>
              </a:ext>
            </a:extLst>
          </p:cNvPr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7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7211918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645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3248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03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034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6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995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970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65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213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1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ết thú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543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57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4483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885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47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419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241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1118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337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68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111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325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5588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287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557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4184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625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0678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82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880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81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24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4331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7946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588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863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4050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09621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45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80148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1298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8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0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42862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7390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557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149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5775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684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1760894"/>
      </p:ext>
    </p:extLst>
  </p:cSld>
  <p:clrMapOvr>
    <a:masterClrMapping/>
  </p:clrMapOvr>
  <p:transition spd="slow">
    <p:random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792414"/>
      </p:ext>
    </p:extLst>
  </p:cSld>
  <p:clrMapOvr>
    <a:masterClrMapping/>
  </p:clrMapOvr>
  <p:transition spd="slow">
    <p:random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84288"/>
      </p:ext>
    </p:extLst>
  </p:cSld>
  <p:clrMapOvr>
    <a:masterClrMapping/>
  </p:clrMapOvr>
  <p:transition spd="slow">
    <p:random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424042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8.jpe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9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2021/6/22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95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299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1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352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219197-7749-429E-8046-5C97A5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588164-C801-483E-83F9-1CD0436F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F9CB95-A4D0-4BC3-B9D6-F2F26624E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t>2021/6/22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0B072-7510-4736-8B2C-D29E9DB23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BE722-FB35-425B-BBDC-9A9DBF25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972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66999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4960B-8EB7-408F-BA3A-97CC01F7057A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40538-FB07-437F-BCC9-C1C5DAD1B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1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78A31-B58C-4F22-8C52-A961D950D026}" type="datetimeFigureOut">
              <a:rPr lang="en-US" smtClean="0"/>
              <a:pPr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D3A97-CF50-4079-9344-E4CA4E728C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9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B8BBD-A89F-4C03-8BF2-F84B38772531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9C10-21C4-44E5-A46E-E83D9AB0E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75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FA92-DCEB-416D-A3AA-345BE494323E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91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9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4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huongthaoGADT" TargetMode="External"/><Relationship Id="rId3" Type="http://schemas.openxmlformats.org/officeDocument/2006/relationships/image" Target="../media/image43.png"/><Relationship Id="rId7" Type="http://schemas.openxmlformats.org/officeDocument/2006/relationships/image" Target="../media/image46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jp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huongthaoGADT" TargetMode="External"/><Relationship Id="rId3" Type="http://schemas.openxmlformats.org/officeDocument/2006/relationships/image" Target="../media/image43.png"/><Relationship Id="rId7" Type="http://schemas.openxmlformats.org/officeDocument/2006/relationships/image" Target="../media/image50.jp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gi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8.xml"/><Relationship Id="rId5" Type="http://schemas.openxmlformats.org/officeDocument/2006/relationships/image" Target="../media/image47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47.png"/><Relationship Id="rId4" Type="http://schemas.openxmlformats.org/officeDocument/2006/relationships/image" Target="../media/image60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9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4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3.png"/><Relationship Id="rId5" Type="http://schemas.openxmlformats.org/officeDocument/2006/relationships/audio" Target="NULL" TargetMode="External"/><Relationship Id="rId1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6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62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70.png"/><Relationship Id="rId12" Type="http://schemas.openxmlformats.org/officeDocument/2006/relationships/image" Target="../media/image72.png"/><Relationship Id="rId2" Type="http://schemas.openxmlformats.org/officeDocument/2006/relationships/audio" Target="../media/media7.wav"/><Relationship Id="rId16" Type="http://schemas.openxmlformats.org/officeDocument/2006/relationships/image" Target="../media/image75.png"/><Relationship Id="rId1" Type="http://schemas.microsoft.com/office/2007/relationships/media" Target="../media/media7.wav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69.png"/><Relationship Id="rId15" Type="http://schemas.openxmlformats.org/officeDocument/2006/relationships/image" Target="../media/image74.png"/><Relationship Id="rId10" Type="http://schemas.openxmlformats.org/officeDocument/2006/relationships/image" Target="../media/image71.jpeg"/><Relationship Id="rId4" Type="http://schemas.openxmlformats.org/officeDocument/2006/relationships/image" Target="../media/image68.png"/><Relationship Id="rId9" Type="http://schemas.openxmlformats.org/officeDocument/2006/relationships/image" Target="../media/image64.png"/><Relationship Id="rId1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62.png"/><Relationship Id="rId3" Type="http://schemas.openxmlformats.org/officeDocument/2006/relationships/slideLayout" Target="../slideLayouts/slideLayout41.xml"/><Relationship Id="rId7" Type="http://schemas.microsoft.com/office/2007/relationships/hdphoto" Target="../media/hdphoto10.wdp"/><Relationship Id="rId12" Type="http://schemas.microsoft.com/office/2007/relationships/hdphoto" Target="../media/hdphoto9.wdp"/><Relationship Id="rId2" Type="http://schemas.openxmlformats.org/officeDocument/2006/relationships/audio" Target="../media/media7.wav"/><Relationship Id="rId16" Type="http://schemas.openxmlformats.org/officeDocument/2006/relationships/image" Target="../media/image79.png"/><Relationship Id="rId1" Type="http://schemas.microsoft.com/office/2007/relationships/media" Target="../media/media7.wav"/><Relationship Id="rId6" Type="http://schemas.openxmlformats.org/officeDocument/2006/relationships/image" Target="../media/image77.png"/><Relationship Id="rId11" Type="http://schemas.openxmlformats.org/officeDocument/2006/relationships/image" Target="../media/image71.jpeg"/><Relationship Id="rId5" Type="http://schemas.openxmlformats.org/officeDocument/2006/relationships/image" Target="../media/image72.png"/><Relationship Id="rId15" Type="http://schemas.openxmlformats.org/officeDocument/2006/relationships/image" Target="../media/image74.png"/><Relationship Id="rId10" Type="http://schemas.openxmlformats.org/officeDocument/2006/relationships/image" Target="../media/image64.png"/><Relationship Id="rId4" Type="http://schemas.openxmlformats.org/officeDocument/2006/relationships/image" Target="../media/image76.jpeg"/><Relationship Id="rId9" Type="http://schemas.microsoft.com/office/2007/relationships/hdphoto" Target="../media/hdphoto11.wdp"/><Relationship Id="rId1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64.png"/><Relationship Id="rId18" Type="http://schemas.openxmlformats.org/officeDocument/2006/relationships/image" Target="../media/image73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82.png"/><Relationship Id="rId12" Type="http://schemas.microsoft.com/office/2007/relationships/hdphoto" Target="../media/hdphoto15.wdp"/><Relationship Id="rId17" Type="http://schemas.openxmlformats.org/officeDocument/2006/relationships/image" Target="../media/image62.png"/><Relationship Id="rId2" Type="http://schemas.openxmlformats.org/officeDocument/2006/relationships/audio" Target="../media/media7.wav"/><Relationship Id="rId16" Type="http://schemas.openxmlformats.org/officeDocument/2006/relationships/image" Target="../media/image72.png"/><Relationship Id="rId20" Type="http://schemas.openxmlformats.org/officeDocument/2006/relationships/image" Target="../media/image85.png"/><Relationship Id="rId1" Type="http://schemas.microsoft.com/office/2007/relationships/media" Target="../media/media7.wav"/><Relationship Id="rId6" Type="http://schemas.microsoft.com/office/2007/relationships/hdphoto" Target="../media/hdphoto12.wdp"/><Relationship Id="rId11" Type="http://schemas.openxmlformats.org/officeDocument/2006/relationships/image" Target="../media/image84.png"/><Relationship Id="rId5" Type="http://schemas.openxmlformats.org/officeDocument/2006/relationships/image" Target="../media/image81.png"/><Relationship Id="rId15" Type="http://schemas.microsoft.com/office/2007/relationships/hdphoto" Target="../media/hdphoto9.wdp"/><Relationship Id="rId10" Type="http://schemas.microsoft.com/office/2007/relationships/hdphoto" Target="../media/hdphoto14.wdp"/><Relationship Id="rId19" Type="http://schemas.openxmlformats.org/officeDocument/2006/relationships/image" Target="../media/image74.png"/><Relationship Id="rId4" Type="http://schemas.openxmlformats.org/officeDocument/2006/relationships/image" Target="../media/image80.jpeg"/><Relationship Id="rId9" Type="http://schemas.openxmlformats.org/officeDocument/2006/relationships/image" Target="../media/image83.png"/><Relationship Id="rId1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13" Type="http://schemas.openxmlformats.org/officeDocument/2006/relationships/image" Target="../media/image74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64.png"/><Relationship Id="rId12" Type="http://schemas.openxmlformats.org/officeDocument/2006/relationships/image" Target="../media/image7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microsoft.com/office/2007/relationships/hdphoto" Target="../media/hdphoto16.wdp"/><Relationship Id="rId11" Type="http://schemas.openxmlformats.org/officeDocument/2006/relationships/image" Target="../media/image62.png"/><Relationship Id="rId5" Type="http://schemas.openxmlformats.org/officeDocument/2006/relationships/image" Target="../media/image87.png"/><Relationship Id="rId10" Type="http://schemas.openxmlformats.org/officeDocument/2006/relationships/image" Target="../media/image72.png"/><Relationship Id="rId4" Type="http://schemas.openxmlformats.org/officeDocument/2006/relationships/image" Target="../media/image86.jpeg"/><Relationship Id="rId9" Type="http://schemas.microsoft.com/office/2007/relationships/hdphoto" Target="../media/hdphoto9.wdp"/><Relationship Id="rId14" Type="http://schemas.openxmlformats.org/officeDocument/2006/relationships/image" Target="../media/image8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62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91.png"/><Relationship Id="rId12" Type="http://schemas.openxmlformats.org/officeDocument/2006/relationships/image" Target="../media/image72.png"/><Relationship Id="rId2" Type="http://schemas.openxmlformats.org/officeDocument/2006/relationships/audio" Target="../media/media7.wav"/><Relationship Id="rId16" Type="http://schemas.openxmlformats.org/officeDocument/2006/relationships/image" Target="../media/image93.png"/><Relationship Id="rId1" Type="http://schemas.microsoft.com/office/2007/relationships/media" Target="../media/media7.wav"/><Relationship Id="rId6" Type="http://schemas.microsoft.com/office/2007/relationships/hdphoto" Target="../media/hdphoto17.wdp"/><Relationship Id="rId11" Type="http://schemas.microsoft.com/office/2007/relationships/hdphoto" Target="../media/hdphoto9.wdp"/><Relationship Id="rId5" Type="http://schemas.openxmlformats.org/officeDocument/2006/relationships/image" Target="../media/image90.png"/><Relationship Id="rId15" Type="http://schemas.openxmlformats.org/officeDocument/2006/relationships/image" Target="../media/image74.png"/><Relationship Id="rId10" Type="http://schemas.openxmlformats.org/officeDocument/2006/relationships/image" Target="../media/image71.jpeg"/><Relationship Id="rId4" Type="http://schemas.openxmlformats.org/officeDocument/2006/relationships/image" Target="../media/image89.jpeg"/><Relationship Id="rId9" Type="http://schemas.openxmlformats.org/officeDocument/2006/relationships/image" Target="../media/image92.png"/><Relationship Id="rId1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facebook.com/huongthaoGADT" TargetMode="External"/><Relationship Id="rId5" Type="http://schemas.openxmlformats.org/officeDocument/2006/relationships/image" Target="../media/image47.png"/><Relationship Id="rId4" Type="http://schemas.openxmlformats.org/officeDocument/2006/relationships/image" Target="../media/image9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7.png"/><Relationship Id="rId5" Type="http://schemas.openxmlformats.org/officeDocument/2006/relationships/audio" Target="NULL" TargetMode="External"/><Relationship Id="rId1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64.xml"/><Relationship Id="rId1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96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10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0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9.jp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4.png"/><Relationship Id="rId17" Type="http://schemas.microsoft.com/office/2007/relationships/hdphoto" Target="../media/hdphoto1.wdp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microsoft.com/office/2007/relationships/media" Target="../media/media3.mp3"/><Relationship Id="rId11" Type="http://schemas.openxmlformats.org/officeDocument/2006/relationships/image" Target="../media/image13.png"/><Relationship Id="rId5" Type="http://schemas.openxmlformats.org/officeDocument/2006/relationships/audio" Target="NULL" TargetMode="External"/><Relationship Id="rId15" Type="http://schemas.microsoft.com/office/2007/relationships/hdphoto" Target="../media/hdphoto4.wdp"/><Relationship Id="rId10" Type="http://schemas.openxmlformats.org/officeDocument/2006/relationships/image" Target="../media/image18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6.xml"/><Relationship Id="rId4" Type="http://schemas.openxmlformats.org/officeDocument/2006/relationships/hyperlink" Target="https://www.facebook.com/huongthaoGADT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NULL" TargetMode="External"/><Relationship Id="rId7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jpg"/><Relationship Id="rId5" Type="http://schemas.openxmlformats.org/officeDocument/2006/relationships/slideLayout" Target="../slideLayouts/slideLayout64.xml"/><Relationship Id="rId10" Type="http://schemas.microsoft.com/office/2007/relationships/hdphoto" Target="../media/hdphoto1.wdp"/><Relationship Id="rId4" Type="http://schemas.microsoft.com/office/2007/relationships/media" Target="../media/media3.mp3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05200"/>
            <a:ext cx="12420600" cy="33274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-76200" y="97129"/>
            <a:ext cx="127254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3965536" y="3472269"/>
            <a:ext cx="4489528" cy="3596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17936" y="27856"/>
            <a:ext cx="8226464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742950" marR="0" lvl="0" indent="-7429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 và khởi động (Xe bus yêu thương)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C795E9-5953-44B3-8796-0D3908BA2DAF}"/>
              </a:ext>
            </a:extLst>
          </p:cNvPr>
          <p:cNvSpPr txBox="1"/>
          <p:nvPr/>
        </p:nvSpPr>
        <p:spPr>
          <a:xfrm>
            <a:off x="1933904" y="6460812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247617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DE898C-844C-4D3B-9487-7D37106488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511" y="1065976"/>
            <a:ext cx="1103377" cy="179532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B61F43-B8D4-49FA-942F-7AA2341D28DD}"/>
              </a:ext>
            </a:extLst>
          </p:cNvPr>
          <p:cNvSpPr txBox="1"/>
          <p:nvPr/>
        </p:nvSpPr>
        <p:spPr>
          <a:xfrm>
            <a:off x="4149794" y="1065976"/>
            <a:ext cx="38924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Hoạt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động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1: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F93E4-6E60-4789-AEA0-D58C4A1C5DE8}"/>
              </a:ext>
            </a:extLst>
          </p:cNvPr>
          <p:cNvSpPr txBox="1"/>
          <p:nvPr/>
        </p:nvSpPr>
        <p:spPr>
          <a:xfrm>
            <a:off x="421112" y="2286295"/>
            <a:ext cx="1213806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Tìm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hiểu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cách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gia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đình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ý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nghĩa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của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làm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đó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9AF2A6CB-DBB7-4907-B3A8-D94CA7556C23}"/>
              </a:ext>
            </a:extLst>
          </p:cNvPr>
          <p:cNvSpPr txBox="1"/>
          <p:nvPr/>
        </p:nvSpPr>
        <p:spPr>
          <a:xfrm>
            <a:off x="9937189" y="96717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59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675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733" y="0"/>
            <a:ext cx="797845" cy="797845"/>
          </a:xfrm>
          <a:prstGeom prst="rect">
            <a:avLst/>
          </a:prstGeom>
        </p:spPr>
      </p:pic>
      <p:pic>
        <p:nvPicPr>
          <p:cNvPr id="18" name="图片 14">
            <a:extLst>
              <a:ext uri="{FF2B5EF4-FFF2-40B4-BE49-F238E27FC236}">
                <a16:creationId xmlns:a16="http://schemas.microsoft.com/office/drawing/2014/main" id="{1BAC2B96-FF46-4CEE-8D9D-FFB14EBD3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2" y="-1"/>
            <a:ext cx="797845" cy="7978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1CCA71-E550-40CB-8C86-68F8E87AF7AF}"/>
              </a:ext>
            </a:extLst>
          </p:cNvPr>
          <p:cNvSpPr txBox="1"/>
          <p:nvPr/>
        </p:nvSpPr>
        <p:spPr>
          <a:xfrm>
            <a:off x="102588" y="56333"/>
            <a:ext cx="12187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Em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nhận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xét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việc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quản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đồ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dùng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gia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đình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dưới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Times New Roman" pitchFamily="18" charset="0"/>
              </a:rPr>
              <a:t>đây</a:t>
            </a:r>
            <a:endParaRPr lang="vi-VN" sz="3600" b="1" dirty="0">
              <a:solidFill>
                <a:srgbClr val="002060"/>
              </a:solidFill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CEBFEE-A0BB-436C-8822-4B1B992B8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966" y="1477116"/>
            <a:ext cx="4642766" cy="45830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E6CC5C0-EBBC-43EC-AC5A-ADF5EB1EC3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200" y="1312995"/>
            <a:ext cx="4508834" cy="5011532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9AD5A24C-8C4A-4B35-9181-92E578194D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2" y="1100573"/>
            <a:ext cx="1431140" cy="1431140"/>
          </a:xfrm>
          <a:prstGeom prst="rect">
            <a:avLst/>
          </a:prstGeom>
        </p:spPr>
      </p:pic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id="{40EF9DF2-6C30-4632-AA1B-59F83DF8C0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795" y="1248746"/>
            <a:ext cx="1431140" cy="1431140"/>
          </a:xfrm>
          <a:prstGeom prst="rect">
            <a:avLst/>
          </a:prstGeom>
        </p:spPr>
      </p:pic>
      <p:pic>
        <p:nvPicPr>
          <p:cNvPr id="16" name="Content Placeholder 20" descr="logo">
            <a:extLst>
              <a:ext uri="{FF2B5EF4-FFF2-40B4-BE49-F238E27FC236}">
                <a16:creationId xmlns:a16="http://schemas.microsoft.com/office/drawing/2014/main" id="{08145186-1C9A-4365-9A02-4EA655D887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2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pan dir="u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733" y="0"/>
            <a:ext cx="797845" cy="797845"/>
          </a:xfrm>
          <a:prstGeom prst="rect">
            <a:avLst/>
          </a:prstGeom>
        </p:spPr>
      </p:pic>
      <p:pic>
        <p:nvPicPr>
          <p:cNvPr id="18" name="图片 14">
            <a:extLst>
              <a:ext uri="{FF2B5EF4-FFF2-40B4-BE49-F238E27FC236}">
                <a16:creationId xmlns:a16="http://schemas.microsoft.com/office/drawing/2014/main" id="{1BAC2B96-FF46-4CEE-8D9D-FFB14EBD3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2" y="-1"/>
            <a:ext cx="797845" cy="7978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1CCA71-E550-40CB-8C86-68F8E87AF7AF}"/>
              </a:ext>
            </a:extLst>
          </p:cNvPr>
          <p:cNvSpPr txBox="1"/>
          <p:nvPr/>
        </p:nvSpPr>
        <p:spPr>
          <a:xfrm>
            <a:off x="102588" y="56333"/>
            <a:ext cx="12187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xét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bảo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quản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đây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7EFFC-BB02-4CB0-8D55-F27403EB1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530" y="1577877"/>
            <a:ext cx="4631797" cy="50996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D58127-B0EC-4966-B732-AB1A069596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489" y="1723388"/>
            <a:ext cx="4280239" cy="4859855"/>
          </a:xfrm>
          <a:prstGeom prst="rect">
            <a:avLst/>
          </a:prstGeom>
        </p:spPr>
      </p:pic>
      <p:pic>
        <p:nvPicPr>
          <p:cNvPr id="17" name="Picture 16" descr="Shape, circle&#10;&#10;Description automatically generated">
            <a:extLst>
              <a:ext uri="{FF2B5EF4-FFF2-40B4-BE49-F238E27FC236}">
                <a16:creationId xmlns:a16="http://schemas.microsoft.com/office/drawing/2014/main" id="{33886C7B-EAA3-460B-A18C-9F95EA6BC4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8" y="1078021"/>
            <a:ext cx="1219200" cy="1219200"/>
          </a:xfrm>
          <a:prstGeom prst="rect">
            <a:avLst/>
          </a:prstGeom>
        </p:spPr>
      </p:pic>
      <p:pic>
        <p:nvPicPr>
          <p:cNvPr id="22" name="Picture 21" descr="Shape&#10;&#10;Description automatically generated">
            <a:extLst>
              <a:ext uri="{FF2B5EF4-FFF2-40B4-BE49-F238E27FC236}">
                <a16:creationId xmlns:a16="http://schemas.microsoft.com/office/drawing/2014/main" id="{B2F19053-2DB4-4B87-9882-70291BB7C1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695" y="1437128"/>
            <a:ext cx="1431140" cy="1431140"/>
          </a:xfrm>
          <a:prstGeom prst="rect">
            <a:avLst/>
          </a:prstGeom>
        </p:spPr>
      </p:pic>
      <p:sp>
        <p:nvSpPr>
          <p:cNvPr id="16" name="TextBox 15">
            <a:hlinkClick r:id="rId8"/>
            <a:extLst>
              <a:ext uri="{FF2B5EF4-FFF2-40B4-BE49-F238E27FC236}">
                <a16:creationId xmlns:a16="http://schemas.microsoft.com/office/drawing/2014/main" id="{7AE37AE0-39E3-4003-AB2A-D43CBDC3725B}"/>
              </a:ext>
            </a:extLst>
          </p:cNvPr>
          <p:cNvSpPr txBox="1"/>
          <p:nvPr/>
        </p:nvSpPr>
        <p:spPr>
          <a:xfrm>
            <a:off x="9802837" y="6459076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  <p:pic>
        <p:nvPicPr>
          <p:cNvPr id="20" name="Content Placeholder 20" descr="logo">
            <a:extLst>
              <a:ext uri="{FF2B5EF4-FFF2-40B4-BE49-F238E27FC236}">
                <a16:creationId xmlns:a16="http://schemas.microsoft.com/office/drawing/2014/main" id="{3B7175B6-58B7-4396-A5D0-E311E8729F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78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pan dir="u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4733" y="0"/>
            <a:ext cx="797845" cy="797845"/>
          </a:xfrm>
          <a:prstGeom prst="rect">
            <a:avLst/>
          </a:prstGeom>
        </p:spPr>
      </p:pic>
      <p:pic>
        <p:nvPicPr>
          <p:cNvPr id="18" name="图片 14">
            <a:extLst>
              <a:ext uri="{FF2B5EF4-FFF2-40B4-BE49-F238E27FC236}">
                <a16:creationId xmlns:a16="http://schemas.microsoft.com/office/drawing/2014/main" id="{1BAC2B96-FF46-4CEE-8D9D-FFB14EBD3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2" y="-1"/>
            <a:ext cx="797845" cy="79784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81CCA71-E550-40CB-8C86-68F8E87AF7AF}"/>
              </a:ext>
            </a:extLst>
          </p:cNvPr>
          <p:cNvSpPr txBox="1"/>
          <p:nvPr/>
        </p:nvSpPr>
        <p:spPr>
          <a:xfrm>
            <a:off x="102588" y="56333"/>
            <a:ext cx="12187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nhận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xét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bảo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quản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đồ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gia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itchFamily="18" charset="0"/>
              </a:rPr>
              <a:t>đây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AF6AD4-5235-4C45-B39C-88A337942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369" y="1594627"/>
            <a:ext cx="4362097" cy="48676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B6393C-C734-474F-93CF-570FB998A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2265" y="1766695"/>
            <a:ext cx="3969808" cy="4580548"/>
          </a:xfrm>
          <a:prstGeom prst="rect">
            <a:avLst/>
          </a:prstGeom>
        </p:spPr>
      </p:pic>
      <p:pic>
        <p:nvPicPr>
          <p:cNvPr id="17" name="Picture 16" descr="Shape&#10;&#10;Description automatically generated">
            <a:extLst>
              <a:ext uri="{FF2B5EF4-FFF2-40B4-BE49-F238E27FC236}">
                <a16:creationId xmlns:a16="http://schemas.microsoft.com/office/drawing/2014/main" id="{73B71E60-9535-4060-B596-76B882AC55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662"/>
            <a:ext cx="1431140" cy="1431140"/>
          </a:xfrm>
          <a:prstGeom prst="rect">
            <a:avLst/>
          </a:prstGeom>
        </p:spPr>
      </p:pic>
      <p:pic>
        <p:nvPicPr>
          <p:cNvPr id="20" name="Picture 19" descr="Shape, circle&#10;&#10;Description automatically generated">
            <a:extLst>
              <a:ext uri="{FF2B5EF4-FFF2-40B4-BE49-F238E27FC236}">
                <a16:creationId xmlns:a16="http://schemas.microsoft.com/office/drawing/2014/main" id="{EE7C9930-FEB1-4E30-9CBA-EA3932F8F8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025" y="1468602"/>
            <a:ext cx="1219200" cy="1219200"/>
          </a:xfrm>
          <a:prstGeom prst="rect">
            <a:avLst/>
          </a:prstGeom>
        </p:spPr>
      </p:pic>
      <p:sp>
        <p:nvSpPr>
          <p:cNvPr id="16" name="TextBox 15">
            <a:hlinkClick r:id="rId8"/>
            <a:extLst>
              <a:ext uri="{FF2B5EF4-FFF2-40B4-BE49-F238E27FC236}">
                <a16:creationId xmlns:a16="http://schemas.microsoft.com/office/drawing/2014/main" id="{7EF85CB7-E690-45AA-A44D-11A32196A5C7}"/>
              </a:ext>
            </a:extLst>
          </p:cNvPr>
          <p:cNvSpPr txBox="1"/>
          <p:nvPr/>
        </p:nvSpPr>
        <p:spPr>
          <a:xfrm>
            <a:off x="9852074" y="6409972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97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pan dir="u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>
            <a:extLst>
              <a:ext uri="{FF2B5EF4-FFF2-40B4-BE49-F238E27FC236}">
                <a16:creationId xmlns:a16="http://schemas.microsoft.com/office/drawing/2014/main" id="{2F9162C4-C651-4EE6-9331-43ACC6B1A9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328" y="1090735"/>
            <a:ext cx="6604615" cy="3551986"/>
          </a:xfrm>
          <a:prstGeom prst="rect">
            <a:avLst/>
          </a:prstGeom>
        </p:spPr>
      </p:pic>
      <p:pic>
        <p:nvPicPr>
          <p:cNvPr id="4" name="7">
            <a:extLst>
              <a:ext uri="{FF2B5EF4-FFF2-40B4-BE49-F238E27FC236}">
                <a16:creationId xmlns:a16="http://schemas.microsoft.com/office/drawing/2014/main" id="{0BB85D13-97C1-4A3B-8C2D-0DA685D900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826565" y="3161169"/>
            <a:ext cx="4760844" cy="698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Giải</a:t>
            </a:r>
            <a:r>
              <a:rPr kumimoji="0" lang="en-US" altLang="zh-CN" sz="8000" b="0" i="0" u="none" strike="noStrike" kern="1200" cap="none" spc="0" normalizeH="0" noProof="0" dirty="0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>
                  <a:noFill/>
                </a:ln>
                <a:solidFill>
                  <a:srgbClr val="EB6343"/>
                </a:solidFill>
                <a:effectLst/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lao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EB6343"/>
              </a:solidFill>
              <a:effectLst/>
              <a:uLnTx/>
              <a:uFillTx/>
              <a:latin typeface="Montserrat Medium" panose="00000600000000000000" pitchFamily="2" charset="0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6" name="Content Placeholder 20" descr="logo">
            <a:extLst>
              <a:ext uri="{FF2B5EF4-FFF2-40B4-BE49-F238E27FC236}">
                <a16:creationId xmlns:a16="http://schemas.microsoft.com/office/drawing/2014/main" id="{9CF1EE51-CFB8-4D52-A252-AC54AD4C2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Ồ DÙNG BÉ YÊU - Bài hát thiếu nhi Đồ dùng bé yêu (Hình minh họa theo lời bài hát)">
            <a:hlinkClick r:id="" action="ppaction://media"/>
            <a:extLst>
              <a:ext uri="{FF2B5EF4-FFF2-40B4-BE49-F238E27FC236}">
                <a16:creationId xmlns:a16="http://schemas.microsoft.com/office/drawing/2014/main" id="{043FD334-9E40-4DFA-A737-D6413370DBB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8236" y="112436"/>
            <a:ext cx="11718234" cy="659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3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1298102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algn="ctr"/>
            <a:r>
              <a:rPr lang="en-US" sz="4000" dirty="0"/>
              <a:t>Theo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việc</a:t>
            </a:r>
            <a:r>
              <a:rPr lang="en-US" sz="4000" dirty="0"/>
              <a:t> </a:t>
            </a:r>
            <a:r>
              <a:rPr lang="en-US" sz="4000" dirty="0" err="1"/>
              <a:t>bảo</a:t>
            </a:r>
            <a:r>
              <a:rPr lang="en-US" sz="4000" dirty="0"/>
              <a:t> </a:t>
            </a:r>
            <a:r>
              <a:rPr lang="en-US" sz="4000" dirty="0" err="1"/>
              <a:t>quản</a:t>
            </a:r>
            <a:r>
              <a:rPr lang="en-US" sz="4000" dirty="0"/>
              <a:t> </a:t>
            </a:r>
            <a:r>
              <a:rPr lang="en-US" sz="4000" dirty="0" err="1"/>
              <a:t>đồ</a:t>
            </a:r>
            <a:r>
              <a:rPr lang="en-US" sz="4000" dirty="0"/>
              <a:t> </a:t>
            </a:r>
            <a:r>
              <a:rPr lang="en-US" sz="4000" dirty="0" err="1"/>
              <a:t>dùng</a:t>
            </a:r>
            <a:r>
              <a:rPr lang="en-US" sz="4000" dirty="0"/>
              <a:t> </a:t>
            </a:r>
            <a:r>
              <a:rPr lang="en-US" sz="4000" dirty="0" err="1"/>
              <a:t>gia</a:t>
            </a:r>
            <a:r>
              <a:rPr lang="en-US" sz="4000" dirty="0"/>
              <a:t> </a:t>
            </a:r>
            <a:r>
              <a:rPr lang="en-US" sz="4000" dirty="0" err="1"/>
              <a:t>đình</a:t>
            </a:r>
            <a:r>
              <a:rPr lang="en-US" sz="4000" dirty="0"/>
              <a:t>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ích</a:t>
            </a:r>
            <a:r>
              <a:rPr lang="en-US" sz="4000" dirty="0"/>
              <a:t> </a:t>
            </a:r>
            <a:r>
              <a:rPr lang="en-US" sz="4000" dirty="0" err="1"/>
              <a:t>lợi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1" b="96676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85" y="-209991"/>
            <a:ext cx="11320558" cy="67235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86758" y="560033"/>
            <a:ext cx="59682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       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Lợi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ích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việc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bảo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quản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</a:t>
            </a:r>
            <a:r>
              <a:rPr kumimoji="0" lang="en-US" sz="28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lang="en-US" sz="2800" b="1" u="sng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u="sng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đình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lvl="0" algn="just"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Bảo quản đồ dùng gia đình giúp đồ dùng luôn sách sẽ, bền đẹp, sử dụng được lâu dài…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defRPr/>
            </a:pP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</a:t>
            </a: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 đó giúp em rèn luyện tính ngăn nắp, gọn gàng và ý thức trách nhiệm trong cuộc sống</a:t>
            </a:r>
            <a:r>
              <a:rPr lang="en-US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sử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dụng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46C044DE-CD12-5C48-8ECD-3EF9526B8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5038" y="4453689"/>
            <a:ext cx="4106686" cy="2400367"/>
          </a:xfrm>
          <a:prstGeom prst="rect">
            <a:avLst/>
          </a:prstGeom>
        </p:spPr>
      </p:pic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D979BC84-1B42-42D4-9062-22B1464441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40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237067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id="{828271B0-48FC-4B6D-9359-A72165F2645C}"/>
              </a:ext>
            </a:extLst>
          </p:cNvPr>
          <p:cNvSpPr txBox="1">
            <a:spLocks/>
          </p:cNvSpPr>
          <p:nvPr/>
        </p:nvSpPr>
        <p:spPr>
          <a:xfrm>
            <a:off x="903111" y="280743"/>
            <a:ext cx="10648470" cy="6717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Kể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thêm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những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việc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cần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làm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để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bảo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quản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đồ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dùng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gia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 </a:t>
            </a:r>
            <a:r>
              <a:rPr lang="en-US" altLang="zh-CN" sz="4000" dirty="0" err="1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đình</a:t>
            </a:r>
            <a:r>
              <a:rPr lang="en-US" altLang="zh-CN" sz="4000" dirty="0">
                <a:highlight>
                  <a:srgbClr val="FFFF00"/>
                </a:highlight>
                <a:latin typeface="Calibri" panose="020F0502020204030204" pitchFamily="34" charset="0"/>
                <a:ea typeface="字魂56号-洪亮毛笔隶书简体" panose="00000500000000000000" pitchFamily="2" charset="-122"/>
              </a:rPr>
              <a:t>?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字魂56号-洪亮毛笔隶书简体" panose="00000500000000000000" pitchFamily="2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4778C17-4B1F-448E-83BB-1F4C784C2892}"/>
              </a:ext>
            </a:extLst>
          </p:cNvPr>
          <p:cNvGrpSpPr/>
          <p:nvPr/>
        </p:nvGrpSpPr>
        <p:grpSpPr>
          <a:xfrm>
            <a:off x="101601" y="1132967"/>
            <a:ext cx="11853332" cy="2988501"/>
            <a:chOff x="1084352" y="2377836"/>
            <a:chExt cx="5851292" cy="1743632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7B14CFDA-EBF4-4ABE-8779-7314643A5DB0}"/>
                </a:ext>
              </a:extLst>
            </p:cNvPr>
            <p:cNvSpPr/>
            <p:nvPr/>
          </p:nvSpPr>
          <p:spPr>
            <a:xfrm>
              <a:off x="1756975" y="2651946"/>
              <a:ext cx="5178669" cy="1213104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61C7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C707A57-1F94-4D82-979D-8961A519A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352" y="2377836"/>
              <a:ext cx="1477244" cy="1743632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41A8B29-656D-4734-A2CD-DBA0B0F614B4}"/>
              </a:ext>
            </a:extLst>
          </p:cNvPr>
          <p:cNvSpPr txBox="1"/>
          <p:nvPr/>
        </p:nvSpPr>
        <p:spPr>
          <a:xfrm>
            <a:off x="2144890" y="1619877"/>
            <a:ext cx="97253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phòng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ắp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xếp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nắp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ghế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cốc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chén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bụi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ghế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tủ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/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vải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mềm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nhẹ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cẩn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endParaRPr lang="en-US" sz="3200" dirty="0"/>
          </a:p>
        </p:txBody>
      </p:sp>
      <p:grpSp>
        <p:nvGrpSpPr>
          <p:cNvPr id="26" name="组合 1">
            <a:extLst>
              <a:ext uri="{FF2B5EF4-FFF2-40B4-BE49-F238E27FC236}">
                <a16:creationId xmlns:a16="http://schemas.microsoft.com/office/drawing/2014/main" id="{D181E8C5-B17E-49E4-9800-778AE98E4791}"/>
              </a:ext>
            </a:extLst>
          </p:cNvPr>
          <p:cNvGrpSpPr/>
          <p:nvPr/>
        </p:nvGrpSpPr>
        <p:grpSpPr>
          <a:xfrm>
            <a:off x="101601" y="3564336"/>
            <a:ext cx="11449980" cy="2988501"/>
            <a:chOff x="1084352" y="2377836"/>
            <a:chExt cx="5851292" cy="1743632"/>
          </a:xfrm>
        </p:grpSpPr>
        <p:sp>
          <p:nvSpPr>
            <p:cNvPr id="27" name="矩形: 圆角 19">
              <a:extLst>
                <a:ext uri="{FF2B5EF4-FFF2-40B4-BE49-F238E27FC236}">
                  <a16:creationId xmlns:a16="http://schemas.microsoft.com/office/drawing/2014/main" id="{E413A3FF-45FD-4CA9-A2CD-EB5AB3E9085D}"/>
                </a:ext>
              </a:extLst>
            </p:cNvPr>
            <p:cNvSpPr/>
            <p:nvPr/>
          </p:nvSpPr>
          <p:spPr>
            <a:xfrm>
              <a:off x="1756975" y="2651946"/>
              <a:ext cx="5178669" cy="1213104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61C7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28" name="图片 2">
              <a:extLst>
                <a:ext uri="{FF2B5EF4-FFF2-40B4-BE49-F238E27FC236}">
                  <a16:creationId xmlns:a16="http://schemas.microsoft.com/office/drawing/2014/main" id="{165DD226-9237-438C-8A25-9F5E8BDEB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352" y="2377836"/>
              <a:ext cx="1477244" cy="1743632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CEE337C-2A72-48E8-A0A2-E2C04F4D0C7D}"/>
              </a:ext>
            </a:extLst>
          </p:cNvPr>
          <p:cNvSpPr txBox="1"/>
          <p:nvPr/>
        </p:nvSpPr>
        <p:spPr>
          <a:xfrm>
            <a:off x="1783644" y="4085372"/>
            <a:ext cx="9965043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 dùng phòng bếp: Sắp xếp ngăn nắp, đúng vị trí; vệ sinh sạch sẽ sau khi sử dụng; không nên phơi đồ dùng bằng gỗ nơi có ánh sáng, gần nguồn điện; không nên sử dụng đồ nhựa để đựng thức ăn nóng hoặc thức ăn nhiều dầu mỡ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5648072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5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24778C17-4B1F-448E-83BB-1F4C784C2892}"/>
              </a:ext>
            </a:extLst>
          </p:cNvPr>
          <p:cNvGrpSpPr/>
          <p:nvPr/>
        </p:nvGrpSpPr>
        <p:grpSpPr>
          <a:xfrm>
            <a:off x="-25957" y="1355361"/>
            <a:ext cx="11853332" cy="3679483"/>
            <a:chOff x="1084352" y="2377836"/>
            <a:chExt cx="5851292" cy="1743632"/>
          </a:xfrm>
        </p:grpSpPr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7B14CFDA-EBF4-4ABE-8779-7314643A5DB0}"/>
                </a:ext>
              </a:extLst>
            </p:cNvPr>
            <p:cNvSpPr/>
            <p:nvPr/>
          </p:nvSpPr>
          <p:spPr>
            <a:xfrm>
              <a:off x="1756975" y="2651946"/>
              <a:ext cx="5178669" cy="1213104"/>
            </a:xfrm>
            <a:prstGeom prst="roundRect">
              <a:avLst/>
            </a:prstGeom>
            <a:solidFill>
              <a:srgbClr val="FFFFFF"/>
            </a:solidFill>
            <a:ln w="19050">
              <a:solidFill>
                <a:srgbClr val="61C7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方正黑体简体" panose="03000509000000000000" pitchFamily="65" charset="-122"/>
                <a:cs typeface="+mn-ea"/>
                <a:sym typeface="+mn-lt"/>
              </a:endParaRPr>
            </a:p>
          </p:txBody>
        </p: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4C707A57-1F94-4D82-979D-8961A519AA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352" y="2377836"/>
              <a:ext cx="1477244" cy="1743632"/>
            </a:xfrm>
            <a:prstGeom prst="rect">
              <a:avLst/>
            </a:prstGeom>
          </p:spPr>
        </p:pic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41A8B29-656D-4734-A2CD-DBA0B0F614B4}"/>
              </a:ext>
            </a:extLst>
          </p:cNvPr>
          <p:cNvSpPr txBox="1"/>
          <p:nvPr/>
        </p:nvSpPr>
        <p:spPr>
          <a:xfrm>
            <a:off x="2102025" y="2059607"/>
            <a:ext cx="97253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Đồ dùng khu vực nhà vệ sinh: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Thường xuyên lau rửa nhà vệ sinh sạch sẽ, nhất là gương, chậu rửa mặt, bồn cầu; sau khi tắm nên dùng chổi quét sạch nước trên sàn từ chỗ cao xuống chỗ thấp.</a:t>
            </a:r>
          </a:p>
        </p:txBody>
      </p:sp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3DDE23C9-57BD-4ED9-B96F-2EB2B51277FD}"/>
              </a:ext>
            </a:extLst>
          </p:cNvPr>
          <p:cNvSpPr txBox="1"/>
          <p:nvPr/>
        </p:nvSpPr>
        <p:spPr>
          <a:xfrm>
            <a:off x="9852074" y="6409972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28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55" b="25080"/>
          <a:stretch/>
        </p:blipFill>
        <p:spPr bwMode="auto">
          <a:xfrm>
            <a:off x="0" y="2"/>
            <a:ext cx="12649200" cy="4571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941207" y="152402"/>
            <a:ext cx="9155240" cy="19180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cánh, không biết bay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 quay như chong chóng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gió xua cái nóng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Mất điện là hết quay.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314" y="2264197"/>
            <a:ext cx="2821837" cy="6209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diều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402641" y="2450216"/>
            <a:ext cx="3092466" cy="870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quạt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45155" y="2222808"/>
            <a:ext cx="3745149" cy="87098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1"/>
            <a:ext cx="12191999" cy="2285999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2586369" y="1990975"/>
            <a:ext cx="1830153" cy="248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C5407C1-B621-4CD5-AA27-A4C0E61E7F2E}"/>
              </a:ext>
            </a:extLst>
          </p:cNvPr>
          <p:cNvSpPr txBox="1"/>
          <p:nvPr/>
        </p:nvSpPr>
        <p:spPr>
          <a:xfrm>
            <a:off x="1933904" y="6460812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78009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2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274359-CBCD-4325-A1B6-C00123EB7E54}"/>
              </a:ext>
            </a:extLst>
          </p:cNvPr>
          <p:cNvSpPr txBox="1"/>
          <p:nvPr/>
        </p:nvSpPr>
        <p:spPr>
          <a:xfrm>
            <a:off x="4038600" y="1457325"/>
            <a:ext cx="3829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AA02A1-17BC-4344-BBD8-F789E471A2D5}"/>
              </a:ext>
            </a:extLst>
          </p:cNvPr>
          <p:cNvSpPr txBox="1"/>
          <p:nvPr/>
        </p:nvSpPr>
        <p:spPr>
          <a:xfrm>
            <a:off x="2402271" y="112564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3373189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903200" y="6045200"/>
            <a:ext cx="812800" cy="812800"/>
          </a:xfrm>
          <a:prstGeom prst="rect">
            <a:avLst/>
          </a:prstGeom>
        </p:spPr>
      </p:pic>
      <p:pic>
        <p:nvPicPr>
          <p:cNvPr id="1026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09999"/>
            <a:ext cx="121920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3584"/>
            <a:ext cx="7213600" cy="262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0010" y="343615"/>
            <a:ext cx="4224233" cy="17336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 defTabSz="1219170"/>
            <a:r>
              <a:rPr lang="en-US" sz="5333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7" name="Picture 11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6000449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5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12801" y="685801"/>
            <a:ext cx="11038113" cy="473623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914377">
              <a:lnSpc>
                <a:spcPct val="150000"/>
              </a:lnSpc>
            </a:pPr>
            <a:r>
              <a:rPr lang="en-US" sz="3600" b="1" u="sng" dirty="0" err="1">
                <a:solidFill>
                  <a:prstClr val="black"/>
                </a:solidFill>
                <a:latin typeface="Calibri"/>
              </a:rPr>
              <a:t>Luật</a:t>
            </a:r>
            <a:r>
              <a:rPr lang="en-US" sz="3600" b="1" u="sng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b="1" u="sng" dirty="0" err="1">
                <a:solidFill>
                  <a:prstClr val="black"/>
                </a:solidFill>
                <a:latin typeface="Calibri"/>
              </a:rPr>
              <a:t>chơi</a:t>
            </a:r>
            <a:r>
              <a:rPr lang="en-US" sz="3600" b="1" u="sng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câu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hỏi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là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bức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tranh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về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việc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làm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nhỏ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.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Mỗi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câu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trả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lời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đúng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của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bạn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sẽ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giải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cứu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được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một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loài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vật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dưới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đại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dương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đang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bị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 mắc </a:t>
            </a:r>
            <a:r>
              <a:rPr lang="en-US" sz="3600" dirty="0" err="1">
                <a:solidFill>
                  <a:prstClr val="black"/>
                </a:solidFill>
                <a:latin typeface="Calibri"/>
              </a:rPr>
              <a:t>kẹt</a:t>
            </a:r>
            <a:r>
              <a:rPr lang="en-US" sz="3600" dirty="0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sp>
        <p:nvSpPr>
          <p:cNvPr id="3" name="TextBox 2">
            <a:hlinkClick r:id="rId3"/>
            <a:extLst>
              <a:ext uri="{FF2B5EF4-FFF2-40B4-BE49-F238E27FC236}">
                <a16:creationId xmlns:a16="http://schemas.microsoft.com/office/drawing/2014/main" id="{49CF49AF-86B5-462C-AD84-0196DBD18B9E}"/>
              </a:ext>
            </a:extLst>
          </p:cNvPr>
          <p:cNvSpPr txBox="1"/>
          <p:nvPr/>
        </p:nvSpPr>
        <p:spPr>
          <a:xfrm>
            <a:off x="9753600" y="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15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346790" y="38688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799" y="-2565400"/>
            <a:ext cx="7759700" cy="1188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62" y="76199"/>
            <a:ext cx="9307338" cy="31809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694482" y="2634016"/>
            <a:ext cx="1003525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Cuối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tuần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, Minh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thường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cùng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mẹ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lau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dọn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nhà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cửa</a:t>
            </a:r>
            <a:endParaRPr lang="en-US" sz="3733" dirty="0">
              <a:solidFill>
                <a:srgbClr val="0033CC"/>
              </a:solidFill>
              <a:highlight>
                <a:srgbClr val="FFFF00"/>
              </a:highlight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692" y="4536894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Không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9166503" y="4536894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600" dirty="0">
                <a:solidFill>
                  <a:srgbClr val="0033CC"/>
                </a:solidFill>
                <a:latin typeface="Calibri"/>
              </a:rPr>
              <a:t>B. </a:t>
            </a:r>
            <a:r>
              <a:rPr lang="en-US" sz="36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6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6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4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49" name="Rounded Rectangle 4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ounded Rectangle 4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51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Explosion 2 7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AFBF1E-3754-4B03-AD52-B6B07680E8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0601" y="76200"/>
            <a:ext cx="5194516" cy="255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2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5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5" grpId="1" animBg="1"/>
      <p:bldP spid="17" grpId="0" animBg="1"/>
      <p:bldP spid="17" grpId="1" animBg="1"/>
      <p:bldP spid="77" grpId="0" animBg="1"/>
      <p:bldP spid="7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1" y="-3581400"/>
            <a:ext cx="8331201" cy="135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2268638" y="2311167"/>
            <a:ext cx="8565265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Phòng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bật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điều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hòa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nhưng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Hoa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thường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không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đóng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cửa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khi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ra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vào</a:t>
            </a:r>
            <a:endParaRPr lang="en-US" sz="3733" dirty="0">
              <a:solidFill>
                <a:srgbClr val="0033CC"/>
              </a:solidFill>
              <a:highlight>
                <a:srgbClr val="FFFF00"/>
              </a:highlight>
              <a:latin typeface="Calibri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168429" y="5088692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64116" y="509673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Không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2667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5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7" name="Rounded Rectangle 16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6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Explosion 2 51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0B0404-057B-44F0-AD29-91E01B6AE4A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65763" y="-108119"/>
            <a:ext cx="5427437" cy="259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6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54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2" grpId="1" animBg="1"/>
      <p:bldP spid="24" grpId="0" animBg="1"/>
      <p:bldP spid="24" grpId="1" animBg="1"/>
      <p:bldP spid="52" grpId="0" animBg="1"/>
      <p:bldP spid="5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underwater-vector-backgrou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1840"/>
            <a:ext cx="12192000" cy="814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Giai cuu dai duong 2\3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222" l="0" r="100000">
                        <a14:backgroundMark x1="17714" y1="32963" x2="18714" y2="71389"/>
                        <a14:backgroundMark x1="91000" y1="21296" x2="87000" y2="80463"/>
                        <a14:backgroundMark x1="9714" y1="8333" x2="2714" y2="77870"/>
                        <a14:backgroundMark x1="29714" y1="34352" x2="22714" y2="81759"/>
                        <a14:backgroundMark x1="6714" y1="84352" x2="44857" y2="70093"/>
                        <a14:backgroundMark x1="14714" y1="3704" x2="31714" y2="8333"/>
                        <a14:backgroundMark x1="87000" y1="5648" x2="98000" y2="1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285" y="4070123"/>
            <a:ext cx="1691716" cy="2610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ounded Rectangle 27"/>
          <p:cNvSpPr/>
          <p:nvPr/>
        </p:nvSpPr>
        <p:spPr>
          <a:xfrm>
            <a:off x="-24229" y="5027345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32" name="Picture 3" descr="C:\Users\ADMIN\Desktop\Giai cuu dai duong 2\3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333">
                        <a14:foregroundMark x1="62593" y1="12023" x2="73148" y2="84946"/>
                        <a14:foregroundMark x1="49815" y1="18084" x2="43519" y2="28152"/>
                        <a14:foregroundMark x1="41481" y1="16422" x2="49815" y2="26491"/>
                        <a14:foregroundMark x1="63519" y1="12023" x2="76296" y2="215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43400"/>
            <a:ext cx="960059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:\Users\ADMIN\Desktop\Giai cuu dai duong 2\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8702" y1="20433" x2="43750" y2="24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61" y="3688293"/>
            <a:ext cx="2585508" cy="2585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dai duong 2\3a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9510" y1="11426" x2="31189" y2="18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458" y="4737760"/>
            <a:ext cx="1498177" cy="214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76800" y="-2870200"/>
            <a:ext cx="85344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8629272" y="5027345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Không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40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49" y="76200"/>
            <a:ext cx="8026400" cy="40119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" name="TextBox 40"/>
          <p:cNvSpPr txBox="1"/>
          <p:nvPr/>
        </p:nvSpPr>
        <p:spPr>
          <a:xfrm>
            <a:off x="2780522" y="2977093"/>
            <a:ext cx="7364383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Chị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em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Lan hay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dùng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gối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để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chơi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đùa</a:t>
            </a:r>
            <a:endParaRPr lang="en-US" sz="3733" dirty="0">
              <a:solidFill>
                <a:srgbClr val="0033CC"/>
              </a:solidFill>
              <a:highlight>
                <a:srgbClr val="FFFF00"/>
              </a:highlight>
              <a:latin typeface="Calibri"/>
            </a:endParaRPr>
          </a:p>
        </p:txBody>
      </p:sp>
      <p:pic>
        <p:nvPicPr>
          <p:cNvPr id="4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3594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6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8" name="Rounded Rectangle 17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0" name="Picture 3" descr="C:\Users\ADMIN\Desktop\Picture2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5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Explosion 2 56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3413EC-5D46-4D9B-B67C-D2DEEF89E0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40905" y="41857"/>
            <a:ext cx="5588000" cy="310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88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4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3.33333E-6 L 0.18559 0.04444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1" y="22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07239 0.00834 " pathEditMode="relative" rAng="0" ptsTypes="AA">
                                      <p:cBhvr>
                                        <p:cTn id="76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8" y="40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-0.10261 0.13981 " pathEditMode="relative" rAng="0" ptsTypes="AA">
                                      <p:cBhvr>
                                        <p:cTn id="78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39" y="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1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39" grpId="0" animBg="1"/>
      <p:bldP spid="39" grpId="1" animBg="1"/>
      <p:bldP spid="41" grpId="0"/>
      <p:bldP spid="57" grpId="0" animBg="1"/>
      <p:bldP spid="5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42a38d613d97be6200f1154f11a2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8600"/>
            <a:ext cx="12191999" cy="8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4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1" y="3232869"/>
            <a:ext cx="8074599" cy="365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Giai cuu dai duong 2\Luo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7000"/>
            <a:ext cx="11887200" cy="107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53400" y="5253669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Không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8307609" y="5200651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600" dirty="0">
                <a:solidFill>
                  <a:srgbClr val="0033CC"/>
                </a:solidFill>
                <a:latin typeface="Calibri"/>
              </a:rPr>
              <a:t>C. </a:t>
            </a:r>
            <a:r>
              <a:rPr lang="en-US" sz="36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6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6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2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8026400" cy="3905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2864498" y="3158947"/>
            <a:ext cx="7397102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Hùng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thường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lau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xe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đạp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giúp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mẹ</a:t>
            </a:r>
            <a:endParaRPr lang="en-US" sz="3733" dirty="0">
              <a:solidFill>
                <a:srgbClr val="0033CC"/>
              </a:solidFill>
              <a:highlight>
                <a:srgbClr val="FFFF00"/>
              </a:highlight>
              <a:latin typeface="Calibri"/>
            </a:endParaRPr>
          </a:p>
        </p:txBody>
      </p:sp>
      <p:pic>
        <p:nvPicPr>
          <p:cNvPr id="31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3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5" name="Rounded Rectangle 14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984898" y="3261746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458485-32D5-4BDB-B974-2399DED2E62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8050" y="-70854"/>
            <a:ext cx="5495403" cy="320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45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32099E-6 L -1.05607 -0.02994 " pathEditMode="relative" rAng="0" ptsTypes="AA">
                                      <p:cBhvr>
                                        <p:cTn id="56" dur="9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795" y="-1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7" grpId="0" animBg="1"/>
      <p:bldP spid="27" grpId="1" animBg="1"/>
      <p:bldP spid="30" grpId="0"/>
      <p:bldP spid="51" grpId="0" animBg="1"/>
      <p:bldP spid="5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Giai cuu dai duong 2\cartoon__underwater_background_by_slaterdies-d71ppa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Giai cuu dai duong 2\5a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9828" y1="27216" x2="41202" y2="43711"/>
                        <a14:foregroundMark x1="54506" y1="15052" x2="48283" y2="43711"/>
                        <a14:foregroundMark x1="39914" y1="28247" x2="37983" y2="420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5678">
            <a:off x="7035800" y="3543540"/>
            <a:ext cx="3218403" cy="334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Giai cuu dai duong 2\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169" flipH="1">
            <a:off x="665886" y="2824375"/>
            <a:ext cx="4593071" cy="428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Giai cuu dai duong 2\luoi 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2376" flipH="1">
            <a:off x="6282644" y="1509516"/>
            <a:ext cx="5535189" cy="691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8007642" y="5232987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B.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-101600" y="5012690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33CC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Không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33CC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33CC"/>
                </a:solidFill>
                <a:latin typeface="Calibri"/>
              </a:rPr>
              <a:t>tình</a:t>
            </a:r>
            <a:endParaRPr lang="en-US" sz="3200" dirty="0">
              <a:solidFill>
                <a:srgbClr val="0033CC"/>
              </a:solidFill>
              <a:latin typeface="Calibri"/>
            </a:endParaRPr>
          </a:p>
        </p:txBody>
      </p:sp>
      <p:pic>
        <p:nvPicPr>
          <p:cNvPr id="21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0"/>
            <a:ext cx="8026400" cy="3778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3424568" y="2654404"/>
            <a:ext cx="5588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Huy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hay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vẽ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bậy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ra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bìa</a:t>
            </a:r>
            <a:r>
              <a:rPr lang="en-US" sz="3733" dirty="0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 </a:t>
            </a:r>
            <a:r>
              <a:rPr lang="en-US" sz="3733" dirty="0" err="1">
                <a:solidFill>
                  <a:srgbClr val="0033CC"/>
                </a:solidFill>
                <a:highlight>
                  <a:srgbClr val="FFFF00"/>
                </a:highlight>
                <a:latin typeface="Calibri"/>
              </a:rPr>
              <a:t>sách</a:t>
            </a:r>
            <a:endParaRPr lang="en-US" sz="3733" dirty="0">
              <a:solidFill>
                <a:srgbClr val="0033CC"/>
              </a:solidFill>
              <a:highlight>
                <a:srgbClr val="FFFF00"/>
              </a:highlight>
              <a:latin typeface="Calibri"/>
            </a:endParaRPr>
          </a:p>
        </p:txBody>
      </p:sp>
      <p:pic>
        <p:nvPicPr>
          <p:cNvPr id="28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801" y="5116750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pic>
        <p:nvPicPr>
          <p:cNvPr id="14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16" y="736723"/>
            <a:ext cx="1048584" cy="11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times up"/>
          <p:cNvGrpSpPr/>
          <p:nvPr/>
        </p:nvGrpSpPr>
        <p:grpSpPr>
          <a:xfrm>
            <a:off x="784059" y="177800"/>
            <a:ext cx="1009445" cy="500085"/>
            <a:chOff x="2989747" y="438150"/>
            <a:chExt cx="1572029" cy="683752"/>
          </a:xfrm>
        </p:grpSpPr>
        <p:sp>
          <p:nvSpPr>
            <p:cNvPr id="16" name="Rounded Rectangle 1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14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14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4" name="Picture 3" descr="C:\Users\ADMIN\Desktop\Picture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10" y="960639"/>
            <a:ext cx="851973" cy="851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3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50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Explosion 2 50"/>
          <p:cNvSpPr/>
          <p:nvPr/>
        </p:nvSpPr>
        <p:spPr>
          <a:xfrm>
            <a:off x="1586895" y="3158947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627F61-BBD3-4B59-8BCE-8B479AFC39F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05613" y="-82945"/>
            <a:ext cx="5157252" cy="269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30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54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1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/>
      <p:bldP spid="51" grpId="0" animBg="1"/>
      <p:bldP spid="51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2E45D0E-5E08-4A15-A0EB-F448DB238A98}"/>
              </a:ext>
            </a:extLst>
          </p:cNvPr>
          <p:cNvSpPr txBox="1"/>
          <p:nvPr/>
        </p:nvSpPr>
        <p:spPr>
          <a:xfrm>
            <a:off x="1278294" y="93888"/>
            <a:ext cx="9028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Đưa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ra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khuyên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endParaRPr lang="en-US" sz="4000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33BF6FE-8C2C-43FC-98FE-3B7C42877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57" y="1173663"/>
            <a:ext cx="6096338" cy="4510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CBB601-21FC-448F-A8F3-191DB2EE3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6188" y="1402063"/>
            <a:ext cx="4667419" cy="41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5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2E45D0E-5E08-4A15-A0EB-F448DB238A98}"/>
              </a:ext>
            </a:extLst>
          </p:cNvPr>
          <p:cNvSpPr txBox="1"/>
          <p:nvPr/>
        </p:nvSpPr>
        <p:spPr>
          <a:xfrm>
            <a:off x="1278294" y="93888"/>
            <a:ext cx="90280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lời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khuyên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D6FF5F-E535-4648-B45B-A32F26010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314" y="1237562"/>
            <a:ext cx="7165505" cy="4651292"/>
          </a:xfrm>
          <a:prstGeom prst="rect">
            <a:avLst/>
          </a:prstGeom>
        </p:spPr>
      </p:pic>
      <p:pic>
        <p:nvPicPr>
          <p:cNvPr id="11" name="Content Placeholder 20" descr="logo">
            <a:extLst>
              <a:ext uri="{FF2B5EF4-FFF2-40B4-BE49-F238E27FC236}">
                <a16:creationId xmlns:a16="http://schemas.microsoft.com/office/drawing/2014/main" id="{D479C43B-49DE-4044-90A0-BBA8EB098F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19BA9565-7A48-4ED0-8006-232A94C56E50}"/>
              </a:ext>
            </a:extLst>
          </p:cNvPr>
          <p:cNvSpPr txBox="1"/>
          <p:nvPr/>
        </p:nvSpPr>
        <p:spPr>
          <a:xfrm>
            <a:off x="9852074" y="6409972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4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2"/>
          <a:stretch/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395" l="6550" r="92652">
                        <a14:foregroundMark x1="30192" y1="95130" x2="43291" y2="87542"/>
                        <a14:foregroundMark x1="37220" y1="86070" x2="26198" y2="93318"/>
                        <a14:foregroundMark x1="61182" y1="86636" x2="73003" y2="94224"/>
                        <a14:foregroundMark x1="57987" y1="89921" x2="61661" y2="92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3352800"/>
            <a:ext cx="2003681" cy="2292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3135440" y="152402"/>
            <a:ext cx="7010400" cy="11429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</a:p>
          <a:p>
            <a:pPr lvl="0" algn="ctr">
              <a:defRPr/>
            </a:pP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97706" y="1940668"/>
            <a:ext cx="2894894" cy="101367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tivi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05481" y="1943101"/>
            <a:ext cx="2696102" cy="9643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83070" y="1989991"/>
            <a:ext cx="3207859" cy="96435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tủ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3733800"/>
            <a:ext cx="5486400" cy="302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1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81481E-6 L -0.68333 0.00325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48148E-6 L 0.25 1.48148E-6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3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5 L -1.69167 0.01297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05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图片 11268" descr="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0" y="239184"/>
            <a:ext cx="6682317" cy="661881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11269" descr="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00" y="1092200"/>
            <a:ext cx="5048251" cy="2468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1" name="文本框 11270"/>
          <p:cNvSpPr txBox="1"/>
          <p:nvPr/>
        </p:nvSpPr>
        <p:spPr>
          <a:xfrm>
            <a:off x="5791200" y="3532717"/>
            <a:ext cx="5791200" cy="990326"/>
          </a:xfrm>
          <a:prstGeom prst="rect">
            <a:avLst/>
          </a:prstGeom>
          <a:noFill/>
          <a:ln w="9525">
            <a:noFill/>
          </a:ln>
        </p:spPr>
        <p:txBody>
          <a:bodyPr lIns="66349" tIns="33174" rIns="66349" bIns="33174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Thảo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luận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nhóm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0527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 build="allAtOnce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33BF6FE-8C2C-43FC-98FE-3B7C42877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2610"/>
            <a:ext cx="6096338" cy="4510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5CBB601-21FC-448F-A8F3-191DB2EE3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422" y="387214"/>
            <a:ext cx="4667419" cy="416146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B429C4-D9D9-46A0-934D-C5400C760F18}"/>
              </a:ext>
            </a:extLst>
          </p:cNvPr>
          <p:cNvSpPr/>
          <p:nvPr/>
        </p:nvSpPr>
        <p:spPr>
          <a:xfrm>
            <a:off x="270588" y="4833257"/>
            <a:ext cx="5825411" cy="1812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dirty="0"/>
              <a:t>Khuyên chi không nên tắt mở ti vi sẽ làm ảnh hưởng đến điện và ti vi có thể gây cháy nổ.</a:t>
            </a:r>
            <a:endParaRPr lang="en-US" sz="30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CCCE1A2-C6A6-43FF-B538-169E64C15529}"/>
              </a:ext>
            </a:extLst>
          </p:cNvPr>
          <p:cNvSpPr/>
          <p:nvPr/>
        </p:nvSpPr>
        <p:spPr>
          <a:xfrm>
            <a:off x="6394425" y="4869510"/>
            <a:ext cx="5670057" cy="18121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000" dirty="0"/>
              <a:t>Khuyên Hai chị em Nga không nên dùng bút vẽ lên ghế sẽ làm bẩn và hỏng ghế.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7014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BD6FF5F-E535-4648-B45B-A32F260104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7071" y="212610"/>
            <a:ext cx="7490860" cy="486248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818B24C-C888-49DA-B8F1-3A40698C78A2}"/>
              </a:ext>
            </a:extLst>
          </p:cNvPr>
          <p:cNvSpPr/>
          <p:nvPr/>
        </p:nvSpPr>
        <p:spPr>
          <a:xfrm>
            <a:off x="2097071" y="5130664"/>
            <a:ext cx="7161972" cy="149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Khuyên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Hùng không nên đóng cửa mạnh, sẽ làm hỏng cửa.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311CCDA0-A72F-45F8-9268-2E046CA01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1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3815442" y="2491193"/>
            <a:ext cx="45611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Vận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dụng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22BC17-2575-444E-91D3-E7398946FBA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2107830" cy="91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3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DE898C-844C-4D3B-9487-7D37106488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B61F43-B8D4-49FA-942F-7AA2341D28DD}"/>
              </a:ext>
            </a:extLst>
          </p:cNvPr>
          <p:cNvSpPr txBox="1"/>
          <p:nvPr/>
        </p:nvSpPr>
        <p:spPr>
          <a:xfrm>
            <a:off x="4149794" y="1065976"/>
            <a:ext cx="28727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cầu</a:t>
            </a:r>
            <a:r>
              <a:rPr kumimoji="0" lang="en-US" altLang="zh-CN" sz="5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1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F93E4-6E60-4789-AEA0-D58C4A1C5DE8}"/>
              </a:ext>
            </a:extLst>
          </p:cNvPr>
          <p:cNvSpPr txBox="1"/>
          <p:nvPr/>
        </p:nvSpPr>
        <p:spPr>
          <a:xfrm>
            <a:off x="551688" y="2178119"/>
            <a:ext cx="1078211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Chia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sẻ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với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bạn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về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việc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em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đã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sẽ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làm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để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quản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đồ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dùng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gia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đình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81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45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72C4A-B79B-478F-A58C-8F8EC996A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D4D00A-07E6-42C4-83CD-B7652CB5E7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92" y="365125"/>
            <a:ext cx="7276180" cy="4092851"/>
          </a:xfrm>
        </p:spPr>
      </p:pic>
      <p:sp>
        <p:nvSpPr>
          <p:cNvPr id="6" name="Luyện đọc từ khó">
            <a:extLst>
              <a:ext uri="{FF2B5EF4-FFF2-40B4-BE49-F238E27FC236}">
                <a16:creationId xmlns:a16="http://schemas.microsoft.com/office/drawing/2014/main" id="{95DEF5F0-9446-4C7B-B332-2C54BEAE92D2}"/>
              </a:ext>
            </a:extLst>
          </p:cNvPr>
          <p:cNvSpPr txBox="1"/>
          <p:nvPr/>
        </p:nvSpPr>
        <p:spPr>
          <a:xfrm>
            <a:off x="1302866" y="4870499"/>
            <a:ext cx="958627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Thảo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luận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nhóm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đôi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  <p:pic>
        <p:nvPicPr>
          <p:cNvPr id="7" name="Content Placeholder 20" descr="logo">
            <a:extLst>
              <a:ext uri="{FF2B5EF4-FFF2-40B4-BE49-F238E27FC236}">
                <a16:creationId xmlns:a16="http://schemas.microsoft.com/office/drawing/2014/main" id="{3B47CD06-E82B-4442-8D50-BE508B41C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8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ADE898C-844C-4D3B-9487-7D37106488B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6DAB383-B73D-4AA9-AED0-2902C5FB7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765395"/>
            <a:ext cx="7165974" cy="318785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FA9BC2A-78DA-4C2E-9C41-52BBCE2ED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73EBAA1A-CCBD-4F6C-8D97-7B7ADD9D5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980" y="-103008"/>
            <a:ext cx="1103377" cy="1795325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42F7E87-18B2-463A-A88C-B53C20C8C2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01517"/>
            <a:ext cx="1103377" cy="17953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B61F43-B8D4-49FA-942F-7AA2341D28DD}"/>
              </a:ext>
            </a:extLst>
          </p:cNvPr>
          <p:cNvSpPr txBox="1"/>
          <p:nvPr/>
        </p:nvSpPr>
        <p:spPr>
          <a:xfrm>
            <a:off x="4149794" y="1065976"/>
            <a:ext cx="28727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cầu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2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9F93E4-6E60-4789-AEA0-D58C4A1C5DE8}"/>
              </a:ext>
            </a:extLst>
          </p:cNvPr>
          <p:cNvSpPr txBox="1"/>
          <p:nvPr/>
        </p:nvSpPr>
        <p:spPr>
          <a:xfrm>
            <a:off x="-84479" y="2178119"/>
            <a:ext cx="120544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vi-VN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Cùng mọi người trong gia đình thực hiện </a:t>
            </a:r>
            <a:endParaRPr lang="en-US" altLang="zh-CN" sz="5400" b="1" dirty="0">
              <a:solidFill>
                <a:srgbClr val="002060"/>
              </a:solidFill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  <a:p>
            <a:pPr lvl="0" algn="ctr"/>
            <a:r>
              <a:rPr lang="vi-VN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bảo quản đồ dùng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gia</a:t>
            </a:r>
            <a:r>
              <a:rPr lang="en-US" altLang="zh-CN" sz="5400" b="1" dirty="0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rgbClr val="002060"/>
                </a:solidFill>
                <a:latin typeface="Calibri" panose="020F0502020204030204"/>
                <a:ea typeface="方正粗圆_GBK" pitchFamily="65" charset="-122"/>
                <a:cs typeface="Times New Roman" panose="02020603050405020304" pitchFamily="18" charset="0"/>
              </a:rPr>
              <a:t>đình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方正粗圆_GBK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6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0">
        <p14:flip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45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485A7-AC94-4660-82AA-516B485C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0B273-E162-4617-899E-871DE248F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4AC85F-11BD-4670-A803-29FB713C1A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231" y="1455289"/>
            <a:ext cx="8647829" cy="45022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11F737-E4C9-413B-A6CB-9A252D270366}"/>
              </a:ext>
            </a:extLst>
          </p:cNvPr>
          <p:cNvSpPr txBox="1"/>
          <p:nvPr/>
        </p:nvSpPr>
        <p:spPr>
          <a:xfrm>
            <a:off x="1719099" y="6488668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408529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166D54A-58A6-4CBA-A93E-CD8B48F30BB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04DABA62-9D51-417E-8A0A-C97E105AF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043" y="107593"/>
            <a:ext cx="797845" cy="797845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37B9B690-1B6F-4426-A7D1-65B0DA73CCEF}"/>
              </a:ext>
            </a:extLst>
          </p:cNvPr>
          <p:cNvGrpSpPr/>
          <p:nvPr/>
        </p:nvGrpSpPr>
        <p:grpSpPr>
          <a:xfrm>
            <a:off x="0" y="5879688"/>
            <a:ext cx="12192000" cy="978311"/>
            <a:chOff x="0" y="5772686"/>
            <a:chExt cx="13525500" cy="1085314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3DD43A5-51A2-4C50-999E-7685315E6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772686"/>
              <a:ext cx="3924300" cy="1085314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DBF27AFE-B832-4F35-B8C1-A52F65A75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4300" y="5972890"/>
              <a:ext cx="3200400" cy="88511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F255EA1E-6970-4DB5-8E58-1D31D4CE0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700" y="5972890"/>
              <a:ext cx="3200400" cy="88511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551D84A-0E54-478F-8638-2435A237C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5100" y="5972890"/>
              <a:ext cx="3200400" cy="885110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2F84733-A206-4CFB-BE79-F515C1DAD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35" y="1472063"/>
            <a:ext cx="10664273" cy="37240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6374B8-1FF1-4135-80E1-2405107CDFBF}"/>
              </a:ext>
            </a:extLst>
          </p:cNvPr>
          <p:cNvSpPr txBox="1"/>
          <p:nvPr/>
        </p:nvSpPr>
        <p:spPr>
          <a:xfrm>
            <a:off x="1887264" y="6298826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0071B74E-B428-4DCE-B9A7-A43A112F56EE}"/>
              </a:ext>
            </a:extLst>
          </p:cNvPr>
          <p:cNvSpPr txBox="1"/>
          <p:nvPr/>
        </p:nvSpPr>
        <p:spPr>
          <a:xfrm>
            <a:off x="9908058" y="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LH: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Hương</a:t>
            </a:r>
            <a:r>
              <a:rPr lang="en-US" b="1" dirty="0">
                <a:solidFill>
                  <a:srgbClr val="FF0000"/>
                </a:solidFill>
                <a:latin typeface="Lucida Calligraphy" panose="03010101010101010101" pitchFamily="66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Lucida Calligraphy" panose="03010101010101010101" pitchFamily="66" charset="0"/>
              </a:rPr>
              <a:t>Thảo</a:t>
            </a:r>
            <a:endParaRPr lang="en-US" b="1" dirty="0">
              <a:solidFill>
                <a:srgbClr val="FF0000"/>
              </a:solidFill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0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10160">
                <a:solidFill>
                  <a:srgbClr val="4472C4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highlight>
                <a:srgbClr val="80008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</p:txBody>
      </p:sp>
    </p:spTree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10145"/>
          <a:stretch/>
        </p:blipFill>
        <p:spPr bwMode="auto">
          <a:xfrm>
            <a:off x="64765" y="85725"/>
            <a:ext cx="121920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ounded Rectangle 8"/>
          <p:cNvSpPr/>
          <p:nvPr/>
        </p:nvSpPr>
        <p:spPr>
          <a:xfrm>
            <a:off x="1001950" y="38101"/>
            <a:ext cx="10768518" cy="144779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Miệng tròn, lòng trắng phau phau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Đựng cơm, đựng thịt, đựng rau hằng ngày.</a:t>
            </a:r>
          </a:p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cái gì ?</a:t>
            </a:r>
          </a:p>
        </p:txBody>
      </p:sp>
      <p:sp>
        <p:nvSpPr>
          <p:cNvPr id="10" name="Rectangle 9"/>
          <p:cNvSpPr/>
          <p:nvPr/>
        </p:nvSpPr>
        <p:spPr>
          <a:xfrm>
            <a:off x="9387125" y="1616375"/>
            <a:ext cx="2459313" cy="100602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2843" y="1616375"/>
            <a:ext cx="2389150" cy="100726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bát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28210" y="1562100"/>
            <a:ext cx="2389150" cy="11049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600" b="1" noProof="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600" b="1" noProof="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noProof="0" dirty="0" err="1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đũa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514600" y="114300"/>
            <a:ext cx="609600" cy="609600"/>
          </a:xfrm>
          <a:prstGeom prst="rect">
            <a:avLst/>
          </a:prstGeom>
        </p:spPr>
      </p:pic>
      <p:pic>
        <p:nvPicPr>
          <p:cNvPr id="14" name="Am-thanh-tra-loi-sai-www_yeualo_com (3)_cu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324100" y="1485900"/>
            <a:ext cx="609600" cy="609600"/>
          </a:xfrm>
          <a:prstGeom prst="rect">
            <a:avLst/>
          </a:prstGeom>
        </p:spPr>
      </p:pic>
      <p:pic>
        <p:nvPicPr>
          <p:cNvPr id="16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8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st="440" end="1567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8" name="Am-thanh-tra-loi-dung-www_yeualo_com_cut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53000" y="281940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4724400"/>
            <a:ext cx="12268199" cy="2133600"/>
          </a:xfrm>
          <a:prstGeom prst="rect">
            <a:avLst/>
          </a:prstGeom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2590800" y="2667000"/>
            <a:ext cx="1687656" cy="1584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0287000" y="2362201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48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902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85185E-6 L 0.25 1.85185E-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27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37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01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8333 0.00324 L -1.69166 0.01296 " pathEditMode="relative" rAng="0" ptsTypes="AA">
                                      <p:cBhvr>
                                        <p:cTn id="48" dur="6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5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3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A3F681-05C1-4FA2-90B9-1B57E182B689}"/>
              </a:ext>
            </a:extLst>
          </p:cNvPr>
          <p:cNvSpPr/>
          <p:nvPr/>
        </p:nvSpPr>
        <p:spPr>
          <a:xfrm>
            <a:off x="2223888" y="1382362"/>
            <a:ext cx="796915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Bài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giảng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được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thiết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kế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bởi</a:t>
            </a:r>
            <a:endParaRPr kumimoji="0" lang="en-US" sz="2400" b="1" i="0" u="none" strike="noStrike" kern="1200" cap="none" spc="0" normalizeH="0" baseline="0" noProof="0" dirty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uLnTx/>
              <a:uFillTx/>
              <a:latin typeface="Arial"/>
              <a:ea typeface="微软雅黑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uLnTx/>
                <a:uFillTx/>
                <a:latin typeface="Arial"/>
                <a:ea typeface="微软雅黑"/>
                <a:cs typeface="+mn-cs"/>
              </a:rPr>
              <a:t>: tranthao121004@gmail.com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34D5A9-0FA8-469E-A92B-AAFE6FC1797E}"/>
              </a:ext>
            </a:extLst>
          </p:cNvPr>
          <p:cNvSpPr/>
          <p:nvPr/>
        </p:nvSpPr>
        <p:spPr>
          <a:xfrm>
            <a:off x="2223888" y="2351693"/>
            <a:ext cx="774573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Thầy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giáo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điện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2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vui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lòng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liên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qua mail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FB ạ: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Hương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Thảo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4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5200"/>
            <a:ext cx="12192000" cy="3327400"/>
          </a:xfrm>
          <a:prstGeom prst="rect">
            <a:avLst/>
          </a:prstGeom>
        </p:spPr>
      </p:pic>
      <p:pic>
        <p:nvPicPr>
          <p:cNvPr id="10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71378" y="7010400"/>
            <a:ext cx="609600" cy="609600"/>
          </a:xfrm>
          <a:prstGeom prst="rect">
            <a:avLst/>
          </a:prstGeom>
        </p:spPr>
      </p:pic>
      <p:pic>
        <p:nvPicPr>
          <p:cNvPr id="11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440" end="156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52328" y="1237288"/>
            <a:ext cx="609600" cy="609600"/>
          </a:xfrm>
          <a:prstGeom prst="rect">
            <a:avLst/>
          </a:prstGeom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4" r="-2133" b="21481"/>
          <a:stretch/>
        </p:blipFill>
        <p:spPr bwMode="auto">
          <a:xfrm>
            <a:off x="0" y="0"/>
            <a:ext cx="12496800" cy="455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84066" l="0" r="100000">
                        <a14:foregroundMark x1="17692" y1="60989" x2="20110" y2="70000"/>
                        <a14:foregroundMark x1="77692" y1="60110" x2="81209" y2="69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8901" r="-2198" b="21978"/>
          <a:stretch/>
        </p:blipFill>
        <p:spPr bwMode="auto">
          <a:xfrm>
            <a:off x="12204544" y="2362200"/>
            <a:ext cx="5486400" cy="439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3BB5D4-BB4A-4084-866F-7926967453A4}"/>
              </a:ext>
            </a:extLst>
          </p:cNvPr>
          <p:cNvSpPr txBox="1"/>
          <p:nvPr/>
        </p:nvSpPr>
        <p:spPr>
          <a:xfrm>
            <a:off x="1933904" y="6460812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228975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3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1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68334 0.00324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10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7"/>
          <p:cNvSpPr/>
          <p:nvPr/>
        </p:nvSpPr>
        <p:spPr>
          <a:xfrm>
            <a:off x="-20782" y="0"/>
            <a:ext cx="12268201" cy="22074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  <a:gd name="connsiteX0-449" fmla="*/ 76 w 21676"/>
              <a:gd name="connsiteY0-450" fmla="*/ 0 h 23225"/>
              <a:gd name="connsiteX1-451" fmla="*/ 21676 w 21676"/>
              <a:gd name="connsiteY1-452" fmla="*/ 0 h 23225"/>
              <a:gd name="connsiteX2-453" fmla="*/ 21625 w 21676"/>
              <a:gd name="connsiteY2-454" fmla="*/ 18938 h 23225"/>
              <a:gd name="connsiteX3-455" fmla="*/ 17591 w 21676"/>
              <a:gd name="connsiteY3-456" fmla="*/ 19806 h 23225"/>
              <a:gd name="connsiteX4-457" fmla="*/ 8469 w 21676"/>
              <a:gd name="connsiteY4-458" fmla="*/ 23038 h 23225"/>
              <a:gd name="connsiteX5-459" fmla="*/ 1 w 21676"/>
              <a:gd name="connsiteY5-460" fmla="*/ 20416 h 23225"/>
              <a:gd name="connsiteX6-461" fmla="*/ 76 w 21676"/>
              <a:gd name="connsiteY6-462" fmla="*/ 0 h 23225"/>
              <a:gd name="connsiteX0-463" fmla="*/ 76 w 21676"/>
              <a:gd name="connsiteY0-464" fmla="*/ 0 h 23225"/>
              <a:gd name="connsiteX1-465" fmla="*/ 21676 w 21676"/>
              <a:gd name="connsiteY1-466" fmla="*/ 0 h 23225"/>
              <a:gd name="connsiteX2-467" fmla="*/ 21625 w 21676"/>
              <a:gd name="connsiteY2-468" fmla="*/ 18938 h 23225"/>
              <a:gd name="connsiteX3-469" fmla="*/ 17591 w 21676"/>
              <a:gd name="connsiteY3-470" fmla="*/ 19806 h 23225"/>
              <a:gd name="connsiteX4-471" fmla="*/ 8290 w 21676"/>
              <a:gd name="connsiteY4-472" fmla="*/ 23038 h 23225"/>
              <a:gd name="connsiteX5-473" fmla="*/ 1 w 21676"/>
              <a:gd name="connsiteY5-474" fmla="*/ 20416 h 23225"/>
              <a:gd name="connsiteX6-475" fmla="*/ 76 w 21676"/>
              <a:gd name="connsiteY6-476" fmla="*/ 0 h 23225"/>
              <a:gd name="connsiteX0-477" fmla="*/ 76 w 21676"/>
              <a:gd name="connsiteY0-478" fmla="*/ 0 h 23054"/>
              <a:gd name="connsiteX1-479" fmla="*/ 21676 w 21676"/>
              <a:gd name="connsiteY1-480" fmla="*/ 0 h 23054"/>
              <a:gd name="connsiteX2-481" fmla="*/ 21625 w 21676"/>
              <a:gd name="connsiteY2-482" fmla="*/ 18938 h 23054"/>
              <a:gd name="connsiteX3-483" fmla="*/ 17591 w 21676"/>
              <a:gd name="connsiteY3-484" fmla="*/ 19806 h 23054"/>
              <a:gd name="connsiteX4-485" fmla="*/ 8290 w 21676"/>
              <a:gd name="connsiteY4-486" fmla="*/ 23038 h 23054"/>
              <a:gd name="connsiteX5-487" fmla="*/ 1 w 21676"/>
              <a:gd name="connsiteY5-488" fmla="*/ 20416 h 23054"/>
              <a:gd name="connsiteX6-489" fmla="*/ 76 w 21676"/>
              <a:gd name="connsiteY6-490" fmla="*/ 0 h 23054"/>
              <a:gd name="connsiteX0-491" fmla="*/ 76 w 21676"/>
              <a:gd name="connsiteY0-492" fmla="*/ 0 h 23038"/>
              <a:gd name="connsiteX1-493" fmla="*/ 21676 w 21676"/>
              <a:gd name="connsiteY1-494" fmla="*/ 0 h 23038"/>
              <a:gd name="connsiteX2-495" fmla="*/ 21625 w 21676"/>
              <a:gd name="connsiteY2-496" fmla="*/ 18938 h 23038"/>
              <a:gd name="connsiteX3-497" fmla="*/ 17591 w 21676"/>
              <a:gd name="connsiteY3-498" fmla="*/ 19806 h 23038"/>
              <a:gd name="connsiteX4-499" fmla="*/ 8290 w 21676"/>
              <a:gd name="connsiteY4-500" fmla="*/ 23038 h 23038"/>
              <a:gd name="connsiteX5-501" fmla="*/ 1 w 21676"/>
              <a:gd name="connsiteY5-502" fmla="*/ 20416 h 23038"/>
              <a:gd name="connsiteX6-503" fmla="*/ 76 w 21676"/>
              <a:gd name="connsiteY6-504" fmla="*/ 0 h 23038"/>
              <a:gd name="connsiteX0-505" fmla="*/ 76 w 21676"/>
              <a:gd name="connsiteY0-506" fmla="*/ 0 h 23038"/>
              <a:gd name="connsiteX1-507" fmla="*/ 21676 w 21676"/>
              <a:gd name="connsiteY1-508" fmla="*/ 0 h 23038"/>
              <a:gd name="connsiteX2-509" fmla="*/ 21625 w 21676"/>
              <a:gd name="connsiteY2-510" fmla="*/ 18938 h 23038"/>
              <a:gd name="connsiteX3-511" fmla="*/ 18037 w 21676"/>
              <a:gd name="connsiteY3-512" fmla="*/ 19806 h 23038"/>
              <a:gd name="connsiteX4-513" fmla="*/ 8290 w 21676"/>
              <a:gd name="connsiteY4-514" fmla="*/ 23038 h 23038"/>
              <a:gd name="connsiteX5-515" fmla="*/ 1 w 21676"/>
              <a:gd name="connsiteY5-516" fmla="*/ 20416 h 23038"/>
              <a:gd name="connsiteX6-517" fmla="*/ 76 w 21676"/>
              <a:gd name="connsiteY6-518" fmla="*/ 0 h 23038"/>
              <a:gd name="connsiteX0-519" fmla="*/ 76 w 21676"/>
              <a:gd name="connsiteY0-520" fmla="*/ 0 h 23038"/>
              <a:gd name="connsiteX1-521" fmla="*/ 21676 w 21676"/>
              <a:gd name="connsiteY1-522" fmla="*/ 0 h 23038"/>
              <a:gd name="connsiteX2-523" fmla="*/ 21625 w 21676"/>
              <a:gd name="connsiteY2-524" fmla="*/ 19390 h 23038"/>
              <a:gd name="connsiteX3-525" fmla="*/ 18037 w 21676"/>
              <a:gd name="connsiteY3-526" fmla="*/ 19806 h 23038"/>
              <a:gd name="connsiteX4-527" fmla="*/ 8290 w 21676"/>
              <a:gd name="connsiteY4-528" fmla="*/ 23038 h 23038"/>
              <a:gd name="connsiteX5-529" fmla="*/ 1 w 21676"/>
              <a:gd name="connsiteY5-530" fmla="*/ 20416 h 23038"/>
              <a:gd name="connsiteX6-531" fmla="*/ 76 w 21676"/>
              <a:gd name="connsiteY6-532" fmla="*/ 0 h 23038"/>
              <a:gd name="connsiteX0-533" fmla="*/ 76 w 21676"/>
              <a:gd name="connsiteY0-534" fmla="*/ 0 h 23038"/>
              <a:gd name="connsiteX1-535" fmla="*/ 21676 w 21676"/>
              <a:gd name="connsiteY1-536" fmla="*/ 0 h 23038"/>
              <a:gd name="connsiteX2-537" fmla="*/ 21625 w 21676"/>
              <a:gd name="connsiteY2-538" fmla="*/ 19390 h 23038"/>
              <a:gd name="connsiteX3-539" fmla="*/ 18037 w 21676"/>
              <a:gd name="connsiteY3-540" fmla="*/ 19806 h 23038"/>
              <a:gd name="connsiteX4-541" fmla="*/ 8290 w 21676"/>
              <a:gd name="connsiteY4-542" fmla="*/ 23038 h 23038"/>
              <a:gd name="connsiteX5-543" fmla="*/ 1 w 21676"/>
              <a:gd name="connsiteY5-544" fmla="*/ 20416 h 23038"/>
              <a:gd name="connsiteX6-545" fmla="*/ 76 w 21676"/>
              <a:gd name="connsiteY6-546" fmla="*/ 0 h 23038"/>
              <a:gd name="connsiteX0-547" fmla="*/ 76 w 21676"/>
              <a:gd name="connsiteY0-548" fmla="*/ 0 h 23075"/>
              <a:gd name="connsiteX1-549" fmla="*/ 21676 w 21676"/>
              <a:gd name="connsiteY1-550" fmla="*/ 0 h 23075"/>
              <a:gd name="connsiteX2-551" fmla="*/ 21625 w 21676"/>
              <a:gd name="connsiteY2-552" fmla="*/ 19390 h 23075"/>
              <a:gd name="connsiteX3-553" fmla="*/ 18037 w 21676"/>
              <a:gd name="connsiteY3-554" fmla="*/ 19806 h 23075"/>
              <a:gd name="connsiteX4-555" fmla="*/ 8290 w 21676"/>
              <a:gd name="connsiteY4-556" fmla="*/ 23038 h 23075"/>
              <a:gd name="connsiteX5-557" fmla="*/ 1 w 21676"/>
              <a:gd name="connsiteY5-558" fmla="*/ 20416 h 23075"/>
              <a:gd name="connsiteX6-559" fmla="*/ 76 w 21676"/>
              <a:gd name="connsiteY6-560" fmla="*/ 0 h 2307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lowchart: Document 17"/>
          <p:cNvSpPr/>
          <p:nvPr/>
        </p:nvSpPr>
        <p:spPr>
          <a:xfrm>
            <a:off x="-76199" y="-14642"/>
            <a:ext cx="12268199" cy="186169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00225" y="275590"/>
            <a:ext cx="9233535" cy="64628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Thứ....ngày....tháng....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04021" y="2338528"/>
            <a:ext cx="11625942" cy="1383665"/>
            <a:chOff x="1307651" y="2617912"/>
            <a:chExt cx="7102297" cy="1092595"/>
          </a:xfrm>
        </p:grpSpPr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2684" y="2617912"/>
              <a:ext cx="5768788" cy="10925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1307651" y="2745837"/>
              <a:ext cx="7102297" cy="654482"/>
            </a:xfrm>
            <a:prstGeom prst="rect">
              <a:avLst/>
            </a:prstGeom>
            <a:noFill/>
          </p:spPr>
          <p:txBody>
            <a:bodyPr wrap="square" lIns="89301" tIns="44651" rIns="89301" bIns="4465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Bảo</a:t>
              </a:r>
              <a:r>
                <a:rPr kumimoji="0" lang="en-US" sz="4800" b="1" i="0" u="none" strike="noStrike" kern="1200" cap="none" spc="0" normalizeH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quản</a:t>
              </a:r>
              <a:r>
                <a:rPr kumimoji="0" lang="en-US" sz="4800" b="1" i="0" u="none" strike="noStrike" kern="1200" cap="none" spc="0" normalizeH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đồ</a:t>
              </a:r>
              <a:r>
                <a:rPr kumimoji="0" lang="en-US" sz="4800" b="1" i="0" u="none" strike="noStrike" kern="1200" cap="none" spc="0" normalizeH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dùng</a:t>
              </a:r>
              <a:r>
                <a:rPr kumimoji="0" lang="en-US" sz="4800" b="1" i="0" u="none" strike="noStrike" kern="1200" cap="none" spc="0" normalizeH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gia</a:t>
              </a:r>
              <a:r>
                <a:rPr kumimoji="0" lang="en-US" sz="4800" b="1" i="0" u="none" strike="noStrike" kern="1200" cap="none" spc="0" normalizeH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50B34C"/>
                  </a:solidFill>
                  <a:effectLst>
                    <a:outerShdw blurRad="12700" dist="38100" dir="2700000" algn="tl" rotWithShape="0">
                      <a:srgbClr val="50B34C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đình</a:t>
              </a:r>
              <a:endParaRPr kumimoji="0" lang="en-US" sz="4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50B34C"/>
                </a:solidFill>
                <a:effectLst>
                  <a:outerShdw blurRad="12700" dist="38100" dir="2700000" algn="tl" rotWithShape="0">
                    <a:srgbClr val="50B34C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3" name="Rectangle 16"/>
          <p:cNvSpPr/>
          <p:nvPr/>
        </p:nvSpPr>
        <p:spPr>
          <a:xfrm rot="269291">
            <a:off x="366882" y="2245362"/>
            <a:ext cx="1448268" cy="1127520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78B832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6"/>
          <p:cNvSpPr/>
          <p:nvPr/>
        </p:nvSpPr>
        <p:spPr>
          <a:xfrm rot="489815">
            <a:off x="357355" y="2323096"/>
            <a:ext cx="1135945" cy="905568"/>
          </a:xfrm>
          <a:custGeom>
            <a:avLst/>
            <a:gdLst>
              <a:gd name="connsiteX0" fmla="*/ 0 w 1322292"/>
              <a:gd name="connsiteY0" fmla="*/ 0 h 1023843"/>
              <a:gd name="connsiteX1" fmla="*/ 1322292 w 1322292"/>
              <a:gd name="connsiteY1" fmla="*/ 0 h 1023843"/>
              <a:gd name="connsiteX2" fmla="*/ 1322292 w 1322292"/>
              <a:gd name="connsiteY2" fmla="*/ 1023843 h 1023843"/>
              <a:gd name="connsiteX3" fmla="*/ 0 w 1322292"/>
              <a:gd name="connsiteY3" fmla="*/ 1023843 h 1023843"/>
              <a:gd name="connsiteX4" fmla="*/ 0 w 1322292"/>
              <a:gd name="connsiteY4" fmla="*/ 0 h 1023843"/>
              <a:gd name="connsiteX0-1" fmla="*/ 38 w 1322330"/>
              <a:gd name="connsiteY0-2" fmla="*/ 0 h 1023843"/>
              <a:gd name="connsiteX1-3" fmla="*/ 1322330 w 1322330"/>
              <a:gd name="connsiteY1-4" fmla="*/ 0 h 1023843"/>
              <a:gd name="connsiteX2-5" fmla="*/ 1322330 w 1322330"/>
              <a:gd name="connsiteY2-6" fmla="*/ 1023843 h 1023843"/>
              <a:gd name="connsiteX3-7" fmla="*/ 38 w 1322330"/>
              <a:gd name="connsiteY3-8" fmla="*/ 1023843 h 1023843"/>
              <a:gd name="connsiteX4-9" fmla="*/ 401820 w 1322330"/>
              <a:gd name="connsiteY4-10" fmla="*/ 432335 h 1023843"/>
              <a:gd name="connsiteX5" fmla="*/ 38 w 1322330"/>
              <a:gd name="connsiteY5" fmla="*/ 0 h 10238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" y="connsiteY5"/>
              </a:cxn>
            </a:cxnLst>
            <a:rect l="l" t="t" r="r" b="b"/>
            <a:pathLst>
              <a:path w="1322330" h="1023843">
                <a:moveTo>
                  <a:pt x="38" y="0"/>
                </a:moveTo>
                <a:lnTo>
                  <a:pt x="1322330" y="0"/>
                </a:lnTo>
                <a:lnTo>
                  <a:pt x="1322330" y="1023843"/>
                </a:lnTo>
                <a:lnTo>
                  <a:pt x="38" y="1023843"/>
                </a:lnTo>
                <a:cubicBezTo>
                  <a:pt x="-4580" y="845146"/>
                  <a:pt x="406438" y="611032"/>
                  <a:pt x="401820" y="432335"/>
                </a:cubicBezTo>
                <a:lnTo>
                  <a:pt x="38" y="0"/>
                </a:lnTo>
                <a:close/>
              </a:path>
            </a:pathLst>
          </a:custGeom>
          <a:solidFill>
            <a:srgbClr val="92D050"/>
          </a:solidFill>
          <a:ln>
            <a:solidFill>
              <a:srgbClr val="78B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728" y="2141576"/>
            <a:ext cx="1416718" cy="1367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668360" y="2237142"/>
            <a:ext cx="967557" cy="1231900"/>
          </a:xfrm>
          <a:prstGeom prst="rect">
            <a:avLst/>
          </a:prstGeom>
          <a:noFill/>
        </p:spPr>
        <p:txBody>
          <a:bodyPr wrap="square" lIns="89301" tIns="44651" rIns="89301" bIns="4465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25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anose="020F0704030504030204" pitchFamily="34" charset="0"/>
                <a:ea typeface="Arial-Rounded" panose="020B0500000000000000" pitchFamily="34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" y="6629400"/>
            <a:ext cx="12192000" cy="2286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spcCol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图片 1">
            <a:extLst>
              <a:ext uri="{FF2B5EF4-FFF2-40B4-BE49-F238E27FC236}">
                <a16:creationId xmlns:a16="http://schemas.microsoft.com/office/drawing/2014/main" id="{FA034E0F-4D44-4EBA-A4F3-687AD3C5A4B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0" y="3897819"/>
            <a:ext cx="12191699" cy="296019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B53FECC-A080-495F-956B-19E8ACA6D0A4}"/>
              </a:ext>
            </a:extLst>
          </p:cNvPr>
          <p:cNvSpPr txBox="1"/>
          <p:nvPr/>
        </p:nvSpPr>
        <p:spPr>
          <a:xfrm>
            <a:off x="1933904" y="6460812"/>
            <a:ext cx="95539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 - https://www.facebook.com/huongthaoGADT/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8EC15B-2351-4D7E-8AEC-DE4C0639432E}"/>
              </a:ext>
            </a:extLst>
          </p:cNvPr>
          <p:cNvSpPr txBox="1"/>
          <p:nvPr/>
        </p:nvSpPr>
        <p:spPr>
          <a:xfrm>
            <a:off x="3486150" y="1809750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Mục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tiêu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395954-2AED-4BC3-AD3A-DC5E420EC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643" y="2942898"/>
            <a:ext cx="8358474" cy="2554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D4C5FC-2741-4F2E-99D4-ED4A418F2738}"/>
              </a:ext>
            </a:extLst>
          </p:cNvPr>
          <p:cNvSpPr txBox="1"/>
          <p:nvPr/>
        </p:nvSpPr>
        <p:spPr>
          <a:xfrm>
            <a:off x="1933904" y="6460812"/>
            <a:ext cx="109307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Bản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quyền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thuộc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về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FB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Hương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Thảo</a:t>
            </a:r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-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133429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274359-CBCD-4325-A1B6-C00123EB7E54}"/>
              </a:ext>
            </a:extLst>
          </p:cNvPr>
          <p:cNvSpPr txBox="1"/>
          <p:nvPr/>
        </p:nvSpPr>
        <p:spPr>
          <a:xfrm>
            <a:off x="4038600" y="1457325"/>
            <a:ext cx="3829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Tiết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23014419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kgr 2">
            <a:extLst>
              <a:ext uri="{FF2B5EF4-FFF2-40B4-BE49-F238E27FC236}">
                <a16:creationId xmlns:a16="http://schemas.microsoft.com/office/drawing/2014/main" id="{A6891109-3BEE-4379-BBA4-773EFE69B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2CFB906B-C86E-4F7B-8561-CCFA1F145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737705"/>
            <a:ext cx="12191999" cy="3967171"/>
          </a:xfrm>
          <a:prstGeom prst="rect">
            <a:avLst/>
          </a:prstGeom>
        </p:spPr>
      </p:pic>
      <p:pic>
        <p:nvPicPr>
          <p:cNvPr id="23" name="Mây 3">
            <a:extLst>
              <a:ext uri="{FF2B5EF4-FFF2-40B4-BE49-F238E27FC236}">
                <a16:creationId xmlns:a16="http://schemas.microsoft.com/office/drawing/2014/main" id="{AE93FE02-DB59-4C79-9595-BDB21391818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27" name="Mặt trời">
            <a:extLst>
              <a:ext uri="{FF2B5EF4-FFF2-40B4-BE49-F238E27FC236}">
                <a16:creationId xmlns:a16="http://schemas.microsoft.com/office/drawing/2014/main" id="{6636E5CD-B3A7-4E53-948D-E3AEF61E33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8" name="Bảng">
            <a:extLst>
              <a:ext uri="{FF2B5EF4-FFF2-40B4-BE49-F238E27FC236}">
                <a16:creationId xmlns:a16="http://schemas.microsoft.com/office/drawing/2014/main" id="{B01E563B-2B5B-42EE-8427-356BDB4C7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2" y="1308292"/>
            <a:ext cx="7924136" cy="4570649"/>
          </a:xfrm>
          <a:prstGeom prst="rect">
            <a:avLst/>
          </a:prstGeom>
        </p:spPr>
      </p:pic>
      <p:pic>
        <p:nvPicPr>
          <p:cNvPr id="5" name="bkgr 1">
            <a:extLst>
              <a:ext uri="{FF2B5EF4-FFF2-40B4-BE49-F238E27FC236}">
                <a16:creationId xmlns:a16="http://schemas.microsoft.com/office/drawing/2014/main" id="{EE608529-74D9-400B-8DBC-8AA55BF44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1" name="bóng bay 1">
            <a:extLst>
              <a:ext uri="{FF2B5EF4-FFF2-40B4-BE49-F238E27FC236}">
                <a16:creationId xmlns:a16="http://schemas.microsoft.com/office/drawing/2014/main" id="{7A93F8E8-0282-4159-B1C7-00A9F2E978C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3" name="bóng bay 2">
            <a:extLst>
              <a:ext uri="{FF2B5EF4-FFF2-40B4-BE49-F238E27FC236}">
                <a16:creationId xmlns:a16="http://schemas.microsoft.com/office/drawing/2014/main" id="{22C5EFB3-49C0-4658-A0CA-CD0E4F34678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5" name="bóng bay 3">
            <a:extLst>
              <a:ext uri="{FF2B5EF4-FFF2-40B4-BE49-F238E27FC236}">
                <a16:creationId xmlns:a16="http://schemas.microsoft.com/office/drawing/2014/main" id="{BBB5CE74-F31D-4B7D-BF2E-90F5B2E105D1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D89CA989-BC85-4D67-8058-6CFC5AEDBA4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21" name="Mây 1">
            <a:extLst>
              <a:ext uri="{FF2B5EF4-FFF2-40B4-BE49-F238E27FC236}">
                <a16:creationId xmlns:a16="http://schemas.microsoft.com/office/drawing/2014/main" id="{7D6F8ED2-3AEC-4783-9D72-751F57811146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52AF4C38-29F5-4402-B531-270D2EBA04A4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5" name="Mây 4">
            <a:extLst>
              <a:ext uri="{FF2B5EF4-FFF2-40B4-BE49-F238E27FC236}">
                <a16:creationId xmlns:a16="http://schemas.microsoft.com/office/drawing/2014/main" id="{440933B4-60B6-471D-9839-79BAFAC76CB0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8" name="Luyện đọc từ khó">
            <a:extLst>
              <a:ext uri="{FF2B5EF4-FFF2-40B4-BE49-F238E27FC236}">
                <a16:creationId xmlns:a16="http://schemas.microsoft.com/office/drawing/2014/main" id="{E14D4A15-BAA0-4C95-832F-EBC1362431C4}"/>
              </a:ext>
            </a:extLst>
          </p:cNvPr>
          <p:cNvSpPr txBox="1"/>
          <p:nvPr/>
        </p:nvSpPr>
        <p:spPr>
          <a:xfrm>
            <a:off x="3641642" y="2491193"/>
            <a:ext cx="490871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Khám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 </a:t>
            </a:r>
            <a:r>
              <a:rPr kumimoji="0" lang="en-US" sz="88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iCiel Cucho" pitchFamily="50" charset="0"/>
              </a:rPr>
              <a:t>phá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iCiel Cucho" pitchFamily="50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AEDF42D-3038-4C14-8993-D94E83DD2733}"/>
              </a:ext>
            </a:extLst>
          </p:cNvPr>
          <p:cNvPicPr/>
          <p:nvPr/>
        </p:nvPicPr>
        <p:blipFill>
          <a:blip r:embed="rId16"/>
          <a:stretch>
            <a:fillRect/>
          </a:stretch>
        </p:blipFill>
        <p:spPr>
          <a:xfrm>
            <a:off x="116720" y="109483"/>
            <a:ext cx="166687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5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oạt độ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1070</Words>
  <Application>Microsoft Office PowerPoint</Application>
  <PresentationFormat>Widescreen</PresentationFormat>
  <Paragraphs>125</Paragraphs>
  <Slides>40</Slides>
  <Notes>10</Notes>
  <HiddenSlides>0</HiddenSlides>
  <MMClips>24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40</vt:i4>
      </vt:variant>
    </vt:vector>
  </HeadingPairs>
  <TitlesOfParts>
    <vt:vector size="63" baseType="lpstr">
      <vt:lpstr>等线</vt:lpstr>
      <vt:lpstr>等线 Light</vt:lpstr>
      <vt:lpstr>Arial</vt:lpstr>
      <vt:lpstr>Arial Rounded MT Bold</vt:lpstr>
      <vt:lpstr>Arial-Rounded</vt:lpstr>
      <vt:lpstr>Averta Std CY Bold</vt:lpstr>
      <vt:lpstr>Calibri</vt:lpstr>
      <vt:lpstr>Calibri Light</vt:lpstr>
      <vt:lpstr>Lucida Calligraphy</vt:lpstr>
      <vt:lpstr>Montserrat Medium</vt:lpstr>
      <vt:lpstr>Quicksand Medium</vt:lpstr>
      <vt:lpstr>Times New Roman</vt:lpstr>
      <vt:lpstr>9_www.33ppt.com</vt:lpstr>
      <vt:lpstr>Hoạt động</vt:lpstr>
      <vt:lpstr>Office 主题​​</vt:lpstr>
      <vt:lpstr>2_Office Theme</vt:lpstr>
      <vt:lpstr>Office Theme</vt:lpstr>
      <vt:lpstr>4_Office Theme</vt:lpstr>
      <vt:lpstr>5_Office Theme</vt:lpstr>
      <vt:lpstr>6_Office Theme</vt:lpstr>
      <vt:lpstr>7_Office Theme</vt:lpstr>
      <vt:lpstr>1_Office Theme</vt:lpstr>
      <vt:lpstr>4_Office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tran thao</cp:lastModifiedBy>
  <cp:revision>30</cp:revision>
  <dcterms:created xsi:type="dcterms:W3CDTF">2021-06-21T08:36:03Z</dcterms:created>
  <dcterms:modified xsi:type="dcterms:W3CDTF">2021-06-22T06:39:01Z</dcterms:modified>
</cp:coreProperties>
</file>