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9" r:id="rId3"/>
    <p:sldId id="289" r:id="rId4"/>
    <p:sldId id="297" r:id="rId5"/>
    <p:sldId id="310" r:id="rId6"/>
    <p:sldId id="262" r:id="rId7"/>
    <p:sldId id="311" r:id="rId8"/>
    <p:sldId id="286" r:id="rId9"/>
    <p:sldId id="302" r:id="rId10"/>
    <p:sldId id="268" r:id="rId11"/>
    <p:sldId id="272" r:id="rId12"/>
    <p:sldId id="281" r:id="rId13"/>
    <p:sldId id="282" r:id="rId14"/>
    <p:sldId id="284" r:id="rId15"/>
    <p:sldId id="305" r:id="rId16"/>
    <p:sldId id="285" r:id="rId17"/>
    <p:sldId id="308" r:id="rId18"/>
  </p:sldIdLst>
  <p:sldSz cx="12161838"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879"/>
    <a:srgbClr val="C9E8EF"/>
    <a:srgbClr val="E8F5F8"/>
    <a:srgbClr val="EBF6F9"/>
    <a:srgbClr val="F88302"/>
    <a:srgbClr val="006BBC"/>
    <a:srgbClr val="FF19AD"/>
    <a:srgbClr val="FAE460"/>
    <a:srgbClr val="0083E6"/>
    <a:srgbClr val="FFF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46" autoAdjust="0"/>
    <p:restoredTop sz="90747" autoAdjust="0"/>
  </p:normalViewPr>
  <p:slideViewPr>
    <p:cSldViewPr>
      <p:cViewPr>
        <p:scale>
          <a:sx n="50" d="100"/>
          <a:sy n="50" d="100"/>
        </p:scale>
        <p:origin x="992" y="276"/>
      </p:cViewPr>
      <p:guideLst>
        <p:guide orient="horz" pos="2160"/>
        <p:guide pos="383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393E71-07F5-488B-AE25-F3CA7D5BF9F6}" type="datetimeFigureOut">
              <a:rPr lang="en-US" smtClean="0"/>
              <a:t>1/7/2022</a:t>
            </a:fld>
            <a:endParaRPr lang="en-US"/>
          </a:p>
        </p:txBody>
      </p:sp>
      <p:sp>
        <p:nvSpPr>
          <p:cNvPr id="4" name="Slide Image Placeholder 3"/>
          <p:cNvSpPr>
            <a:spLocks noGrp="1" noRot="1" noChangeAspect="1"/>
          </p:cNvSpPr>
          <p:nvPr>
            <p:ph type="sldImg" idx="2"/>
          </p:nvPr>
        </p:nvSpPr>
        <p:spPr>
          <a:xfrm>
            <a:off x="388938" y="685800"/>
            <a:ext cx="60801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6B2E6C-2AFC-4020-8547-494ABD7E6602}" type="slidenum">
              <a:rPr lang="en-US" smtClean="0"/>
              <a:t>‹#›</a:t>
            </a:fld>
            <a:endParaRPr lang="en-US"/>
          </a:p>
        </p:txBody>
      </p:sp>
    </p:spTree>
    <p:extLst>
      <p:ext uri="{BB962C8B-B14F-4D97-AF65-F5344CB8AC3E}">
        <p14:creationId xmlns:p14="http://schemas.microsoft.com/office/powerpoint/2010/main" val="1915073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2</a:t>
            </a:fld>
            <a:endParaRPr lang="en-US"/>
          </a:p>
        </p:txBody>
      </p:sp>
    </p:spTree>
    <p:extLst>
      <p:ext uri="{BB962C8B-B14F-4D97-AF65-F5344CB8AC3E}">
        <p14:creationId xmlns:p14="http://schemas.microsoft.com/office/powerpoint/2010/main" val="465048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3</a:t>
            </a:fld>
            <a:endParaRPr lang="en-US"/>
          </a:p>
        </p:txBody>
      </p:sp>
    </p:spTree>
    <p:extLst>
      <p:ext uri="{BB962C8B-B14F-4D97-AF65-F5344CB8AC3E}">
        <p14:creationId xmlns:p14="http://schemas.microsoft.com/office/powerpoint/2010/main" val="1943368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chủ</a:t>
            </a:r>
            <a:r>
              <a:rPr lang="en-US" baseline="0"/>
              <a:t> động cho HS đọc từ khó</a:t>
            </a:r>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4</a:t>
            </a:fld>
            <a:endParaRPr lang="en-US"/>
          </a:p>
        </p:txBody>
      </p:sp>
    </p:spTree>
    <p:extLst>
      <p:ext uri="{BB962C8B-B14F-4D97-AF65-F5344CB8AC3E}">
        <p14:creationId xmlns:p14="http://schemas.microsoft.com/office/powerpoint/2010/main" val="1560193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chú</a:t>
            </a:r>
            <a:r>
              <a:rPr lang="en-US" baseline="0"/>
              <a:t> ý giải thích cho HS hiểu tác dụng của dấu ngoặc kép.</a:t>
            </a:r>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5</a:t>
            </a:fld>
            <a:endParaRPr lang="en-US"/>
          </a:p>
        </p:txBody>
      </p:sp>
    </p:spTree>
    <p:extLst>
      <p:ext uri="{BB962C8B-B14F-4D97-AF65-F5344CB8AC3E}">
        <p14:creationId xmlns:p14="http://schemas.microsoft.com/office/powerpoint/2010/main" val="1560193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Câu</a:t>
            </a:r>
            <a:r>
              <a:rPr lang="en-US" baseline="0"/>
              <a:t> dài nên GV hướng dẫn viết bảng nhé</a:t>
            </a:r>
            <a:endParaRPr lang="en-US"/>
          </a:p>
        </p:txBody>
      </p:sp>
      <p:sp>
        <p:nvSpPr>
          <p:cNvPr id="4" name="Slide Number Placeholder 3"/>
          <p:cNvSpPr>
            <a:spLocks noGrp="1"/>
          </p:cNvSpPr>
          <p:nvPr>
            <p:ph type="sldNum" sz="quarter" idx="10"/>
          </p:nvPr>
        </p:nvSpPr>
        <p:spPr/>
        <p:txBody>
          <a:bodyPr/>
          <a:lstStyle/>
          <a:p>
            <a:fld id="{807AB927-42BB-4505-9EDE-3A59CF2143BF}" type="slidenum">
              <a:rPr lang="en-US" smtClean="0"/>
              <a:t>8</a:t>
            </a:fld>
            <a:endParaRPr lang="en-US"/>
          </a:p>
        </p:txBody>
      </p:sp>
    </p:spTree>
    <p:extLst>
      <p:ext uri="{BB962C8B-B14F-4D97-AF65-F5344CB8AC3E}">
        <p14:creationId xmlns:p14="http://schemas.microsoft.com/office/powerpoint/2010/main" val="2332184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7AB927-42BB-4505-9EDE-3A59CF2143BF}" type="slidenum">
              <a:rPr lang="en-US" smtClean="0"/>
              <a:t>10</a:t>
            </a:fld>
            <a:endParaRPr lang="en-US"/>
          </a:p>
        </p:txBody>
      </p:sp>
    </p:spTree>
    <p:extLst>
      <p:ext uri="{BB962C8B-B14F-4D97-AF65-F5344CB8AC3E}">
        <p14:creationId xmlns:p14="http://schemas.microsoft.com/office/powerpoint/2010/main" val="2332184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11</a:t>
            </a:fld>
            <a:endParaRPr lang="en-US"/>
          </a:p>
        </p:txBody>
      </p:sp>
    </p:spTree>
    <p:extLst>
      <p:ext uri="{BB962C8B-B14F-4D97-AF65-F5344CB8AC3E}">
        <p14:creationId xmlns:p14="http://schemas.microsoft.com/office/powerpoint/2010/main" val="2008988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Thầy</a:t>
            </a:r>
            <a:r>
              <a:rPr lang="en-US" baseline="0"/>
              <a:t> cô có thể sửa, thêm thắt nội dung nếu thấy chưa phù hợp nhé!</a:t>
            </a:r>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17</a:t>
            </a:fld>
            <a:endParaRPr lang="en-US"/>
          </a:p>
        </p:txBody>
      </p:sp>
    </p:spTree>
    <p:extLst>
      <p:ext uri="{BB962C8B-B14F-4D97-AF65-F5344CB8AC3E}">
        <p14:creationId xmlns:p14="http://schemas.microsoft.com/office/powerpoint/2010/main" val="442036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2138" y="2130426"/>
            <a:ext cx="10337562" cy="1470025"/>
          </a:xfrm>
        </p:spPr>
        <p:txBody>
          <a:bodyPr/>
          <a:lstStyle/>
          <a:p>
            <a:r>
              <a:rPr lang="en-US"/>
              <a:t>Click to edit Master title style</a:t>
            </a:r>
          </a:p>
        </p:txBody>
      </p:sp>
      <p:sp>
        <p:nvSpPr>
          <p:cNvPr id="3" name="Subtitle 2"/>
          <p:cNvSpPr>
            <a:spLocks noGrp="1"/>
          </p:cNvSpPr>
          <p:nvPr>
            <p:ph type="subTitle" idx="1"/>
          </p:nvPr>
        </p:nvSpPr>
        <p:spPr>
          <a:xfrm>
            <a:off x="1824276" y="3886200"/>
            <a:ext cx="851328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59D0918-B3BC-4D15-9AF8-385E8378AD06}" type="datetimeFigureOut">
              <a:rPr lang="en-US" smtClean="0"/>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2914579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9D0918-B3BC-4D15-9AF8-385E8378AD06}" type="datetimeFigureOut">
              <a:rPr lang="en-US" smtClean="0"/>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202263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0702" y="4406901"/>
            <a:ext cx="10337562"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0702" y="2906713"/>
            <a:ext cx="1033756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9D0918-B3BC-4D15-9AF8-385E8378AD06}" type="datetimeFigureOut">
              <a:rPr lang="en-US" smtClean="0"/>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4147723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8678" y="1600201"/>
            <a:ext cx="717675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188126" y="1600201"/>
            <a:ext cx="717886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9D0918-B3BC-4D15-9AF8-385E8378AD06}" type="datetimeFigureOut">
              <a:rPr lang="en-US" smtClean="0"/>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3991400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8092" y="274638"/>
            <a:ext cx="10945654"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8092" y="1535113"/>
            <a:ext cx="53735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8092" y="2174875"/>
            <a:ext cx="53735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8046" y="1535113"/>
            <a:ext cx="537570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8046" y="2174875"/>
            <a:ext cx="537570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9D0918-B3BC-4D15-9AF8-385E8378AD06}" type="datetimeFigureOut">
              <a:rPr lang="en-US" smtClean="0"/>
              <a:t>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1921351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9D0918-B3BC-4D15-9AF8-385E8378AD06}" type="datetimeFigureOut">
              <a:rPr lang="en-US" smtClean="0"/>
              <a:t>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2880585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9D0918-B3BC-4D15-9AF8-385E8378AD06}" type="datetimeFigureOut">
              <a:rPr lang="en-US" smtClean="0"/>
              <a:t>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3096163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93" y="273050"/>
            <a:ext cx="4001161"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54941" y="273051"/>
            <a:ext cx="679880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8093" y="1435101"/>
            <a:ext cx="4001161"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9D0918-B3BC-4D15-9AF8-385E8378AD06}" type="datetimeFigureOut">
              <a:rPr lang="en-US" smtClean="0"/>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3476820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3805" y="4800600"/>
            <a:ext cx="7297103"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3805" y="612775"/>
            <a:ext cx="729710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3805" y="5367338"/>
            <a:ext cx="72971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9D0918-B3BC-4D15-9AF8-385E8378AD06}" type="datetimeFigureOut">
              <a:rPr lang="en-US" smtClean="0"/>
              <a:t>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3688005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9D0918-B3BC-4D15-9AF8-385E8378AD06}" type="datetimeFigureOut">
              <a:rPr lang="en-US" smtClean="0"/>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1596012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28995" y="274639"/>
            <a:ext cx="3637994"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08678" y="274639"/>
            <a:ext cx="1071762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9D0918-B3BC-4D15-9AF8-385E8378AD06}" type="datetimeFigureOut">
              <a:rPr lang="en-US" smtClean="0"/>
              <a:t>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38271-59F9-4398-B3B9-61938CFED463}" type="slidenum">
              <a:rPr lang="en-US" smtClean="0"/>
              <a:t>‹#›</a:t>
            </a:fld>
            <a:endParaRPr lang="en-US"/>
          </a:p>
        </p:txBody>
      </p:sp>
    </p:spTree>
    <p:extLst>
      <p:ext uri="{BB962C8B-B14F-4D97-AF65-F5344CB8AC3E}">
        <p14:creationId xmlns:p14="http://schemas.microsoft.com/office/powerpoint/2010/main" val="34845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092" y="274638"/>
            <a:ext cx="10945654"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8092" y="1600201"/>
            <a:ext cx="10945654"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8092" y="6356351"/>
            <a:ext cx="2837762"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D0918-B3BC-4D15-9AF8-385E8378AD06}" type="datetimeFigureOut">
              <a:rPr lang="en-US" smtClean="0"/>
              <a:t>1/7/2022</a:t>
            </a:fld>
            <a:endParaRPr lang="en-US"/>
          </a:p>
        </p:txBody>
      </p:sp>
      <p:sp>
        <p:nvSpPr>
          <p:cNvPr id="5" name="Footer Placeholder 4"/>
          <p:cNvSpPr>
            <a:spLocks noGrp="1"/>
          </p:cNvSpPr>
          <p:nvPr>
            <p:ph type="ftr" sz="quarter" idx="3"/>
          </p:nvPr>
        </p:nvSpPr>
        <p:spPr>
          <a:xfrm>
            <a:off x="4155295" y="6356351"/>
            <a:ext cx="385124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15984" y="6356351"/>
            <a:ext cx="283776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638271-59F9-4398-B3B9-61938CFED463}" type="slidenum">
              <a:rPr lang="en-US" smtClean="0"/>
              <a:t>‹#›</a:t>
            </a:fld>
            <a:endParaRPr lang="en-US"/>
          </a:p>
        </p:txBody>
      </p:sp>
    </p:spTree>
    <p:extLst>
      <p:ext uri="{BB962C8B-B14F-4D97-AF65-F5344CB8AC3E}">
        <p14:creationId xmlns:p14="http://schemas.microsoft.com/office/powerpoint/2010/main" val="88756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a:xfrm>
            <a:off x="0" y="0"/>
            <a:ext cx="12161838" cy="3022600"/>
          </a:xfrm>
          <a:prstGeom prst="rect">
            <a:avLst/>
          </a:prstGeom>
          <a:solidFill>
            <a:srgbClr val="0086EA"/>
          </a:solidFill>
          <a:effectLst>
            <a:glow rad="50800">
              <a:schemeClr val="accent5">
                <a:satMod val="175000"/>
                <a:alpha val="18000"/>
              </a:schemeClr>
            </a:glow>
          </a:effectLst>
        </p:spPr>
        <p:txBody>
          <a:bodyPr vert="horz" lIns="91294" tIns="45647" rIns="91294" bIns="45647"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en-US" sz="10600" b="1">
              <a:solidFill>
                <a:srgbClr val="0070C0"/>
              </a:solidFill>
              <a:latin typeface="Arial-Rounded" pitchFamily="34" charset="0"/>
              <a:ea typeface="Arial-Rounded" pitchFamily="34" charset="0"/>
              <a:cs typeface="Arial-Rounded" pitchFamily="34" charset="0"/>
            </a:endParaRPr>
          </a:p>
        </p:txBody>
      </p:sp>
      <p:pic>
        <p:nvPicPr>
          <p:cNvPr id="3074" name="Picture 2" descr="Bộ SGK Lớp 6 - Kết nối tri thức với cuộc sống - Công ty Cổ phần Đầu tư và  Phát triển Giáo dục Phương Na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333"/>
          <a:stretch/>
        </p:blipFill>
        <p:spPr bwMode="auto">
          <a:xfrm>
            <a:off x="329384" y="462491"/>
            <a:ext cx="2039642" cy="187430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2394362" y="1254919"/>
            <a:ext cx="8330788" cy="1325563"/>
          </a:xfrm>
        </p:spPr>
        <p:txBody>
          <a:bodyPr>
            <a:noAutofit/>
          </a:bodyPr>
          <a:lstStyle/>
          <a:p>
            <a:pPr algn="ctr"/>
            <a:r>
              <a:rPr lang="en-US" sz="10600" b="1">
                <a:solidFill>
                  <a:schemeClr val="bg1"/>
                </a:solidFill>
                <a:latin typeface="AvantGarde" pitchFamily="2" charset="0"/>
                <a:ea typeface="AvantGarde" pitchFamily="2" charset="0"/>
                <a:cs typeface="AvantGarde" pitchFamily="2" charset="0"/>
              </a:rPr>
              <a:t>TIẾNG VIỆT </a:t>
            </a:r>
            <a:r>
              <a:rPr lang="en-US" sz="10600" b="1">
                <a:solidFill>
                  <a:schemeClr val="bg1"/>
                </a:solidFill>
                <a:latin typeface=".VnArialH" pitchFamily="34" charset="0"/>
                <a:ea typeface="AvantGarde" pitchFamily="2" charset="0"/>
                <a:cs typeface="AvantGarde" pitchFamily="2" charset="0"/>
              </a:rPr>
              <a:t>1</a:t>
            </a:r>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1513" y="4205197"/>
            <a:ext cx="4512126" cy="2182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23003"/>
            <a:ext cx="3439518" cy="4234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flipH="1" flipV="1">
            <a:off x="0" y="6807200"/>
            <a:ext cx="12161838" cy="16933"/>
          </a:xfrm>
          <a:prstGeom prst="line">
            <a:avLst/>
          </a:prstGeom>
          <a:ln w="88900">
            <a:solidFill>
              <a:srgbClr val="0086EA"/>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252119" y="3200400"/>
            <a:ext cx="4800600" cy="830997"/>
          </a:xfrm>
          <a:prstGeom prst="rect">
            <a:avLst/>
          </a:prstGeom>
          <a:noFill/>
        </p:spPr>
        <p:txBody>
          <a:bodyPr wrap="square" rtlCol="0">
            <a:spAutoFit/>
          </a:bodyPr>
          <a:lstStyle/>
          <a:p>
            <a:r>
              <a:rPr lang="en-US" sz="4800"/>
              <a:t>Trang 172- 173</a:t>
            </a:r>
          </a:p>
        </p:txBody>
      </p:sp>
    </p:spTree>
    <p:extLst>
      <p:ext uri="{BB962C8B-B14F-4D97-AF65-F5344CB8AC3E}">
        <p14:creationId xmlns:p14="http://schemas.microsoft.com/office/powerpoint/2010/main" val="1316983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798460350"/>
              </p:ext>
            </p:extLst>
          </p:nvPr>
        </p:nvGraphicFramePr>
        <p:xfrm>
          <a:off x="442119" y="3848218"/>
          <a:ext cx="11064242" cy="1676400"/>
        </p:xfrm>
        <a:graphic>
          <a:graphicData uri="http://schemas.openxmlformats.org/drawingml/2006/table">
            <a:tbl>
              <a:tblPr firstRow="1" bandRow="1">
                <a:tableStyleId>{5C22544A-7EE6-4342-B048-85BDC9FD1C3A}</a:tableStyleId>
              </a:tblPr>
              <a:tblGrid>
                <a:gridCol w="1580606">
                  <a:extLst>
                    <a:ext uri="{9D8B030D-6E8A-4147-A177-3AD203B41FA5}">
                      <a16:colId xmlns:a16="http://schemas.microsoft.com/office/drawing/2014/main" val="20000"/>
                    </a:ext>
                  </a:extLst>
                </a:gridCol>
                <a:gridCol w="1580606">
                  <a:extLst>
                    <a:ext uri="{9D8B030D-6E8A-4147-A177-3AD203B41FA5}">
                      <a16:colId xmlns:a16="http://schemas.microsoft.com/office/drawing/2014/main" val="20001"/>
                    </a:ext>
                  </a:extLst>
                </a:gridCol>
                <a:gridCol w="1580606">
                  <a:extLst>
                    <a:ext uri="{9D8B030D-6E8A-4147-A177-3AD203B41FA5}">
                      <a16:colId xmlns:a16="http://schemas.microsoft.com/office/drawing/2014/main" val="20002"/>
                    </a:ext>
                  </a:extLst>
                </a:gridCol>
                <a:gridCol w="1580606">
                  <a:extLst>
                    <a:ext uri="{9D8B030D-6E8A-4147-A177-3AD203B41FA5}">
                      <a16:colId xmlns:a16="http://schemas.microsoft.com/office/drawing/2014/main" val="20003"/>
                    </a:ext>
                  </a:extLst>
                </a:gridCol>
                <a:gridCol w="1580606">
                  <a:extLst>
                    <a:ext uri="{9D8B030D-6E8A-4147-A177-3AD203B41FA5}">
                      <a16:colId xmlns:a16="http://schemas.microsoft.com/office/drawing/2014/main" val="20004"/>
                    </a:ext>
                  </a:extLst>
                </a:gridCol>
                <a:gridCol w="1580606">
                  <a:extLst>
                    <a:ext uri="{9D8B030D-6E8A-4147-A177-3AD203B41FA5}">
                      <a16:colId xmlns:a16="http://schemas.microsoft.com/office/drawing/2014/main" val="20005"/>
                    </a:ext>
                  </a:extLst>
                </a:gridCol>
                <a:gridCol w="1580606">
                  <a:extLst>
                    <a:ext uri="{9D8B030D-6E8A-4147-A177-3AD203B41FA5}">
                      <a16:colId xmlns:a16="http://schemas.microsoft.com/office/drawing/2014/main" val="20006"/>
                    </a:ext>
                  </a:extLst>
                </a:gridCol>
              </a:tblGrid>
              <a:tr h="838200">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extLst>
                  <a:ext uri="{0D108BD9-81ED-4DB2-BD59-A6C34878D82A}">
                    <a16:rowId xmlns:a16="http://schemas.microsoft.com/office/drawing/2014/main" val="10000"/>
                  </a:ext>
                </a:extLst>
              </a:tr>
              <a:tr h="838200">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BE879"/>
                    </a:solid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a:txBody>
                    <a:bodyPr/>
                    <a:lstStyle/>
                    <a:p>
                      <a:endParaRPr lang="en-US"/>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2" name="Rectangle 1"/>
          <p:cNvSpPr/>
          <p:nvPr/>
        </p:nvSpPr>
        <p:spPr>
          <a:xfrm>
            <a:off x="-84457" y="-167309"/>
            <a:ext cx="11739552" cy="1949358"/>
          </a:xfrm>
          <a:custGeom>
            <a:avLst/>
            <a:gdLst>
              <a:gd name="connsiteX0" fmla="*/ 0 w 9144000"/>
              <a:gd name="connsiteY0" fmla="*/ 0 h 1373524"/>
              <a:gd name="connsiteX1" fmla="*/ 9144000 w 9144000"/>
              <a:gd name="connsiteY1" fmla="*/ 0 h 1373524"/>
              <a:gd name="connsiteX2" fmla="*/ 9144000 w 9144000"/>
              <a:gd name="connsiteY2" fmla="*/ 1373524 h 1373524"/>
              <a:gd name="connsiteX3" fmla="*/ 0 w 9144000"/>
              <a:gd name="connsiteY3" fmla="*/ 1373524 h 1373524"/>
              <a:gd name="connsiteX4" fmla="*/ 0 w 9144000"/>
              <a:gd name="connsiteY4"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0 w 9207500"/>
              <a:gd name="connsiteY3" fmla="*/ 992524 h 1373524"/>
              <a:gd name="connsiteX4" fmla="*/ 63500 w 9207500"/>
              <a:gd name="connsiteY4"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0 w 9207500"/>
              <a:gd name="connsiteY3" fmla="*/ 992524 h 1373524"/>
              <a:gd name="connsiteX4" fmla="*/ 63500 w 9207500"/>
              <a:gd name="connsiteY4"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0 w 9207500"/>
              <a:gd name="connsiteY3" fmla="*/ 992524 h 1373524"/>
              <a:gd name="connsiteX4" fmla="*/ 63500 w 9207500"/>
              <a:gd name="connsiteY4"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0 w 9207500"/>
              <a:gd name="connsiteY3" fmla="*/ 992524 h 1373524"/>
              <a:gd name="connsiteX4" fmla="*/ 63500 w 9207500"/>
              <a:gd name="connsiteY4"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1905000 w 9207500"/>
              <a:gd name="connsiteY3" fmla="*/ 1143000 h 1373524"/>
              <a:gd name="connsiteX4" fmla="*/ 0 w 9207500"/>
              <a:gd name="connsiteY4" fmla="*/ 992524 h 1373524"/>
              <a:gd name="connsiteX5" fmla="*/ 63500 w 9207500"/>
              <a:gd name="connsiteY5"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1930400 w 9207500"/>
              <a:gd name="connsiteY3" fmla="*/ 1079500 h 1373524"/>
              <a:gd name="connsiteX4" fmla="*/ 0 w 9207500"/>
              <a:gd name="connsiteY4" fmla="*/ 992524 h 1373524"/>
              <a:gd name="connsiteX5" fmla="*/ 63500 w 9207500"/>
              <a:gd name="connsiteY5"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3098800 w 9207500"/>
              <a:gd name="connsiteY3" fmla="*/ 1181100 h 1373524"/>
              <a:gd name="connsiteX4" fmla="*/ 1930400 w 9207500"/>
              <a:gd name="connsiteY4" fmla="*/ 1079500 h 1373524"/>
              <a:gd name="connsiteX5" fmla="*/ 0 w 9207500"/>
              <a:gd name="connsiteY5" fmla="*/ 992524 h 1373524"/>
              <a:gd name="connsiteX6" fmla="*/ 63500 w 9207500"/>
              <a:gd name="connsiteY6"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3733800 w 9207500"/>
              <a:gd name="connsiteY3" fmla="*/ 1244600 h 1373524"/>
              <a:gd name="connsiteX4" fmla="*/ 3098800 w 9207500"/>
              <a:gd name="connsiteY4" fmla="*/ 1181100 h 1373524"/>
              <a:gd name="connsiteX5" fmla="*/ 1930400 w 9207500"/>
              <a:gd name="connsiteY5" fmla="*/ 1079500 h 1373524"/>
              <a:gd name="connsiteX6" fmla="*/ 0 w 9207500"/>
              <a:gd name="connsiteY6" fmla="*/ 992524 h 1373524"/>
              <a:gd name="connsiteX7" fmla="*/ 63500 w 9207500"/>
              <a:gd name="connsiteY7"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4318000 w 9207500"/>
              <a:gd name="connsiteY3" fmla="*/ 1282700 h 1373524"/>
              <a:gd name="connsiteX4" fmla="*/ 3733800 w 9207500"/>
              <a:gd name="connsiteY4" fmla="*/ 1244600 h 1373524"/>
              <a:gd name="connsiteX5" fmla="*/ 3098800 w 9207500"/>
              <a:gd name="connsiteY5" fmla="*/ 1181100 h 1373524"/>
              <a:gd name="connsiteX6" fmla="*/ 1930400 w 9207500"/>
              <a:gd name="connsiteY6" fmla="*/ 1079500 h 1373524"/>
              <a:gd name="connsiteX7" fmla="*/ 0 w 9207500"/>
              <a:gd name="connsiteY7" fmla="*/ 992524 h 1373524"/>
              <a:gd name="connsiteX8" fmla="*/ 63500 w 9207500"/>
              <a:gd name="connsiteY8"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5080000 w 9207500"/>
              <a:gd name="connsiteY3" fmla="*/ 1308100 h 1373524"/>
              <a:gd name="connsiteX4" fmla="*/ 4318000 w 9207500"/>
              <a:gd name="connsiteY4" fmla="*/ 1282700 h 1373524"/>
              <a:gd name="connsiteX5" fmla="*/ 3733800 w 9207500"/>
              <a:gd name="connsiteY5" fmla="*/ 1244600 h 1373524"/>
              <a:gd name="connsiteX6" fmla="*/ 3098800 w 9207500"/>
              <a:gd name="connsiteY6" fmla="*/ 1181100 h 1373524"/>
              <a:gd name="connsiteX7" fmla="*/ 1930400 w 9207500"/>
              <a:gd name="connsiteY7" fmla="*/ 1079500 h 1373524"/>
              <a:gd name="connsiteX8" fmla="*/ 0 w 9207500"/>
              <a:gd name="connsiteY8" fmla="*/ 992524 h 1373524"/>
              <a:gd name="connsiteX9" fmla="*/ 63500 w 9207500"/>
              <a:gd name="connsiteY9" fmla="*/ 0 h 1373524"/>
              <a:gd name="connsiteX0" fmla="*/ 63500 w 9207500"/>
              <a:gd name="connsiteY0" fmla="*/ 0 h 1373524"/>
              <a:gd name="connsiteX1" fmla="*/ 9207500 w 9207500"/>
              <a:gd name="connsiteY1" fmla="*/ 0 h 1373524"/>
              <a:gd name="connsiteX2" fmla="*/ 9207500 w 9207500"/>
              <a:gd name="connsiteY2" fmla="*/ 1373524 h 1373524"/>
              <a:gd name="connsiteX3" fmla="*/ 6070600 w 9207500"/>
              <a:gd name="connsiteY3" fmla="*/ 1270000 h 1373524"/>
              <a:gd name="connsiteX4" fmla="*/ 5080000 w 9207500"/>
              <a:gd name="connsiteY4" fmla="*/ 1308100 h 1373524"/>
              <a:gd name="connsiteX5" fmla="*/ 4318000 w 9207500"/>
              <a:gd name="connsiteY5" fmla="*/ 1282700 h 1373524"/>
              <a:gd name="connsiteX6" fmla="*/ 3733800 w 9207500"/>
              <a:gd name="connsiteY6" fmla="*/ 1244600 h 1373524"/>
              <a:gd name="connsiteX7" fmla="*/ 3098800 w 9207500"/>
              <a:gd name="connsiteY7" fmla="*/ 1181100 h 1373524"/>
              <a:gd name="connsiteX8" fmla="*/ 1930400 w 9207500"/>
              <a:gd name="connsiteY8" fmla="*/ 1079500 h 1373524"/>
              <a:gd name="connsiteX9" fmla="*/ 0 w 9207500"/>
              <a:gd name="connsiteY9" fmla="*/ 992524 h 1373524"/>
              <a:gd name="connsiteX10" fmla="*/ 63500 w 9207500"/>
              <a:gd name="connsiteY10" fmla="*/ 0 h 1373524"/>
              <a:gd name="connsiteX0" fmla="*/ 63500 w 9207500"/>
              <a:gd name="connsiteY0" fmla="*/ 0 h 1436045"/>
              <a:gd name="connsiteX1" fmla="*/ 9207500 w 9207500"/>
              <a:gd name="connsiteY1" fmla="*/ 0 h 1436045"/>
              <a:gd name="connsiteX2" fmla="*/ 9207500 w 9207500"/>
              <a:gd name="connsiteY2" fmla="*/ 1373524 h 1436045"/>
              <a:gd name="connsiteX3" fmla="*/ 6731000 w 9207500"/>
              <a:gd name="connsiteY3" fmla="*/ 1168400 h 1436045"/>
              <a:gd name="connsiteX4" fmla="*/ 6070600 w 9207500"/>
              <a:gd name="connsiteY4" fmla="*/ 1270000 h 1436045"/>
              <a:gd name="connsiteX5" fmla="*/ 5080000 w 9207500"/>
              <a:gd name="connsiteY5" fmla="*/ 1308100 h 1436045"/>
              <a:gd name="connsiteX6" fmla="*/ 4318000 w 9207500"/>
              <a:gd name="connsiteY6" fmla="*/ 1282700 h 1436045"/>
              <a:gd name="connsiteX7" fmla="*/ 3733800 w 9207500"/>
              <a:gd name="connsiteY7" fmla="*/ 1244600 h 1436045"/>
              <a:gd name="connsiteX8" fmla="*/ 3098800 w 9207500"/>
              <a:gd name="connsiteY8" fmla="*/ 1181100 h 1436045"/>
              <a:gd name="connsiteX9" fmla="*/ 1930400 w 9207500"/>
              <a:gd name="connsiteY9" fmla="*/ 1079500 h 1436045"/>
              <a:gd name="connsiteX10" fmla="*/ 0 w 9207500"/>
              <a:gd name="connsiteY10" fmla="*/ 992524 h 1436045"/>
              <a:gd name="connsiteX11" fmla="*/ 63500 w 9207500"/>
              <a:gd name="connsiteY11" fmla="*/ 0 h 1436045"/>
              <a:gd name="connsiteX0" fmla="*/ 63500 w 9207500"/>
              <a:gd name="connsiteY0" fmla="*/ 0 h 1373524"/>
              <a:gd name="connsiteX1" fmla="*/ 9207500 w 9207500"/>
              <a:gd name="connsiteY1" fmla="*/ 0 h 1373524"/>
              <a:gd name="connsiteX2" fmla="*/ 9207500 w 9207500"/>
              <a:gd name="connsiteY2" fmla="*/ 1373524 h 1373524"/>
              <a:gd name="connsiteX3" fmla="*/ 6731000 w 9207500"/>
              <a:gd name="connsiteY3" fmla="*/ 1168400 h 1373524"/>
              <a:gd name="connsiteX4" fmla="*/ 6070600 w 9207500"/>
              <a:gd name="connsiteY4" fmla="*/ 1270000 h 1373524"/>
              <a:gd name="connsiteX5" fmla="*/ 5080000 w 9207500"/>
              <a:gd name="connsiteY5" fmla="*/ 1308100 h 1373524"/>
              <a:gd name="connsiteX6" fmla="*/ 4318000 w 9207500"/>
              <a:gd name="connsiteY6" fmla="*/ 1282700 h 1373524"/>
              <a:gd name="connsiteX7" fmla="*/ 3733800 w 9207500"/>
              <a:gd name="connsiteY7" fmla="*/ 1244600 h 1373524"/>
              <a:gd name="connsiteX8" fmla="*/ 3098800 w 9207500"/>
              <a:gd name="connsiteY8" fmla="*/ 1181100 h 1373524"/>
              <a:gd name="connsiteX9" fmla="*/ 1930400 w 9207500"/>
              <a:gd name="connsiteY9" fmla="*/ 1079500 h 1373524"/>
              <a:gd name="connsiteX10" fmla="*/ 0 w 9207500"/>
              <a:gd name="connsiteY10" fmla="*/ 992524 h 1373524"/>
              <a:gd name="connsiteX11" fmla="*/ 63500 w 9207500"/>
              <a:gd name="connsiteY11" fmla="*/ 0 h 1373524"/>
              <a:gd name="connsiteX0" fmla="*/ 63500 w 9245600"/>
              <a:gd name="connsiteY0" fmla="*/ 0 h 1308100"/>
              <a:gd name="connsiteX1" fmla="*/ 9207500 w 9245600"/>
              <a:gd name="connsiteY1" fmla="*/ 0 h 1308100"/>
              <a:gd name="connsiteX2" fmla="*/ 9245600 w 9245600"/>
              <a:gd name="connsiteY2" fmla="*/ 662324 h 1308100"/>
              <a:gd name="connsiteX3" fmla="*/ 6731000 w 9245600"/>
              <a:gd name="connsiteY3" fmla="*/ 1168400 h 1308100"/>
              <a:gd name="connsiteX4" fmla="*/ 6070600 w 9245600"/>
              <a:gd name="connsiteY4" fmla="*/ 1270000 h 1308100"/>
              <a:gd name="connsiteX5" fmla="*/ 5080000 w 9245600"/>
              <a:gd name="connsiteY5" fmla="*/ 1308100 h 1308100"/>
              <a:gd name="connsiteX6" fmla="*/ 4318000 w 9245600"/>
              <a:gd name="connsiteY6" fmla="*/ 1282700 h 1308100"/>
              <a:gd name="connsiteX7" fmla="*/ 3733800 w 9245600"/>
              <a:gd name="connsiteY7" fmla="*/ 1244600 h 1308100"/>
              <a:gd name="connsiteX8" fmla="*/ 3098800 w 9245600"/>
              <a:gd name="connsiteY8" fmla="*/ 1181100 h 1308100"/>
              <a:gd name="connsiteX9" fmla="*/ 1930400 w 9245600"/>
              <a:gd name="connsiteY9" fmla="*/ 1079500 h 1308100"/>
              <a:gd name="connsiteX10" fmla="*/ 0 w 9245600"/>
              <a:gd name="connsiteY10" fmla="*/ 992524 h 1308100"/>
              <a:gd name="connsiteX11" fmla="*/ 63500 w 9245600"/>
              <a:gd name="connsiteY11" fmla="*/ 0 h 1308100"/>
              <a:gd name="connsiteX0" fmla="*/ 63500 w 9245600"/>
              <a:gd name="connsiteY0" fmla="*/ 0 h 1308100"/>
              <a:gd name="connsiteX1" fmla="*/ 9207500 w 9245600"/>
              <a:gd name="connsiteY1" fmla="*/ 0 h 1308100"/>
              <a:gd name="connsiteX2" fmla="*/ 9245600 w 9245600"/>
              <a:gd name="connsiteY2" fmla="*/ 662324 h 1308100"/>
              <a:gd name="connsiteX3" fmla="*/ 6731000 w 9245600"/>
              <a:gd name="connsiteY3" fmla="*/ 1168400 h 1308100"/>
              <a:gd name="connsiteX4" fmla="*/ 6070600 w 9245600"/>
              <a:gd name="connsiteY4" fmla="*/ 1270000 h 1308100"/>
              <a:gd name="connsiteX5" fmla="*/ 5080000 w 9245600"/>
              <a:gd name="connsiteY5" fmla="*/ 1308100 h 1308100"/>
              <a:gd name="connsiteX6" fmla="*/ 4318000 w 9245600"/>
              <a:gd name="connsiteY6" fmla="*/ 1282700 h 1308100"/>
              <a:gd name="connsiteX7" fmla="*/ 3733800 w 9245600"/>
              <a:gd name="connsiteY7" fmla="*/ 1244600 h 1308100"/>
              <a:gd name="connsiteX8" fmla="*/ 3098800 w 9245600"/>
              <a:gd name="connsiteY8" fmla="*/ 1181100 h 1308100"/>
              <a:gd name="connsiteX9" fmla="*/ 1930400 w 9245600"/>
              <a:gd name="connsiteY9" fmla="*/ 1079500 h 1308100"/>
              <a:gd name="connsiteX10" fmla="*/ 0 w 9245600"/>
              <a:gd name="connsiteY10" fmla="*/ 992524 h 1308100"/>
              <a:gd name="connsiteX11" fmla="*/ 63500 w 9245600"/>
              <a:gd name="connsiteY11" fmla="*/ 0 h 1308100"/>
              <a:gd name="connsiteX0" fmla="*/ 63500 w 9207500"/>
              <a:gd name="connsiteY0" fmla="*/ 0 h 1308100"/>
              <a:gd name="connsiteX1" fmla="*/ 9207500 w 9207500"/>
              <a:gd name="connsiteY1" fmla="*/ 0 h 1308100"/>
              <a:gd name="connsiteX2" fmla="*/ 9004300 w 9207500"/>
              <a:gd name="connsiteY2" fmla="*/ 649624 h 1308100"/>
              <a:gd name="connsiteX3" fmla="*/ 6731000 w 9207500"/>
              <a:gd name="connsiteY3" fmla="*/ 1168400 h 1308100"/>
              <a:gd name="connsiteX4" fmla="*/ 6070600 w 9207500"/>
              <a:gd name="connsiteY4" fmla="*/ 1270000 h 1308100"/>
              <a:gd name="connsiteX5" fmla="*/ 5080000 w 9207500"/>
              <a:gd name="connsiteY5" fmla="*/ 1308100 h 1308100"/>
              <a:gd name="connsiteX6" fmla="*/ 4318000 w 9207500"/>
              <a:gd name="connsiteY6" fmla="*/ 1282700 h 1308100"/>
              <a:gd name="connsiteX7" fmla="*/ 3733800 w 9207500"/>
              <a:gd name="connsiteY7" fmla="*/ 1244600 h 1308100"/>
              <a:gd name="connsiteX8" fmla="*/ 3098800 w 9207500"/>
              <a:gd name="connsiteY8" fmla="*/ 1181100 h 1308100"/>
              <a:gd name="connsiteX9" fmla="*/ 1930400 w 9207500"/>
              <a:gd name="connsiteY9" fmla="*/ 1079500 h 1308100"/>
              <a:gd name="connsiteX10" fmla="*/ 0 w 9207500"/>
              <a:gd name="connsiteY10" fmla="*/ 992524 h 1308100"/>
              <a:gd name="connsiteX11" fmla="*/ 63500 w 9207500"/>
              <a:gd name="connsiteY11" fmla="*/ 0 h 1308100"/>
              <a:gd name="connsiteX0" fmla="*/ 63500 w 9207500"/>
              <a:gd name="connsiteY0" fmla="*/ 0 h 1308100"/>
              <a:gd name="connsiteX1" fmla="*/ 9207500 w 9207500"/>
              <a:gd name="connsiteY1" fmla="*/ 0 h 1308100"/>
              <a:gd name="connsiteX2" fmla="*/ 9004300 w 9207500"/>
              <a:gd name="connsiteY2" fmla="*/ 649624 h 1308100"/>
              <a:gd name="connsiteX3" fmla="*/ 6731000 w 9207500"/>
              <a:gd name="connsiteY3" fmla="*/ 1168400 h 1308100"/>
              <a:gd name="connsiteX4" fmla="*/ 6070600 w 9207500"/>
              <a:gd name="connsiteY4" fmla="*/ 1270000 h 1308100"/>
              <a:gd name="connsiteX5" fmla="*/ 5080000 w 9207500"/>
              <a:gd name="connsiteY5" fmla="*/ 1308100 h 1308100"/>
              <a:gd name="connsiteX6" fmla="*/ 4318000 w 9207500"/>
              <a:gd name="connsiteY6" fmla="*/ 1282700 h 1308100"/>
              <a:gd name="connsiteX7" fmla="*/ 3733800 w 9207500"/>
              <a:gd name="connsiteY7" fmla="*/ 1244600 h 1308100"/>
              <a:gd name="connsiteX8" fmla="*/ 3098800 w 9207500"/>
              <a:gd name="connsiteY8" fmla="*/ 1181100 h 1308100"/>
              <a:gd name="connsiteX9" fmla="*/ 1930400 w 9207500"/>
              <a:gd name="connsiteY9" fmla="*/ 1079500 h 1308100"/>
              <a:gd name="connsiteX10" fmla="*/ 0 w 9207500"/>
              <a:gd name="connsiteY10" fmla="*/ 992524 h 1308100"/>
              <a:gd name="connsiteX11" fmla="*/ 63500 w 9207500"/>
              <a:gd name="connsiteY11" fmla="*/ 0 h 1308100"/>
              <a:gd name="connsiteX0" fmla="*/ 63500 w 9024326"/>
              <a:gd name="connsiteY0" fmla="*/ 12700 h 1320800"/>
              <a:gd name="connsiteX1" fmla="*/ 8826500 w 9024326"/>
              <a:gd name="connsiteY1" fmla="*/ 0 h 1320800"/>
              <a:gd name="connsiteX2" fmla="*/ 9004300 w 9024326"/>
              <a:gd name="connsiteY2" fmla="*/ 662324 h 1320800"/>
              <a:gd name="connsiteX3" fmla="*/ 6731000 w 9024326"/>
              <a:gd name="connsiteY3" fmla="*/ 1181100 h 1320800"/>
              <a:gd name="connsiteX4" fmla="*/ 6070600 w 9024326"/>
              <a:gd name="connsiteY4" fmla="*/ 1282700 h 1320800"/>
              <a:gd name="connsiteX5" fmla="*/ 5080000 w 9024326"/>
              <a:gd name="connsiteY5" fmla="*/ 1320800 h 1320800"/>
              <a:gd name="connsiteX6" fmla="*/ 4318000 w 9024326"/>
              <a:gd name="connsiteY6" fmla="*/ 1295400 h 1320800"/>
              <a:gd name="connsiteX7" fmla="*/ 3733800 w 9024326"/>
              <a:gd name="connsiteY7" fmla="*/ 1257300 h 1320800"/>
              <a:gd name="connsiteX8" fmla="*/ 3098800 w 9024326"/>
              <a:gd name="connsiteY8" fmla="*/ 1193800 h 1320800"/>
              <a:gd name="connsiteX9" fmla="*/ 1930400 w 9024326"/>
              <a:gd name="connsiteY9" fmla="*/ 1092200 h 1320800"/>
              <a:gd name="connsiteX10" fmla="*/ 0 w 9024326"/>
              <a:gd name="connsiteY10" fmla="*/ 1005224 h 1320800"/>
              <a:gd name="connsiteX11" fmla="*/ 63500 w 9024326"/>
              <a:gd name="connsiteY11" fmla="*/ 12700 h 1320800"/>
              <a:gd name="connsiteX0" fmla="*/ 63500 w 8826500"/>
              <a:gd name="connsiteY0" fmla="*/ 12700 h 1320800"/>
              <a:gd name="connsiteX1" fmla="*/ 8826500 w 8826500"/>
              <a:gd name="connsiteY1" fmla="*/ 0 h 1320800"/>
              <a:gd name="connsiteX2" fmla="*/ 85852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31000 w 8826500"/>
              <a:gd name="connsiteY3" fmla="*/ 11811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2827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57900 w 8826500"/>
              <a:gd name="connsiteY4" fmla="*/ 12700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96300 w 8826500"/>
              <a:gd name="connsiteY2" fmla="*/ 7004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005224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092200 h 1320800"/>
              <a:gd name="connsiteX10" fmla="*/ 0 w 8826500"/>
              <a:gd name="connsiteY10" fmla="*/ 1219732 h 1320800"/>
              <a:gd name="connsiteX11" fmla="*/ 63500 w 8826500"/>
              <a:gd name="connsiteY11" fmla="*/ 12700 h 1320800"/>
              <a:gd name="connsiteX0" fmla="*/ 63500 w 8826500"/>
              <a:gd name="connsiteY0" fmla="*/ 12700 h 1320800"/>
              <a:gd name="connsiteX1" fmla="*/ 8826500 w 8826500"/>
              <a:gd name="connsiteY1" fmla="*/ 0 h 1320800"/>
              <a:gd name="connsiteX2" fmla="*/ 8483600 w 8826500"/>
              <a:gd name="connsiteY2" fmla="*/ 662324 h 1320800"/>
              <a:gd name="connsiteX3" fmla="*/ 6781800 w 8826500"/>
              <a:gd name="connsiteY3" fmla="*/ 1206500 h 1320800"/>
              <a:gd name="connsiteX4" fmla="*/ 6070600 w 8826500"/>
              <a:gd name="connsiteY4" fmla="*/ 1308100 h 1320800"/>
              <a:gd name="connsiteX5" fmla="*/ 5080000 w 8826500"/>
              <a:gd name="connsiteY5" fmla="*/ 1320800 h 1320800"/>
              <a:gd name="connsiteX6" fmla="*/ 4318000 w 8826500"/>
              <a:gd name="connsiteY6" fmla="*/ 1295400 h 1320800"/>
              <a:gd name="connsiteX7" fmla="*/ 3733800 w 8826500"/>
              <a:gd name="connsiteY7" fmla="*/ 1257300 h 1320800"/>
              <a:gd name="connsiteX8" fmla="*/ 3098800 w 8826500"/>
              <a:gd name="connsiteY8" fmla="*/ 1193800 h 1320800"/>
              <a:gd name="connsiteX9" fmla="*/ 1930400 w 8826500"/>
              <a:gd name="connsiteY9" fmla="*/ 1114780 h 1320800"/>
              <a:gd name="connsiteX10" fmla="*/ 0 w 8826500"/>
              <a:gd name="connsiteY10" fmla="*/ 1219732 h 1320800"/>
              <a:gd name="connsiteX11" fmla="*/ 63500 w 8826500"/>
              <a:gd name="connsiteY11" fmla="*/ 1270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6500" h="1320800">
                <a:moveTo>
                  <a:pt x="63500" y="12700"/>
                </a:moveTo>
                <a:lnTo>
                  <a:pt x="8826500" y="0"/>
                </a:lnTo>
                <a:cubicBezTo>
                  <a:pt x="8758767" y="216541"/>
                  <a:pt x="8652933" y="534683"/>
                  <a:pt x="8483600" y="662324"/>
                </a:cubicBezTo>
                <a:cubicBezTo>
                  <a:pt x="8034867" y="1015807"/>
                  <a:pt x="7304617" y="1096754"/>
                  <a:pt x="6781800" y="1206500"/>
                </a:cubicBezTo>
                <a:cubicBezTo>
                  <a:pt x="6462183" y="1278146"/>
                  <a:pt x="6335183" y="1278467"/>
                  <a:pt x="6070600" y="1308100"/>
                </a:cubicBezTo>
                <a:lnTo>
                  <a:pt x="5080000" y="1320800"/>
                </a:lnTo>
                <a:lnTo>
                  <a:pt x="4318000" y="1295400"/>
                </a:lnTo>
                <a:lnTo>
                  <a:pt x="3733800" y="1257300"/>
                </a:lnTo>
                <a:lnTo>
                  <a:pt x="3098800" y="1193800"/>
                </a:lnTo>
                <a:lnTo>
                  <a:pt x="1930400" y="1114780"/>
                </a:lnTo>
                <a:lnTo>
                  <a:pt x="0" y="1219732"/>
                </a:lnTo>
                <a:lnTo>
                  <a:pt x="63500" y="12700"/>
                </a:lnTo>
                <a:close/>
              </a:path>
            </a:pathLst>
          </a:cu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725" tIns="60862" rIns="121725" bIns="60862" spcCol="0" rtlCol="0" anchor="ctr"/>
          <a:lstStyle/>
          <a:p>
            <a:pPr algn="ctr"/>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119" y="247650"/>
            <a:ext cx="2203358" cy="2227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180130" y="295634"/>
            <a:ext cx="1422278" cy="676911"/>
          </a:xfrm>
          <a:prstGeom prst="rect">
            <a:avLst/>
          </a:prstGeom>
          <a:noFill/>
        </p:spPr>
        <p:txBody>
          <a:bodyPr wrap="square" lIns="121725" tIns="60862" rIns="121725" bIns="60862" rtlCol="0">
            <a:spAutoFit/>
          </a:bodyPr>
          <a:lstStyle/>
          <a:p>
            <a:pPr algn="ctr"/>
            <a:r>
              <a:rPr lang="en-US" sz="3600" b="1">
                <a:solidFill>
                  <a:schemeClr val="bg1"/>
                </a:solidFill>
                <a:latin typeface="Arrus-Black" pitchFamily="18" charset="0"/>
                <a:ea typeface="Arrus-Black" pitchFamily="18" charset="0"/>
                <a:cs typeface="Arrus-Black" pitchFamily="18" charset="0"/>
              </a:rPr>
              <a:t>BÀI</a:t>
            </a:r>
          </a:p>
        </p:txBody>
      </p:sp>
      <p:sp>
        <p:nvSpPr>
          <p:cNvPr id="32" name="TextBox 31"/>
          <p:cNvSpPr txBox="1"/>
          <p:nvPr/>
        </p:nvSpPr>
        <p:spPr>
          <a:xfrm>
            <a:off x="1372015" y="742950"/>
            <a:ext cx="1127504" cy="943848"/>
          </a:xfrm>
          <a:prstGeom prst="rect">
            <a:avLst/>
          </a:prstGeom>
          <a:noFill/>
        </p:spPr>
        <p:txBody>
          <a:bodyPr wrap="square" lIns="121725" tIns="60862" rIns="121725" bIns="60862" rtlCol="0">
            <a:spAutoFit/>
          </a:bodyPr>
          <a:lstStyle/>
          <a:p>
            <a:pPr algn="ctr"/>
            <a:r>
              <a:rPr lang="en-US" sz="5300" b="1">
                <a:solidFill>
                  <a:srgbClr val="006BBC"/>
                </a:solidFill>
                <a:latin typeface=".VnCooper" pitchFamily="34" charset="0"/>
                <a:ea typeface="Arial-Rounded" pitchFamily="34" charset="0"/>
                <a:cs typeface="Arial-Rounded" pitchFamily="34" charset="0"/>
              </a:rPr>
              <a:t>80</a:t>
            </a:r>
          </a:p>
        </p:txBody>
      </p:sp>
      <p:grpSp>
        <p:nvGrpSpPr>
          <p:cNvPr id="27" name="Group 26"/>
          <p:cNvGrpSpPr/>
          <p:nvPr/>
        </p:nvGrpSpPr>
        <p:grpSpPr>
          <a:xfrm>
            <a:off x="200450" y="2209800"/>
            <a:ext cx="3448696" cy="941185"/>
            <a:chOff x="63500" y="1429216"/>
            <a:chExt cx="2592937" cy="705889"/>
          </a:xfrm>
        </p:grpSpPr>
        <p:sp>
          <p:nvSpPr>
            <p:cNvPr id="4" name="Rounded Rectangle 3"/>
            <p:cNvSpPr/>
            <p:nvPr/>
          </p:nvSpPr>
          <p:spPr>
            <a:xfrm>
              <a:off x="384358" y="1429216"/>
              <a:ext cx="2272079" cy="705889"/>
            </a:xfrm>
            <a:prstGeom prst="roundRect">
              <a:avLst/>
            </a:prstGeom>
            <a:solidFill>
              <a:srgbClr val="006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00">
                  <a:latin typeface="Arial-Rounded" pitchFamily="34" charset="0"/>
                  <a:ea typeface="Arial-Rounded" pitchFamily="34" charset="0"/>
                  <a:cs typeface="Arial-Rounded" pitchFamily="34" charset="0"/>
                </a:rPr>
                <a:t>Đọc</a:t>
              </a:r>
            </a:p>
          </p:txBody>
        </p:sp>
        <p:sp>
          <p:nvSpPr>
            <p:cNvPr id="3" name="Oval 2"/>
            <p:cNvSpPr/>
            <p:nvPr/>
          </p:nvSpPr>
          <p:spPr>
            <a:xfrm>
              <a:off x="63500" y="1458734"/>
              <a:ext cx="641717" cy="641717"/>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a:solidFill>
                    <a:schemeClr val="tx1"/>
                  </a:solidFill>
                  <a:latin typeface="Arial Rounded MT Bold" pitchFamily="34" charset="0"/>
                  <a:ea typeface="Arial-Rounded" pitchFamily="34" charset="0"/>
                  <a:cs typeface="Arial-Rounded" pitchFamily="34" charset="0"/>
                </a:rPr>
                <a:t>1</a:t>
              </a:r>
            </a:p>
          </p:txBody>
        </p:sp>
      </p:grpSp>
      <p:sp>
        <p:nvSpPr>
          <p:cNvPr id="5" name="Title 1"/>
          <p:cNvSpPr txBox="1">
            <a:spLocks/>
          </p:cNvSpPr>
          <p:nvPr/>
        </p:nvSpPr>
        <p:spPr>
          <a:xfrm>
            <a:off x="3212149" y="69601"/>
            <a:ext cx="10717370" cy="1501088"/>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b="1">
                <a:solidFill>
                  <a:schemeClr val="bg1"/>
                </a:solidFill>
                <a:latin typeface="Arial-Rounded" pitchFamily="34" charset="0"/>
                <a:ea typeface="Arial-Rounded" pitchFamily="34" charset="0"/>
                <a:cs typeface="Arial-Rounded" pitchFamily="34" charset="0"/>
              </a:rPr>
              <a:t>ÔN TẬP</a:t>
            </a:r>
          </a:p>
          <a:p>
            <a:pPr>
              <a:lnSpc>
                <a:spcPct val="120000"/>
              </a:lnSpc>
            </a:pPr>
            <a:r>
              <a:rPr lang="en-US" b="1">
                <a:solidFill>
                  <a:schemeClr val="bg1"/>
                </a:solidFill>
                <a:latin typeface="Arial-Rounded" pitchFamily="34" charset="0"/>
                <a:ea typeface="Arial-Rounded" pitchFamily="34" charset="0"/>
                <a:cs typeface="Arial-Rounded" pitchFamily="34" charset="0"/>
              </a:rPr>
              <a:t>VÀ KỂ CHUYỆN</a:t>
            </a:r>
          </a:p>
        </p:txBody>
      </p:sp>
      <p:sp>
        <p:nvSpPr>
          <p:cNvPr id="45" name="Title 1"/>
          <p:cNvSpPr txBox="1">
            <a:spLocks/>
          </p:cNvSpPr>
          <p:nvPr/>
        </p:nvSpPr>
        <p:spPr>
          <a:xfrm>
            <a:off x="394821" y="3938761"/>
            <a:ext cx="1680901"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ngoan</a:t>
            </a:r>
          </a:p>
        </p:txBody>
      </p:sp>
      <p:sp>
        <p:nvSpPr>
          <p:cNvPr id="33" name="Title 1"/>
          <p:cNvSpPr txBox="1">
            <a:spLocks/>
          </p:cNvSpPr>
          <p:nvPr/>
        </p:nvSpPr>
        <p:spPr>
          <a:xfrm>
            <a:off x="1979255" y="3938761"/>
            <a:ext cx="1595393"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loát</a:t>
            </a:r>
          </a:p>
        </p:txBody>
      </p:sp>
      <p:sp>
        <p:nvSpPr>
          <p:cNvPr id="34" name="Title 1"/>
          <p:cNvSpPr txBox="1">
            <a:spLocks/>
          </p:cNvSpPr>
          <p:nvPr/>
        </p:nvSpPr>
        <p:spPr>
          <a:xfrm>
            <a:off x="3597851" y="3938761"/>
            <a:ext cx="1595393"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thoăn</a:t>
            </a:r>
          </a:p>
        </p:txBody>
      </p:sp>
      <p:sp>
        <p:nvSpPr>
          <p:cNvPr id="35" name="Title 1"/>
          <p:cNvSpPr txBox="1">
            <a:spLocks/>
          </p:cNvSpPr>
          <p:nvPr/>
        </p:nvSpPr>
        <p:spPr>
          <a:xfrm>
            <a:off x="5233140" y="3938761"/>
            <a:ext cx="1450357"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hoắt</a:t>
            </a:r>
          </a:p>
        </p:txBody>
      </p:sp>
      <p:sp>
        <p:nvSpPr>
          <p:cNvPr id="36" name="Title 1"/>
          <p:cNvSpPr txBox="1">
            <a:spLocks/>
          </p:cNvSpPr>
          <p:nvPr/>
        </p:nvSpPr>
        <p:spPr>
          <a:xfrm>
            <a:off x="6829783" y="3938761"/>
            <a:ext cx="1450357"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loài</a:t>
            </a:r>
          </a:p>
        </p:txBody>
      </p:sp>
      <p:sp>
        <p:nvSpPr>
          <p:cNvPr id="37" name="Title 1"/>
          <p:cNvSpPr txBox="1">
            <a:spLocks/>
          </p:cNvSpPr>
          <p:nvPr/>
        </p:nvSpPr>
        <p:spPr>
          <a:xfrm>
            <a:off x="8261169" y="3938761"/>
            <a:ext cx="1754932"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huệ</a:t>
            </a:r>
          </a:p>
        </p:txBody>
      </p:sp>
      <p:sp>
        <p:nvSpPr>
          <p:cNvPr id="38" name="Title 1"/>
          <p:cNvSpPr txBox="1">
            <a:spLocks/>
          </p:cNvSpPr>
          <p:nvPr/>
        </p:nvSpPr>
        <p:spPr>
          <a:xfrm>
            <a:off x="9998931" y="3938761"/>
            <a:ext cx="1450357"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tuỳ</a:t>
            </a:r>
          </a:p>
        </p:txBody>
      </p:sp>
      <p:sp>
        <p:nvSpPr>
          <p:cNvPr id="39" name="Title 1"/>
          <p:cNvSpPr txBox="1">
            <a:spLocks/>
          </p:cNvSpPr>
          <p:nvPr/>
        </p:nvSpPr>
        <p:spPr>
          <a:xfrm>
            <a:off x="2108525" y="4761597"/>
            <a:ext cx="1450357"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luận</a:t>
            </a:r>
          </a:p>
        </p:txBody>
      </p:sp>
      <p:sp>
        <p:nvSpPr>
          <p:cNvPr id="19" name="Title 1"/>
          <p:cNvSpPr txBox="1">
            <a:spLocks/>
          </p:cNvSpPr>
          <p:nvPr/>
        </p:nvSpPr>
        <p:spPr>
          <a:xfrm>
            <a:off x="3670368" y="4761597"/>
            <a:ext cx="1450357"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luật</a:t>
            </a:r>
          </a:p>
        </p:txBody>
      </p:sp>
      <p:sp>
        <p:nvSpPr>
          <p:cNvPr id="20" name="Title 1"/>
          <p:cNvSpPr txBox="1">
            <a:spLocks/>
          </p:cNvSpPr>
          <p:nvPr/>
        </p:nvSpPr>
        <p:spPr>
          <a:xfrm>
            <a:off x="4932303" y="4761597"/>
            <a:ext cx="2052030"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chuyển</a:t>
            </a:r>
          </a:p>
        </p:txBody>
      </p:sp>
      <p:sp>
        <p:nvSpPr>
          <p:cNvPr id="21" name="Title 1"/>
          <p:cNvSpPr txBox="1">
            <a:spLocks/>
          </p:cNvSpPr>
          <p:nvPr/>
        </p:nvSpPr>
        <p:spPr>
          <a:xfrm>
            <a:off x="6689734" y="4737757"/>
            <a:ext cx="1754932" cy="739774"/>
          </a:xfrm>
          <a:prstGeom prst="rect">
            <a:avLst/>
          </a:prstGeom>
        </p:spPr>
        <p:txBody>
          <a:bodyPr vert="horz" lIns="91294" tIns="45647" rIns="91294" bIns="45647"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a:latin typeface="Arial-Rounded" pitchFamily="34" charset="0"/>
                <a:ea typeface="Arial-Rounded" pitchFamily="34" charset="0"/>
                <a:cs typeface="Arial-Rounded" pitchFamily="34" charset="0"/>
              </a:rPr>
              <a:t>duyệt</a:t>
            </a:r>
          </a:p>
        </p:txBody>
      </p:sp>
    </p:spTree>
    <p:extLst>
      <p:ext uri="{BB962C8B-B14F-4D97-AF65-F5344CB8AC3E}">
        <p14:creationId xmlns:p14="http://schemas.microsoft.com/office/powerpoint/2010/main" val="153371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80">
                                          <p:stCondLst>
                                            <p:cond delay="0"/>
                                          </p:stCondLst>
                                        </p:cTn>
                                        <p:tgtEl>
                                          <p:spTgt spid="28"/>
                                        </p:tgtEl>
                                      </p:cBhvr>
                                    </p:animEffect>
                                    <p:anim calcmode="lin" valueType="num">
                                      <p:cBhvr>
                                        <p:cTn id="8"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3" dur="26">
                                          <p:stCondLst>
                                            <p:cond delay="650"/>
                                          </p:stCondLst>
                                        </p:cTn>
                                        <p:tgtEl>
                                          <p:spTgt spid="28"/>
                                        </p:tgtEl>
                                      </p:cBhvr>
                                      <p:to x="100000" y="60000"/>
                                    </p:animScale>
                                    <p:animScale>
                                      <p:cBhvr>
                                        <p:cTn id="14" dur="166" decel="50000">
                                          <p:stCondLst>
                                            <p:cond delay="676"/>
                                          </p:stCondLst>
                                        </p:cTn>
                                        <p:tgtEl>
                                          <p:spTgt spid="28"/>
                                        </p:tgtEl>
                                      </p:cBhvr>
                                      <p:to x="100000" y="100000"/>
                                    </p:animScale>
                                    <p:animScale>
                                      <p:cBhvr>
                                        <p:cTn id="15" dur="26">
                                          <p:stCondLst>
                                            <p:cond delay="1312"/>
                                          </p:stCondLst>
                                        </p:cTn>
                                        <p:tgtEl>
                                          <p:spTgt spid="28"/>
                                        </p:tgtEl>
                                      </p:cBhvr>
                                      <p:to x="100000" y="80000"/>
                                    </p:animScale>
                                    <p:animScale>
                                      <p:cBhvr>
                                        <p:cTn id="16" dur="166" decel="50000">
                                          <p:stCondLst>
                                            <p:cond delay="1338"/>
                                          </p:stCondLst>
                                        </p:cTn>
                                        <p:tgtEl>
                                          <p:spTgt spid="28"/>
                                        </p:tgtEl>
                                      </p:cBhvr>
                                      <p:to x="100000" y="100000"/>
                                    </p:animScale>
                                    <p:animScale>
                                      <p:cBhvr>
                                        <p:cTn id="17" dur="26">
                                          <p:stCondLst>
                                            <p:cond delay="1642"/>
                                          </p:stCondLst>
                                        </p:cTn>
                                        <p:tgtEl>
                                          <p:spTgt spid="28"/>
                                        </p:tgtEl>
                                      </p:cBhvr>
                                      <p:to x="100000" y="90000"/>
                                    </p:animScale>
                                    <p:animScale>
                                      <p:cBhvr>
                                        <p:cTn id="18" dur="166" decel="50000">
                                          <p:stCondLst>
                                            <p:cond delay="1668"/>
                                          </p:stCondLst>
                                        </p:cTn>
                                        <p:tgtEl>
                                          <p:spTgt spid="28"/>
                                        </p:tgtEl>
                                      </p:cBhvr>
                                      <p:to x="100000" y="100000"/>
                                    </p:animScale>
                                    <p:animScale>
                                      <p:cBhvr>
                                        <p:cTn id="19" dur="26">
                                          <p:stCondLst>
                                            <p:cond delay="1808"/>
                                          </p:stCondLst>
                                        </p:cTn>
                                        <p:tgtEl>
                                          <p:spTgt spid="28"/>
                                        </p:tgtEl>
                                      </p:cBhvr>
                                      <p:to x="100000" y="95000"/>
                                    </p:animScale>
                                    <p:animScale>
                                      <p:cBhvr>
                                        <p:cTn id="20" dur="166" decel="50000">
                                          <p:stCondLst>
                                            <p:cond delay="1834"/>
                                          </p:stCondLst>
                                        </p:cTn>
                                        <p:tgtEl>
                                          <p:spTgt spid="2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80">
                                          <p:stCondLst>
                                            <p:cond delay="0"/>
                                          </p:stCondLst>
                                        </p:cTn>
                                        <p:tgtEl>
                                          <p:spTgt spid="32"/>
                                        </p:tgtEl>
                                      </p:cBhvr>
                                    </p:animEffect>
                                    <p:anim calcmode="lin" valueType="num">
                                      <p:cBhvr>
                                        <p:cTn id="24"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9" dur="26">
                                          <p:stCondLst>
                                            <p:cond delay="650"/>
                                          </p:stCondLst>
                                        </p:cTn>
                                        <p:tgtEl>
                                          <p:spTgt spid="32"/>
                                        </p:tgtEl>
                                      </p:cBhvr>
                                      <p:to x="100000" y="60000"/>
                                    </p:animScale>
                                    <p:animScale>
                                      <p:cBhvr>
                                        <p:cTn id="30" dur="166" decel="50000">
                                          <p:stCondLst>
                                            <p:cond delay="676"/>
                                          </p:stCondLst>
                                        </p:cTn>
                                        <p:tgtEl>
                                          <p:spTgt spid="32"/>
                                        </p:tgtEl>
                                      </p:cBhvr>
                                      <p:to x="100000" y="100000"/>
                                    </p:animScale>
                                    <p:animScale>
                                      <p:cBhvr>
                                        <p:cTn id="31" dur="26">
                                          <p:stCondLst>
                                            <p:cond delay="1312"/>
                                          </p:stCondLst>
                                        </p:cTn>
                                        <p:tgtEl>
                                          <p:spTgt spid="32"/>
                                        </p:tgtEl>
                                      </p:cBhvr>
                                      <p:to x="100000" y="80000"/>
                                    </p:animScale>
                                    <p:animScale>
                                      <p:cBhvr>
                                        <p:cTn id="32" dur="166" decel="50000">
                                          <p:stCondLst>
                                            <p:cond delay="1338"/>
                                          </p:stCondLst>
                                        </p:cTn>
                                        <p:tgtEl>
                                          <p:spTgt spid="32"/>
                                        </p:tgtEl>
                                      </p:cBhvr>
                                      <p:to x="100000" y="100000"/>
                                    </p:animScale>
                                    <p:animScale>
                                      <p:cBhvr>
                                        <p:cTn id="33" dur="26">
                                          <p:stCondLst>
                                            <p:cond delay="1642"/>
                                          </p:stCondLst>
                                        </p:cTn>
                                        <p:tgtEl>
                                          <p:spTgt spid="32"/>
                                        </p:tgtEl>
                                      </p:cBhvr>
                                      <p:to x="100000" y="90000"/>
                                    </p:animScale>
                                    <p:animScale>
                                      <p:cBhvr>
                                        <p:cTn id="34" dur="166" decel="50000">
                                          <p:stCondLst>
                                            <p:cond delay="1668"/>
                                          </p:stCondLst>
                                        </p:cTn>
                                        <p:tgtEl>
                                          <p:spTgt spid="32"/>
                                        </p:tgtEl>
                                      </p:cBhvr>
                                      <p:to x="100000" y="100000"/>
                                    </p:animScale>
                                    <p:animScale>
                                      <p:cBhvr>
                                        <p:cTn id="35" dur="26">
                                          <p:stCondLst>
                                            <p:cond delay="1808"/>
                                          </p:stCondLst>
                                        </p:cTn>
                                        <p:tgtEl>
                                          <p:spTgt spid="32"/>
                                        </p:tgtEl>
                                      </p:cBhvr>
                                      <p:to x="100000" y="95000"/>
                                    </p:animScale>
                                    <p:animScale>
                                      <p:cBhvr>
                                        <p:cTn id="36" dur="166" decel="50000">
                                          <p:stCondLst>
                                            <p:cond delay="1834"/>
                                          </p:stCondLst>
                                        </p:cTn>
                                        <p:tgtEl>
                                          <p:spTgt spid="32"/>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10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fade">
                                      <p:cBhvr>
                                        <p:cTn id="10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5" grpId="0"/>
      <p:bldP spid="45" grpId="0"/>
      <p:bldP spid="33" grpId="0"/>
      <p:bldP spid="34" grpId="0"/>
      <p:bldP spid="35" grpId="0"/>
      <p:bldP spid="36" grpId="0"/>
      <p:bldP spid="37" grpId="0"/>
      <p:bldP spid="38" grpId="0"/>
      <p:bldP spid="39"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8E321E-820B-4B2B-A90F-9C197E64E2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503462" y="-2815461"/>
            <a:ext cx="7315201" cy="12336519"/>
          </a:xfrm>
          <a:prstGeom prst="rect">
            <a:avLst/>
          </a:prstGeom>
        </p:spPr>
      </p:pic>
    </p:spTree>
    <p:extLst>
      <p:ext uri="{BB962C8B-B14F-4D97-AF65-F5344CB8AC3E}">
        <p14:creationId xmlns:p14="http://schemas.microsoft.com/office/powerpoint/2010/main" val="254242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119" y="579882"/>
            <a:ext cx="11277600" cy="54399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400">
                <a:solidFill>
                  <a:srgbClr val="0070C0"/>
                </a:solidFill>
                <a:latin typeface="Arial-Rounded" pitchFamily="34" charset="0"/>
                <a:ea typeface="Arial-Rounded" pitchFamily="34" charset="0"/>
                <a:cs typeface="Arial-Rounded" pitchFamily="34" charset="0"/>
              </a:rPr>
              <a:t>	Mỗi lần về quê, Hà lại được bà kể cho nghe nhiều câu chuyện hay. Nào là truyền thuyết về Lạc Long Quân, truyền thuyết Thánh Gióng, truyền thuyết về hồ Hoàn Kiếm. Nào là sự tích cây quất, sự tích cây xoài,… Giọng kể của bà trầm ấm. Hà bị cuốn vào các câu chuyện suốt từ đầu cho đến cuối.</a:t>
            </a:r>
          </a:p>
        </p:txBody>
      </p:sp>
      <p:cxnSp>
        <p:nvCxnSpPr>
          <p:cNvPr id="4" name="Straight Connector 3"/>
          <p:cNvCxnSpPr/>
          <p:nvPr/>
        </p:nvCxnSpPr>
        <p:spPr>
          <a:xfrm flipH="1">
            <a:off x="7833519" y="1716115"/>
            <a:ext cx="117307" cy="5060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508919" y="838200"/>
            <a:ext cx="457200" cy="2743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itchFamily="34" charset="0"/>
                <a:ea typeface="Arial-Rounded" pitchFamily="34" charset="0"/>
                <a:cs typeface="Arial" pitchFamily="34" charset="0"/>
              </a:rPr>
              <a:t>1</a:t>
            </a:r>
          </a:p>
        </p:txBody>
      </p:sp>
      <p:sp>
        <p:nvSpPr>
          <p:cNvPr id="6" name="Oval 5"/>
          <p:cNvSpPr/>
          <p:nvPr/>
        </p:nvSpPr>
        <p:spPr>
          <a:xfrm>
            <a:off x="7950826" y="1520865"/>
            <a:ext cx="457200" cy="2743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itchFamily="34" charset="0"/>
                <a:ea typeface="Arial-Rounded" pitchFamily="34" charset="0"/>
                <a:cs typeface="Arial" pitchFamily="34" charset="0"/>
              </a:rPr>
              <a:t>2</a:t>
            </a:r>
          </a:p>
        </p:txBody>
      </p:sp>
      <p:cxnSp>
        <p:nvCxnSpPr>
          <p:cNvPr id="13" name="Straight Connector 12"/>
          <p:cNvCxnSpPr/>
          <p:nvPr/>
        </p:nvCxnSpPr>
        <p:spPr>
          <a:xfrm flipH="1">
            <a:off x="10195719" y="3046828"/>
            <a:ext cx="129038" cy="5060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9814719" y="3703204"/>
            <a:ext cx="129038" cy="5060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0324757" y="2819400"/>
            <a:ext cx="457200" cy="2743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itchFamily="34" charset="0"/>
                <a:ea typeface="Arial-Rounded" pitchFamily="34" charset="0"/>
                <a:cs typeface="Arial" pitchFamily="34" charset="0"/>
              </a:rPr>
              <a:t>3</a:t>
            </a:r>
          </a:p>
        </p:txBody>
      </p:sp>
      <p:cxnSp>
        <p:nvCxnSpPr>
          <p:cNvPr id="20" name="Straight Connector 19"/>
          <p:cNvCxnSpPr/>
          <p:nvPr/>
        </p:nvCxnSpPr>
        <p:spPr>
          <a:xfrm flipH="1">
            <a:off x="5547519" y="4383948"/>
            <a:ext cx="129038" cy="5060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9967119" y="3552853"/>
            <a:ext cx="457200" cy="2743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itchFamily="34" charset="0"/>
                <a:ea typeface="Arial-Rounded" pitchFamily="34" charset="0"/>
                <a:cs typeface="Arial" pitchFamily="34" charset="0"/>
              </a:rPr>
              <a:t>4</a:t>
            </a:r>
          </a:p>
        </p:txBody>
      </p:sp>
      <p:cxnSp>
        <p:nvCxnSpPr>
          <p:cNvPr id="23" name="Straight Connector 22"/>
          <p:cNvCxnSpPr/>
          <p:nvPr/>
        </p:nvCxnSpPr>
        <p:spPr>
          <a:xfrm flipH="1">
            <a:off x="8519319" y="5090248"/>
            <a:ext cx="129038" cy="5060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852319" y="4246788"/>
            <a:ext cx="457200" cy="2743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Arial" pitchFamily="34" charset="0"/>
                <a:ea typeface="Arial-Rounded" pitchFamily="34" charset="0"/>
                <a:cs typeface="Arial" pitchFamily="34" charset="0"/>
              </a:rPr>
              <a:t>5</a:t>
            </a:r>
          </a:p>
        </p:txBody>
      </p:sp>
    </p:spTree>
    <p:extLst>
      <p:ext uri="{BB962C8B-B14F-4D97-AF65-F5344CB8AC3E}">
        <p14:creationId xmlns:p14="http://schemas.microsoft.com/office/powerpoint/2010/main" val="422912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8" grpId="0" animBg="1"/>
      <p:bldP spid="22"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442119" y="76200"/>
            <a:ext cx="11277600" cy="54399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4400">
                <a:solidFill>
                  <a:srgbClr val="0070C0"/>
                </a:solidFill>
                <a:latin typeface="Arial-Rounded" pitchFamily="34" charset="0"/>
                <a:ea typeface="Arial-Rounded" pitchFamily="34" charset="0"/>
                <a:cs typeface="Arial-Rounded" pitchFamily="34" charset="0"/>
              </a:rPr>
              <a:t>	Mỗi lần về quê, Hà lại được bà kể cho nghe nhiều câu chuyện hay. Nào là truyền thuyết về Lạc Long Quân, truyền thuyết Thánh Gióng, truyền thuyết về hồ Hoàn Kiếm. Nào là sự tích cây quất, sự tích cây xoài,… Giọng kể của bà trầm ấm. Hà bị cuốn vào các câu chuyện suốt từ đầu cho đến cuối.</a:t>
            </a:r>
          </a:p>
        </p:txBody>
      </p:sp>
      <p:sp>
        <p:nvSpPr>
          <p:cNvPr id="18" name="Rounded Rectangle 17"/>
          <p:cNvSpPr/>
          <p:nvPr/>
        </p:nvSpPr>
        <p:spPr>
          <a:xfrm>
            <a:off x="26146" y="5709923"/>
            <a:ext cx="12024519" cy="746505"/>
          </a:xfrm>
          <a:prstGeom prst="roundRect">
            <a:avLst/>
          </a:prstGeom>
          <a:solidFill>
            <a:srgbClr val="006F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Arial-Rounded" pitchFamily="34" charset="0"/>
                <a:ea typeface="Arial-Rounded" pitchFamily="34" charset="0"/>
                <a:cs typeface="Arial-Rounded" pitchFamily="34" charset="0"/>
              </a:rPr>
              <a:t>Hà thường được nghe bà kể chuyện vào dịp nào?</a:t>
            </a:r>
          </a:p>
        </p:txBody>
      </p:sp>
      <p:cxnSp>
        <p:nvCxnSpPr>
          <p:cNvPr id="20" name="Straight Connector 19"/>
          <p:cNvCxnSpPr/>
          <p:nvPr/>
        </p:nvCxnSpPr>
        <p:spPr>
          <a:xfrm flipH="1">
            <a:off x="1737519" y="1114098"/>
            <a:ext cx="9601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823119" y="1828800"/>
            <a:ext cx="67818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68659" y="5704969"/>
            <a:ext cx="12024519" cy="746505"/>
          </a:xfrm>
          <a:prstGeom prst="roundRect">
            <a:avLst/>
          </a:prstGeom>
          <a:solidFill>
            <a:srgbClr val="006F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a:latin typeface="Arial-Rounded" pitchFamily="34" charset="0"/>
                <a:ea typeface="Arial-Rounded" pitchFamily="34" charset="0"/>
                <a:cs typeface="Arial-Rounded" pitchFamily="34" charset="0"/>
              </a:rPr>
              <a:t>Hà được bà kể cho nghe những câu chuyện gì?</a:t>
            </a:r>
          </a:p>
        </p:txBody>
      </p:sp>
      <p:cxnSp>
        <p:nvCxnSpPr>
          <p:cNvPr id="30" name="Straight Connector 29"/>
          <p:cNvCxnSpPr/>
          <p:nvPr/>
        </p:nvCxnSpPr>
        <p:spPr>
          <a:xfrm flipH="1">
            <a:off x="9910002" y="1760481"/>
            <a:ext cx="138667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823120" y="2438400"/>
            <a:ext cx="55625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842919" y="2438400"/>
            <a:ext cx="44537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838886" y="3124200"/>
            <a:ext cx="1295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2575719" y="3124200"/>
            <a:ext cx="73914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cxnSpLocks/>
          </p:cNvCxnSpPr>
          <p:nvPr/>
        </p:nvCxnSpPr>
        <p:spPr>
          <a:xfrm flipH="1">
            <a:off x="1470819" y="3809998"/>
            <a:ext cx="76581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47402" y="5733336"/>
            <a:ext cx="12024519" cy="746505"/>
          </a:xfrm>
          <a:prstGeom prst="roundRect">
            <a:avLst/>
          </a:prstGeom>
          <a:solidFill>
            <a:srgbClr val="006F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latin typeface="Arial-Rounded" pitchFamily="34" charset="0"/>
                <a:ea typeface="Arial-Rounded" pitchFamily="34" charset="0"/>
                <a:cs typeface="Arial-Rounded" pitchFamily="34" charset="0"/>
              </a:rPr>
              <a:t>Giọng kể của bà thế nào?</a:t>
            </a:r>
          </a:p>
        </p:txBody>
      </p:sp>
      <p:cxnSp>
        <p:nvCxnSpPr>
          <p:cNvPr id="39" name="Straight Connector 38"/>
          <p:cNvCxnSpPr>
            <a:cxnSpLocks/>
          </p:cNvCxnSpPr>
          <p:nvPr/>
        </p:nvCxnSpPr>
        <p:spPr>
          <a:xfrm flipH="1">
            <a:off x="10043319" y="3809466"/>
            <a:ext cx="12533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cxnSpLocks/>
          </p:cNvCxnSpPr>
          <p:nvPr/>
        </p:nvCxnSpPr>
        <p:spPr>
          <a:xfrm flipH="1">
            <a:off x="807354" y="4495800"/>
            <a:ext cx="458776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36774" y="5738290"/>
            <a:ext cx="12024519" cy="746505"/>
          </a:xfrm>
          <a:prstGeom prst="roundRect">
            <a:avLst/>
          </a:prstGeom>
          <a:solidFill>
            <a:srgbClr val="006F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a:latin typeface="Arial-Rounded" pitchFamily="34" charset="0"/>
                <a:ea typeface="Arial-Rounded" pitchFamily="34" charset="0"/>
                <a:cs typeface="Arial-Rounded" pitchFamily="34" charset="0"/>
              </a:rPr>
              <a:t>Câu</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nào</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cho</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thấy</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Hà</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rất</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thích</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nghe</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bà</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kể</a:t>
            </a:r>
            <a:r>
              <a:rPr lang="en-US" sz="4400" dirty="0">
                <a:latin typeface="Arial-Rounded" pitchFamily="34" charset="0"/>
                <a:ea typeface="Arial-Rounded" pitchFamily="34" charset="0"/>
                <a:cs typeface="Arial-Rounded" pitchFamily="34" charset="0"/>
              </a:rPr>
              <a:t> </a:t>
            </a:r>
            <a:r>
              <a:rPr lang="en-US" sz="4400" dirty="0" err="1">
                <a:latin typeface="Arial-Rounded" pitchFamily="34" charset="0"/>
                <a:ea typeface="Arial-Rounded" pitchFamily="34" charset="0"/>
                <a:cs typeface="Arial-Rounded" pitchFamily="34" charset="0"/>
              </a:rPr>
              <a:t>chuyện</a:t>
            </a:r>
            <a:r>
              <a:rPr lang="en-US" sz="4400" dirty="0">
                <a:latin typeface="Arial-Rounded" pitchFamily="34" charset="0"/>
                <a:ea typeface="Arial-Rounded" pitchFamily="34" charset="0"/>
                <a:cs typeface="Arial-Rounded" pitchFamily="34" charset="0"/>
              </a:rPr>
              <a:t>?</a:t>
            </a:r>
          </a:p>
        </p:txBody>
      </p:sp>
      <p:cxnSp>
        <p:nvCxnSpPr>
          <p:cNvPr id="45" name="Straight Connector 44"/>
          <p:cNvCxnSpPr>
            <a:cxnSpLocks/>
          </p:cNvCxnSpPr>
          <p:nvPr/>
        </p:nvCxnSpPr>
        <p:spPr>
          <a:xfrm flipH="1">
            <a:off x="5776119" y="4495800"/>
            <a:ext cx="55205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cxnSpLocks/>
          </p:cNvCxnSpPr>
          <p:nvPr/>
        </p:nvCxnSpPr>
        <p:spPr>
          <a:xfrm flipH="1">
            <a:off x="807355" y="5181600"/>
            <a:ext cx="755956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85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0"/>
                                        </p:tgtEl>
                                      </p:cBhvr>
                                    </p:animEffect>
                                    <p:set>
                                      <p:cBhvr>
                                        <p:cTn id="20" dur="1" fill="hold">
                                          <p:stCondLst>
                                            <p:cond delay="499"/>
                                          </p:stCondLst>
                                        </p:cTn>
                                        <p:tgtEl>
                                          <p:spTgt spid="20"/>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500"/>
                                        <p:tgtEl>
                                          <p:spTgt spid="30"/>
                                        </p:tgtEl>
                                      </p:cBhvr>
                                    </p:animEffect>
                                    <p:set>
                                      <p:cBhvr>
                                        <p:cTn id="59" dur="1" fill="hold">
                                          <p:stCondLst>
                                            <p:cond delay="499"/>
                                          </p:stCondLst>
                                        </p:cTn>
                                        <p:tgtEl>
                                          <p:spTgt spid="30"/>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32"/>
                                        </p:tgtEl>
                                      </p:cBhvr>
                                    </p:animEffect>
                                    <p:set>
                                      <p:cBhvr>
                                        <p:cTn id="62" dur="1" fill="hold">
                                          <p:stCondLst>
                                            <p:cond delay="499"/>
                                          </p:stCondLst>
                                        </p:cTn>
                                        <p:tgtEl>
                                          <p:spTgt spid="32"/>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34"/>
                                        </p:tgtEl>
                                      </p:cBhvr>
                                    </p:animEffect>
                                    <p:set>
                                      <p:cBhvr>
                                        <p:cTn id="65" dur="1" fill="hold">
                                          <p:stCondLst>
                                            <p:cond delay="499"/>
                                          </p:stCondLst>
                                        </p:cTn>
                                        <p:tgtEl>
                                          <p:spTgt spid="3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35"/>
                                        </p:tgtEl>
                                      </p:cBhvr>
                                    </p:animEffect>
                                    <p:set>
                                      <p:cBhvr>
                                        <p:cTn id="68" dur="1" fill="hold">
                                          <p:stCondLst>
                                            <p:cond delay="499"/>
                                          </p:stCondLst>
                                        </p:cTn>
                                        <p:tgtEl>
                                          <p:spTgt spid="35"/>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36"/>
                                        </p:tgtEl>
                                      </p:cBhvr>
                                    </p:animEffect>
                                    <p:set>
                                      <p:cBhvr>
                                        <p:cTn id="71" dur="1" fill="hold">
                                          <p:stCondLst>
                                            <p:cond delay="499"/>
                                          </p:stCondLst>
                                        </p:cTn>
                                        <p:tgtEl>
                                          <p:spTgt spid="36"/>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37"/>
                                        </p:tgtEl>
                                      </p:cBhvr>
                                    </p:animEffect>
                                    <p:set>
                                      <p:cBhvr>
                                        <p:cTn id="74" dur="1" fill="hold">
                                          <p:stCondLst>
                                            <p:cond delay="499"/>
                                          </p:stCondLst>
                                        </p:cTn>
                                        <p:tgtEl>
                                          <p:spTgt spid="37"/>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par>
                                <p:cTn id="85" presetID="10" presetClass="entr" presetSubtype="0" fill="hold"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nodeType="clickEffect">
                                  <p:stCondLst>
                                    <p:cond delay="0"/>
                                  </p:stCondLst>
                                  <p:childTnLst>
                                    <p:animEffect transition="out" filter="fade">
                                      <p:cBhvr>
                                        <p:cTn id="91" dur="500"/>
                                        <p:tgtEl>
                                          <p:spTgt spid="39"/>
                                        </p:tgtEl>
                                      </p:cBhvr>
                                    </p:animEffect>
                                    <p:set>
                                      <p:cBhvr>
                                        <p:cTn id="92" dur="1" fill="hold">
                                          <p:stCondLst>
                                            <p:cond delay="499"/>
                                          </p:stCondLst>
                                        </p:cTn>
                                        <p:tgtEl>
                                          <p:spTgt spid="39"/>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500"/>
                                        <p:tgtEl>
                                          <p:spTgt spid="40"/>
                                        </p:tgtEl>
                                      </p:cBhvr>
                                    </p:animEffect>
                                    <p:set>
                                      <p:cBhvr>
                                        <p:cTn id="95" dur="1" fill="hold">
                                          <p:stCondLst>
                                            <p:cond delay="499"/>
                                          </p:stCondLst>
                                        </p:cTn>
                                        <p:tgtEl>
                                          <p:spTgt spid="40"/>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500"/>
                                        <p:tgtEl>
                                          <p:spTgt spid="44"/>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500"/>
                                        <p:tgtEl>
                                          <p:spTgt spid="45"/>
                                        </p:tgtEl>
                                      </p:cBhvr>
                                    </p:animEffect>
                                  </p:childTnLst>
                                </p:cTn>
                              </p:par>
                              <p:par>
                                <p:cTn id="106" presetID="10" presetClass="entr" presetSubtype="0"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nodeType="clickEffect">
                                  <p:stCondLst>
                                    <p:cond delay="0"/>
                                  </p:stCondLst>
                                  <p:childTnLst>
                                    <p:animEffect transition="out" filter="fade">
                                      <p:cBhvr>
                                        <p:cTn id="112" dur="500"/>
                                        <p:tgtEl>
                                          <p:spTgt spid="45"/>
                                        </p:tgtEl>
                                      </p:cBhvr>
                                    </p:animEffect>
                                    <p:set>
                                      <p:cBhvr>
                                        <p:cTn id="113" dur="1" fill="hold">
                                          <p:stCondLst>
                                            <p:cond delay="499"/>
                                          </p:stCondLst>
                                        </p:cTn>
                                        <p:tgtEl>
                                          <p:spTgt spid="45"/>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47"/>
                                        </p:tgtEl>
                                      </p:cBhvr>
                                    </p:animEffect>
                                    <p:set>
                                      <p:cBhvr>
                                        <p:cTn id="116"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38"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b="19577"/>
          <a:stretch/>
        </p:blipFill>
        <p:spPr>
          <a:xfrm flipH="1">
            <a:off x="0" y="4291232"/>
            <a:ext cx="2818875" cy="2448395"/>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5723" t="9736" b="17249"/>
          <a:stretch/>
        </p:blipFill>
        <p:spPr>
          <a:xfrm>
            <a:off x="9591358" y="4438774"/>
            <a:ext cx="2570480" cy="2405179"/>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11667" b="21945"/>
          <a:stretch/>
        </p:blipFill>
        <p:spPr>
          <a:xfrm>
            <a:off x="1813719" y="152400"/>
            <a:ext cx="8792308" cy="4552950"/>
          </a:xfrm>
          <a:prstGeom prst="rect">
            <a:avLst/>
          </a:prstGeom>
        </p:spPr>
      </p:pic>
      <p:sp>
        <p:nvSpPr>
          <p:cNvPr id="5" name="Title 4"/>
          <p:cNvSpPr>
            <a:spLocks noGrp="1"/>
          </p:cNvSpPr>
          <p:nvPr>
            <p:ph type="title"/>
          </p:nvPr>
        </p:nvSpPr>
        <p:spPr>
          <a:xfrm>
            <a:off x="662236" y="2818047"/>
            <a:ext cx="10489585" cy="1325563"/>
          </a:xfrm>
        </p:spPr>
        <p:txBody>
          <a:bodyPr>
            <a:noAutofit/>
          </a:bodyPr>
          <a:lstStyle/>
          <a:p>
            <a:pPr algn="ctr"/>
            <a:r>
              <a:rPr lang="en-US" sz="9600" b="1">
                <a:solidFill>
                  <a:srgbClr val="0070C0"/>
                </a:solidFill>
                <a:latin typeface="DomCasual" pitchFamily="18" charset="0"/>
                <a:ea typeface="DomCasual" pitchFamily="18" charset="0"/>
                <a:cs typeface="DomCasual" pitchFamily="18" charset="0"/>
              </a:rPr>
              <a:t>Thư giãn nào!</a:t>
            </a:r>
          </a:p>
        </p:txBody>
      </p:sp>
    </p:spTree>
    <p:extLst>
      <p:ext uri="{BB962C8B-B14F-4D97-AF65-F5344CB8AC3E}">
        <p14:creationId xmlns:p14="http://schemas.microsoft.com/office/powerpoint/2010/main" val="255611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0000000_108507134990633_1889901322106856513_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938"/>
            <a:ext cx="12161838" cy="6840537"/>
          </a:xfrm>
          <a:prstGeom prst="rect">
            <a:avLst/>
          </a:prstGeom>
        </p:spPr>
      </p:pic>
    </p:spTree>
    <p:extLst>
      <p:ext uri="{BB962C8B-B14F-4D97-AF65-F5344CB8AC3E}">
        <p14:creationId xmlns:p14="http://schemas.microsoft.com/office/powerpoint/2010/main" val="1192275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215396" y="203422"/>
            <a:ext cx="2621250" cy="941185"/>
            <a:chOff x="63500" y="1429216"/>
            <a:chExt cx="1970813" cy="705889"/>
          </a:xfrm>
        </p:grpSpPr>
        <p:sp>
          <p:nvSpPr>
            <p:cNvPr id="17" name="Rounded Rectangle 16"/>
            <p:cNvSpPr/>
            <p:nvPr/>
          </p:nvSpPr>
          <p:spPr>
            <a:xfrm>
              <a:off x="384358" y="1429216"/>
              <a:ext cx="1649955" cy="705889"/>
            </a:xfrm>
            <a:prstGeom prst="roundRect">
              <a:avLst/>
            </a:prstGeom>
            <a:solidFill>
              <a:srgbClr val="008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Arial-Rounded" pitchFamily="34" charset="0"/>
                  <a:ea typeface="Arial-Rounded" pitchFamily="34" charset="0"/>
                  <a:cs typeface="Arial-Rounded" pitchFamily="34" charset="0"/>
                </a:rPr>
                <a:t>Viết</a:t>
              </a:r>
            </a:p>
          </p:txBody>
        </p:sp>
        <p:sp>
          <p:nvSpPr>
            <p:cNvPr id="19" name="Oval 18"/>
            <p:cNvSpPr/>
            <p:nvPr/>
          </p:nvSpPr>
          <p:spPr>
            <a:xfrm>
              <a:off x="63500" y="1458734"/>
              <a:ext cx="641717" cy="6417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solidFill>
                    <a:schemeClr val="tx1"/>
                  </a:solidFill>
                  <a:latin typeface="Arial Rounded MT Bold" pitchFamily="34" charset="0"/>
                  <a:ea typeface="Arial-Rounded" pitchFamily="34" charset="0"/>
                  <a:cs typeface="Arial-Rounded" pitchFamily="34" charset="0"/>
                </a:rPr>
                <a:t>2</a:t>
              </a:r>
            </a:p>
          </p:txBody>
        </p:sp>
      </p:grpSp>
      <p:grpSp>
        <p:nvGrpSpPr>
          <p:cNvPr id="2" name="Group 1"/>
          <p:cNvGrpSpPr/>
          <p:nvPr/>
        </p:nvGrpSpPr>
        <p:grpSpPr>
          <a:xfrm>
            <a:off x="156695" y="1981200"/>
            <a:ext cx="19322288" cy="3200400"/>
            <a:chOff x="-15081" y="2184691"/>
            <a:chExt cx="15198016" cy="2517286"/>
          </a:xfrm>
        </p:grpSpPr>
        <p:pic>
          <p:nvPicPr>
            <p:cNvPr id="307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r="7658"/>
            <a:stretch/>
          </p:blipFill>
          <p:spPr bwMode="auto">
            <a:xfrm>
              <a:off x="-15081" y="2184691"/>
              <a:ext cx="7599008" cy="251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r="7658"/>
            <a:stretch/>
          </p:blipFill>
          <p:spPr bwMode="auto">
            <a:xfrm>
              <a:off x="7583927" y="2184691"/>
              <a:ext cx="7599008" cy="251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 name="TextBox 9"/>
          <p:cNvSpPr txBox="1"/>
          <p:nvPr/>
        </p:nvSpPr>
        <p:spPr>
          <a:xfrm>
            <a:off x="-216481" y="2490082"/>
            <a:ext cx="13499608" cy="953909"/>
          </a:xfrm>
          <a:prstGeom prst="rect">
            <a:avLst/>
          </a:prstGeom>
          <a:noFill/>
        </p:spPr>
        <p:txBody>
          <a:bodyPr wrap="square" lIns="121725" tIns="60862" rIns="121725" bIns="60862" rtlCol="0">
            <a:spAutoFit/>
          </a:bodyPr>
          <a:lstStyle/>
          <a:p>
            <a:pPr algn="just"/>
            <a:r>
              <a:rPr lang="vi-VN" sz="5200">
                <a:solidFill>
                  <a:srgbClr val="7030A0"/>
                </a:solidFill>
                <a:latin typeface="HP001 4 hàng" pitchFamily="34" charset="0"/>
              </a:rPr>
              <a:t> Xuân ωϙ, đào wở κắm, Ǖίất Ǉrĩu Ǖίả</a:t>
            </a:r>
            <a:r>
              <a:rPr lang="en-US" sz="5200">
                <a:solidFill>
                  <a:srgbClr val="7030A0"/>
                </a:solidFill>
                <a:latin typeface="HP001 4 hàng" pitchFamily="34" charset="0"/>
              </a:rPr>
              <a:t>.</a:t>
            </a:r>
          </a:p>
        </p:txBody>
      </p:sp>
    </p:spTree>
    <p:extLst>
      <p:ext uri="{BB962C8B-B14F-4D97-AF65-F5344CB8AC3E}">
        <p14:creationId xmlns:p14="http://schemas.microsoft.com/office/powerpoint/2010/main" val="849526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X.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767689" y="155337"/>
            <a:ext cx="6626461" cy="6626463"/>
          </a:xfrm>
        </p:spPr>
      </p:pic>
    </p:spTree>
    <p:extLst>
      <p:ext uri="{BB962C8B-B14F-4D97-AF65-F5344CB8AC3E}">
        <p14:creationId xmlns:p14="http://schemas.microsoft.com/office/powerpoint/2010/main" val="377171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722" t="31511" r="30308" b="42969"/>
          <a:stretch/>
        </p:blipFill>
        <p:spPr bwMode="auto">
          <a:xfrm>
            <a:off x="979488" y="1447800"/>
            <a:ext cx="10189028"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534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aphic 14">
            <a:extLst>
              <a:ext uri="{FF2B5EF4-FFF2-40B4-BE49-F238E27FC236}">
                <a16:creationId xmlns:a16="http://schemas.microsoft.com/office/drawing/2014/main" id="{FE321B6A-AE05-42F1-BF68-60EA5CECEF77}"/>
              </a:ext>
            </a:extLst>
          </p:cNvPr>
          <p:cNvGrpSpPr/>
          <p:nvPr/>
        </p:nvGrpSpPr>
        <p:grpSpPr>
          <a:xfrm>
            <a:off x="2194719" y="389604"/>
            <a:ext cx="9205993" cy="6524786"/>
            <a:chOff x="2444748" y="555045"/>
            <a:chExt cx="7282048" cy="5727454"/>
          </a:xfrm>
        </p:grpSpPr>
        <p:sp>
          <p:nvSpPr>
            <p:cNvPr id="14" name="Freeform: Shape 10">
              <a:extLst>
                <a:ext uri="{FF2B5EF4-FFF2-40B4-BE49-F238E27FC236}">
                  <a16:creationId xmlns:a16="http://schemas.microsoft.com/office/drawing/2014/main" id="{7500081E-F564-4513-A350-13970AFCAEC4}"/>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Shape 11">
              <a:extLst>
                <a:ext uri="{FF2B5EF4-FFF2-40B4-BE49-F238E27FC236}">
                  <a16:creationId xmlns:a16="http://schemas.microsoft.com/office/drawing/2014/main" id="{61C2E04B-B1F4-4D13-A437-33CC9D134FCC}"/>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6" name="Freeform: Shape 12">
              <a:extLst>
                <a:ext uri="{FF2B5EF4-FFF2-40B4-BE49-F238E27FC236}">
                  <a16:creationId xmlns:a16="http://schemas.microsoft.com/office/drawing/2014/main" id="{C5674F7D-7C5D-4FFB-974D-F31C76A651B2}"/>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13">
              <a:extLst>
                <a:ext uri="{FF2B5EF4-FFF2-40B4-BE49-F238E27FC236}">
                  <a16:creationId xmlns:a16="http://schemas.microsoft.com/office/drawing/2014/main" id="{9CEC8E02-869B-4F10-AE50-0AB2B3880C3C}"/>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chemeClr val="tx1">
                <a:lumMod val="85000"/>
                <a:lumOff val="15000"/>
              </a:scheme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14">
              <a:extLst>
                <a:ext uri="{FF2B5EF4-FFF2-40B4-BE49-F238E27FC236}">
                  <a16:creationId xmlns:a16="http://schemas.microsoft.com/office/drawing/2014/main" id="{E39ED037-185D-4496-8224-1006913919BD}"/>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9" name="Freeform: Shape 15">
              <a:extLst>
                <a:ext uri="{FF2B5EF4-FFF2-40B4-BE49-F238E27FC236}">
                  <a16:creationId xmlns:a16="http://schemas.microsoft.com/office/drawing/2014/main" id="{F3F25A6E-1B55-4E06-BC06-42521BD2727F}"/>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16">
              <a:extLst>
                <a:ext uri="{FF2B5EF4-FFF2-40B4-BE49-F238E27FC236}">
                  <a16:creationId xmlns:a16="http://schemas.microsoft.com/office/drawing/2014/main" id="{1CB8120A-881D-4445-AE1B-D01327D6FABF}"/>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17">
              <a:extLst>
                <a:ext uri="{FF2B5EF4-FFF2-40B4-BE49-F238E27FC236}">
                  <a16:creationId xmlns:a16="http://schemas.microsoft.com/office/drawing/2014/main" id="{9A11AA7F-BDA3-4021-A1C3-18D8F616184E}"/>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pic>
        <p:nvPicPr>
          <p:cNvPr id="3" name="CẶP SỪNG VÀ ĐÔI CHÂN - KỂ CHUYỆN LỚP 1 - SÁCH KẾT NỐI TRI THỨC">
            <a:hlinkClick r:id="" action="ppaction://media"/>
            <a:extLst>
              <a:ext uri="{FF2B5EF4-FFF2-40B4-BE49-F238E27FC236}">
                <a16:creationId xmlns:a16="http://schemas.microsoft.com/office/drawing/2014/main" id="{9B744965-2BB3-41FD-8289-B8E38B77EDC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86073" y="749617"/>
            <a:ext cx="8353391" cy="4698442"/>
          </a:xfrm>
          <a:prstGeom prst="rect">
            <a:avLst/>
          </a:prstGeom>
        </p:spPr>
      </p:pic>
      <p:grpSp>
        <p:nvGrpSpPr>
          <p:cNvPr id="22" name="Group 21">
            <a:extLst>
              <a:ext uri="{FF2B5EF4-FFF2-40B4-BE49-F238E27FC236}">
                <a16:creationId xmlns:a16="http://schemas.microsoft.com/office/drawing/2014/main" id="{09D68E84-BA6B-4C69-B5A2-790F6ACD21CE}"/>
              </a:ext>
            </a:extLst>
          </p:cNvPr>
          <p:cNvGrpSpPr/>
          <p:nvPr/>
        </p:nvGrpSpPr>
        <p:grpSpPr>
          <a:xfrm>
            <a:off x="215396" y="203422"/>
            <a:ext cx="4036722" cy="941185"/>
            <a:chOff x="63500" y="1429216"/>
            <a:chExt cx="3035050" cy="705889"/>
          </a:xfrm>
        </p:grpSpPr>
        <p:sp>
          <p:nvSpPr>
            <p:cNvPr id="23" name="Rounded Rectangle 7">
              <a:extLst>
                <a:ext uri="{FF2B5EF4-FFF2-40B4-BE49-F238E27FC236}">
                  <a16:creationId xmlns:a16="http://schemas.microsoft.com/office/drawing/2014/main" id="{F6C76850-D8FC-4E8E-805A-8B83FACD7DF7}"/>
                </a:ext>
              </a:extLst>
            </p:cNvPr>
            <p:cNvSpPr/>
            <p:nvPr/>
          </p:nvSpPr>
          <p:spPr>
            <a:xfrm>
              <a:off x="498941" y="1429216"/>
              <a:ext cx="2599609" cy="705889"/>
            </a:xfrm>
            <a:prstGeom prst="roundRect">
              <a:avLst/>
            </a:prstGeom>
            <a:solidFill>
              <a:srgbClr val="008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latin typeface="Arial-Rounded" pitchFamily="34" charset="0"/>
                  <a:ea typeface="Arial-Rounded" pitchFamily="34" charset="0"/>
                  <a:cs typeface="Arial-Rounded" pitchFamily="34" charset="0"/>
                </a:rPr>
                <a:t>Kể chuyện</a:t>
              </a:r>
            </a:p>
          </p:txBody>
        </p:sp>
        <p:sp>
          <p:nvSpPr>
            <p:cNvPr id="24" name="Oval 23">
              <a:extLst>
                <a:ext uri="{FF2B5EF4-FFF2-40B4-BE49-F238E27FC236}">
                  <a16:creationId xmlns:a16="http://schemas.microsoft.com/office/drawing/2014/main" id="{AF6E6014-E2B4-40A8-8C43-0323A7FDD5D2}"/>
                </a:ext>
              </a:extLst>
            </p:cNvPr>
            <p:cNvSpPr/>
            <p:nvPr/>
          </p:nvSpPr>
          <p:spPr>
            <a:xfrm>
              <a:off x="63500" y="1458734"/>
              <a:ext cx="641717" cy="64171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solidFill>
                    <a:schemeClr val="tx1"/>
                  </a:solidFill>
                  <a:latin typeface="Arial Rounded MT Bold" pitchFamily="34" charset="0"/>
                  <a:ea typeface="Arial-Rounded" pitchFamily="34" charset="0"/>
                  <a:cs typeface="Arial-Rounded" pitchFamily="34" charset="0"/>
                </a:rPr>
                <a:t>3</a:t>
              </a:r>
            </a:p>
          </p:txBody>
        </p:sp>
      </p:grpSp>
    </p:spTree>
    <p:extLst>
      <p:ext uri="{BB962C8B-B14F-4D97-AF65-F5344CB8AC3E}">
        <p14:creationId xmlns:p14="http://schemas.microsoft.com/office/powerpoint/2010/main" val="9834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18319" y="102513"/>
            <a:ext cx="10934429" cy="861774"/>
          </a:xfrm>
          <a:prstGeom prst="rect">
            <a:avLst/>
          </a:prstGeom>
          <a:noFill/>
        </p:spPr>
        <p:txBody>
          <a:bodyPr wrap="square" rtlCol="0">
            <a:spAutoFit/>
          </a:bodyPr>
          <a:lstStyle/>
          <a:p>
            <a:pPr algn="ctr"/>
            <a:r>
              <a:rPr lang="en-US" sz="5000" b="1">
                <a:solidFill>
                  <a:srgbClr val="0070C0"/>
                </a:solidFill>
                <a:latin typeface="Arial-Rounded" pitchFamily="34" charset="0"/>
                <a:ea typeface="Arial-Rounded" pitchFamily="34" charset="0"/>
                <a:cs typeface="Arial-Rounded" pitchFamily="34" charset="0"/>
              </a:rPr>
              <a:t>Cặp sừng và đôi chân</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5833" r="52896" b="40000"/>
          <a:stretch/>
        </p:blipFill>
        <p:spPr>
          <a:xfrm>
            <a:off x="2423319" y="1143000"/>
            <a:ext cx="6248400" cy="5261811"/>
          </a:xfrm>
          <a:prstGeom prst="rect">
            <a:avLst/>
          </a:prstGeom>
        </p:spPr>
      </p:pic>
      <p:sp>
        <p:nvSpPr>
          <p:cNvPr id="3" name="TextBox 2">
            <a:extLst>
              <a:ext uri="{FF2B5EF4-FFF2-40B4-BE49-F238E27FC236}">
                <a16:creationId xmlns:a16="http://schemas.microsoft.com/office/drawing/2014/main" id="{5049B592-B947-4F4A-B249-F880C34B53D4}"/>
              </a:ext>
            </a:extLst>
          </p:cNvPr>
          <p:cNvSpPr txBox="1"/>
          <p:nvPr/>
        </p:nvSpPr>
        <p:spPr>
          <a:xfrm>
            <a:off x="2956719" y="5576877"/>
            <a:ext cx="6248400" cy="954107"/>
          </a:xfrm>
          <a:prstGeom prst="rect">
            <a:avLst/>
          </a:prstGeom>
          <a:solidFill>
            <a:schemeClr val="bg1"/>
          </a:solidFill>
          <a:ln>
            <a:solidFill>
              <a:schemeClr val="bg1"/>
            </a:solidFill>
          </a:ln>
        </p:spPr>
        <p:txBody>
          <a:bodyPr wrap="square" rtlCol="0">
            <a:spAutoFit/>
          </a:bodyPr>
          <a:lstStyle/>
          <a:p>
            <a:r>
              <a:rPr lang="en-US" sz="2800" b="1"/>
              <a:t>Hươu cảm thấy như thế nào về cặp sừng </a:t>
            </a:r>
          </a:p>
          <a:p>
            <a:r>
              <a:rPr lang="en-US" sz="2800" b="1"/>
              <a:t>và đôi chân của mình?</a:t>
            </a:r>
          </a:p>
        </p:txBody>
      </p:sp>
    </p:spTree>
    <p:extLst>
      <p:ext uri="{BB962C8B-B14F-4D97-AF65-F5344CB8AC3E}">
        <p14:creationId xmlns:p14="http://schemas.microsoft.com/office/powerpoint/2010/main" val="2476448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7889" t="26050" r="5007" b="39783"/>
          <a:stretch/>
        </p:blipFill>
        <p:spPr>
          <a:xfrm>
            <a:off x="2347119" y="152400"/>
            <a:ext cx="7330208" cy="6553200"/>
          </a:xfrm>
          <a:prstGeom prst="rect">
            <a:avLst/>
          </a:prstGeom>
        </p:spPr>
      </p:pic>
    </p:spTree>
    <p:extLst>
      <p:ext uri="{BB962C8B-B14F-4D97-AF65-F5344CB8AC3E}">
        <p14:creationId xmlns:p14="http://schemas.microsoft.com/office/powerpoint/2010/main" val="1121410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83" t="60686" r="51413" b="5147"/>
          <a:stretch/>
        </p:blipFill>
        <p:spPr>
          <a:xfrm>
            <a:off x="2042319" y="152400"/>
            <a:ext cx="7239000" cy="6528201"/>
          </a:xfrm>
          <a:prstGeom prst="rect">
            <a:avLst/>
          </a:prstGeom>
        </p:spPr>
      </p:pic>
    </p:spTree>
    <p:extLst>
      <p:ext uri="{BB962C8B-B14F-4D97-AF65-F5344CB8AC3E}">
        <p14:creationId xmlns:p14="http://schemas.microsoft.com/office/powerpoint/2010/main" val="234074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8674" t="59926" r="4222" b="5907"/>
          <a:stretch/>
        </p:blipFill>
        <p:spPr>
          <a:xfrm>
            <a:off x="2728119" y="76200"/>
            <a:ext cx="6537910" cy="6858000"/>
          </a:xfrm>
          <a:prstGeom prst="rect">
            <a:avLst/>
          </a:prstGeom>
        </p:spPr>
      </p:pic>
    </p:spTree>
    <p:extLst>
      <p:ext uri="{BB962C8B-B14F-4D97-AF65-F5344CB8AC3E}">
        <p14:creationId xmlns:p14="http://schemas.microsoft.com/office/powerpoint/2010/main" val="2521283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 t="25833" r="5230" b="5839"/>
          <a:stretch/>
        </p:blipFill>
        <p:spPr>
          <a:xfrm>
            <a:off x="2651919" y="1143000"/>
            <a:ext cx="6553200" cy="5402478"/>
          </a:xfrm>
          <a:prstGeom prst="rect">
            <a:avLst/>
          </a:prstGeom>
        </p:spPr>
      </p:pic>
      <p:sp>
        <p:nvSpPr>
          <p:cNvPr id="6" name="TextBox 5">
            <a:extLst>
              <a:ext uri="{FF2B5EF4-FFF2-40B4-BE49-F238E27FC236}">
                <a16:creationId xmlns:a16="http://schemas.microsoft.com/office/drawing/2014/main" id="{3E2CD30D-8AE0-4DCB-9CE7-DD6BD9A9E1FC}"/>
              </a:ext>
            </a:extLst>
          </p:cNvPr>
          <p:cNvSpPr txBox="1"/>
          <p:nvPr/>
        </p:nvSpPr>
        <p:spPr>
          <a:xfrm>
            <a:off x="461304" y="152400"/>
            <a:ext cx="10934429" cy="861774"/>
          </a:xfrm>
          <a:prstGeom prst="rect">
            <a:avLst/>
          </a:prstGeom>
          <a:noFill/>
        </p:spPr>
        <p:txBody>
          <a:bodyPr wrap="square" rtlCol="0">
            <a:spAutoFit/>
          </a:bodyPr>
          <a:lstStyle/>
          <a:p>
            <a:pPr algn="ctr"/>
            <a:r>
              <a:rPr lang="en-US" sz="5000" b="1">
                <a:solidFill>
                  <a:srgbClr val="0070C0"/>
                </a:solidFill>
                <a:latin typeface="Arial-Rounded" pitchFamily="34" charset="0"/>
                <a:ea typeface="Arial-Rounded" pitchFamily="34" charset="0"/>
                <a:cs typeface="Arial-Rounded" pitchFamily="34" charset="0"/>
              </a:rPr>
              <a:t>Cặp sừng và đôi chân</a:t>
            </a:r>
          </a:p>
        </p:txBody>
      </p:sp>
    </p:spTree>
    <p:extLst>
      <p:ext uri="{BB962C8B-B14F-4D97-AF65-F5344CB8AC3E}">
        <p14:creationId xmlns:p14="http://schemas.microsoft.com/office/powerpoint/2010/main" val="3976553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11000" r="-12000" b="-2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8519" y="0"/>
            <a:ext cx="8686800" cy="3886200"/>
          </a:xfrm>
        </p:spPr>
        <p:txBody>
          <a:bodyPr>
            <a:noAutofit/>
          </a:bodyPr>
          <a:lstStyle/>
          <a:p>
            <a:pPr algn="l"/>
            <a:r>
              <a:rPr lang="en-US" u="sng">
                <a:solidFill>
                  <a:srgbClr val="002060"/>
                </a:solidFill>
                <a:latin typeface="Arial-Rounded" pitchFamily="34" charset="0"/>
                <a:ea typeface="Arial-Rounded" pitchFamily="34" charset="0"/>
                <a:cs typeface="Arial-Rounded" pitchFamily="34" charset="0"/>
              </a:rPr>
              <a:t>Bài học:</a:t>
            </a:r>
            <a:br>
              <a:rPr lang="en-US" u="sng">
                <a:solidFill>
                  <a:srgbClr val="002060"/>
                </a:solidFill>
                <a:latin typeface="Arial-Rounded" pitchFamily="34" charset="0"/>
                <a:ea typeface="Arial-Rounded" pitchFamily="34" charset="0"/>
                <a:cs typeface="Arial-Rounded" pitchFamily="34" charset="0"/>
              </a:rPr>
            </a:br>
            <a:r>
              <a:rPr lang="en-US">
                <a:solidFill>
                  <a:srgbClr val="0070C0"/>
                </a:solidFill>
                <a:latin typeface="Arial-Rounded" pitchFamily="34" charset="0"/>
                <a:ea typeface="Arial-Rounded" pitchFamily="34" charset="0"/>
                <a:cs typeface="Arial-Rounded" pitchFamily="34" charset="0"/>
              </a:rPr>
              <a:t> Cái gì cũng có giá trị của nó, chúng ta đừng vội xem thường. </a:t>
            </a:r>
            <a:br>
              <a:rPr lang="en-US">
                <a:solidFill>
                  <a:srgbClr val="0070C0"/>
                </a:solidFill>
                <a:latin typeface="Arial-Rounded" pitchFamily="34" charset="0"/>
                <a:ea typeface="Arial-Rounded" pitchFamily="34" charset="0"/>
                <a:cs typeface="Arial-Rounded" pitchFamily="34" charset="0"/>
              </a:rPr>
            </a:br>
            <a:r>
              <a:rPr lang="en-US">
                <a:solidFill>
                  <a:srgbClr val="0070C0"/>
                </a:solidFill>
                <a:latin typeface="Arial-Rounded" pitchFamily="34" charset="0"/>
                <a:ea typeface="Arial-Rounded" pitchFamily="34" charset="0"/>
                <a:cs typeface="Arial-Rounded" pitchFamily="34" charset="0"/>
              </a:rPr>
              <a:t>Nên coi trọng những gì mình có.</a:t>
            </a:r>
          </a:p>
        </p:txBody>
      </p:sp>
    </p:spTree>
    <p:extLst>
      <p:ext uri="{BB962C8B-B14F-4D97-AF65-F5344CB8AC3E}">
        <p14:creationId xmlns:p14="http://schemas.microsoft.com/office/powerpoint/2010/main" val="3354861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2527</TotalTime>
  <Words>349</Words>
  <Application>Microsoft Office PowerPoint</Application>
  <PresentationFormat>Custom</PresentationFormat>
  <Paragraphs>53</Paragraphs>
  <Slides>17</Slides>
  <Notes>8</Notes>
  <HiddenSlides>0</HiddenSlides>
  <MMClips>3</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.VnArialH</vt:lpstr>
      <vt:lpstr>.VnCooper</vt:lpstr>
      <vt:lpstr>Arial</vt:lpstr>
      <vt:lpstr>Arial Rounded MT Bold</vt:lpstr>
      <vt:lpstr>Arial-Rounded</vt:lpstr>
      <vt:lpstr>Arrus-Black</vt:lpstr>
      <vt:lpstr>AvantGarde</vt:lpstr>
      <vt:lpstr>Calibri</vt:lpstr>
      <vt:lpstr>DomCasual</vt:lpstr>
      <vt:lpstr>HP001 4 hàng</vt:lpstr>
      <vt:lpstr>Office Theme</vt:lpstr>
      <vt:lpstr>TIẾNG VIỆT 1</vt:lpstr>
      <vt:lpstr>PowerPoint Presentation</vt:lpstr>
      <vt:lpstr>PowerPoint Presentation</vt:lpstr>
      <vt:lpstr>PowerPoint Presentation</vt:lpstr>
      <vt:lpstr>PowerPoint Presentation</vt:lpstr>
      <vt:lpstr>Thư giãn nào!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học:  Cái gì cũng có giá trị của nó, chúng ta đừng vội xem thường.  Nên coi trọng những gì mình có.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Nguyen Thi Hoa</cp:lastModifiedBy>
  <cp:revision>311</cp:revision>
  <dcterms:created xsi:type="dcterms:W3CDTF">2021-05-08T14:00:55Z</dcterms:created>
  <dcterms:modified xsi:type="dcterms:W3CDTF">2022-01-07T02:32:24Z</dcterms:modified>
</cp:coreProperties>
</file>