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75" r:id="rId4"/>
    <p:sldId id="266" r:id="rId5"/>
    <p:sldId id="276" r:id="rId6"/>
    <p:sldId id="277" r:id="rId7"/>
    <p:sldId id="278" r:id="rId8"/>
    <p:sldId id="267" r:id="rId9"/>
    <p:sldId id="279" r:id="rId10"/>
    <p:sldId id="268" r:id="rId11"/>
    <p:sldId id="280" r:id="rId12"/>
    <p:sldId id="281" r:id="rId13"/>
    <p:sldId id="269" r:id="rId14"/>
    <p:sldId id="282" r:id="rId15"/>
    <p:sldId id="270" r:id="rId16"/>
    <p:sldId id="283" r:id="rId17"/>
    <p:sldId id="271" r:id="rId18"/>
    <p:sldId id="284" r:id="rId19"/>
    <p:sldId id="285" r:id="rId20"/>
    <p:sldId id="272" r:id="rId21"/>
    <p:sldId id="286" r:id="rId22"/>
    <p:sldId id="273" r:id="rId23"/>
    <p:sldId id="287" r:id="rId24"/>
    <p:sldId id="274" r:id="rId25"/>
  </p:sldIdLst>
  <p:sldSz cx="9144000" cy="5143500" type="screen16x9"/>
  <p:notesSz cx="6858000" cy="9144000"/>
  <p:embeddedFontLst>
    <p:embeddedFont>
      <p:font typeface="SimSun" panose="02010600030101010101" pitchFamily="2" charset="-122"/>
      <p:regular r:id="rId27"/>
    </p:embeddedFont>
    <p:embeddedFont>
      <p:font typeface="Microsoft YaHei" panose="020B0503020204020204" pitchFamily="34" charset="-122"/>
      <p:regular r:id="rId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DFPOP1-W9" panose="020B0604020202020204" charset="-128"/>
      <p:regular r:id="rId34"/>
    </p:embeddedFont>
    <p:embeddedFont>
      <p:font typeface="HL Hoctro" panose="02000000000000000000" pitchFamily="2" charset="0"/>
      <p:regular r:id="rId35"/>
    </p:embeddedFont>
    <p:embeddedFont>
      <p:font typeface="Arial-Rounded" panose="020B0500000000000000" charset="0"/>
      <p:regular r:id="rId36"/>
    </p:embeddedFont>
    <p:embeddedFont>
      <p:font typeface="SimSun" panose="02010600030101010101" pitchFamily="2" charset="-122"/>
      <p:regular r:id="rId27"/>
    </p:embeddedFont>
  </p:embeddedFontLst>
  <p:custDataLst>
    <p:tags r:id="rId3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hần Mặc định" id="{89293C27-06D2-442F-A694-0966E65ACEDD}">
          <p14:sldIdLst>
            <p14:sldId id="256"/>
          </p14:sldIdLst>
        </p14:section>
        <p14:section name="Tiết 1" id="{694160BE-F2C5-4F1F-9227-A8A060926D5B}">
          <p14:sldIdLst>
            <p14:sldId id="258"/>
            <p14:sldId id="275"/>
            <p14:sldId id="266"/>
            <p14:sldId id="276"/>
            <p14:sldId id="277"/>
            <p14:sldId id="278"/>
          </p14:sldIdLst>
        </p14:section>
        <p14:section name="Tiết 2" id="{47239A1A-9B72-4DA5-96A7-F8786F163078}">
          <p14:sldIdLst>
            <p14:sldId id="267"/>
            <p14:sldId id="279"/>
            <p14:sldId id="268"/>
            <p14:sldId id="280"/>
            <p14:sldId id="281"/>
          </p14:sldIdLst>
        </p14:section>
        <p14:section name="Tiết 3" id="{8DB3B22B-32B6-4C3F-838D-DF98A9DBE4B7}">
          <p14:sldIdLst>
            <p14:sldId id="269"/>
            <p14:sldId id="282"/>
            <p14:sldId id="270"/>
            <p14:sldId id="283"/>
          </p14:sldIdLst>
        </p14:section>
        <p14:section name="Tiết 4" id="{30D029CA-39C5-4833-936C-43C5EF842993}">
          <p14:sldIdLst>
            <p14:sldId id="271"/>
            <p14:sldId id="284"/>
            <p14:sldId id="285"/>
            <p14:sldId id="272"/>
            <p14:sldId id="286"/>
            <p14:sldId id="273"/>
            <p14:sldId id="287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420"/>
    <a:srgbClr val="F14420"/>
    <a:srgbClr val="679C31"/>
    <a:srgbClr val="920000"/>
    <a:srgbClr val="F56636"/>
    <a:srgbClr val="EF2A19"/>
    <a:srgbClr val="A9250B"/>
    <a:srgbClr val="FF6600"/>
    <a:srgbClr val="8CB823"/>
    <a:srgbClr val="C4D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2" d="100"/>
          <a:sy n="62" d="100"/>
        </p:scale>
        <p:origin x="1608" y="6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62ACC-35BD-4150-8E45-CFF6493109C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4C845-2BE2-4423-97B3-49F88020E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93027" y="3505218"/>
            <a:ext cx="9130145" cy="1215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4017444"/>
            <a:ext cx="9157856" cy="1126056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175605" y="3190604"/>
            <a:ext cx="694959" cy="1329039"/>
            <a:chOff x="181346" y="1761375"/>
            <a:chExt cx="1517253" cy="290159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3435861"/>
            <a:ext cx="618427" cy="959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92537"/>
            <a:ext cx="9613558" cy="15080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12107" y="3505218"/>
            <a:ext cx="9130145" cy="1215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4583"/>
            <a:ext cx="9144000" cy="123891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3435861"/>
            <a:ext cx="618427" cy="959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27"/>
          <a:stretch>
            <a:fillRect/>
          </a:stretch>
        </p:blipFill>
        <p:spPr>
          <a:xfrm>
            <a:off x="-13856" y="4178075"/>
            <a:ext cx="9613558" cy="85615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 b="8110"/>
          <a:stretch>
            <a:fillRect/>
          </a:stretch>
        </p:blipFill>
        <p:spPr>
          <a:xfrm>
            <a:off x="7455" y="3987533"/>
            <a:ext cx="9130145" cy="111703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4642338"/>
            <a:ext cx="9155017" cy="5011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2ED4-375F-4F08-A54B-E5C986F28C77}" type="datetimeFigureOut">
              <a:rPr lang="zh-CN" altLang="en-US" smtClean="0"/>
              <a:t>2023/1/16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0" y="528041"/>
            <a:ext cx="1996233" cy="66862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72" y="321272"/>
            <a:ext cx="9248571" cy="8019887"/>
          </a:xfrm>
          <a:prstGeom prst="rect">
            <a:avLst/>
          </a:prstGeom>
        </p:spPr>
      </p:pic>
      <p:sp>
        <p:nvSpPr>
          <p:cNvPr id="26" name="任意多边形 25"/>
          <p:cNvSpPr/>
          <p:nvPr/>
        </p:nvSpPr>
        <p:spPr>
          <a:xfrm>
            <a:off x="1436915" y="1401208"/>
            <a:ext cx="6253677" cy="3444184"/>
          </a:xfrm>
          <a:custGeom>
            <a:avLst/>
            <a:gdLst>
              <a:gd name="connsiteX0" fmla="*/ 2693773 w 5387546"/>
              <a:gd name="connsiteY0" fmla="*/ 0 h 2967166"/>
              <a:gd name="connsiteX1" fmla="*/ 5387546 w 5387546"/>
              <a:gd name="connsiteY1" fmla="*/ 2693773 h 2967166"/>
              <a:gd name="connsiteX2" fmla="*/ 5373741 w 5387546"/>
              <a:gd name="connsiteY2" fmla="*/ 2967166 h 2967166"/>
              <a:gd name="connsiteX3" fmla="*/ 13805 w 5387546"/>
              <a:gd name="connsiteY3" fmla="*/ 2967166 h 2967166"/>
              <a:gd name="connsiteX4" fmla="*/ 0 w 5387546"/>
              <a:gd name="connsiteY4" fmla="*/ 2693773 h 2967166"/>
              <a:gd name="connsiteX5" fmla="*/ 2693773 w 5387546"/>
              <a:gd name="connsiteY5" fmla="*/ 0 h 29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7546" h="2967166">
                <a:moveTo>
                  <a:pt x="2693773" y="0"/>
                </a:moveTo>
                <a:cubicBezTo>
                  <a:pt x="4181503" y="0"/>
                  <a:pt x="5387546" y="1206043"/>
                  <a:pt x="5387546" y="2693773"/>
                </a:cubicBezTo>
                <a:lnTo>
                  <a:pt x="5373741" y="2967166"/>
                </a:lnTo>
                <a:lnTo>
                  <a:pt x="13805" y="2967166"/>
                </a:lnTo>
                <a:lnTo>
                  <a:pt x="0" y="2693773"/>
                </a:lnTo>
                <a:cubicBezTo>
                  <a:pt x="0" y="1206043"/>
                  <a:pt x="1206043" y="0"/>
                  <a:pt x="2693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2109623" y="2770612"/>
            <a:ext cx="4880613" cy="706706"/>
            <a:chOff x="2273580" y="2715039"/>
            <a:chExt cx="4880613" cy="706706"/>
          </a:xfrm>
        </p:grpSpPr>
        <p:sp>
          <p:nvSpPr>
            <p:cNvPr id="93" name="文本框 92"/>
            <p:cNvSpPr txBox="1"/>
            <p:nvPr/>
          </p:nvSpPr>
          <p:spPr>
            <a:xfrm>
              <a:off x="2281392" y="2727523"/>
              <a:ext cx="4872801" cy="687339"/>
            </a:xfrm>
            <a:prstGeom prst="rect">
              <a:avLst/>
            </a:prstGeom>
            <a:noFill/>
          </p:spPr>
          <p:txBody>
            <a:bodyPr wrap="none" rtlCol="0">
              <a:prstTxWarp prst="textDoubleWave1">
                <a:avLst/>
              </a:prstTxWarp>
              <a:spAutoFit/>
            </a:bodyPr>
            <a:lstStyle/>
            <a:p>
              <a:r>
                <a:rPr lang="en-US" altLang="zh-CN" sz="3600" dirty="0">
                  <a:ln w="1016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TÔI LÀ HỌC SINH LỚP 1</a:t>
              </a:r>
              <a:endParaRPr lang="zh-CN" altLang="en-US" sz="3600" dirty="0">
                <a:ln w="1016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2273580" y="2715039"/>
              <a:ext cx="4872801" cy="687339"/>
            </a:xfrm>
            <a:prstGeom prst="rect">
              <a:avLst/>
            </a:prstGeom>
            <a:noFill/>
          </p:spPr>
          <p:txBody>
            <a:bodyPr wrap="none" rtlCol="0">
              <a:prstTxWarp prst="textDoubleWave1">
                <a:avLst/>
              </a:prstTxWarp>
              <a:spAutoFit/>
            </a:bodyPr>
            <a:lstStyle/>
            <a:p>
              <a:r>
                <a:rPr lang="en-US" altLang="zh-CN" sz="3600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noFill/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TÔI LÀ HỌC SINH LỚP 1</a:t>
              </a:r>
              <a:endParaRPr lang="zh-CN" altLang="en-US" sz="3600" dirty="0">
                <a:ln>
                  <a:solidFill>
                    <a:schemeClr val="accent2">
                      <a:lumMod val="75000"/>
                    </a:schemeClr>
                  </a:solidFill>
                </a:ln>
                <a:noFill/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2281392" y="2734406"/>
              <a:ext cx="4872801" cy="687339"/>
            </a:xfrm>
            <a:prstGeom prst="rect">
              <a:avLst/>
            </a:prstGeom>
            <a:noFill/>
          </p:spPr>
          <p:txBody>
            <a:bodyPr wrap="none" rtlCol="0">
              <a:prstTxWarp prst="textDoubleWave1">
                <a:avLst/>
              </a:prstTxWarp>
              <a:spAutoFit/>
            </a:bodyPr>
            <a:lstStyle/>
            <a:p>
              <a:r>
                <a:rPr lang="en-US" altLang="zh-CN" sz="3600" dirty="0">
                  <a:solidFill>
                    <a:srgbClr val="FF6600"/>
                  </a:solidFill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TÔI LÀ HỌC SINH LỚP 1</a:t>
              </a:r>
              <a:endParaRPr lang="zh-CN" altLang="en-US" sz="3600" dirty="0">
                <a:solidFill>
                  <a:srgbClr val="FF66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3809810" y="1610151"/>
            <a:ext cx="1507885" cy="955919"/>
            <a:chOff x="3282361" y="1815065"/>
            <a:chExt cx="1507885" cy="955919"/>
          </a:xfrm>
        </p:grpSpPr>
        <p:sp>
          <p:nvSpPr>
            <p:cNvPr id="94" name="矩形 93"/>
            <p:cNvSpPr/>
            <p:nvPr/>
          </p:nvSpPr>
          <p:spPr>
            <a:xfrm>
              <a:off x="3295926" y="1815065"/>
              <a:ext cx="149432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b="1" dirty="0" err="1">
                  <a:ln w="10795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Bài</a:t>
              </a:r>
              <a:r>
                <a:rPr lang="en-US" altLang="zh-CN" sz="5400" b="1" dirty="0">
                  <a:ln w="10795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 1</a:t>
              </a:r>
              <a:endParaRPr lang="zh-CN" altLang="en-US" sz="4800" b="1" dirty="0">
                <a:ln w="1079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3295926" y="1822431"/>
              <a:ext cx="149432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b="1" dirty="0" err="1">
                  <a:ln>
                    <a:solidFill>
                      <a:schemeClr val="accent2">
                        <a:lumMod val="75000"/>
                      </a:schemeClr>
                    </a:solidFill>
                  </a:ln>
                  <a:noFill/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Bài</a:t>
              </a:r>
              <a:r>
                <a:rPr lang="en-US" altLang="zh-CN" sz="5400" b="1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noFill/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 1</a:t>
              </a:r>
              <a:endParaRPr lang="zh-CN" altLang="en-US" sz="4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noFill/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3282361" y="1847654"/>
              <a:ext cx="149432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5400" b="1" dirty="0" err="1">
                  <a:solidFill>
                    <a:srgbClr val="FF6600"/>
                  </a:solidFill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Bài</a:t>
              </a:r>
              <a:r>
                <a:rPr lang="en-US" altLang="zh-CN" sz="5400" b="1" dirty="0">
                  <a:solidFill>
                    <a:srgbClr val="FF6600"/>
                  </a:solidFill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 1</a:t>
              </a:r>
              <a:endParaRPr lang="zh-CN" altLang="en-US" sz="4800" b="1" dirty="0">
                <a:solidFill>
                  <a:srgbClr val="FF66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</p:grp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432"/>
          <a:stretch>
            <a:fillRect/>
          </a:stretch>
        </p:blipFill>
        <p:spPr>
          <a:xfrm>
            <a:off x="0" y="3630617"/>
            <a:ext cx="2063578" cy="1215615"/>
          </a:xfrm>
          <a:prstGeom prst="rect">
            <a:avLst/>
          </a:prstGeom>
        </p:spPr>
      </p:pic>
      <p:grpSp>
        <p:nvGrpSpPr>
          <p:cNvPr id="108" name="组合 107"/>
          <p:cNvGrpSpPr/>
          <p:nvPr/>
        </p:nvGrpSpPr>
        <p:grpSpPr>
          <a:xfrm>
            <a:off x="479780" y="2610930"/>
            <a:ext cx="1053959" cy="2015590"/>
            <a:chOff x="181346" y="1761375"/>
            <a:chExt cx="1517253" cy="29015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2"/>
          <a:stretch>
            <a:fillRect/>
          </a:stretch>
        </p:blipFill>
        <p:spPr>
          <a:xfrm>
            <a:off x="7055708" y="3600543"/>
            <a:ext cx="2088292" cy="121561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7252679" y="2497731"/>
            <a:ext cx="1632418" cy="2532923"/>
          </a:xfrm>
          <a:prstGeom prst="rect">
            <a:avLst/>
          </a:prstGeom>
        </p:spPr>
      </p:pic>
      <p:sp>
        <p:nvSpPr>
          <p:cNvPr id="92" name="任意多边形 91"/>
          <p:cNvSpPr/>
          <p:nvPr/>
        </p:nvSpPr>
        <p:spPr>
          <a:xfrm>
            <a:off x="-4933" y="4626519"/>
            <a:ext cx="9144000" cy="51466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任意多边形 110"/>
          <p:cNvSpPr/>
          <p:nvPr/>
        </p:nvSpPr>
        <p:spPr>
          <a:xfrm>
            <a:off x="-4933" y="4718797"/>
            <a:ext cx="9144000" cy="42677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任意多边形 111"/>
          <p:cNvSpPr/>
          <p:nvPr/>
        </p:nvSpPr>
        <p:spPr>
          <a:xfrm>
            <a:off x="-4933" y="4865599"/>
            <a:ext cx="9144000" cy="274229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75226" y="4073598"/>
            <a:ext cx="1679575" cy="41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kern="0" dirty="0" err="1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Giáo</a:t>
            </a:r>
            <a:r>
              <a:rPr lang="en-US" altLang="zh-CN" sz="1400" b="1" kern="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 err="1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viên</a:t>
            </a:r>
            <a:r>
              <a:rPr lang="en-US" altLang="zh-CN" sz="1400" b="1" ker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: </a:t>
            </a:r>
            <a:r>
              <a:rPr lang="en-US" altLang="zh-CN" sz="1400" b="1" kern="0" smtClea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...............</a:t>
            </a:r>
            <a:endParaRPr lang="zh-CN" altLang="zh-CN" sz="1100" kern="1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5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5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0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5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3" dur="1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75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75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2" grpId="0" animBg="1"/>
      <p:bldP spid="111" grpId="0" animBg="1"/>
      <p:bldP spid="1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73229" y="2325603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Khởi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động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5315" y="1383779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1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85185E-6 L -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 descr="Ảnh có chứa văn bản, ảnh chụp màn hình&#10;&#10;Mô tả được tạo tự độ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4" t="33558" r="14396" b="45268"/>
          <a:stretch>
            <a:fillRect/>
          </a:stretch>
        </p:blipFill>
        <p:spPr>
          <a:xfrm>
            <a:off x="1345915" y="824890"/>
            <a:ext cx="6082301" cy="3493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矩形 8"/>
          <p:cNvSpPr/>
          <p:nvPr/>
        </p:nvSpPr>
        <p:spPr>
          <a:xfrm>
            <a:off x="319177" y="329765"/>
            <a:ext cx="8505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1.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em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thích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và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thích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những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gì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?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73229" y="2325603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Đọc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5315" y="1383779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2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85185E-6 L -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 descr="Ảnh có chứa văn bản, ảnh chụp màn hình&#10;&#10;Mô tả được tạo tự độ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t="59298" r="5553" b="4637"/>
          <a:stretch>
            <a:fillRect/>
          </a:stretch>
        </p:blipFill>
        <p:spPr>
          <a:xfrm>
            <a:off x="269822" y="0"/>
            <a:ext cx="8664316" cy="5950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2. d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7082" y="-110583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/>
          <p:cNvSpPr/>
          <p:nvPr/>
        </p:nvSpPr>
        <p:spPr>
          <a:xfrm>
            <a:off x="1" y="-334508"/>
            <a:ext cx="9143999" cy="636770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3600" b="1" dirty="0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600" b="1" dirty="0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</a:t>
            </a:r>
            <a:r>
              <a:rPr lang="en-US" altLang="zh-CN" sz="3600" b="1" dirty="0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600" b="1" dirty="0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sinh</a:t>
            </a:r>
            <a:r>
              <a:rPr lang="en-US" altLang="zh-CN" sz="3600" b="1" dirty="0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lớp</a:t>
            </a:r>
            <a:r>
              <a:rPr lang="en-US" altLang="zh-CN" sz="3600" b="1" dirty="0">
                <a:solidFill>
                  <a:srgbClr val="F14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</a:t>
            </a:r>
          </a:p>
          <a:p>
            <a:pPr algn="just"/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tên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Nam,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sinh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lớp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1A,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Trường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Tiểu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Lê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Quý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Đôn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 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đầu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mặc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bộ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đồng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phục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của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trường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hãnh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diện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lắm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</a:p>
          <a:p>
            <a:pPr algn="just"/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Hồi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đầu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mới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chữ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cái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Thế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mà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bây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giờ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đã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đọc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được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truyện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tranh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 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còn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biết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làm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toán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nữa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có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thêm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nhiều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mới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</a:p>
          <a:p>
            <a:pPr algn="just"/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Ai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cũng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bảo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chững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chạc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hẳn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lên</a:t>
            </a:r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                                          </a:t>
            </a:r>
          </a:p>
          <a:p>
            <a:pPr algn="just"/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                                                       </a:t>
            </a:r>
            <a:endParaRPr lang="zh-CN" altLang="en-US" sz="3200" dirty="0">
              <a:solidFill>
                <a:srgbClr val="F14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9" name="Lưu đồ: Đường kết nối 8"/>
          <p:cNvSpPr/>
          <p:nvPr/>
        </p:nvSpPr>
        <p:spPr>
          <a:xfrm>
            <a:off x="691123" y="669851"/>
            <a:ext cx="361507" cy="35087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ưu đồ: Đường kết nối 10"/>
          <p:cNvSpPr/>
          <p:nvPr/>
        </p:nvSpPr>
        <p:spPr>
          <a:xfrm>
            <a:off x="3094074" y="1137683"/>
            <a:ext cx="372140" cy="35087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ưu đồ: Đường kết nối 11"/>
          <p:cNvSpPr/>
          <p:nvPr/>
        </p:nvSpPr>
        <p:spPr>
          <a:xfrm>
            <a:off x="691119" y="2113216"/>
            <a:ext cx="361507" cy="35087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ưu đồ: Đường kết nối 12"/>
          <p:cNvSpPr/>
          <p:nvPr/>
        </p:nvSpPr>
        <p:spPr>
          <a:xfrm>
            <a:off x="7793655" y="2113216"/>
            <a:ext cx="361507" cy="35087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ưu đồ: Đường kết nối 13"/>
          <p:cNvSpPr/>
          <p:nvPr/>
        </p:nvSpPr>
        <p:spPr>
          <a:xfrm>
            <a:off x="7868088" y="2571750"/>
            <a:ext cx="361507" cy="35087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Lưu đồ: Đường kết nối 14"/>
          <p:cNvSpPr/>
          <p:nvPr/>
        </p:nvSpPr>
        <p:spPr>
          <a:xfrm>
            <a:off x="4391245" y="3071481"/>
            <a:ext cx="361507" cy="35087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Lưu đồ: Đường kết nối 15"/>
          <p:cNvSpPr/>
          <p:nvPr/>
        </p:nvSpPr>
        <p:spPr>
          <a:xfrm>
            <a:off x="691119" y="4019537"/>
            <a:ext cx="361507" cy="35087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8"/>
          <p:cNvSpPr/>
          <p:nvPr/>
        </p:nvSpPr>
        <p:spPr>
          <a:xfrm>
            <a:off x="0" y="-237530"/>
            <a:ext cx="9143999" cy="561855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sinh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lớp</a:t>
            </a:r>
            <a:r>
              <a:rPr lang="en-US" altLang="zh-CN" sz="3600" b="1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</a:t>
            </a:r>
          </a:p>
          <a:p>
            <a:pPr algn="just"/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tên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Nam,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sinh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lớp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1A,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Trường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Tiểu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Lê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Quý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Đôn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Ngày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đầu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mặc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bộ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đồng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phục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của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trường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hãnh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diện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lắm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</a:p>
          <a:p>
            <a:pPr algn="just"/>
            <a:r>
              <a:rPr lang="en-US" altLang="zh-CN" sz="3200" dirty="0">
                <a:solidFill>
                  <a:schemeClr val="tx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Hồi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đầu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mới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chữ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cái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Thế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mà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bây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giờ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đã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đọc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được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truyện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tranh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còn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biết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làm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toán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nữa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có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thêm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nhiều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mới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</a:p>
          <a:p>
            <a:pPr algn="just"/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Ai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cũng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bảo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chững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chạc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hẳn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lên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</a:p>
          <a:p>
            <a:pPr algn="just"/>
            <a:r>
              <a:rPr lang="en-US" altLang="zh-CN" sz="3200" dirty="0">
                <a:solidFill>
                  <a:srgbClr val="679C3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							</a:t>
            </a:r>
            <a:r>
              <a:rPr lang="en-US" altLang="zh-CN" sz="3200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(</a:t>
            </a:r>
            <a:r>
              <a:rPr lang="en-US" altLang="zh-CN" sz="3200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Trung</a:t>
            </a:r>
            <a:r>
              <a:rPr lang="en-US" altLang="zh-CN" sz="3200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Sơn</a:t>
            </a:r>
            <a:r>
              <a:rPr lang="en-US" altLang="zh-CN" sz="3200" dirty="0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9" name="Lưu đồ: Đường kết nối 8"/>
          <p:cNvSpPr/>
          <p:nvPr/>
        </p:nvSpPr>
        <p:spPr>
          <a:xfrm>
            <a:off x="616688" y="679268"/>
            <a:ext cx="361507" cy="318672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ưu đồ: Đường kết nối 5"/>
          <p:cNvSpPr/>
          <p:nvPr/>
        </p:nvSpPr>
        <p:spPr>
          <a:xfrm>
            <a:off x="616688" y="2090054"/>
            <a:ext cx="361507" cy="311875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2. d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7082" y="-110583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3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  <p:bldP spid="9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Trả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</a:p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câu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hỏi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3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20988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32390" r="10031" b="19294"/>
          <a:stretch>
            <a:fillRect/>
          </a:stretch>
        </p:blipFill>
        <p:spPr>
          <a:xfrm>
            <a:off x="1045029" y="1463040"/>
            <a:ext cx="6766560" cy="3485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8"/>
          <p:cNvSpPr/>
          <p:nvPr/>
        </p:nvSpPr>
        <p:spPr>
          <a:xfrm>
            <a:off x="1045029" y="878264"/>
            <a:ext cx="8505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a.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Nam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lớp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mấy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?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5" name="矩形 8"/>
          <p:cNvSpPr/>
          <p:nvPr/>
        </p:nvSpPr>
        <p:spPr>
          <a:xfrm>
            <a:off x="1045029" y="878265"/>
            <a:ext cx="8505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b.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Hồi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đầu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năm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Nam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gì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?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6" name="矩形 8"/>
          <p:cNvSpPr/>
          <p:nvPr/>
        </p:nvSpPr>
        <p:spPr>
          <a:xfrm>
            <a:off x="1097280" y="878264"/>
            <a:ext cx="8505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c.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Bây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giờ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, Nam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biết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làm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gì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?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vào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vở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4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725852" y="541834"/>
            <a:ext cx="2767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Tô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chữ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hoa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600" b="1" dirty="0">
                <a:solidFill>
                  <a:srgbClr val="4CA420"/>
                </a:solidFill>
                <a:latin typeface="HL Hoctro" panose="02000000000000000000" pitchFamily="2" charset="0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</a:t>
            </a:r>
            <a:endParaRPr lang="zh-CN" altLang="en-US" sz="3200" b="1" dirty="0">
              <a:solidFill>
                <a:srgbClr val="4CA420"/>
              </a:solidFill>
              <a:latin typeface="HL Hoctro" panose="02000000000000000000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7" name="Hình ảnh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7" b="39157"/>
          <a:stretch>
            <a:fillRect/>
          </a:stretch>
        </p:blipFill>
        <p:spPr>
          <a:xfrm>
            <a:off x="823373" y="1328468"/>
            <a:ext cx="7324725" cy="2303253"/>
          </a:xfrm>
          <a:prstGeom prst="rect">
            <a:avLst/>
          </a:prstGeom>
        </p:spPr>
      </p:pic>
      <p:pic>
        <p:nvPicPr>
          <p:cNvPr id="8" name="chu 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12691"/>
          <a:stretch>
            <a:fillRect/>
          </a:stretch>
        </p:blipFill>
        <p:spPr>
          <a:xfrm>
            <a:off x="3710114" y="234734"/>
            <a:ext cx="5143500" cy="4490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5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1294812" y="907257"/>
            <a:ext cx="74732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câu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trả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cho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câu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hỏi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a ở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mục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3</a:t>
            </a:r>
            <a:endParaRPr lang="zh-CN" altLang="en-US" sz="3200" b="1" dirty="0">
              <a:solidFill>
                <a:srgbClr val="4CA420"/>
              </a:solidFill>
              <a:latin typeface="HL Hoctro" panose="02000000000000000000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47212" y="1799757"/>
            <a:ext cx="32263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Nam </a:t>
            </a:r>
            <a:r>
              <a:rPr lang="en-US" altLang="zh-CN" sz="60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60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endParaRPr lang="zh-CN" altLang="en-US" sz="6000" b="1" dirty="0">
              <a:solidFill>
                <a:srgbClr val="0070C0"/>
              </a:solidFill>
              <a:latin typeface="HL Hoctro" panose="02000000000000000000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4462486" y="1793622"/>
            <a:ext cx="32263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(…).</a:t>
            </a:r>
            <a:endParaRPr lang="zh-CN" altLang="en-US" sz="6000" b="1" dirty="0">
              <a:solidFill>
                <a:srgbClr val="0070C0"/>
              </a:solidFill>
              <a:latin typeface="HL Hoctro" panose="02000000000000000000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1" name="矩形 8"/>
          <p:cNvSpPr/>
          <p:nvPr/>
        </p:nvSpPr>
        <p:spPr>
          <a:xfrm>
            <a:off x="4470400" y="1787487"/>
            <a:ext cx="32263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lớp</a:t>
            </a:r>
            <a:r>
              <a:rPr lang="en-US" altLang="zh-CN" sz="60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6000" dirty="0">
                <a:solidFill>
                  <a:srgbClr val="0070C0"/>
                </a:solidFill>
                <a:latin typeface="Times New Roman" panose="02020603050405020304" pitchFamily="18" charset="0"/>
                <a:ea typeface="Arial-Rounded" panose="020B0500000000000000" pitchFamily="34" charset="-93"/>
                <a:cs typeface="Times New Roman" panose="02020603050405020304" pitchFamily="18" charset="0"/>
                <a:sym typeface="+mn-lt"/>
              </a:rPr>
              <a:t>1</a:t>
            </a:r>
            <a:r>
              <a:rPr lang="en-US" altLang="zh-CN" sz="60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  <a:endParaRPr lang="zh-CN" altLang="en-US" sz="6000" b="1" dirty="0">
              <a:solidFill>
                <a:srgbClr val="0070C0"/>
              </a:solidFill>
              <a:latin typeface="HL Hoctro" panose="02000000000000000000" pitchFamily="2" charset="0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0" grpId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Chọn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ngữ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5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8"/>
          <p:cNvSpPr/>
          <p:nvPr/>
        </p:nvSpPr>
        <p:spPr>
          <a:xfrm>
            <a:off x="1949269" y="1087238"/>
            <a:ext cx="5071291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" name="矩形 8"/>
          <p:cNvSpPr/>
          <p:nvPr/>
        </p:nvSpPr>
        <p:spPr>
          <a:xfrm>
            <a:off x="319177" y="207704"/>
            <a:ext cx="8505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Chọn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ngữ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để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hoàn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thiện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câu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và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câu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vào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vở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5" name="矩形 8"/>
          <p:cNvSpPr/>
          <p:nvPr/>
        </p:nvSpPr>
        <p:spPr>
          <a:xfrm>
            <a:off x="2304869" y="1087237"/>
            <a:ext cx="2673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bổ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ích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    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mới</a:t>
            </a:r>
            <a:endParaRPr lang="zh-CN" altLang="en-US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6" name="矩形 8"/>
          <p:cNvSpPr/>
          <p:nvPr/>
        </p:nvSpPr>
        <p:spPr>
          <a:xfrm>
            <a:off x="1036320" y="2551545"/>
            <a:ext cx="85056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Nam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rất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                    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được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cô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giáo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khen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.</a:t>
            </a:r>
            <a:endParaRPr lang="zh-CN" altLang="en-US" sz="3200" dirty="0">
              <a:solidFill>
                <a:srgbClr val="0070C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87984" y="1107441"/>
            <a:ext cx="2673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hãnh</a:t>
            </a:r>
            <a:r>
              <a:rPr lang="en-US" altLang="zh-CN" sz="32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diện</a:t>
            </a:r>
            <a:endParaRPr lang="zh-CN" altLang="en-US" sz="32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10" name="矩形 8"/>
          <p:cNvSpPr/>
          <p:nvPr/>
        </p:nvSpPr>
        <p:spPr>
          <a:xfrm>
            <a:off x="3189514" y="2551546"/>
            <a:ext cx="904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(…)</a:t>
            </a:r>
            <a:endParaRPr lang="zh-CN" altLang="en-US" sz="3200" dirty="0">
              <a:solidFill>
                <a:srgbClr val="0070C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4382 L -0.25902 0.2790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6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5" grpId="0"/>
      <p:bldP spid="6" grpId="0"/>
      <p:bldP spid="9" grpId="0"/>
      <p:bldP spid="9" grpId="1"/>
      <p:bldP spid="10" grpId="0"/>
      <p:bldP spid="1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Quan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sát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tranh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6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20988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03" b="36376"/>
          <a:stretch>
            <a:fillRect/>
          </a:stretch>
        </p:blipFill>
        <p:spPr>
          <a:xfrm>
            <a:off x="1196378" y="1148079"/>
            <a:ext cx="6751244" cy="3432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8"/>
          <p:cNvSpPr/>
          <p:nvPr/>
        </p:nvSpPr>
        <p:spPr>
          <a:xfrm>
            <a:off x="638354" y="563304"/>
            <a:ext cx="8505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Quan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sát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tranh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và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dùng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ngữ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để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nói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theo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tranh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Nghe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7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9" t="71901" r="14033" b="9549"/>
          <a:stretch>
            <a:fillRect/>
          </a:stretch>
        </p:blipFill>
        <p:spPr>
          <a:xfrm>
            <a:off x="157861" y="1056639"/>
            <a:ext cx="8828278" cy="3432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8"/>
          <p:cNvSpPr/>
          <p:nvPr/>
        </p:nvSpPr>
        <p:spPr>
          <a:xfrm>
            <a:off x="638354" y="563304"/>
            <a:ext cx="1921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Nghe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viết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Hình chữ nhật: Góc Tròn 1"/>
          <p:cNvSpPr/>
          <p:nvPr/>
        </p:nvSpPr>
        <p:spPr>
          <a:xfrm>
            <a:off x="4008474" y="1807535"/>
            <a:ext cx="1935126" cy="489098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Hình chữ nhật: Góc Tròn 4"/>
          <p:cNvSpPr/>
          <p:nvPr/>
        </p:nvSpPr>
        <p:spPr>
          <a:xfrm>
            <a:off x="3125972" y="2296633"/>
            <a:ext cx="616688" cy="489098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ình chữ nhật: Góc Tròn 5"/>
          <p:cNvSpPr/>
          <p:nvPr/>
        </p:nvSpPr>
        <p:spPr>
          <a:xfrm>
            <a:off x="4465674" y="2327201"/>
            <a:ext cx="616688" cy="489098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9491" y="546129"/>
            <a:ext cx="4045018" cy="4051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Chọn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ngữ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8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9" t="12713" r="9732" b="78613"/>
          <a:stretch>
            <a:fillRect/>
          </a:stretch>
        </p:blipFill>
        <p:spPr>
          <a:xfrm>
            <a:off x="263347" y="1599576"/>
            <a:ext cx="8719287" cy="1821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8"/>
          <p:cNvSpPr/>
          <p:nvPr/>
        </p:nvSpPr>
        <p:spPr>
          <a:xfrm>
            <a:off x="851995" y="541788"/>
            <a:ext cx="8505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Chọn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chữ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phù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hợp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thay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cho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bông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hoa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2" name="Hình chữ nhật: Góc Tròn 1"/>
          <p:cNvSpPr/>
          <p:nvPr/>
        </p:nvSpPr>
        <p:spPr>
          <a:xfrm>
            <a:off x="2581835" y="1678193"/>
            <a:ext cx="1871831" cy="63470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học</a:t>
            </a:r>
            <a:r>
              <a:rPr lang="en-US" sz="3200" b="1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s</a:t>
            </a:r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inh</a:t>
            </a:r>
            <a:endParaRPr lang="vi-VN" sz="3200" b="1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5" name="Hình chữ nhật: Góc Tròn 4"/>
          <p:cNvSpPr/>
          <p:nvPr/>
        </p:nvSpPr>
        <p:spPr>
          <a:xfrm>
            <a:off x="4900323" y="1678193"/>
            <a:ext cx="1871831" cy="63470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x</a:t>
            </a:r>
            <a:r>
              <a:rPr lang="en-US" sz="3200" b="1" dirty="0" err="1">
                <a:solidFill>
                  <a:schemeClr val="tx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inh</a:t>
            </a:r>
            <a:r>
              <a:rPr lang="en-US" sz="3200" b="1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đẹp</a:t>
            </a:r>
            <a:endParaRPr lang="vi-VN" sz="3200" b="1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6" name="Hình chữ nhật: Góc Tròn 5"/>
          <p:cNvSpPr/>
          <p:nvPr/>
        </p:nvSpPr>
        <p:spPr>
          <a:xfrm>
            <a:off x="7118977" y="1678192"/>
            <a:ext cx="1871831" cy="63470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s</a:t>
            </a:r>
            <a:r>
              <a:rPr lang="en-US" sz="3200" b="1" dirty="0" err="1">
                <a:solidFill>
                  <a:schemeClr val="tx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ách</a:t>
            </a:r>
            <a:r>
              <a:rPr lang="en-US" sz="3200" b="1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vở</a:t>
            </a:r>
            <a:endParaRPr lang="vi-VN" sz="3200" b="1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8" name="Hình chữ nhật: Góc Tròn 7"/>
          <p:cNvSpPr/>
          <p:nvPr/>
        </p:nvSpPr>
        <p:spPr>
          <a:xfrm>
            <a:off x="4755091" y="2445300"/>
            <a:ext cx="1990165" cy="63470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ch</a:t>
            </a:r>
            <a:r>
              <a:rPr lang="en-US" sz="3200" b="1" dirty="0" err="1">
                <a:solidFill>
                  <a:schemeClr val="tx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ữ</a:t>
            </a:r>
            <a:r>
              <a:rPr lang="en-US" sz="3200" b="1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cái</a:t>
            </a:r>
            <a:endParaRPr lang="vi-VN" sz="3200" b="1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9" name="Hình chữ nhật: Góc Tròn 8"/>
          <p:cNvSpPr/>
          <p:nvPr/>
        </p:nvSpPr>
        <p:spPr>
          <a:xfrm>
            <a:off x="2581835" y="2427099"/>
            <a:ext cx="1990165" cy="63470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tr</a:t>
            </a:r>
            <a:r>
              <a:rPr lang="en-US" sz="3200" b="1" dirty="0" err="1">
                <a:solidFill>
                  <a:schemeClr val="tx1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anh</a:t>
            </a:r>
            <a:r>
              <a:rPr lang="en-US" sz="3200" b="1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ảnh</a:t>
            </a:r>
            <a:endParaRPr lang="vi-VN" sz="3200" b="1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  <p:sp>
        <p:nvSpPr>
          <p:cNvPr id="11" name="Hình chữ nhật: Góc Tròn 10"/>
          <p:cNvSpPr/>
          <p:nvPr/>
        </p:nvSpPr>
        <p:spPr>
          <a:xfrm>
            <a:off x="7134039" y="2427099"/>
            <a:ext cx="1871831" cy="63470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vui</a:t>
            </a:r>
            <a:r>
              <a:rPr lang="en-US" sz="3200" b="1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ch</a:t>
            </a:r>
            <a:r>
              <a:rPr lang="en-US" sz="3200" b="1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</a:rPr>
              <a:t>ơi</a:t>
            </a:r>
            <a:endParaRPr lang="vi-VN" sz="3200" b="1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9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Chọn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ý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9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" t="49923" r="5129" b="8389"/>
          <a:stretch>
            <a:fillRect/>
          </a:stretch>
        </p:blipFill>
        <p:spPr>
          <a:xfrm>
            <a:off x="4572000" y="1247888"/>
            <a:ext cx="4645860" cy="350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8"/>
          <p:cNvSpPr/>
          <p:nvPr/>
        </p:nvSpPr>
        <p:spPr>
          <a:xfrm>
            <a:off x="508540" y="262090"/>
            <a:ext cx="6386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Chọn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ý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phù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hợp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để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nói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về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bản</a:t>
            </a:r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thân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5" name="矩形 8"/>
          <p:cNvSpPr/>
          <p:nvPr/>
        </p:nvSpPr>
        <p:spPr>
          <a:xfrm>
            <a:off x="400963" y="955500"/>
            <a:ext cx="40957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Từ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đi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học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lớp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1, </a:t>
            </a:r>
            <a:r>
              <a:rPr lang="en-US" altLang="zh-CN" sz="3200" dirty="0" err="1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em</a:t>
            </a:r>
            <a:r>
              <a:rPr lang="en-US" altLang="zh-CN" sz="3200" dirty="0">
                <a:solidFill>
                  <a:srgbClr val="0070C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:</a:t>
            </a:r>
            <a:endParaRPr lang="zh-CN" altLang="en-US" sz="3200" dirty="0">
              <a:solidFill>
                <a:srgbClr val="0070C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6" name="矩形 8"/>
          <p:cNvSpPr/>
          <p:nvPr/>
        </p:nvSpPr>
        <p:spPr>
          <a:xfrm>
            <a:off x="105128" y="1648910"/>
            <a:ext cx="49617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Thức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dậy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sớm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hơn</a:t>
            </a:r>
            <a:endParaRPr lang="en-US" altLang="zh-CN" sz="2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Ăn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sáng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nhanh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hơn</a:t>
            </a:r>
            <a:endParaRPr lang="en-US" altLang="zh-CN" sz="2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khóc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nhè</a:t>
            </a:r>
            <a:endParaRPr lang="en-US" altLang="zh-CN" sz="2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Không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ngóng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bố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mẹ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đón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về</a:t>
            </a:r>
            <a:endParaRPr lang="en-US" altLang="zh-CN" sz="2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Thuộc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thêm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nhiều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bài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thơ</a:t>
            </a:r>
            <a:endParaRPr lang="en-US" altLang="zh-CN" sz="2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Có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thêm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nhiều</a:t>
            </a:r>
            <a:r>
              <a:rPr lang="en-US" altLang="zh-CN" sz="28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2800" dirty="0" err="1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bạn</a:t>
            </a:r>
            <a:endParaRPr lang="zh-CN" altLang="en-US" sz="28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Củng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cố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10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欢乐假期教育老师专用课件PPT模板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57&quot;/&gt;&lt;/object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6&quot;&gt;&lt;property id=&quot;20148&quot; value=&quot;5&quot;/&gt;&lt;property id=&quot;20300&quot; value=&quot;Slide 4&quot;/&gt;&lt;property id=&quot;20307&quot; value=&quot;259&quot;/&gt;&lt;/object&gt;&lt;object type=&quot;3&quot; unique_id=&quot;10007&quot;&gt;&lt;property id=&quot;20148&quot; value=&quot;5&quot;/&gt;&lt;property id=&quot;20300&quot; value=&quot;Slide 5&quot;/&gt;&lt;property id=&quot;20307&quot; value=&quot;260&quot;/&gt;&lt;/object&gt;&lt;object type=&quot;3&quot; unique_id=&quot;10008&quot;&gt;&lt;property id=&quot;20148&quot; value=&quot;5&quot;/&gt;&lt;property id=&quot;20300&quot; value=&quot;Slide 6&quot;/&gt;&lt;property id=&quot;20307&quot; value=&quot;270&quot;/&gt;&lt;/object&gt;&lt;object type=&quot;3&quot; unique_id=&quot;10009&quot;&gt;&lt;property id=&quot;20148&quot; value=&quot;5&quot;/&gt;&lt;property id=&quot;20300&quot; value=&quot;Slide 7&quot;/&gt;&lt;property id=&quot;20307&quot; value=&quot;262&quot;/&gt;&lt;/object&gt;&lt;object type=&quot;3&quot; unique_id=&quot;10010&quot;&gt;&lt;property id=&quot;20148&quot; value=&quot;5&quot;/&gt;&lt;property id=&quot;20300&quot; value=&quot;Slide 8&quot;/&gt;&lt;property id=&quot;20307&quot; value=&quot;263&quot;/&gt;&lt;/object&gt;&lt;object type=&quot;3&quot; unique_id=&quot;10011&quot;&gt;&lt;property id=&quot;20148&quot; value=&quot;5&quot;/&gt;&lt;property id=&quot;20300&quot; value=&quot;Slide 9&quot;/&gt;&lt;property id=&quot;20307&quot; value=&quot;271&quot;/&gt;&lt;/object&gt;&lt;object type=&quot;3&quot; unique_id=&quot;10012&quot;&gt;&lt;property id=&quot;20148&quot; value=&quot;5&quot;/&gt;&lt;property id=&quot;20300&quot; value=&quot;Slide 10&quot;/&gt;&lt;property id=&quot;20307&quot; value=&quot;265&quot;/&gt;&lt;/object&gt;&lt;object type=&quot;3&quot; unique_id=&quot;10013&quot;&gt;&lt;property id=&quot;20148&quot; value=&quot;5&quot;/&gt;&lt;property id=&quot;20300&quot; value=&quot;Slide 11&quot;/&gt;&lt;property id=&quot;20307&quot; value=&quot;266&quot;/&gt;&lt;/object&gt;&lt;object type=&quot;3&quot; unique_id=&quot;10014&quot;&gt;&lt;property id=&quot;20148&quot; value=&quot;5&quot;/&gt;&lt;property id=&quot;20300&quot; value=&quot;Slide 12&quot;/&gt;&lt;property id=&quot;20307&quot; value=&quot;272&quot;/&gt;&lt;/object&gt;&lt;object type=&quot;3&quot; unique_id=&quot;10015&quot;&gt;&lt;property id=&quot;20148&quot; value=&quot;5&quot;/&gt;&lt;property id=&quot;20300&quot; value=&quot;Slide 13&quot;/&gt;&lt;property id=&quot;20307&quot; value=&quot;268&quot;/&gt;&lt;/object&gt;&lt;object type=&quot;3&quot; unique_id=&quot;10016&quot;&gt;&lt;property id=&quot;20148&quot; value=&quot;5&quot;/&gt;&lt;property id=&quot;20300&quot; value=&quot;Slide 14&quot;/&gt;&lt;property id=&quot;20307&quot; value=&quot;269&quot;/&gt;&lt;/object&gt;&lt;object type=&quot;3&quot; unique_id=&quot;10017&quot;&gt;&lt;property id=&quot;20148&quot; value=&quot;5&quot;/&gt;&lt;property id=&quot;20300&quot; value=&quot;Slide 15&quot;/&gt;&lt;property id=&quot;20307&quot; value=&quot;273&quot;/&gt;&lt;/object&gt;&lt;/object&gt;&lt;object type=&quot;8&quot; unique_id=&quot;10034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295</Words>
  <Application>Microsoft Office PowerPoint</Application>
  <PresentationFormat>On-screen Show (16:9)</PresentationFormat>
  <Paragraphs>90</Paragraphs>
  <Slides>24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SimSun</vt:lpstr>
      <vt:lpstr>Microsoft YaHei</vt:lpstr>
      <vt:lpstr>Calibri</vt:lpstr>
      <vt:lpstr>华康少女文字W5</vt:lpstr>
      <vt:lpstr>DFPOP1-W9</vt:lpstr>
      <vt:lpstr>HL Hoctro</vt:lpstr>
      <vt:lpstr>Times New Roman</vt:lpstr>
      <vt:lpstr>Arial</vt:lpstr>
      <vt:lpstr>Arial-Rounded</vt:lpstr>
      <vt:lpstr>SimSun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Pham Thi Minh Phuong</dc:creator>
  <cp:lastModifiedBy>Windows User</cp:lastModifiedBy>
  <cp:revision>18</cp:revision>
  <dcterms:created xsi:type="dcterms:W3CDTF">2020-08-13T09:19:00Z</dcterms:created>
  <dcterms:modified xsi:type="dcterms:W3CDTF">2023-01-16T03:46:28Z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0x010100592AF9ED3A35974FB4FC0A750E20F08F</vt:lpwstr>
  </property>
  <property fmtid="{D5CDD505-2E9C-101B-9397-08002B2CF9AE}" pid="3" name="KSOProductBuildVer">
    <vt:lpwstr>1033-11.2.0.9635</vt:lpwstr>
  </property>
</Properties>
</file>