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71" r:id="rId2"/>
    <p:sldId id="480" r:id="rId3"/>
    <p:sldId id="487" r:id="rId4"/>
    <p:sldId id="488" r:id="rId5"/>
    <p:sldId id="478" r:id="rId6"/>
    <p:sldId id="479" r:id="rId7"/>
    <p:sldId id="482" r:id="rId8"/>
    <p:sldId id="481" r:id="rId9"/>
    <p:sldId id="489" r:id="rId10"/>
    <p:sldId id="483" r:id="rId11"/>
    <p:sldId id="490" r:id="rId12"/>
    <p:sldId id="486" r:id="rId13"/>
  </p:sldIdLst>
  <p:sldSz cx="12190413" cy="6859588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1957CAE6-B87D-4D3E-ACFA-0E384E7286DC}">
          <p14:sldIdLst/>
        </p14:section>
        <p14:section name="Tiết 1" id="{FBC02EA0-DF79-4F08-BB07-9058E4B5C966}">
          <p14:sldIdLst>
            <p14:sldId id="471"/>
            <p14:sldId id="480"/>
            <p14:sldId id="487"/>
            <p14:sldId id="488"/>
            <p14:sldId id="478"/>
            <p14:sldId id="479"/>
            <p14:sldId id="482"/>
            <p14:sldId id="481"/>
            <p14:sldId id="489"/>
            <p14:sldId id="483"/>
            <p14:sldId id="490"/>
            <p14:sldId id="486"/>
          </p14:sldIdLst>
        </p14:section>
        <p14:section name="Tiết 2" id="{AA08372D-51DF-4663-9A14-0BC2B43C8FF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9E2"/>
    <a:srgbClr val="FFFF99"/>
    <a:srgbClr val="6DC1B5"/>
    <a:srgbClr val="64D2C2"/>
    <a:srgbClr val="EB9C52"/>
    <a:srgbClr val="65DDD2"/>
    <a:srgbClr val="F4D2A1"/>
    <a:srgbClr val="1A1A1A"/>
    <a:srgbClr val="41D3C2"/>
    <a:srgbClr val="63D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8" autoAdjust="0"/>
    <p:restoredTop sz="97778" autoAdjust="0"/>
  </p:normalViewPr>
  <p:slideViewPr>
    <p:cSldViewPr snapToGrid="0" showGuides="1">
      <p:cViewPr varScale="1">
        <p:scale>
          <a:sx n="69" d="100"/>
          <a:sy n="69" d="100"/>
        </p:scale>
        <p:origin x="480" y="96"/>
      </p:cViewPr>
      <p:guideLst>
        <p:guide orient="horz" pos="2161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993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99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655EC3-F944-4B5B-A403-913D1AB0F164}" type="slidenum">
              <a:rPr lang="en-US" altLang="en-US">
                <a:solidFill>
                  <a:srgbClr val="000000"/>
                </a:solidFill>
              </a:rPr>
              <a:pPr eaLnBrk="1" hangingPunct="1"/>
              <a:t>11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641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712796" y="6430009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pPr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97933" y="2365351"/>
            <a:ext cx="2025542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 smtClean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5" y="1459750"/>
            <a:ext cx="1667222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1" y="2731629"/>
            <a:ext cx="3865562" cy="110799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>
                <a:solidFill>
                  <a:srgbClr val="6DC1B5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Tiết 1</a:t>
            </a:r>
            <a:endParaRPr lang="zh-CN" altLang="en-US" sz="7200" b="1" noProof="1">
              <a:solidFill>
                <a:srgbClr val="6DC1B5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1" y="2460601"/>
            <a:ext cx="4288638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d1 bai on tap 2.png"/>
          <p:cNvPicPr>
            <a:picLocks noChangeAspect="1"/>
          </p:cNvPicPr>
          <p:nvPr/>
        </p:nvPicPr>
        <p:blipFill>
          <a:blip r:embed="rId3"/>
          <a:srcRect l="9529" t="39776" r="13995" b="8838"/>
          <a:stretch>
            <a:fillRect/>
          </a:stretch>
        </p:blipFill>
        <p:spPr>
          <a:xfrm>
            <a:off x="471948" y="0"/>
            <a:ext cx="11223523" cy="6859587"/>
          </a:xfrm>
          <a:prstGeom prst="rect">
            <a:avLst/>
          </a:prstGeom>
        </p:spPr>
      </p:pic>
      <p:pic>
        <p:nvPicPr>
          <p:cNvPr id="7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0"/>
            <a:ext cx="1169955" cy="10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5942714" y="1781368"/>
            <a:ext cx="415688" cy="2594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34227"/>
              </p:ext>
            </p:extLst>
          </p:nvPr>
        </p:nvGraphicFramePr>
        <p:xfrm>
          <a:off x="3012482" y="1785922"/>
          <a:ext cx="7314246" cy="2645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3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25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872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29098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098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098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098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098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8" marR="91428" marT="45714" marB="45714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8" marR="91428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548" name="TextBox 2"/>
          <p:cNvSpPr txBox="1">
            <a:spLocks noChangeArrowheads="1"/>
          </p:cNvSpPr>
          <p:nvPr/>
        </p:nvSpPr>
        <p:spPr bwMode="auto">
          <a:xfrm>
            <a:off x="3963997" y="1825656"/>
            <a:ext cx="4855839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    I     Ả    I    T    H    Ư   Ở   N   G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33322" y="1781367"/>
            <a:ext cx="609521" cy="30476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2133322" y="2314698"/>
            <a:ext cx="609521" cy="30476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2133322" y="2924218"/>
            <a:ext cx="609521" cy="30476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2133322" y="3457549"/>
            <a:ext cx="609521" cy="30476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2133322" y="3914689"/>
            <a:ext cx="609521" cy="30476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556" name="TextBox 10"/>
          <p:cNvSpPr txBox="1">
            <a:spLocks noChangeArrowheads="1"/>
          </p:cNvSpPr>
          <p:nvPr/>
        </p:nvSpPr>
        <p:spPr bwMode="auto">
          <a:xfrm>
            <a:off x="1814892" y="5101082"/>
            <a:ext cx="86856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(1)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Vê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đích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cuối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cùng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nhưng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nai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hoẵng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đều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được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nhận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(…)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tình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bạn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94590" y="5285747"/>
            <a:ext cx="7009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(2)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Voi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bị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ốm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đúng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dịp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(…)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của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mình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79360" y="2288406"/>
            <a:ext cx="38856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   I    N   H   N   H    Ậ   T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832962" y="5469389"/>
            <a:ext cx="5942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(3)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Tho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̉ có (…)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vừa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dài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vừa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991096" y="2831270"/>
            <a:ext cx="3504744" cy="46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   Ô    I    T    A     I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70779" y="4988015"/>
            <a:ext cx="685710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(4) Ai là (…)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gio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́?</a:t>
            </a:r>
          </a:p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Mà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gio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́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tìm</a:t>
            </a:r>
            <a:r>
              <a:rPr lang="en-US" sz="2400" b="1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24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932093" y="3376728"/>
            <a:ext cx="1539618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   Ạ    N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967272" y="5400153"/>
            <a:ext cx="57904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(5). Nam là (…)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lớp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1A,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trường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Tiểu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học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Quy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́ </a:t>
            </a:r>
            <a:r>
              <a:rPr lang="en-US" sz="24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Đôn</a:t>
            </a:r>
            <a:r>
              <a:rPr lang="en-US" sz="24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981181" y="3905039"/>
            <a:ext cx="3589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  Ọ   C    S    I    N   H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909909" y="1784898"/>
            <a:ext cx="561809" cy="2630901"/>
            <a:chOff x="4426826" y="1395736"/>
            <a:chExt cx="561314" cy="2631725"/>
          </a:xfrm>
          <a:solidFill>
            <a:srgbClr val="FFFF00"/>
          </a:solidFill>
        </p:grpSpPr>
        <p:sp>
          <p:nvSpPr>
            <p:cNvPr id="3" name="Rectangle 2"/>
            <p:cNvSpPr/>
            <p:nvPr/>
          </p:nvSpPr>
          <p:spPr>
            <a:xfrm>
              <a:off x="4427428" y="1395736"/>
              <a:ext cx="560712" cy="52755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426827" y="1914700"/>
              <a:ext cx="560711" cy="55443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26827" y="2452961"/>
              <a:ext cx="560712" cy="51884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426826" y="2980038"/>
              <a:ext cx="560713" cy="518840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N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427425" y="3490945"/>
              <a:ext cx="560712" cy="536516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</a:t>
              </a:r>
            </a:p>
          </p:txBody>
        </p:sp>
      </p:grpSp>
      <p:sp>
        <p:nvSpPr>
          <p:cNvPr id="16" name="5-Point Star 15"/>
          <p:cNvSpPr/>
          <p:nvPr/>
        </p:nvSpPr>
        <p:spPr>
          <a:xfrm>
            <a:off x="5858586" y="4768069"/>
            <a:ext cx="533331" cy="30476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WordArt 138"/>
          <p:cNvSpPr>
            <a:spLocks noChangeArrowheads="1" noChangeShapeType="1" noTextEdit="1"/>
          </p:cNvSpPr>
          <p:nvPr/>
        </p:nvSpPr>
        <p:spPr bwMode="auto">
          <a:xfrm>
            <a:off x="2894581" y="727163"/>
            <a:ext cx="7010546" cy="1676788"/>
          </a:xfrm>
          <a:prstGeom prst="rect">
            <a:avLst/>
          </a:prstGeom>
        </p:spPr>
        <p:txBody>
          <a:bodyPr spcFirstLastPara="1" wrap="none" lIns="97685" tIns="48843" rIns="97685" bIns="48843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3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TRÒ CHƠI Ô CHỮ</a:t>
            </a:r>
            <a:endParaRPr lang="en-US" sz="3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452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5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8548" grpId="0"/>
      <p:bldP spid="5" grpId="0" animBg="1"/>
      <p:bldP spid="6" grpId="0" animBg="1"/>
      <p:bldP spid="7" grpId="0" animBg="1"/>
      <p:bldP spid="8" grpId="0" animBg="1"/>
      <p:bldP spid="9" grpId="0" animBg="1"/>
      <p:bldP spid="18556" grpId="0"/>
      <p:bldP spid="18556" grpId="1"/>
      <p:bldP spid="12" grpId="0"/>
      <p:bldP spid="12" grpId="1"/>
      <p:bldP spid="14" grpId="0"/>
      <p:bldP spid="14" grpId="1"/>
      <p:bldP spid="15" grpId="0"/>
      <p:bldP spid="18" grpId="0"/>
      <p:bldP spid="18" grpId="1"/>
      <p:bldP spid="19" grpId="0"/>
      <p:bldP spid="20" grpId="0"/>
      <p:bldP spid="20" grpId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97933" y="2365351"/>
            <a:ext cx="2025542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 smtClean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5" y="1459750"/>
            <a:ext cx="1667222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1" y="2731629"/>
            <a:ext cx="3865562" cy="110799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 smtClean="0">
                <a:solidFill>
                  <a:srgbClr val="6DC1B5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CỦNG CỐ</a:t>
            </a:r>
            <a:endParaRPr lang="zh-CN" altLang="en-US" sz="7200" b="1" noProof="1">
              <a:solidFill>
                <a:srgbClr val="6DC1B5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1" y="2460601"/>
            <a:ext cx="4288638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 qua thong minh">
            <a:hlinkClick r:id="" action="ppaction://media"/>
            <a:extLst>
              <a:ext uri="{FF2B5EF4-FFF2-40B4-BE49-F238E27FC236}">
                <a16:creationId xmlns:a16="http://schemas.microsoft.com/office/drawing/2014/main" id="{02F9EAE4-D2E9-4A2C-8853-E61EE01E61E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932" y="189906"/>
            <a:ext cx="11724481" cy="633229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pic>
        <p:nvPicPr>
          <p:cNvPr id="4" name="Picture 3" descr="cd1 bai on tap 1.png"/>
          <p:cNvPicPr>
            <a:picLocks noChangeAspect="1"/>
          </p:cNvPicPr>
          <p:nvPr/>
        </p:nvPicPr>
        <p:blipFill>
          <a:blip r:embed="rId6"/>
          <a:srcRect l="8876" t="14620" r="11459" b="61299"/>
          <a:stretch>
            <a:fillRect/>
          </a:stretch>
        </p:blipFill>
        <p:spPr>
          <a:xfrm>
            <a:off x="634173" y="1002889"/>
            <a:ext cx="10899058" cy="514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342103" y="1120877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oac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2069690" y="3470787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oam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6351639" y="3490451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oăm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710515" y="899652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oăc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 descr="cd1 bai on tap 1.png"/>
          <p:cNvPicPr>
            <a:picLocks noChangeAspect="1"/>
          </p:cNvPicPr>
          <p:nvPr/>
        </p:nvPicPr>
        <p:blipFill rotWithShape="1">
          <a:blip r:embed="rId2"/>
          <a:srcRect l="8877" t="15761" r="46645" b="80673"/>
          <a:stretch/>
        </p:blipFill>
        <p:spPr>
          <a:xfrm>
            <a:off x="625234" y="172286"/>
            <a:ext cx="6085281" cy="7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342103" y="1619643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4326193" y="3116825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oach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710515" y="1398418"/>
            <a:ext cx="2374491" cy="1297858"/>
          </a:xfrm>
          <a:prstGeom prst="cloud">
            <a:avLst/>
          </a:prstGeom>
          <a:solidFill>
            <a:srgbClr val="B4E9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oăng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 descr="cd1 bai on tap 1.png"/>
          <p:cNvPicPr>
            <a:picLocks noChangeAspect="1"/>
          </p:cNvPicPr>
          <p:nvPr/>
        </p:nvPicPr>
        <p:blipFill rotWithShape="1">
          <a:blip r:embed="rId2"/>
          <a:srcRect l="8877" t="15761" r="46645" b="80673"/>
          <a:stretch/>
        </p:blipFill>
        <p:spPr>
          <a:xfrm>
            <a:off x="625234" y="172286"/>
            <a:ext cx="6085281" cy="762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 qua thong minh">
            <a:hlinkClick r:id="" action="ppaction://media"/>
            <a:extLst>
              <a:ext uri="{FF2B5EF4-FFF2-40B4-BE49-F238E27FC236}">
                <a16:creationId xmlns:a16="http://schemas.microsoft.com/office/drawing/2014/main" id="{02F9EAE4-D2E9-4A2C-8853-E61EE01E61E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212" y="263648"/>
            <a:ext cx="11724481" cy="6332292"/>
          </a:xfrm>
          <a:prstGeom prst="rect">
            <a:avLst/>
          </a:prstGeom>
        </p:spPr>
      </p:pic>
      <p:pic>
        <p:nvPicPr>
          <p:cNvPr id="6" name="Picture 5" descr="cd1 bai on tap 1.png"/>
          <p:cNvPicPr>
            <a:picLocks noChangeAspect="1"/>
          </p:cNvPicPr>
          <p:nvPr/>
        </p:nvPicPr>
        <p:blipFill>
          <a:blip r:embed="rId5"/>
          <a:srcRect t="39561" b="31629"/>
          <a:stretch>
            <a:fillRect/>
          </a:stretch>
        </p:blipFill>
        <p:spPr>
          <a:xfrm>
            <a:off x="509181" y="340006"/>
            <a:ext cx="11266542" cy="6179576"/>
          </a:xfrm>
          <a:prstGeom prst="rect">
            <a:avLst/>
          </a:prstGeom>
        </p:spPr>
      </p:pic>
      <p:pic>
        <p:nvPicPr>
          <p:cNvPr id="7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 rot="20231429">
            <a:off x="5939043" y="4598781"/>
            <a:ext cx="2723536" cy="141801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6695768" y="1877962"/>
            <a:ext cx="1403554" cy="133718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3116825" y="2168013"/>
            <a:ext cx="1661651" cy="1519083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7674077" y="3087330"/>
            <a:ext cx="1295400" cy="1143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4" name="Straight Connector 3"/>
          <p:cNvCxnSpPr/>
          <p:nvPr/>
        </p:nvCxnSpPr>
        <p:spPr>
          <a:xfrm>
            <a:off x="2293257" y="1072277"/>
            <a:ext cx="71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388261" y="1072277"/>
            <a:ext cx="20910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32949" y="1072277"/>
            <a:ext cx="17969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 qua thong minh">
            <a:hlinkClick r:id="" action="ppaction://media"/>
            <a:extLst>
              <a:ext uri="{FF2B5EF4-FFF2-40B4-BE49-F238E27FC236}">
                <a16:creationId xmlns:a16="http://schemas.microsoft.com/office/drawing/2014/main" id="{02F9EAE4-D2E9-4A2C-8853-E61EE01E61E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0212" y="263648"/>
            <a:ext cx="11724481" cy="6332292"/>
          </a:xfrm>
          <a:prstGeom prst="rect">
            <a:avLst/>
          </a:prstGeom>
        </p:spPr>
      </p:pic>
      <p:pic>
        <p:nvPicPr>
          <p:cNvPr id="4" name="Picture 3" descr="cd1 bai on tap 1.png"/>
          <p:cNvPicPr>
            <a:picLocks noChangeAspect="1"/>
          </p:cNvPicPr>
          <p:nvPr/>
        </p:nvPicPr>
        <p:blipFill>
          <a:blip r:embed="rId5"/>
          <a:srcRect t="68156"/>
          <a:stretch>
            <a:fillRect/>
          </a:stretch>
        </p:blipFill>
        <p:spPr>
          <a:xfrm>
            <a:off x="421578" y="988126"/>
            <a:ext cx="11285776" cy="5043948"/>
          </a:xfrm>
          <a:prstGeom prst="rect">
            <a:avLst/>
          </a:prstGeom>
        </p:spPr>
      </p:pic>
      <p:sp>
        <p:nvSpPr>
          <p:cNvPr id="5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7349615" y="3102078"/>
            <a:ext cx="1528916" cy="1143000"/>
          </a:xfrm>
          <a:prstGeom prst="ellips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707925" y="3077498"/>
            <a:ext cx="1528916" cy="1143000"/>
          </a:xfrm>
          <a:prstGeom prst="ellips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ình Bầu dục 7">
            <a:extLst>
              <a:ext uri="{FF2B5EF4-FFF2-40B4-BE49-F238E27FC236}">
                <a16:creationId xmlns:a16="http://schemas.microsoft.com/office/drawing/2014/main" id="{FB75094A-EB88-4D9E-826D-7F96675417E4}"/>
              </a:ext>
            </a:extLst>
          </p:cNvPr>
          <p:cNvSpPr/>
          <p:nvPr/>
        </p:nvSpPr>
        <p:spPr>
          <a:xfrm>
            <a:off x="4028770" y="3102078"/>
            <a:ext cx="1528916" cy="1143000"/>
          </a:xfrm>
          <a:prstGeom prst="ellips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602E-6 4.07407E-6 L -0.79682 0.384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00" y="19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602E-6 4.07407E-6 L -0.52479 0.35879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00" y="179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3192E-6 3.09188E-6 L -0.25186 0.3304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3" y="1652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91920B4-238B-485A-8232-33FDF5A0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0E7CE0-B765-437A-A2E9-9C4B8CDE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20195" y="4511820"/>
            <a:ext cx="3170218" cy="24353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46DBA0C-2699-4B9A-9341-CBD7A34F2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0195" y="-176501"/>
            <a:ext cx="3255929" cy="265615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E79D2B-2D3E-464B-9B58-06B840E58B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6093" y="3732431"/>
            <a:ext cx="2605158" cy="3236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945A691-C125-4C19-B668-FC1D51D149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249407" y="-14213"/>
            <a:ext cx="3596158" cy="2331575"/>
          </a:xfrm>
          <a:prstGeom prst="rect">
            <a:avLst/>
          </a:prstGeom>
        </p:spPr>
      </p:pic>
      <p:sp>
        <p:nvSpPr>
          <p:cNvPr id="16" name="MH_Number_1">
            <a:extLst>
              <a:ext uri="{FF2B5EF4-FFF2-40B4-BE49-F238E27FC236}">
                <a16:creationId xmlns:a16="http://schemas.microsoft.com/office/drawing/2014/main" id="{7D500CB4-F45F-415F-A44D-A636FB126A6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97933" y="2365351"/>
            <a:ext cx="2025542" cy="2034018"/>
          </a:xfrm>
          <a:prstGeom prst="ellipse">
            <a:avLst/>
          </a:prstGeom>
          <a:solidFill>
            <a:srgbClr val="6DC1B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en-US" altLang="zh-CN" sz="4400" b="1" noProof="1" smtClean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Ôn tập</a:t>
            </a:r>
            <a:endParaRPr lang="en-US" altLang="zh-CN" sz="1400" b="1" noProof="1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B76703-A69C-4217-82AE-C3C5A6AE32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215" y="1459750"/>
            <a:ext cx="1667222" cy="1446264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1FAF570B-F619-4A69-AE6D-945E148F86B5}"/>
              </a:ext>
            </a:extLst>
          </p:cNvPr>
          <p:cNvSpPr/>
          <p:nvPr/>
        </p:nvSpPr>
        <p:spPr>
          <a:xfrm>
            <a:off x="5209141" y="2731629"/>
            <a:ext cx="3865562" cy="110799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hangingPunct="1">
              <a:defRPr/>
            </a:pPr>
            <a:r>
              <a:rPr lang="en-US" altLang="zh-CN" sz="7200" b="1" noProof="1">
                <a:solidFill>
                  <a:srgbClr val="6DC1B5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Tiết </a:t>
            </a:r>
            <a:r>
              <a:rPr lang="en-US" altLang="zh-CN" sz="7200" b="1" noProof="1" smtClean="0">
                <a:solidFill>
                  <a:srgbClr val="6DC1B5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 panose="020B0604020202020204" pitchFamily="34" charset="0"/>
              </a:rPr>
              <a:t>2</a:t>
            </a:r>
            <a:endParaRPr lang="zh-CN" altLang="en-US" sz="7200" b="1" noProof="1">
              <a:solidFill>
                <a:srgbClr val="6DC1B5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Arial" panose="020B0604020202020204" pitchFamily="34" charset="0"/>
            </a:endParaRPr>
          </a:p>
        </p:txBody>
      </p:sp>
      <p:grpSp>
        <p:nvGrpSpPr>
          <p:cNvPr id="2" name="组合 20">
            <a:extLst>
              <a:ext uri="{FF2B5EF4-FFF2-40B4-BE49-F238E27FC236}">
                <a16:creationId xmlns:a16="http://schemas.microsoft.com/office/drawing/2014/main" id="{386D35B2-30E6-4813-B3A9-7868074A11D5}"/>
              </a:ext>
            </a:extLst>
          </p:cNvPr>
          <p:cNvGrpSpPr/>
          <p:nvPr/>
        </p:nvGrpSpPr>
        <p:grpSpPr>
          <a:xfrm>
            <a:off x="4979521" y="2460601"/>
            <a:ext cx="4288638" cy="1629526"/>
            <a:chOff x="2802618" y="3136900"/>
            <a:chExt cx="6578600" cy="1018073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733672C6-74C4-42B9-9F23-6D29C224ED59}"/>
                </a:ext>
              </a:extLst>
            </p:cNvPr>
            <p:cNvCxnSpPr/>
            <p:nvPr/>
          </p:nvCxnSpPr>
          <p:spPr>
            <a:xfrm>
              <a:off x="2802618" y="3136900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844239F3-6613-42A2-9C8F-37BB9CBF1175}"/>
                </a:ext>
              </a:extLst>
            </p:cNvPr>
            <p:cNvCxnSpPr/>
            <p:nvPr/>
          </p:nvCxnSpPr>
          <p:spPr>
            <a:xfrm>
              <a:off x="2802618" y="4154973"/>
              <a:ext cx="6578600" cy="0"/>
            </a:xfrm>
            <a:prstGeom prst="line">
              <a:avLst/>
            </a:prstGeom>
            <a:ln>
              <a:solidFill>
                <a:srgbClr val="6DC1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B91D39C-EC93-4870-AC18-09E70B2E7B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458" y="57377"/>
            <a:ext cx="1169955" cy="1014900"/>
          </a:xfrm>
          <a:prstGeom prst="rect">
            <a:avLst/>
          </a:prstGeom>
        </p:spPr>
      </p:pic>
      <p:pic>
        <p:nvPicPr>
          <p:cNvPr id="2" name="1. doc 1">
            <a:hlinkClick r:id="" action="ppaction://media"/>
            <a:extLst>
              <a:ext uri="{FF2B5EF4-FFF2-40B4-BE49-F238E27FC236}">
                <a16:creationId xmlns:a16="http://schemas.microsoft.com/office/drawing/2014/main" id="{4E6962BD-5D05-4AA3-A1C5-9F8C1E238E1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35473" y="-987992"/>
            <a:ext cx="609600" cy="609600"/>
          </a:xfrm>
          <a:prstGeom prst="rect">
            <a:avLst/>
          </a:prstGeom>
        </p:spPr>
      </p:pic>
      <p:pic>
        <p:nvPicPr>
          <p:cNvPr id="5" name="1. doc 2">
            <a:hlinkClick r:id="" action="ppaction://media"/>
            <a:extLst>
              <a:ext uri="{FF2B5EF4-FFF2-40B4-BE49-F238E27FC236}">
                <a16:creationId xmlns:a16="http://schemas.microsoft.com/office/drawing/2014/main" id="{22B7DAFE-A68F-44A5-B804-894357A3338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499880" y="7255933"/>
            <a:ext cx="609600" cy="609600"/>
          </a:xfrm>
          <a:prstGeom prst="rect">
            <a:avLst/>
          </a:prstGeom>
        </p:spPr>
      </p:pic>
      <p:pic>
        <p:nvPicPr>
          <p:cNvPr id="12" name="Picture 11" descr="cd1 bai on tap 2.png"/>
          <p:cNvPicPr>
            <a:picLocks noChangeAspect="1"/>
          </p:cNvPicPr>
          <p:nvPr/>
        </p:nvPicPr>
        <p:blipFill>
          <a:blip r:embed="rId6"/>
          <a:srcRect b="59364"/>
          <a:stretch>
            <a:fillRect/>
          </a:stretch>
        </p:blipFill>
        <p:spPr>
          <a:xfrm>
            <a:off x="595745" y="57377"/>
            <a:ext cx="10254598" cy="66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798" y="210088"/>
            <a:ext cx="10321637" cy="655564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Bạn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ấy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là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Học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lớp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mấy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Ở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trường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nào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Bạn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ấy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thích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hay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với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bạn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ấy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Tình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cảm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của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đối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với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bạn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ấy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thê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́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nào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pic>
        <p:nvPicPr>
          <p:cNvPr id="3" name="Picture 2" descr="cd1 bai on tap 2.png"/>
          <p:cNvPicPr>
            <a:picLocks noChangeAspect="1"/>
          </p:cNvPicPr>
          <p:nvPr/>
        </p:nvPicPr>
        <p:blipFill rotWithShape="1">
          <a:blip r:embed="rId2"/>
          <a:srcRect l="7800" t="2780" b="59364"/>
          <a:stretch/>
        </p:blipFill>
        <p:spPr>
          <a:xfrm>
            <a:off x="7550726" y="60078"/>
            <a:ext cx="4491107" cy="3375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卡通儿童教育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5592</TotalTime>
  <Words>200</Words>
  <Application>Microsoft Office PowerPoint</Application>
  <PresentationFormat>Custom</PresentationFormat>
  <Paragraphs>50</Paragraphs>
  <Slides>12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宋体</vt:lpstr>
      <vt:lpstr>Arial</vt:lpstr>
      <vt:lpstr>Arial-Rounded</vt:lpstr>
      <vt:lpstr>Calibri</vt:lpstr>
      <vt:lpstr>等线</vt:lpstr>
      <vt:lpstr>等线 Light</vt:lpstr>
      <vt:lpstr>Times New Roman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Windows User</cp:lastModifiedBy>
  <cp:revision>3273</cp:revision>
  <dcterms:created xsi:type="dcterms:W3CDTF">2015-12-01T09:06:39Z</dcterms:created>
  <dcterms:modified xsi:type="dcterms:W3CDTF">2023-02-01T03:13:36Z</dcterms:modified>
</cp:coreProperties>
</file>