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7"/>
  </p:notesMasterIdLst>
  <p:sldIdLst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956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95536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CF8F6668-2E51-422E-B119-8531E00EBE05}" type="datetime1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34198" y="6501342"/>
            <a:ext cx="364147" cy="365125"/>
          </a:xfrm>
          <a:prstGeom prst="rect">
            <a:avLst/>
          </a:prstGeom>
        </p:spPr>
        <p:txBody>
          <a:bodyPr/>
          <a:lstStyle/>
          <a:p>
            <a:fld id="{FB851DA4-9CCF-4E60-BC8E-8CAEAF5A4C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ndAc>
          <p:stSnd>
            <p:snd r:embed="rId1" name="当我们同在一起.wav"/>
          </p:stSnd>
        </p:sndAc>
      </p:transition>
    </mc:Choice>
    <mc:Fallback xmlns="">
      <p:transition spd="slow" advTm="3000">
        <p:sndAc>
          <p:stSnd>
            <p:snd r:embed="rId3" name="当我们同在一起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FA5ED-7FE4-4D4F-B2AC-F56FA679AB8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EA936-7317-40D9-BF1D-E6E3672D6A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84BB6-B2DE-437E-9D9D-EB5352C0EC3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5F18B-C4B8-46B5-8C68-56B73CF91C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E:\0000000我图PPT\03.20\亲子乐园\亲子乐园副本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14" y="836712"/>
            <a:ext cx="9191294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0000000我图PPT\03.20\亲子乐园\r6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895" y="460912"/>
            <a:ext cx="9649072" cy="554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E:\0000000我图PPT\03.20\亲子乐园\3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808032"/>
            <a:ext cx="9145588" cy="219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E:\0000000我图PPT\03.20\亲子乐园\56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13" y="3997599"/>
            <a:ext cx="5602021" cy="194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E:\0000000我图PPT\03.20\亲子乐园\23园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51"/>
          <a:stretch>
            <a:fillRect/>
          </a:stretch>
        </p:blipFill>
        <p:spPr bwMode="auto">
          <a:xfrm>
            <a:off x="2123728" y="1484784"/>
            <a:ext cx="4586660" cy="115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E:\0000000我图PPT\03.20\亲子乐园\ty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395" y="2058198"/>
            <a:ext cx="3201194" cy="428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E:\0000000我图PPT\03.20\亲子乐园\568io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2" t="19027" r="11038" b="19634"/>
          <a:stretch>
            <a:fillRect/>
          </a:stretch>
        </p:blipFill>
        <p:spPr bwMode="auto">
          <a:xfrm>
            <a:off x="7687097" y="698406"/>
            <a:ext cx="1604839" cy="163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E:\0000000我图PPT\03.20\亲子乐园\568io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10301" r="70716" b="10733"/>
          <a:stretch>
            <a:fillRect/>
          </a:stretch>
        </p:blipFill>
        <p:spPr bwMode="auto">
          <a:xfrm>
            <a:off x="-232895" y="537032"/>
            <a:ext cx="1905000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51520" y="3910589"/>
            <a:ext cx="806489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GIÁO VIÊN: ….………….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828551" y="1698458"/>
            <a:ext cx="7487866" cy="3242713"/>
          </a:xfrm>
          <a:prstGeom prst="rect">
            <a:avLst/>
          </a:prstGeom>
        </p:spPr>
        <p:txBody>
          <a:bodyPr spcFirstLastPara="1" wrap="none" lIns="91314" tIns="45717" rIns="91314" bIns="45717" numCol="1" fromWordArt="1">
            <a:prstTxWarp prst="textArchUp">
              <a:avLst>
                <a:gd name="adj" fmla="val 11020719"/>
              </a:avLst>
            </a:prstTxWarp>
          </a:bodyPr>
          <a:lstStyle/>
          <a:p>
            <a:pPr algn="ctr" defTabSz="1216660"/>
            <a:r>
              <a:rPr lang="en-US" sz="3600" b="1" kern="10" dirty="0">
                <a:ln w="9525">
                  <a:solidFill>
                    <a:srgbClr val="993366"/>
                  </a:solidFill>
                  <a:rou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CHÀO MỪNG CÁC EM ĐẾN VỚI TIẾT</a:t>
            </a:r>
          </a:p>
        </p:txBody>
      </p:sp>
      <p:sp>
        <p:nvSpPr>
          <p:cNvPr id="13" name="圆角矩形 1"/>
          <p:cNvSpPr/>
          <p:nvPr/>
        </p:nvSpPr>
        <p:spPr>
          <a:xfrm>
            <a:off x="1706203" y="2665807"/>
            <a:ext cx="5421715" cy="109142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01" tIns="60849" rIns="121701" bIns="60849" anchor="ctr"/>
          <a:lstStyle/>
          <a:p>
            <a:pPr algn="ctr" defTabSz="1622425"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 LỚP 1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hung\Desktop\CD7 BAI 5.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1676400"/>
          </a:xfrm>
          <a:prstGeom prst="rect">
            <a:avLst/>
          </a:prstGeom>
          <a:noFill/>
        </p:spPr>
      </p:pic>
      <p:pic>
        <p:nvPicPr>
          <p:cNvPr id="1027" name="Picture 3" descr="C:\Users\Nhung\Desktop\CD7 BAI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Nhung\Desktop\CD7 BAI 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2667000"/>
          </a:xfrm>
          <a:prstGeom prst="rect">
            <a:avLst/>
          </a:prstGeom>
          <a:noFill/>
        </p:spPr>
      </p:pic>
      <p:pic>
        <p:nvPicPr>
          <p:cNvPr id="2051" name="Picture 3" descr="C:\Users\Nhung\Desktop\CD7 BA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514600"/>
            <a:ext cx="8513763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Nhung\Desktop\CD7 BAI 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525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Nhung\Desktop\CD7 BAI 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8153400" cy="1771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Hàng ngày, cò đi mò tôm, bắt cá ở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ao, hồ đầm lầy.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âm thanh ồn ào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khiến cò sợ hãi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Nhung\Desktop\CD7 BAI 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780462" cy="1724025"/>
          </a:xfrm>
          <a:prstGeom prst="rect">
            <a:avLst/>
          </a:prstGeom>
          <a:noFill/>
        </p:spPr>
      </p:pic>
      <p:pic>
        <p:nvPicPr>
          <p:cNvPr id="5123" name="Picture 3" descr="C:\Users\Nhung\Desktop\CD7 BAI 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743200"/>
            <a:ext cx="7627937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chim đậu trên những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ngọn cây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vút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AutoNum type="alphaLcParenR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Từng áng mây trắng đang nhẹ trôi trên bầu trời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xanh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Nhung\Desktop\CD7 BAI 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3388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Nhung\Desktop\CD7 BAI 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81000"/>
            <a:ext cx="8732838" cy="5191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Nhung\Desktop\CD7 BAI 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1828800"/>
            <a:ext cx="8229600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</a:p>
          <a:p>
            <a:pPr marL="514350" indent="-51435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Cánh đ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ồng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tr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suốt 		ước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</a:p>
          <a:p>
            <a:pPr marL="514350" indent="-51435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</a:p>
          <a:p>
            <a:pPr marL="514350" indent="-51435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chim 	con k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âm th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</a:p>
          <a:p>
            <a:pPr marL="514350" indent="-51435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Nhung\Desktop\CD7 BAI 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256588" cy="5514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0000000我图PPT\03.20\亲子乐园\亲子乐园副本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03422"/>
            <a:ext cx="5688632" cy="39785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4" descr="E:\我图PPT\00001PNG素材\扁平化png\2222.png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780" y="1124744"/>
            <a:ext cx="5905557" cy="27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0000000我图PPT\03.20\亲子乐园\3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808032"/>
            <a:ext cx="9145588" cy="219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0000000我图PPT\00001PNG素材\儿童卡通\6465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51" y="1915814"/>
            <a:ext cx="2353535" cy="422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E:\0000000我图PPT\00001PNG素材\儿童卡通\卡通人物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4" t="-2572" r="59431" b="58435"/>
          <a:stretch>
            <a:fillRect/>
          </a:stretch>
        </p:blipFill>
        <p:spPr bwMode="auto">
          <a:xfrm flipH="1">
            <a:off x="129482" y="741830"/>
            <a:ext cx="2076400" cy="23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E:\0000000我图PPT\00001PNG素材\儿童卡通\tr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51046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085365" y="1462867"/>
            <a:ext cx="3045278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None/>
            </a:pPr>
            <a:r>
              <a:rPr lang="en-US" altLang="en-US" sz="3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Củng</a:t>
            </a:r>
            <a:r>
              <a:rPr lang="en-US" altLang="en-U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altLang="en-U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3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altLang="en-U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lang="en-US" altLang="en-US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2931518" y="2198366"/>
            <a:ext cx="3282553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None/>
            </a:pP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2896717" y="2893420"/>
            <a:ext cx="3864768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>
              <a:spcBef>
                <a:spcPct val="0"/>
              </a:spcBef>
              <a:buClrTx/>
              <a:buFontTx/>
              <a:buChar char="-"/>
            </a:pP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defTabSz="457200">
              <a:spcBef>
                <a:spcPct val="0"/>
              </a:spcBef>
              <a:buClrTx/>
              <a:buNone/>
            </a:pPr>
            <a:r>
              <a:rPr lang="en-US" alt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90</Words>
  <Application>Microsoft Office PowerPoint</Application>
  <PresentationFormat>On-screen Show (4:3)</PresentationFormat>
  <Paragraphs>17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等线</vt:lpstr>
      <vt:lpstr>宋体</vt:lpstr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Nguyen Hong Nhung</dc:creator>
  <cp:lastModifiedBy>ACER</cp:lastModifiedBy>
  <cp:revision>10</cp:revision>
  <dcterms:created xsi:type="dcterms:W3CDTF">2020-08-20T13:13:00Z</dcterms:created>
  <dcterms:modified xsi:type="dcterms:W3CDTF">2023-04-25T03:36:12Z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