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69" r:id="rId4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sndAc>
          <p:stSnd>
            <p:snd r:embed="rId2" name="当我们同在一起.wav"/>
          </p:stSnd>
        </p:sndAc>
      </p:transition>
    </mc:Choice>
    <mc:Fallback>
      <p:transition spd="slow" advTm="3000">
        <p:sndAc>
          <p:stSnd>
            <p:snd r:embed="rId2" name="当我们同在一起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0C0AC-49F3-4F65-8D0D-C72ADA6EE09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06B2E-2BEA-44DC-A4BD-7362A74E964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8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microsoft.com/office/2007/relationships/hdphoto" Target="../media/image23.wdp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4" y="836712"/>
            <a:ext cx="9191294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895" y="460912"/>
            <a:ext cx="9649072" cy="554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0803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E:\0000000我图PPT\03.20\亲子乐园\56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3" y="3997599"/>
            <a:ext cx="5602021" cy="194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E:\0000000我图PPT\03.20\亲子乐园\23园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51"/>
          <a:stretch>
            <a:fillRect/>
          </a:stretch>
        </p:blipFill>
        <p:spPr bwMode="auto">
          <a:xfrm>
            <a:off x="2123728" y="1484784"/>
            <a:ext cx="4586660" cy="115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E:\0000000我图PPT\03.20\亲子乐园\t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395" y="2058198"/>
            <a:ext cx="3201194" cy="428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2" t="19027" r="11038" b="19634"/>
          <a:stretch>
            <a:fillRect/>
          </a:stretch>
        </p:blipFill>
        <p:spPr bwMode="auto">
          <a:xfrm>
            <a:off x="7687097" y="698406"/>
            <a:ext cx="1604839" cy="163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0301" r="70716" b="10733"/>
          <a:stretch>
            <a:fillRect/>
          </a:stretch>
        </p:blipFill>
        <p:spPr bwMode="auto">
          <a:xfrm>
            <a:off x="-232895" y="537032"/>
            <a:ext cx="1905000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251520" y="3910589"/>
            <a:ext cx="806489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….………….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WordArt 6"/>
          <p:cNvSpPr>
            <a:spLocks noChangeArrowheads="1" noChangeShapeType="1" noTextEdit="1"/>
          </p:cNvSpPr>
          <p:nvPr/>
        </p:nvSpPr>
        <p:spPr bwMode="auto">
          <a:xfrm>
            <a:off x="828551" y="1698458"/>
            <a:ext cx="7487866" cy="3242713"/>
          </a:xfrm>
          <a:prstGeom prst="rect">
            <a:avLst/>
          </a:prstGeom>
        </p:spPr>
        <p:txBody>
          <a:bodyPr spcFirstLastPara="1" wrap="none" lIns="91314" tIns="45717" rIns="91314" bIns="45717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1216660"/>
            <a:r>
              <a:rPr lang="en-US" sz="3600" b="1" kern="10" dirty="0">
                <a:ln w="9525">
                  <a:solidFill>
                    <a:srgbClr val="993366"/>
                  </a:solidFill>
                  <a:rou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  <a:endParaRPr lang="en-US" sz="3600" b="1" kern="10" dirty="0">
              <a:ln w="9525">
                <a:solidFill>
                  <a:srgbClr val="993366"/>
                </a:solidFill>
                <a:rou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圆角矩形 1"/>
          <p:cNvSpPr/>
          <p:nvPr/>
        </p:nvSpPr>
        <p:spPr>
          <a:xfrm>
            <a:off x="1706203" y="2665807"/>
            <a:ext cx="5421715" cy="109142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49" rIns="121701" bIns="60849" anchor="ctr"/>
          <a:lstStyle/>
          <a:p>
            <a:pPr algn="ctr" defTabSz="1622425"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LỚP 1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Nhung\Desktop\CD8 BAI 19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Nhung\Desktop\CD8 BAI 10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" y="381000"/>
            <a:ext cx="9144000" cy="5857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Nhung\Desktop\CD8 BAI 11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68287" y="2209800"/>
            <a:ext cx="8875713" cy="194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uê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òa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nhà 		trí 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uệ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kh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cửa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arenR" startAt="2"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giúp		nặng tr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ĩu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l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Nhung\Desktop\CD8 BAI 12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8600" y="685800"/>
            <a:ext cx="8542338" cy="5362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03422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0" y="112474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0803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915814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74183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5104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085365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931518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896717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Nhung\Desktop\CD8 BAI 1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57200" y="0"/>
            <a:ext cx="8077200" cy="1676400"/>
          </a:xfrm>
          <a:prstGeom prst="rect">
            <a:avLst/>
          </a:prstGeom>
          <a:noFill/>
        </p:spPr>
      </p:pic>
      <p:pic>
        <p:nvPicPr>
          <p:cNvPr id="1027" name="Picture 3" descr="C:\Users\Nhung\Desktop\CD8 BAI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9144000" cy="5410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Nhung\Desktop\CD8 BAI 3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Nhung\Desktop\CD8 BAI 4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3971925"/>
          </a:xfrm>
          <a:prstGeom prst="rect">
            <a:avLst/>
          </a:prstGeom>
          <a:noFill/>
        </p:spPr>
      </p:pic>
      <p:pic>
        <p:nvPicPr>
          <p:cNvPr id="3075" name="Picture 3" descr="C:\Users\Nhung\Desktop\CD8 BAI 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162" y="4114800"/>
            <a:ext cx="8732838" cy="1323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Nhung\Desktop\CD8 BAI 6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57200" y="2057400"/>
            <a:ext cx="81534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Nhung\Desktop\CD8 BAI 7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2209800"/>
            <a:ext cx="9144000" cy="2219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Lính cứu hỏa dùng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vòi phun nước dập tắt đám cháy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người lính cứu hỏa thật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 cảm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Nhung\Desktop\CD8 BAI 8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609600"/>
            <a:ext cx="9104312" cy="1933575"/>
          </a:xfrm>
          <a:prstGeom prst="rect">
            <a:avLst/>
          </a:prstGeom>
          <a:noFill/>
        </p:spPr>
      </p:pic>
      <p:pic>
        <p:nvPicPr>
          <p:cNvPr id="6147" name="Picture 3" descr="C:\Users\Nhung\Desktop\CD8 BAI 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971800"/>
            <a:ext cx="7885112" cy="981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 như xe cứu hỏa, xe cứu thương cũng có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 báo hiệu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 ta cần bảo vệ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sản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 nhà trườnga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</Words>
  <Application>WPS Presentation</Application>
  <PresentationFormat>On-screen Show (4:3)</PresentationFormat>
  <Paragraphs>25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Times New Roman</vt:lpstr>
      <vt:lpstr>Calibri Light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Oprekin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Hong Nhung</dc:creator>
  <cp:lastModifiedBy>sp-asusX541U</cp:lastModifiedBy>
  <cp:revision>4</cp:revision>
  <dcterms:created xsi:type="dcterms:W3CDTF">2020-08-20T00:00:00Z</dcterms:created>
  <dcterms:modified xsi:type="dcterms:W3CDTF">2020-08-28T05:14:52Z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