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4"/>
  </p:notesMasterIdLst>
  <p:sldIdLst>
    <p:sldId id="270" r:id="rId3"/>
    <p:sldId id="273" r:id="rId4"/>
    <p:sldId id="274" r:id="rId5"/>
    <p:sldId id="275" r:id="rId6"/>
    <p:sldId id="263" r:id="rId7"/>
    <p:sldId id="264" r:id="rId8"/>
    <p:sldId id="276" r:id="rId9"/>
    <p:sldId id="277" r:id="rId10"/>
    <p:sldId id="278" r:id="rId11"/>
    <p:sldId id="279" r:id="rId12"/>
    <p:sldId id="272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更多模板请关注：https://haosc.taobao.com</a:t>
            </a:r>
          </a:p>
        </p:txBody>
      </p:sp>
      <p:sp>
        <p:nvSpPr>
          <p:cNvPr id="114" name="Google Shape;1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A140DEA-EF82-431F-A0F2-C1DDDE08F57D}" type="slidenum">
              <a:rPr lang="en-US"/>
              <a:t>11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8638"/>
            <a:ext cx="5029200" cy="27463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FF19C68-FDA2-412E-9CD6-8771813C32E9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37E04750-A5F4-455A-A42F-FB8C6AC45F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18846-F6E0-4771-83B5-8AE142D77D0D}" type="datetimeFigureOut">
              <a:rPr lang="en-US" smtClean="0"/>
              <a:t>8/30/2020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B9002-2A5D-4473-BFB9-11E5AFC0F9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audio" Target="../media/audio1.wav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Bauernbar">
            <a:hlinkClick r:id="rId2" action="ppaction://hlinksldjump" tooltip="click vao qua 3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581400"/>
            <a:ext cx="6354763" cy="1905000"/>
          </a:xfrm>
          <a:prstGeom prst="rect">
            <a:avLst/>
          </a:prstGeom>
          <a:noFill/>
        </p:spPr>
      </p:pic>
      <p:sp>
        <p:nvSpPr>
          <p:cNvPr id="20486" name="WordArt 6"/>
          <p:cNvSpPr>
            <a:spLocks noChangeArrowheads="1" noChangeShapeType="1" noTextEdit="1"/>
          </p:cNvSpPr>
          <p:nvPr/>
        </p:nvSpPr>
        <p:spPr bwMode="auto">
          <a:xfrm>
            <a:off x="2209800" y="304800"/>
            <a:ext cx="7696200" cy="21336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  <a:scene3d>
              <a:camera prst="legacyObliqueTopRight"/>
              <a:lightRig rig="legacyFlat3" dir="b"/>
            </a:scene3d>
            <a:sp3d extrusionH="430200" prstMaterial="legacyMatte">
              <a:extrusionClr>
                <a:srgbClr val="FFFFFF"/>
              </a:extrusionClr>
            </a:sp3d>
          </a:bodyPr>
          <a:lstStyle/>
          <a:p>
            <a:pPr algn="ctr"/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Chào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các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em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tham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gia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tiết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học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lang="en-US" sz="2800" b="1" kern="10" dirty="0" err="1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hôm</a:t>
            </a:r>
            <a:r>
              <a:rPr lang="en-US" sz="2800" b="1" kern="10" dirty="0">
                <a:ln w="9525">
                  <a:noFill/>
                  <a:round/>
                </a:ln>
                <a:solidFill>
                  <a:srgbClr val="0000FF"/>
                </a:solidFill>
                <a:latin typeface="Times New Roman" panose="02020603050405020304"/>
                <a:cs typeface="Times New Roman" panose="02020603050405020304"/>
              </a:rPr>
              <a:t> nay</a:t>
            </a:r>
          </a:p>
        </p:txBody>
      </p:sp>
      <p:sp>
        <p:nvSpPr>
          <p:cNvPr id="20487" name="WordArt 7"/>
          <p:cNvSpPr>
            <a:spLocks noChangeArrowheads="1" noChangeShapeType="1" noTextEdit="1"/>
          </p:cNvSpPr>
          <p:nvPr/>
        </p:nvSpPr>
        <p:spPr bwMode="auto">
          <a:xfrm>
            <a:off x="3124200" y="2560638"/>
            <a:ext cx="5562600" cy="563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MÔN: </a:t>
            </a:r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Tiếng</a:t>
            </a:r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Việt</a:t>
            </a:r>
            <a:endParaRPr lang="en-US" sz="3600" kern="10" dirty="0">
              <a:ln w="22225">
                <a:solidFill>
                  <a:srgbClr val="008000"/>
                </a:solidFill>
                <a:round/>
              </a:ln>
              <a:solidFill>
                <a:srgbClr val="000000">
                  <a:alpha val="97000"/>
                </a:srgbClr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  <a:p>
            <a:pPr algn="ctr"/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LỚP 1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1828800" y="5562600"/>
            <a:ext cx="8610600" cy="105092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anchor="ctr"/>
          <a:lstStyle/>
          <a:p>
            <a:pPr algn="ctr" eaLnBrk="0" hangingPunct="0">
              <a:buFontTx/>
              <a:buChar char="•"/>
            </a:pPr>
            <a:r>
              <a:rPr lang="en-US" sz="2800" b="1" dirty="0" err="1">
                <a:solidFill>
                  <a:srgbClr val="FF3300"/>
                </a:solidFill>
              </a:rPr>
              <a:t>Giáo</a:t>
            </a:r>
            <a:r>
              <a:rPr lang="en-US" sz="2800" b="1" dirty="0">
                <a:solidFill>
                  <a:srgbClr val="FF3300"/>
                </a:solidFill>
              </a:rPr>
              <a:t> </a:t>
            </a:r>
            <a:r>
              <a:rPr lang="en-US" sz="2800" b="1" dirty="0" err="1">
                <a:solidFill>
                  <a:srgbClr val="FF3300"/>
                </a:solidFill>
              </a:rPr>
              <a:t>viên</a:t>
            </a:r>
            <a:r>
              <a:rPr lang="en-US" sz="2800" b="1" dirty="0">
                <a:solidFill>
                  <a:srgbClr val="FF3300"/>
                </a:solidFill>
              </a:rPr>
              <a:t> </a:t>
            </a:r>
            <a:r>
              <a:rPr lang="en-US" sz="2800" b="1" dirty="0" err="1">
                <a:solidFill>
                  <a:srgbClr val="FF3300"/>
                </a:solidFill>
              </a:rPr>
              <a:t>giảng</a:t>
            </a:r>
            <a:r>
              <a:rPr lang="en-US" sz="2800" b="1" dirty="0">
                <a:solidFill>
                  <a:srgbClr val="FF3300"/>
                </a:solidFill>
              </a:rPr>
              <a:t> </a:t>
            </a:r>
            <a:r>
              <a:rPr lang="en-US" sz="2800" b="1" dirty="0" err="1">
                <a:solidFill>
                  <a:srgbClr val="FF3300"/>
                </a:solidFill>
              </a:rPr>
              <a:t>dạy</a:t>
            </a:r>
            <a:r>
              <a:rPr lang="en-US" sz="2800" b="1" dirty="0">
                <a:solidFill>
                  <a:srgbClr val="FF3300"/>
                </a:solidFill>
              </a:rPr>
              <a:t>: </a:t>
            </a:r>
          </a:p>
          <a:p>
            <a:pPr algn="ctr" eaLnBrk="0" hangingPunct="0">
              <a:buFontTx/>
              <a:buChar char="•"/>
            </a:pPr>
            <a:r>
              <a:rPr lang="en-US" sz="2800" b="1" dirty="0" err="1">
                <a:solidFill>
                  <a:srgbClr val="FF3300"/>
                </a:solidFill>
              </a:rPr>
              <a:t>Trường</a:t>
            </a:r>
            <a:r>
              <a:rPr lang="en-US" sz="2800" b="1" dirty="0">
                <a:solidFill>
                  <a:srgbClr val="FF3300"/>
                </a:solidFill>
              </a:rPr>
              <a:t>: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3" presetClass="emph" presetSubtype="6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5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/>
      <p:bldP spid="20486" grpId="1" animBg="1"/>
      <p:bldP spid="20487" grpId="0" animBg="1"/>
      <p:bldP spid="2048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39693" y="704055"/>
            <a:ext cx="2661644" cy="8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4"/>
          <a:srcRect l="135" t="36970" r="-1"/>
          <a:stretch>
            <a:fillRect/>
          </a:stretch>
        </p:blipFill>
        <p:spPr>
          <a:xfrm>
            <a:off x="1" y="2438400"/>
            <a:ext cx="12191997" cy="400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1" y="4577329"/>
            <a:ext cx="12818077" cy="2010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-139429" y="428363"/>
            <a:ext cx="12331428" cy="1069318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"/>
          <p:cNvSpPr/>
          <p:nvPr/>
        </p:nvSpPr>
        <p:spPr>
          <a:xfrm>
            <a:off x="1915887" y="1868277"/>
            <a:ext cx="8338236" cy="4592245"/>
          </a:xfrm>
          <a:custGeom>
            <a:avLst/>
            <a:gdLst/>
            <a:ahLst/>
            <a:cxnLst/>
            <a:rect l="l" t="t" r="r" b="b"/>
            <a:pathLst>
              <a:path w="5387546" h="2967166" extrusionOk="0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/>
            <a:endParaRPr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2884290" y="2395220"/>
            <a:ext cx="6523320" cy="160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>
                <a:solidFill>
                  <a:srgbClr val="FF6600"/>
                </a:solidFill>
                <a:latin typeface=".VnAvant" panose="020B7200000000000000" pitchFamily="34" charset="0"/>
                <a:ea typeface="Arial Rounded"/>
                <a:cs typeface=".VnAvant" panose="020B7200000000000000" pitchFamily="34" charset="0"/>
                <a:sym typeface="Arial Rounded"/>
              </a:rPr>
              <a:t>Bµi</a:t>
            </a:r>
            <a:r>
              <a:rPr lang="en-US" sz="4800" b="1" dirty="0">
                <a:solidFill>
                  <a:srgbClr val="FF6600"/>
                </a:solidFill>
                <a:latin typeface=".VnAvant" panose="020B7200000000000000" pitchFamily="34" charset="0"/>
                <a:ea typeface="Arial Rounded"/>
                <a:cs typeface=".VnAvant" panose="020B7200000000000000" pitchFamily="34" charset="0"/>
                <a:sym typeface="Arial Rounded"/>
              </a:rPr>
              <a:t> 4: </a:t>
            </a:r>
            <a:r>
              <a:rPr lang="en-US" sz="4800" b="1" dirty="0" err="1">
                <a:solidFill>
                  <a:srgbClr val="FF6600"/>
                </a:solidFill>
                <a:latin typeface=".VnAvant" panose="020B7200000000000000" pitchFamily="34" charset="0"/>
                <a:ea typeface="Arial Rounded"/>
                <a:cs typeface=".VnAvant" panose="020B7200000000000000" pitchFamily="34" charset="0"/>
                <a:sym typeface="Arial Rounded"/>
              </a:rPr>
              <a:t>Ruéng</a:t>
            </a:r>
            <a:r>
              <a:rPr lang="en-US" sz="4800" b="1" dirty="0">
                <a:solidFill>
                  <a:srgbClr val="FF6600"/>
                </a:solidFill>
                <a:latin typeface=".VnAvant" panose="020B7200000000000000" pitchFamily="34" charset="0"/>
                <a:ea typeface="Arial Rounded"/>
                <a:cs typeface=".VnAvant" panose="020B7200000000000000" pitchFamily="34" charset="0"/>
                <a:sym typeface="Arial Rounded"/>
              </a:rPr>
              <a:t> </a:t>
            </a:r>
            <a:r>
              <a:rPr lang="en-US" sz="4800" b="1" dirty="0" err="1">
                <a:solidFill>
                  <a:srgbClr val="FF6600"/>
                </a:solidFill>
                <a:latin typeface=".VnAvant" panose="020B7200000000000000" pitchFamily="34" charset="0"/>
                <a:ea typeface="Arial Rounded"/>
                <a:cs typeface=".VnAvant" panose="020B7200000000000000" pitchFamily="34" charset="0"/>
                <a:sym typeface="Arial Rounded"/>
              </a:rPr>
              <a:t>bËc</a:t>
            </a:r>
            <a:r>
              <a:rPr lang="en-US" sz="4800" b="1" dirty="0">
                <a:solidFill>
                  <a:srgbClr val="FF6600"/>
                </a:solidFill>
                <a:latin typeface=".VnAvant" panose="020B7200000000000000" pitchFamily="34" charset="0"/>
                <a:ea typeface="Arial Rounded"/>
                <a:cs typeface=".VnAvant" panose="020B7200000000000000" pitchFamily="34" charset="0"/>
                <a:sym typeface="Arial Rounded"/>
              </a:rPr>
              <a:t> thang</a:t>
            </a: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7"/>
          <a:srcRect l="30888" t="27748" r="21866"/>
          <a:stretch>
            <a:fillRect/>
          </a:stretch>
        </p:blipFill>
        <p:spPr>
          <a:xfrm>
            <a:off x="8798009" y="-32952"/>
            <a:ext cx="3393991" cy="328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8"/>
          <a:srcRect l="1" r="77432"/>
          <a:stretch>
            <a:fillRect/>
          </a:stretch>
        </p:blipFill>
        <p:spPr>
          <a:xfrm>
            <a:off x="0" y="4840823"/>
            <a:ext cx="2751437" cy="1620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1"/>
          <p:cNvGrpSpPr/>
          <p:nvPr/>
        </p:nvGrpSpPr>
        <p:grpSpPr>
          <a:xfrm>
            <a:off x="639707" y="3481240"/>
            <a:ext cx="1405279" cy="2687453"/>
            <a:chOff x="181346" y="1761375"/>
            <a:chExt cx="1517253" cy="2901593"/>
          </a:xfrm>
        </p:grpSpPr>
        <p:pic>
          <p:nvPicPr>
            <p:cNvPr id="128" name="Google Shape;128;p1"/>
            <p:cNvPicPr preferRelativeResize="0"/>
            <p:nvPr/>
          </p:nvPicPr>
          <p:blipFill rotWithShape="1">
            <a:blip r:embed="rId9"/>
            <a:srcRect/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"/>
            <p:cNvPicPr preferRelativeResize="0"/>
            <p:nvPr/>
          </p:nvPicPr>
          <p:blipFill rotWithShape="1">
            <a:blip r:embed="rId10"/>
            <a:srcRect/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"/>
            <p:cNvPicPr preferRelativeResize="0"/>
            <p:nvPr/>
          </p:nvPicPr>
          <p:blipFill rotWithShape="1">
            <a:blip r:embed="rId11"/>
            <a:srcRect/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" name="Google Shape;131;p1"/>
          <p:cNvPicPr preferRelativeResize="0"/>
          <p:nvPr/>
        </p:nvPicPr>
        <p:blipFill rotWithShape="1">
          <a:blip r:embed="rId8"/>
          <a:srcRect l="77162"/>
          <a:stretch>
            <a:fillRect/>
          </a:stretch>
        </p:blipFill>
        <p:spPr>
          <a:xfrm>
            <a:off x="9407611" y="4800724"/>
            <a:ext cx="2784389" cy="162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12"/>
          <a:srcRect r="45910"/>
          <a:stretch>
            <a:fillRect/>
          </a:stretch>
        </p:blipFill>
        <p:spPr>
          <a:xfrm>
            <a:off x="9670239" y="3330308"/>
            <a:ext cx="2176557" cy="337723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"/>
          <p:cNvSpPr/>
          <p:nvPr/>
        </p:nvSpPr>
        <p:spPr>
          <a:xfrm>
            <a:off x="-6577" y="6168692"/>
            <a:ext cx="12192000" cy="686217"/>
          </a:xfrm>
          <a:custGeom>
            <a:avLst/>
            <a:gdLst/>
            <a:ahLst/>
            <a:cxnLst/>
            <a:rect l="l" t="t" r="r" b="b"/>
            <a:pathLst>
              <a:path w="9144000" h="608571" extrusionOk="0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-6577" y="6291729"/>
            <a:ext cx="12192000" cy="569031"/>
          </a:xfrm>
          <a:custGeom>
            <a:avLst/>
            <a:gdLst/>
            <a:ahLst/>
            <a:cxnLst/>
            <a:rect l="l" t="t" r="r" b="b"/>
            <a:pathLst>
              <a:path w="9144000" h="608571" extrusionOk="0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-6577" y="6487465"/>
            <a:ext cx="12192000" cy="365639"/>
          </a:xfrm>
          <a:custGeom>
            <a:avLst/>
            <a:gdLst/>
            <a:ahLst/>
            <a:cxnLst/>
            <a:rect l="l" t="t" r="r" b="b"/>
            <a:pathLst>
              <a:path w="9144000" h="608571" extrusionOk="0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6" name="Google Shape;136;p1"/>
          <p:cNvPicPr preferRelativeResize="0"/>
          <p:nvPr/>
        </p:nvPicPr>
        <p:blipFill rotWithShape="1">
          <a:blip r:embed="rId13"/>
          <a:srcRect/>
          <a:stretch>
            <a:fillRect/>
          </a:stretch>
        </p:blipFill>
        <p:spPr>
          <a:xfrm>
            <a:off x="12411676" y="-1022275"/>
            <a:ext cx="812800" cy="8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"/>
          <p:cNvSpPr/>
          <p:nvPr/>
        </p:nvSpPr>
        <p:spPr>
          <a:xfrm>
            <a:off x="4100301" y="5431464"/>
            <a:ext cx="3860459" cy="55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5" b="1" dirty="0" err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Giáo</a:t>
            </a:r>
            <a:r>
              <a:rPr lang="en-US" sz="1865" b="1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sz="1865" b="1" dirty="0" err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viên</a:t>
            </a:r>
            <a:r>
              <a:rPr lang="en-US" sz="1865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: ..................</a:t>
            </a:r>
            <a:endParaRPr sz="1465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5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25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25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9DD3-1FCC-4182-B19F-28E5CBCB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781A14-8E37-4A60-80F8-F79089617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2993" y="1600200"/>
            <a:ext cx="7806014" cy="45259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9D213B-53B9-4E74-BA6C-81B6755B5699}"/>
              </a:ext>
            </a:extLst>
          </p:cNvPr>
          <p:cNvSpPr/>
          <p:nvPr/>
        </p:nvSpPr>
        <p:spPr>
          <a:xfrm>
            <a:off x="159488" y="274638"/>
            <a:ext cx="4369982" cy="1022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.VnAvant" panose="020B7200000000000000" pitchFamily="34" charset="0"/>
              </a:rPr>
              <a:t>1. Quan </a:t>
            </a:r>
            <a:r>
              <a:rPr lang="en-US" dirty="0" err="1">
                <a:latin typeface=".VnAvant" panose="020B7200000000000000" pitchFamily="34" charset="0"/>
              </a:rPr>
              <a:t>s¸t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c¶nh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tranh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vÏ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vïng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cao</a:t>
            </a:r>
            <a:endParaRPr lang="en-US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66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90108-EC01-4A15-876A-F72A731E9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70" y="274637"/>
            <a:ext cx="11167730" cy="1564795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.VnAvant" panose="020B7200000000000000" pitchFamily="34" charset="0"/>
              </a:rPr>
              <a:t>a. </a:t>
            </a:r>
            <a:r>
              <a:rPr lang="en-US" sz="2800" dirty="0" err="1">
                <a:latin typeface=".VnAvant" panose="020B7200000000000000" pitchFamily="34" charset="0"/>
              </a:rPr>
              <a:t>H×nh</a:t>
            </a:r>
            <a:r>
              <a:rPr lang="en-US" sz="2800" dirty="0">
                <a:latin typeface=".VnAvant" panose="020B7200000000000000" pitchFamily="34" charset="0"/>
              </a:rPr>
              <a:t> ¶</a:t>
            </a:r>
            <a:r>
              <a:rPr lang="en-US" sz="2800" dirty="0" err="1">
                <a:latin typeface=".VnAvant" panose="020B7200000000000000" pitchFamily="34" charset="0"/>
              </a:rPr>
              <a:t>nh</a:t>
            </a:r>
            <a:r>
              <a:rPr lang="en-US" sz="2800" dirty="0">
                <a:latin typeface=".VnAvant" panose="020B7200000000000000" pitchFamily="34" charset="0"/>
              </a:rPr>
              <a:t> </a:t>
            </a:r>
            <a:r>
              <a:rPr lang="en-US" sz="2800" dirty="0" err="1">
                <a:latin typeface=".VnAvant" panose="020B7200000000000000" pitchFamily="34" charset="0"/>
              </a:rPr>
              <a:t>nµo</a:t>
            </a:r>
            <a:r>
              <a:rPr lang="en-US" sz="2800" dirty="0">
                <a:latin typeface=".VnAvant" panose="020B7200000000000000" pitchFamily="34" charset="0"/>
              </a:rPr>
              <a:t> </a:t>
            </a:r>
            <a:r>
              <a:rPr lang="en-US" sz="2800" dirty="0" err="1">
                <a:latin typeface=".VnAvant" panose="020B7200000000000000" pitchFamily="34" charset="0"/>
              </a:rPr>
              <a:t>trong</a:t>
            </a:r>
            <a:r>
              <a:rPr lang="en-US" sz="2800" dirty="0">
                <a:latin typeface=".VnAvant" panose="020B7200000000000000" pitchFamily="34" charset="0"/>
              </a:rPr>
              <a:t> </a:t>
            </a:r>
            <a:r>
              <a:rPr lang="en-US" sz="2800" dirty="0" err="1">
                <a:latin typeface=".VnAvant" panose="020B7200000000000000" pitchFamily="34" charset="0"/>
              </a:rPr>
              <a:t>tranh</a:t>
            </a:r>
            <a:r>
              <a:rPr lang="en-US" sz="2800" dirty="0">
                <a:latin typeface=".VnAvant" panose="020B7200000000000000" pitchFamily="34" charset="0"/>
              </a:rPr>
              <a:t> </a:t>
            </a:r>
            <a:r>
              <a:rPr lang="en-US" sz="2800" dirty="0" err="1">
                <a:latin typeface=".VnAvant" panose="020B7200000000000000" pitchFamily="34" charset="0"/>
              </a:rPr>
              <a:t>khiÕn</a:t>
            </a:r>
            <a:r>
              <a:rPr lang="en-US" sz="2800" dirty="0">
                <a:latin typeface=".VnAvant" panose="020B7200000000000000" pitchFamily="34" charset="0"/>
              </a:rPr>
              <a:t> </a:t>
            </a:r>
            <a:r>
              <a:rPr lang="en-US" sz="2800" dirty="0" err="1">
                <a:latin typeface=".VnAvant" panose="020B7200000000000000" pitchFamily="34" charset="0"/>
              </a:rPr>
              <a:t>em</a:t>
            </a:r>
            <a:r>
              <a:rPr lang="en-US" sz="2800" dirty="0">
                <a:latin typeface=".VnAvant" panose="020B7200000000000000" pitchFamily="34" charset="0"/>
              </a:rPr>
              <a:t> </a:t>
            </a:r>
            <a:r>
              <a:rPr lang="en-US" sz="2800" dirty="0" err="1">
                <a:latin typeface=".VnAvant" panose="020B7200000000000000" pitchFamily="34" charset="0"/>
              </a:rPr>
              <a:t>chó</a:t>
            </a:r>
            <a:r>
              <a:rPr lang="en-US" sz="2800" dirty="0">
                <a:latin typeface=".VnAvant" panose="020B7200000000000000" pitchFamily="34" charset="0"/>
              </a:rPr>
              <a:t> ý </a:t>
            </a:r>
            <a:r>
              <a:rPr lang="en-US" sz="2800" dirty="0" err="1">
                <a:latin typeface=".VnAvant" panose="020B7200000000000000" pitchFamily="34" charset="0"/>
              </a:rPr>
              <a:t>nhÊt</a:t>
            </a:r>
            <a:endParaRPr lang="en-US" sz="2800" dirty="0">
              <a:latin typeface=".VnAvant" panose="020B7200000000000000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2E8FA-8E47-4E26-BC8C-5F0D50A84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02958"/>
            <a:ext cx="10972800" cy="3723205"/>
          </a:xfrm>
        </p:spPr>
        <p:txBody>
          <a:bodyPr/>
          <a:lstStyle/>
          <a:p>
            <a:r>
              <a:rPr lang="en-US" dirty="0">
                <a:latin typeface=".VnAvant" panose="020B7200000000000000" pitchFamily="34" charset="0"/>
              </a:rPr>
              <a:t>b. </a:t>
            </a:r>
            <a:r>
              <a:rPr lang="en-US" dirty="0" err="1">
                <a:latin typeface=".VnAvant" panose="020B7200000000000000" pitchFamily="34" charset="0"/>
              </a:rPr>
              <a:t>Em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cã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thÝch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c¶nh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vËt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trong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tranh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kh«ng</a:t>
            </a:r>
            <a:r>
              <a:rPr lang="en-US" dirty="0">
                <a:latin typeface=".VnAvant" panose="020B7200000000000000" pitchFamily="34" charset="0"/>
              </a:rPr>
              <a:t>? v× </a:t>
            </a:r>
            <a:r>
              <a:rPr lang="en-US" dirty="0" err="1">
                <a:latin typeface=".VnAvant" panose="020B7200000000000000" pitchFamily="34" charset="0"/>
              </a:rPr>
              <a:t>sao</a:t>
            </a:r>
            <a:r>
              <a:rPr lang="en-US" dirty="0">
                <a:latin typeface=".VnAvant" panose="020B7200000000000000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695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006" y="104503"/>
            <a:ext cx="12192000" cy="7027817"/>
          </a:xfrm>
        </p:spPr>
      </p:pic>
      <p:sp>
        <p:nvSpPr>
          <p:cNvPr id="5" name="TextBox 4"/>
          <p:cNvSpPr txBox="1"/>
          <p:nvPr/>
        </p:nvSpPr>
        <p:spPr>
          <a:xfrm>
            <a:off x="0" y="6505303"/>
            <a:ext cx="2573383" cy="4770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Ruộng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thang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" y="0"/>
            <a:ext cx="11821886" cy="7093131"/>
          </a:xfrm>
        </p:spPr>
      </p:pic>
      <p:sp>
        <p:nvSpPr>
          <p:cNvPr id="5" name="TextBox 4"/>
          <p:cNvSpPr txBox="1"/>
          <p:nvPr/>
        </p:nvSpPr>
        <p:spPr>
          <a:xfrm>
            <a:off x="2599508" y="6439989"/>
            <a:ext cx="459812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H’mông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B2CB7-05A4-4AAD-82DC-AB844EA9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4A5AC9-FC52-40AD-B543-40955BF26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776" y="3944679"/>
            <a:ext cx="8338887" cy="13424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8B2F1B-5A18-4627-8991-42A98CE634A1}"/>
              </a:ext>
            </a:extLst>
          </p:cNvPr>
          <p:cNvSpPr/>
          <p:nvPr/>
        </p:nvSpPr>
        <p:spPr>
          <a:xfrm>
            <a:off x="786809" y="361507"/>
            <a:ext cx="2721935" cy="935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.VnAvant" panose="020B7200000000000000" pitchFamily="34" charset="0"/>
              </a:rPr>
              <a:t>3. §</a:t>
            </a:r>
            <a:r>
              <a:rPr lang="en-US" dirty="0" err="1">
                <a:latin typeface=".VnAvant" panose="020B7200000000000000" pitchFamily="34" charset="0"/>
              </a:rPr>
              <a:t>äc</a:t>
            </a:r>
            <a:endParaRPr lang="en-US" dirty="0">
              <a:latin typeface=".VnAvant" panose="020B720000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1B37FE-58A1-4252-8916-69FC4DB2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293" y="1739106"/>
            <a:ext cx="918141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9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02F21-8568-4C2A-8F43-AEA91EE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ADB76-989C-45A4-AB9C-108BD0344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.VnAvant" panose="020B7200000000000000" pitchFamily="34" charset="0"/>
              </a:rPr>
              <a:t>a. </a:t>
            </a:r>
            <a:r>
              <a:rPr lang="en-US" dirty="0" err="1">
                <a:latin typeface=".VnAvant" panose="020B7200000000000000" pitchFamily="34" charset="0"/>
              </a:rPr>
              <a:t>Vµo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mïa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lóa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chÝn</a:t>
            </a:r>
            <a:r>
              <a:rPr lang="en-US" dirty="0">
                <a:latin typeface=".VnAvant" panose="020B7200000000000000" pitchFamily="34" charset="0"/>
              </a:rPr>
              <a:t>, Sapa </a:t>
            </a:r>
            <a:r>
              <a:rPr lang="en-US" dirty="0" err="1">
                <a:latin typeface=".VnAvant" panose="020B7200000000000000" pitchFamily="34" charset="0"/>
              </a:rPr>
              <a:t>cã</a:t>
            </a:r>
            <a:r>
              <a:rPr lang="en-US" dirty="0">
                <a:latin typeface=".VnAvant" panose="020B7200000000000000" pitchFamily="34" charset="0"/>
              </a:rPr>
              <a:t> g× ®</a:t>
            </a:r>
            <a:r>
              <a:rPr lang="en-US" dirty="0" err="1">
                <a:latin typeface=".VnAvant" panose="020B7200000000000000" pitchFamily="34" charset="0"/>
              </a:rPr>
              <a:t>Æc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biÖt</a:t>
            </a:r>
            <a:endParaRPr lang="en-US" dirty="0">
              <a:latin typeface=".VnAvant" panose="020B7200000000000000" pitchFamily="34" charset="0"/>
            </a:endParaRPr>
          </a:p>
          <a:p>
            <a:r>
              <a:rPr lang="en-US" dirty="0">
                <a:latin typeface=".VnAvant" panose="020B7200000000000000" pitchFamily="34" charset="0"/>
              </a:rPr>
              <a:t>b. </a:t>
            </a:r>
            <a:r>
              <a:rPr lang="en-US" dirty="0" err="1">
                <a:latin typeface=".VnAvant" panose="020B7200000000000000" pitchFamily="34" charset="0"/>
              </a:rPr>
              <a:t>Ruéng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bËc</a:t>
            </a:r>
            <a:r>
              <a:rPr lang="en-US" dirty="0">
                <a:latin typeface=".VnAvant" panose="020B7200000000000000" pitchFamily="34" charset="0"/>
              </a:rPr>
              <a:t> thang </a:t>
            </a:r>
            <a:r>
              <a:rPr lang="en-US" dirty="0" err="1">
                <a:latin typeface=".VnAvant" panose="020B7200000000000000" pitchFamily="34" charset="0"/>
              </a:rPr>
              <a:t>cã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tõ</a:t>
            </a:r>
            <a:r>
              <a:rPr lang="en-US" dirty="0">
                <a:latin typeface=".VnAvant" panose="020B7200000000000000" pitchFamily="34" charset="0"/>
              </a:rPr>
              <a:t> bao </a:t>
            </a:r>
            <a:r>
              <a:rPr lang="en-US" dirty="0" err="1">
                <a:latin typeface=".VnAvant" panose="020B7200000000000000" pitchFamily="34" charset="0"/>
              </a:rPr>
              <a:t>giê</a:t>
            </a:r>
            <a:r>
              <a:rPr lang="en-US" dirty="0">
                <a:latin typeface=".VnAvant" panose="020B7200000000000000" pitchFamily="34" charset="0"/>
              </a:rPr>
              <a:t>?</a:t>
            </a:r>
          </a:p>
          <a:p>
            <a:r>
              <a:rPr lang="en-US" dirty="0">
                <a:latin typeface=".VnAvant" panose="020B7200000000000000" pitchFamily="34" charset="0"/>
              </a:rPr>
              <a:t>c. Ai ®· t¹o </a:t>
            </a:r>
            <a:r>
              <a:rPr lang="en-US" dirty="0" err="1">
                <a:latin typeface=".VnAvant" panose="020B7200000000000000" pitchFamily="34" charset="0"/>
              </a:rPr>
              <a:t>nªn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nh÷ng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khu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ruéng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bËc</a:t>
            </a:r>
            <a:r>
              <a:rPr lang="en-US" dirty="0">
                <a:latin typeface=".VnAvant" panose="020B7200000000000000" pitchFamily="34" charset="0"/>
              </a:rPr>
              <a:t> thang?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81E97D-A90D-4A55-A897-425B938F6514}"/>
              </a:ext>
            </a:extLst>
          </p:cNvPr>
          <p:cNvSpPr/>
          <p:nvPr/>
        </p:nvSpPr>
        <p:spPr>
          <a:xfrm>
            <a:off x="609600" y="274638"/>
            <a:ext cx="3717851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.VnAvant" panose="020B7200000000000000" pitchFamily="34" charset="0"/>
              </a:rPr>
              <a:t>3. Tr¶ </a:t>
            </a:r>
            <a:r>
              <a:rPr lang="en-US" dirty="0" err="1">
                <a:latin typeface=".VnAvant" panose="020B7200000000000000" pitchFamily="34" charset="0"/>
              </a:rPr>
              <a:t>lêi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c©u</a:t>
            </a:r>
            <a:r>
              <a:rPr lang="en-US" dirty="0">
                <a:latin typeface=".VnAvant" panose="020B7200000000000000" pitchFamily="34" charset="0"/>
              </a:rPr>
              <a:t> </a:t>
            </a:r>
            <a:r>
              <a:rPr lang="en-US" dirty="0" err="1">
                <a:latin typeface=".VnAvant" panose="020B7200000000000000" pitchFamily="34" charset="0"/>
              </a:rPr>
              <a:t>hái</a:t>
            </a:r>
            <a:endParaRPr lang="en-US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71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2608E-A6C7-4C92-9D22-8A0A58F4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0F5D1-F234-40DD-AEF4-092D9C8D1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BC32C9-285B-4E0F-9E54-068FDDFD8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698" y="2126513"/>
            <a:ext cx="8764861" cy="194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1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E63C-A4F1-4061-A642-55E017865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D5826-0FD1-4249-8E26-7D23CDE01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tar: 6 Points 3">
            <a:extLst>
              <a:ext uri="{FF2B5EF4-FFF2-40B4-BE49-F238E27FC236}">
                <a16:creationId xmlns:a16="http://schemas.microsoft.com/office/drawing/2014/main" id="{A70B1919-13C0-446F-AD69-5EA9C6E7936C}"/>
              </a:ext>
            </a:extLst>
          </p:cNvPr>
          <p:cNvSpPr/>
          <p:nvPr/>
        </p:nvSpPr>
        <p:spPr>
          <a:xfrm>
            <a:off x="3391786" y="2020186"/>
            <a:ext cx="5263116" cy="326419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.VnAvant" panose="020B7200000000000000" pitchFamily="34" charset="0"/>
              </a:rPr>
              <a:t>5. </a:t>
            </a:r>
            <a:r>
              <a:rPr lang="en-US" sz="3200" dirty="0" err="1">
                <a:latin typeface=".VnAvant" panose="020B7200000000000000" pitchFamily="34" charset="0"/>
              </a:rPr>
              <a:t>H¸t</a:t>
            </a:r>
            <a:r>
              <a:rPr lang="en-US" sz="3200" dirty="0">
                <a:latin typeface=".VnAvant" panose="020B7200000000000000" pitchFamily="34" charset="0"/>
              </a:rPr>
              <a:t> 1 </a:t>
            </a:r>
            <a:r>
              <a:rPr lang="en-US" sz="3200" dirty="0" err="1">
                <a:latin typeface=".VnAvant" panose="020B7200000000000000" pitchFamily="34" charset="0"/>
              </a:rPr>
              <a:t>bµi</a:t>
            </a:r>
            <a:r>
              <a:rPr lang="en-US" sz="3200" dirty="0">
                <a:latin typeface=".VnAvant" panose="020B7200000000000000" pitchFamily="34" charset="0"/>
              </a:rPr>
              <a:t> </a:t>
            </a:r>
            <a:r>
              <a:rPr lang="en-US" sz="3200" dirty="0" err="1">
                <a:latin typeface=".VnAvant" panose="020B7200000000000000" pitchFamily="34" charset="0"/>
              </a:rPr>
              <a:t>vÒ</a:t>
            </a:r>
            <a:r>
              <a:rPr lang="en-US" sz="3200" dirty="0">
                <a:latin typeface=".VnAvant" panose="020B7200000000000000" pitchFamily="34" charset="0"/>
              </a:rPr>
              <a:t> </a:t>
            </a:r>
            <a:r>
              <a:rPr lang="en-US" sz="3200" dirty="0" err="1">
                <a:latin typeface=".VnAvant" panose="020B7200000000000000" pitchFamily="34" charset="0"/>
              </a:rPr>
              <a:t>qu</a:t>
            </a:r>
            <a:r>
              <a:rPr lang="en-US" sz="3200" dirty="0">
                <a:latin typeface=".VnAvant" panose="020B7200000000000000" pitchFamily="34" charset="0"/>
              </a:rPr>
              <a:t>ª </a:t>
            </a:r>
            <a:r>
              <a:rPr lang="en-US" sz="3200" dirty="0" err="1">
                <a:latin typeface=".VnAvant" panose="020B7200000000000000" pitchFamily="34" charset="0"/>
              </a:rPr>
              <a:t>h­u¬ng</a:t>
            </a:r>
            <a:endParaRPr lang="en-US" sz="3200" dirty="0">
              <a:latin typeface=".VnAvant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37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8728075" y="4648200"/>
            <a:ext cx="1905000" cy="2209800"/>
            <a:chOff x="-216" y="3820"/>
            <a:chExt cx="648" cy="281"/>
          </a:xfrm>
        </p:grpSpPr>
        <p:pic>
          <p:nvPicPr>
            <p:cNvPr id="100355" name="Picture 3" descr="97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-48" y="3895"/>
              <a:ext cx="432" cy="206"/>
            </a:xfrm>
            <a:prstGeom prst="rect">
              <a:avLst/>
            </a:prstGeom>
            <a:noFill/>
          </p:spPr>
        </p:pic>
        <p:pic>
          <p:nvPicPr>
            <p:cNvPr id="100356" name="Picture 4" descr="97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-216" y="3820"/>
              <a:ext cx="432" cy="206"/>
            </a:xfrm>
            <a:prstGeom prst="rect">
              <a:avLst/>
            </a:prstGeom>
            <a:noFill/>
          </p:spPr>
        </p:pic>
        <p:pic>
          <p:nvPicPr>
            <p:cNvPr id="100357" name="Picture 5" descr="97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3834"/>
              <a:ext cx="432" cy="206"/>
            </a:xfrm>
            <a:prstGeom prst="rect">
              <a:avLst/>
            </a:prstGeom>
            <a:noFill/>
          </p:spPr>
        </p:pic>
      </p:grpSp>
      <p:sp>
        <p:nvSpPr>
          <p:cNvPr id="100358" name="Rectangle 6"/>
          <p:cNvSpPr>
            <a:spLocks noChangeArrowheads="1"/>
          </p:cNvSpPr>
          <p:nvPr/>
        </p:nvSpPr>
        <p:spPr bwMode="auto">
          <a:xfrm>
            <a:off x="1524000" y="609600"/>
            <a:ext cx="8582025" cy="29629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82030" tIns="41015" rIns="82030" bIns="41015">
            <a:spAutoFit/>
          </a:bodyPr>
          <a:lstStyle/>
          <a:p>
            <a:pPr algn="ctr" defTabSz="821055" eaLnBrk="0" hangingPunct="0">
              <a:lnSpc>
                <a:spcPct val="110000"/>
              </a:lnSpc>
              <a:spcBef>
                <a:spcPct val="50000"/>
              </a:spcBef>
            </a:pPr>
            <a:endParaRPr lang="en-US" sz="51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.VnHelvetInsH" pitchFamily="34" charset="0"/>
            </a:endParaRPr>
          </a:p>
          <a:p>
            <a:pPr algn="ctr" defTabSz="821055" eaLnBrk="0" hangingPunct="0">
              <a:lnSpc>
                <a:spcPct val="110000"/>
              </a:lnSpc>
              <a:spcBef>
                <a:spcPct val="50000"/>
              </a:spcBef>
            </a:pPr>
            <a:endParaRPr lang="en-US" sz="19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.VnHelvetInsH" pitchFamily="34" charset="0"/>
            </a:endParaRPr>
          </a:p>
          <a:p>
            <a:pPr algn="ctr" defTabSz="821055" eaLnBrk="0" hangingPunct="0">
              <a:lnSpc>
                <a:spcPct val="110000"/>
              </a:lnSpc>
              <a:spcBef>
                <a:spcPct val="50000"/>
              </a:spcBef>
            </a:pPr>
            <a:endParaRPr lang="en-US" sz="63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.VnHelvetInsH" pitchFamily="34" charset="0"/>
            </a:endParaRPr>
          </a:p>
        </p:txBody>
      </p: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1524000" y="-184150"/>
            <a:ext cx="309880" cy="368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00360" name="Picture 8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4800" y="6019800"/>
            <a:ext cx="685800" cy="411163"/>
          </a:xfrm>
          <a:prstGeom prst="rect">
            <a:avLst/>
          </a:prstGeom>
          <a:noFill/>
        </p:spPr>
      </p:pic>
      <p:pic>
        <p:nvPicPr>
          <p:cNvPr id="100361" name="Picture 9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48600" y="5608638"/>
            <a:ext cx="1066800" cy="639762"/>
          </a:xfrm>
          <a:prstGeom prst="rect">
            <a:avLst/>
          </a:prstGeom>
          <a:noFill/>
        </p:spPr>
      </p:pic>
      <p:pic>
        <p:nvPicPr>
          <p:cNvPr id="100362" name="Picture 10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48600" y="6021388"/>
            <a:ext cx="685800" cy="327025"/>
          </a:xfrm>
          <a:prstGeom prst="rect">
            <a:avLst/>
          </a:prstGeom>
          <a:noFill/>
        </p:spPr>
      </p:pic>
      <p:pic>
        <p:nvPicPr>
          <p:cNvPr id="100363" name="Picture 11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4800" y="6057900"/>
            <a:ext cx="1676400" cy="800100"/>
          </a:xfrm>
          <a:prstGeom prst="rect">
            <a:avLst/>
          </a:prstGeom>
          <a:noFill/>
        </p:spPr>
      </p:pic>
      <p:pic>
        <p:nvPicPr>
          <p:cNvPr id="100364" name="Picture 12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4800" y="4724400"/>
            <a:ext cx="1371600" cy="2133600"/>
          </a:xfrm>
          <a:prstGeom prst="rect">
            <a:avLst/>
          </a:prstGeom>
          <a:noFill/>
        </p:spPr>
      </p:pic>
      <p:pic>
        <p:nvPicPr>
          <p:cNvPr id="100365" name="Picture 13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05800" y="5943600"/>
            <a:ext cx="685800" cy="327025"/>
          </a:xfrm>
          <a:prstGeom prst="rect">
            <a:avLst/>
          </a:prstGeom>
          <a:noFill/>
        </p:spPr>
      </p:pic>
      <p:pic>
        <p:nvPicPr>
          <p:cNvPr id="100366" name="Picture 14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2400" y="5638800"/>
            <a:ext cx="685800" cy="860425"/>
          </a:xfrm>
          <a:prstGeom prst="rect">
            <a:avLst/>
          </a:prstGeom>
          <a:noFill/>
        </p:spPr>
      </p:pic>
      <p:pic>
        <p:nvPicPr>
          <p:cNvPr id="100367" name="Picture 15" descr="9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5562600"/>
            <a:ext cx="1254125" cy="1295400"/>
          </a:xfrm>
          <a:prstGeom prst="rect">
            <a:avLst/>
          </a:prstGeom>
          <a:noFill/>
        </p:spPr>
      </p:pic>
      <p:pic>
        <p:nvPicPr>
          <p:cNvPr id="100368" name="Picture 16" descr="j0318055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246735">
            <a:off x="8880475" y="4572000"/>
            <a:ext cx="679450" cy="325438"/>
          </a:xfrm>
          <a:prstGeom prst="rect">
            <a:avLst/>
          </a:prstGeom>
          <a:noFill/>
        </p:spPr>
      </p:pic>
      <p:sp>
        <p:nvSpPr>
          <p:cNvPr id="100369" name="AutoShape 17"/>
          <p:cNvSpPr>
            <a:spLocks noChangeArrowheads="1"/>
          </p:cNvSpPr>
          <p:nvPr/>
        </p:nvSpPr>
        <p:spPr bwMode="auto">
          <a:xfrm>
            <a:off x="9296400" y="381000"/>
            <a:ext cx="1371600" cy="381000"/>
          </a:xfrm>
          <a:prstGeom prst="cloudCallout">
            <a:avLst>
              <a:gd name="adj1" fmla="val -151736"/>
              <a:gd name="adj2" fmla="val 4583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 eaLnBrk="0" hangingPunct="0"/>
            <a:endParaRPr lang="en-US" sz="1800"/>
          </a:p>
        </p:txBody>
      </p:sp>
      <p:sp>
        <p:nvSpPr>
          <p:cNvPr id="100370" name="AutoShape 18"/>
          <p:cNvSpPr>
            <a:spLocks noChangeArrowheads="1"/>
          </p:cNvSpPr>
          <p:nvPr/>
        </p:nvSpPr>
        <p:spPr bwMode="auto">
          <a:xfrm>
            <a:off x="7315200" y="533400"/>
            <a:ext cx="2514600" cy="609600"/>
          </a:xfrm>
          <a:prstGeom prst="cloudCallout">
            <a:avLst>
              <a:gd name="adj1" fmla="val -44130"/>
              <a:gd name="adj2" fmla="val 12239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 eaLnBrk="0" hangingPunct="0"/>
            <a:endParaRPr lang="en-US" sz="1800"/>
          </a:p>
        </p:txBody>
      </p:sp>
      <p:pic>
        <p:nvPicPr>
          <p:cNvPr id="100371" name="Picture 19" descr="sun14[1]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28800" y="304800"/>
            <a:ext cx="1219200" cy="1057275"/>
          </a:xfrm>
          <a:prstGeom prst="rect">
            <a:avLst/>
          </a:prstGeom>
          <a:noFill/>
        </p:spPr>
      </p:pic>
      <p:pic>
        <p:nvPicPr>
          <p:cNvPr id="100372" name="Picture 20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8130461" flipV="1">
            <a:off x="5867400" y="3200400"/>
            <a:ext cx="1682750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3" name="Picture 21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8599614" flipV="1">
            <a:off x="7543800" y="2895600"/>
            <a:ext cx="1828800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4" name="Picture 22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7276227" flipV="1">
            <a:off x="7679532" y="1921668"/>
            <a:ext cx="127635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5" name="Picture 23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7276227" flipV="1">
            <a:off x="9560719" y="854869"/>
            <a:ext cx="127635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6" name="Picture 24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7659196" flipV="1">
            <a:off x="9598819" y="2569369"/>
            <a:ext cx="120015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7" name="Picture 25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8216429" flipV="1">
            <a:off x="6096000" y="1981200"/>
            <a:ext cx="1666875" cy="145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8" name="Picture 26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7276227" flipV="1">
            <a:off x="7298532" y="778668"/>
            <a:ext cx="127635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79" name="Picture 27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7639186" flipV="1">
            <a:off x="5431632" y="740568"/>
            <a:ext cx="120015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80" name="Picture 28" descr="Dove-02-june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8242910" flipV="1">
            <a:off x="8686800" y="990600"/>
            <a:ext cx="11239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81" name="AutoShape 29"/>
          <p:cNvSpPr>
            <a:spLocks noChangeArrowheads="1"/>
          </p:cNvSpPr>
          <p:nvPr/>
        </p:nvSpPr>
        <p:spPr bwMode="auto">
          <a:xfrm>
            <a:off x="7086600" y="0"/>
            <a:ext cx="1371600" cy="381000"/>
          </a:xfrm>
          <a:prstGeom prst="cloudCallout">
            <a:avLst>
              <a:gd name="adj1" fmla="val -218403"/>
              <a:gd name="adj2" fmla="val 14583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algn="ctr" eaLnBrk="0" hangingPunct="0"/>
            <a:endParaRPr lang="en-US" sz="1800"/>
          </a:p>
        </p:txBody>
      </p:sp>
      <p:sp>
        <p:nvSpPr>
          <p:cNvPr id="100382" name="WordArt 30"/>
          <p:cNvSpPr>
            <a:spLocks noChangeArrowheads="1" noChangeShapeType="1" noTextEdit="1"/>
          </p:cNvSpPr>
          <p:nvPr/>
        </p:nvSpPr>
        <p:spPr bwMode="auto">
          <a:xfrm>
            <a:off x="2590800" y="838200"/>
            <a:ext cx="7543800" cy="19050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71838"/>
              </a:avLst>
            </a:prstTxWarp>
          </a:bodyPr>
          <a:lstStyle/>
          <a:p>
            <a:pPr algn="ctr"/>
            <a:r>
              <a:rPr lang="vi-VN" sz="3600" b="1" kern="10" spc="-360" dirty="0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Ch</a:t>
            </a:r>
            <a:r>
              <a:rPr lang="en-US" sz="3600" b="1" kern="10" spc="-360" dirty="0" err="1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ào</a:t>
            </a:r>
            <a:r>
              <a:rPr lang="en-US" sz="3600" b="1" kern="10" spc="-360" dirty="0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b="1" kern="10" spc="-360" dirty="0" err="1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các</a:t>
            </a:r>
            <a:r>
              <a:rPr lang="en-US" sz="3600" b="1" kern="10" spc="-360" dirty="0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b="1" kern="10" spc="-360" dirty="0" err="1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em</a:t>
            </a:r>
            <a:r>
              <a:rPr lang="vi-VN" sz="3600" b="1" kern="10" spc="-360" dirty="0">
                <a:ln w="28575">
                  <a:noFill/>
                  <a:round/>
                </a:ln>
                <a:solidFill>
                  <a:srgbClr val="FF3399"/>
                </a:solidFill>
                <a:effectLst>
                  <a:outerShdw dist="107763" dir="18900000" algn="ctr" rotWithShape="0">
                    <a:srgbClr val="00FFCC">
                      <a:alpha val="5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 </a:t>
            </a:r>
            <a:endParaRPr lang="en-US" sz="3600" b="1" kern="10" spc="-360" dirty="0">
              <a:ln w="28575">
                <a:noFill/>
                <a:round/>
              </a:ln>
              <a:solidFill>
                <a:srgbClr val="FF3399"/>
              </a:solidFill>
              <a:effectLst>
                <a:outerShdw dist="107763" dir="18900000" algn="ctr" rotWithShape="0">
                  <a:srgbClr val="00FFCC">
                    <a:alpha val="50000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00383" name="Picture 31" descr="j0318055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302527">
            <a:off x="9513888" y="4648200"/>
            <a:ext cx="890587" cy="393700"/>
          </a:xfrm>
          <a:prstGeom prst="rect">
            <a:avLst/>
          </a:prstGeom>
          <a:noFill/>
        </p:spPr>
      </p:pic>
      <p:sp>
        <p:nvSpPr>
          <p:cNvPr id="100385" name="WordArt 33"/>
          <p:cNvSpPr>
            <a:spLocks noChangeArrowheads="1" noChangeShapeType="1" noTextEdit="1"/>
          </p:cNvSpPr>
          <p:nvPr/>
        </p:nvSpPr>
        <p:spPr bwMode="auto">
          <a:xfrm>
            <a:off x="3124200" y="2255838"/>
            <a:ext cx="6019800" cy="868362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Hẹn</a:t>
            </a:r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gặp</a:t>
            </a:r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lại</a:t>
            </a:r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các</a:t>
            </a:r>
            <a:r>
              <a:rPr lang="en-US" sz="3600" kern="10" dirty="0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kern="10" dirty="0" err="1">
                <a:ln w="22225">
                  <a:solidFill>
                    <a:srgbClr val="008000"/>
                  </a:solidFill>
                  <a:round/>
                </a:ln>
                <a:solidFill>
                  <a:srgbClr val="000000">
                    <a:alpha val="97000"/>
                  </a:srgb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em</a:t>
            </a:r>
            <a:endParaRPr lang="en-US" sz="3600" kern="10" dirty="0">
              <a:ln w="22225">
                <a:solidFill>
                  <a:srgbClr val="008000"/>
                </a:solidFill>
                <a:round/>
              </a:ln>
              <a:solidFill>
                <a:srgbClr val="000000">
                  <a:alpha val="97000"/>
                </a:srgbClr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0"/>
                                        <p:tgtEl>
                                          <p:spTgt spid="1003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0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74166 0.02778 " pathEditMode="relative" rAng="0" ptsTypes="AA">
                                      <p:cBhvr>
                                        <p:cTn id="14" dur="45000" fill="hold"/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00" y="1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2222 L -0.77083 0.08889 " pathEditMode="relative" rAng="0" ptsTypes="AA">
                                      <p:cBhvr>
                                        <p:cTn id="16" dur="450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00" y="3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0.00555 L -0.81667 0.05 " pathEditMode="relative" rAng="0" ptsTypes="AA">
                                      <p:cBhvr>
                                        <p:cTn id="18" dur="45000" fill="hold"/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00" y="2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15833 0.35625 " pathEditMode="relative" rAng="0" ptsTypes="AA">
                                      <p:cBhvr>
                                        <p:cTn id="20" dur="350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17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21 0.0125 L -0.55955 0.19027 " pathEditMode="relative" rAng="0" ptsTypes="AA">
                                      <p:cBhvr>
                                        <p:cTn id="22" dur="25000" fill="hold"/>
                                        <p:tgtEl>
                                          <p:spTgt spid="100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0" y="8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-0.70782 0.29398 " pathEditMode="relative" rAng="0" ptsTypes="AA">
                                      <p:cBhvr>
                                        <p:cTn id="24" dur="25000" fill="hold"/>
                                        <p:tgtEl>
                                          <p:spTgt spid="100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00" y="14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12 -0.08194 L -0.80955 0.35139 " pathEditMode="relative" rAng="0" ptsTypes="AA">
                                      <p:cBhvr>
                                        <p:cTn id="26" dur="25000" fill="hold"/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00" y="21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878 -0.1375 L -0.75122 0.32917 " pathEditMode="relative" rAng="0" ptsTypes="AA">
                                      <p:cBhvr>
                                        <p:cTn id="28" dur="25000" fill="hold"/>
                                        <p:tgtEl>
                                          <p:spTgt spid="100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0" y="23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89479 0.36389 " pathEditMode="relative" rAng="0" ptsTypes="AA">
                                      <p:cBhvr>
                                        <p:cTn id="30" dur="25000" fill="hold"/>
                                        <p:tgtEl>
                                          <p:spTgt spid="100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700" y="182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91788 0.41806 " pathEditMode="relative" rAng="0" ptsTypes="AA">
                                      <p:cBhvr>
                                        <p:cTn id="32" dur="25000" fill="hold"/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00" y="20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L -0.95955 0.4125 " pathEditMode="relative" rAng="0" ptsTypes="AA">
                                      <p:cBhvr>
                                        <p:cTn id="34" dur="25000" fill="hold"/>
                                        <p:tgtEl>
                                          <p:spTgt spid="100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0" y="20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875 0.36227 " pathEditMode="relative" rAng="0" ptsTypes="AA">
                                      <p:cBhvr>
                                        <p:cTn id="36" dur="25000" fill="hold"/>
                                        <p:tgtEl>
                                          <p:spTgt spid="100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800" y="18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98 -0.10046 L -0.75035 0.27731 " pathEditMode="relative" rAng="0" ptsTypes="AA">
                                      <p:cBhvr>
                                        <p:cTn id="38" dur="25000" fill="hold"/>
                                        <p:tgtEl>
                                          <p:spTgt spid="100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00" y="18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1" grpId="0" bldLvl="0" animBg="1"/>
      <p:bldP spid="100382" grpId="0" animBg="1"/>
      <p:bldP spid="10038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47&quot;&gt;&lt;property id=&quot;20148&quot; value=&quot;5&quot;/&gt;&lt;property id=&quot;20300&quot; value=&quot;Slide 5&quot;/&gt;&lt;property id=&quot;20307&quot; value=&quot;260&quot;/&gt;&lt;/object&gt;&lt;object type=&quot;3&quot; unique_id=&quot;10048&quot;&gt;&lt;property id=&quot;20148&quot; value=&quot;5&quot;/&gt;&lt;property id=&quot;20300&quot; value=&quot;Slide 6&quot;/&gt;&lt;property id=&quot;20307&quot; value=&quot;258&quot;/&gt;&lt;/object&gt;&lt;object type=&quot;3&quot; unique_id=&quot;10049&quot;&gt;&lt;property id=&quot;20148&quot; value=&quot;5&quot;/&gt;&lt;property id=&quot;20300&quot; value=&quot;Slide 7&quot;/&gt;&lt;property id=&quot;20307&quot; value=&quot;259&quot;/&gt;&lt;/object&gt;&lt;object type=&quot;3&quot; unique_id=&quot;10099&quot;&gt;&lt;property id=&quot;20148&quot; value=&quot;5&quot;/&gt;&lt;property id=&quot;20300&quot; value=&quot;Slide 3&quot;/&gt;&lt;property id=&quot;20307&quot; value=&quot;263&quot;/&gt;&lt;/object&gt;&lt;object type=&quot;3&quot; unique_id=&quot;10100&quot;&gt;&lt;property id=&quot;20148&quot; value=&quot;5&quot;/&gt;&lt;property id=&quot;20300&quot; value=&quot;Slide 4&quot;/&gt;&lt;property id=&quot;20307&quot; value=&quot;26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172</Words>
  <Application>Microsoft Office PowerPoint</Application>
  <PresentationFormat>Widescreen</PresentationFormat>
  <Paragraphs>24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.VnAvant</vt:lpstr>
      <vt:lpstr>.VnHelvetInsH</vt:lpstr>
      <vt:lpstr>Arial</vt:lpstr>
      <vt:lpstr>Calibri</vt:lpstr>
      <vt:lpstr>Times New Roman</vt:lpstr>
      <vt:lpstr>Blue Waves</vt:lpstr>
      <vt:lpstr>Office Theme</vt:lpstr>
      <vt:lpstr>PowerPoint Presentation</vt:lpstr>
      <vt:lpstr>PowerPoint Presentation</vt:lpstr>
      <vt:lpstr>PowerPoint Presentation</vt:lpstr>
      <vt:lpstr>a. H×nh ¶nh nµo trong tranh khiÕn em chó ý nhÊt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MANH THANG-PC</dc:creator>
  <cp:lastModifiedBy>ngoc</cp:lastModifiedBy>
  <cp:revision>19</cp:revision>
  <dcterms:created xsi:type="dcterms:W3CDTF">2020-08-20T23:14:00Z</dcterms:created>
  <dcterms:modified xsi:type="dcterms:W3CDTF">2020-08-30T02:48:30Z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