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4" r:id="rId2"/>
  </p:sldMasterIdLst>
  <p:notesMasterIdLst>
    <p:notesMasterId r:id="rId11"/>
  </p:notesMasterIdLst>
  <p:sldIdLst>
    <p:sldId id="264" r:id="rId3"/>
    <p:sldId id="265" r:id="rId4"/>
    <p:sldId id="266" r:id="rId5"/>
    <p:sldId id="260" r:id="rId6"/>
    <p:sldId id="261" r:id="rId7"/>
    <p:sldId id="262" r:id="rId8"/>
    <p:sldId id="259" r:id="rId9"/>
    <p:sldId id="274" r:id="rId10"/>
  </p:sldIdLst>
  <p:sldSz cx="12192000" cy="6858000"/>
  <p:notesSz cx="6858000" cy="91440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4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更多模板请关注：https://haosc.taobao.com</a:t>
            </a:r>
          </a:p>
        </p:txBody>
      </p:sp>
      <p:sp>
        <p:nvSpPr>
          <p:cNvPr id="114" name="Google Shape;1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CCAF5319-4F45-4C93-9E73-554280423AF8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2A969864-C42B-42A4-85D7-279346C566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F5319-4F45-4C93-9E73-554280423AF8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9864-C42B-42A4-85D7-279346C566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F5319-4F45-4C93-9E73-554280423AF8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9864-C42B-42A4-85D7-279346C566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FB15F-A63E-4F69-9B68-CBB820FF9B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B9CD09-60A9-4852-988C-863AB4754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88003-F855-4C7A-9B39-581F692FD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C4EB7-F689-4153-B2F3-827F60918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5FC76-3080-44DC-BF7E-92B603B3C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52702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09F25-7690-47C7-897E-631886144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CD9D7-C124-46C9-B384-88883C102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0D4EF-C928-4C9C-8C75-BADB83554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C5824-DCF2-416F-81FA-D152A1AF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62C22-0E2D-4A78-AD07-975E2522A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9427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8D993-0AEB-4BD4-952C-E3F43D740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0C643-F230-4281-890F-BDA8558EF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21CB5-C42D-4D22-9F9A-1F0BC0EB5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3DFCB-2456-4719-A2AA-272592E24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ECE0E-A258-434E-8C45-96684A73A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6986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7A9E9-19FD-4ED7-8A33-08B41F959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D2002-3877-4327-B8E6-A73C4822B1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8B98B7-8A49-4FBB-AC77-E954649F6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ADEADC-92E6-41BE-8158-3D7D2F65B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54D27-57FD-40D4-8BAE-137959D50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228413-DC8F-42FA-AA2C-310D0754E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05347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F8C58-1A40-4218-86A4-8EBE6C70F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910D2-8287-43AB-9F01-4B858E905B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502135-EDC4-473E-AD37-C95540E2C6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965239-CCB6-4F2D-9243-8A6996E99D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3D9833-08A2-467C-8426-8DDE9A5EA6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C936AA-D626-44B9-9220-179A77C27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7C9053-FEA9-4245-AEDC-C6EDAAE40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D7775E-504F-4783-A932-35A903424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1615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CBE92-F417-485A-8EC4-39113BD23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1587F0-223A-42E6-9E82-E4CAFBD2D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CE918E-62DA-4DB1-B366-36AA5030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487108-D25C-4FC9-9E7D-2273E833C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90985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1A7E47-CDE1-415D-A0E8-D64DDF8FD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86C8ED-AB47-4BD0-922E-4376F26E8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651709-C72D-4EEA-9B17-17BA1108E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9552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DF91C-2C08-4D86-929E-6276DD717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9E382-2C1A-465B-833A-5F4CD0B67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D999B7-2174-4A9C-A1AB-794830A731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837B94-D5E8-4159-B423-F61CCA62B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CA4C62-C884-4163-BCAF-19560D134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FB51A0-54AE-4064-A61F-DEF70D8CF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7387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F5319-4F45-4C93-9E73-554280423AF8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9864-C42B-42A4-85D7-279346C566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88B04-8697-4BAB-A777-A61CF7786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9DCC9C-3E79-4CAF-92B5-DC255884DC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D1513B-D903-42F3-B83A-96CA4ACB5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4EC48A-0D15-4D7F-8C7B-421B8CEFC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E0C210-0C9F-4048-B683-BF0E4A79C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7B6A1-8323-421D-AA4B-A07F35888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7330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A1484-2772-4BBD-B0A1-95C94D15A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B78891-EBBA-45F2-B6D1-4B73BDE786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666D78-09AE-441B-800E-5C69F644D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C52FFF-F0FF-4263-A640-29AF93767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ECCC56-814C-46C5-BAA5-30B0F965A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349760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98C266-71ED-45E9-A61A-B82F83E427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202CBB-19E2-4EC7-8BD8-4361B3C44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83EB6-5594-45E3-A10A-20066A109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62DFC-8FDF-42B6-8013-5B950985E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A30B4-D372-45E1-A85D-5B5D5225C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42330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F5319-4F45-4C93-9E73-554280423AF8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9864-C42B-42A4-85D7-279346C566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F5319-4F45-4C93-9E73-554280423AF8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9864-C42B-42A4-85D7-279346C566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F5319-4F45-4C93-9E73-554280423AF8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9864-C42B-42A4-85D7-279346C566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F5319-4F45-4C93-9E73-554280423AF8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9864-C42B-42A4-85D7-279346C566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F5319-4F45-4C93-9E73-554280423AF8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9864-C42B-42A4-85D7-279346C566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F5319-4F45-4C93-9E73-554280423AF8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9864-C42B-42A4-85D7-279346C566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F5319-4F45-4C93-9E73-554280423AF8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69864-C42B-42A4-85D7-279346C566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CCAF5319-4F45-4C93-9E73-554280423AF8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2A969864-C42B-42A4-85D7-279346C5665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2ADBF1-EA22-45EE-B56E-6D5F7F42A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CD89C9-4ADA-4856-B79B-B0F72F26A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03923F-2FD6-480F-8010-CDB06A636F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F5319-4F45-4C93-9E73-554280423AF8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56BA0-7B5C-4633-B92B-D50681B0C4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5A60A-1C40-45A8-8B42-C056971745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69864-C42B-42A4-85D7-279346C56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02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63000">
              <a:srgbClr val="2CC7ED"/>
            </a:gs>
            <a:gs pos="98621">
              <a:srgbClr val="00B0F0"/>
            </a:gs>
            <a:gs pos="100000">
              <a:srgbClr val="00B0F0"/>
            </a:gs>
          </a:gsLst>
          <a:lin ang="16200000" scaled="0"/>
        </a:gra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39693" y="704055"/>
            <a:ext cx="2661644" cy="89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"/>
          <p:cNvPicPr preferRelativeResize="0"/>
          <p:nvPr/>
        </p:nvPicPr>
        <p:blipFill rotWithShape="1">
          <a:blip r:embed="rId4"/>
          <a:srcRect l="135" t="36970" r="-1"/>
          <a:stretch>
            <a:fillRect/>
          </a:stretch>
        </p:blipFill>
        <p:spPr>
          <a:xfrm>
            <a:off x="1" y="2438400"/>
            <a:ext cx="12191997" cy="400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-1" y="4577329"/>
            <a:ext cx="12818077" cy="2010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-139429" y="428363"/>
            <a:ext cx="12331428" cy="1069318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"/>
          <p:cNvSpPr/>
          <p:nvPr/>
        </p:nvSpPr>
        <p:spPr>
          <a:xfrm>
            <a:off x="1915887" y="1868277"/>
            <a:ext cx="8338236" cy="4592245"/>
          </a:xfrm>
          <a:custGeom>
            <a:avLst/>
            <a:gdLst/>
            <a:ahLst/>
            <a:cxnLst/>
            <a:rect l="l" t="t" r="r" b="b"/>
            <a:pathLst>
              <a:path w="5387546" h="2967166" extrusionOk="0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/>
            <a:endParaRPr b="0" i="0" u="none" strike="noStrike" cap="none" dirty="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4" name="Google Shape;124;p1"/>
          <p:cNvSpPr/>
          <p:nvPr/>
        </p:nvSpPr>
        <p:spPr>
          <a:xfrm>
            <a:off x="3920490" y="2395220"/>
            <a:ext cx="4277995" cy="2336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 err="1">
                <a:solidFill>
                  <a:srgbClr val="FF6600"/>
                </a:solidFill>
                <a:latin typeface=".VnAvant" panose="020B7200000000000000" pitchFamily="34" charset="0"/>
                <a:ea typeface="Arial Rounded"/>
                <a:cs typeface=".VnAvant" panose="020B7200000000000000" pitchFamily="34" charset="0"/>
                <a:sym typeface="Arial Rounded"/>
              </a:rPr>
              <a:t>Bµi 5: Nhí ¬n</a:t>
            </a:r>
            <a:endParaRPr lang="en-US" sz="6400" b="1" dirty="0">
              <a:solidFill>
                <a:srgbClr val="FF6600"/>
              </a:solidFill>
              <a:latin typeface=".VnAvant" panose="020B7200000000000000" pitchFamily="34" charset="0"/>
              <a:ea typeface="Arial Rounded"/>
              <a:cs typeface=".VnAvant" panose="020B7200000000000000" pitchFamily="34" charset="0"/>
              <a:sym typeface="Arial Rounded"/>
            </a:endParaRPr>
          </a:p>
        </p:txBody>
      </p:sp>
      <p:pic>
        <p:nvPicPr>
          <p:cNvPr id="125" name="Google Shape;125;p1"/>
          <p:cNvPicPr preferRelativeResize="0"/>
          <p:nvPr/>
        </p:nvPicPr>
        <p:blipFill rotWithShape="1">
          <a:blip r:embed="rId7"/>
          <a:srcRect l="30888" t="27748" r="21866"/>
          <a:stretch>
            <a:fillRect/>
          </a:stretch>
        </p:blipFill>
        <p:spPr>
          <a:xfrm>
            <a:off x="8798009" y="-32952"/>
            <a:ext cx="3393991" cy="3285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"/>
          <p:cNvPicPr preferRelativeResize="0"/>
          <p:nvPr/>
        </p:nvPicPr>
        <p:blipFill rotWithShape="1">
          <a:blip r:embed="rId8"/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" name="Google Shape;127;p1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28" name="Google Shape;128;p1"/>
            <p:cNvPicPr preferRelativeResize="0"/>
            <p:nvPr/>
          </p:nvPicPr>
          <p:blipFill rotWithShape="1">
            <a:blip r:embed="rId9"/>
            <a:srcRect/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p1"/>
            <p:cNvPicPr preferRelativeResize="0"/>
            <p:nvPr/>
          </p:nvPicPr>
          <p:blipFill rotWithShape="1">
            <a:blip r:embed="rId10"/>
            <a:srcRect/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1"/>
            <p:cNvPicPr preferRelativeResize="0"/>
            <p:nvPr/>
          </p:nvPicPr>
          <p:blipFill rotWithShape="1">
            <a:blip r:embed="rId11"/>
            <a:srcRect/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1" name="Google Shape;131;p1"/>
          <p:cNvPicPr preferRelativeResize="0"/>
          <p:nvPr/>
        </p:nvPicPr>
        <p:blipFill rotWithShape="1">
          <a:blip r:embed="rId8"/>
          <a:srcRect l="77162"/>
          <a:stretch>
            <a:fillRect/>
          </a:stretch>
        </p:blipFill>
        <p:spPr>
          <a:xfrm>
            <a:off x="9407611" y="4800724"/>
            <a:ext cx="2784389" cy="1620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"/>
          <p:cNvPicPr preferRelativeResize="0"/>
          <p:nvPr/>
        </p:nvPicPr>
        <p:blipFill rotWithShape="1">
          <a:blip r:embed="rId12"/>
          <a:srcRect r="45910"/>
          <a:stretch>
            <a:fillRect/>
          </a:stretch>
        </p:blipFill>
        <p:spPr>
          <a:xfrm>
            <a:off x="9670239" y="3330308"/>
            <a:ext cx="2176557" cy="3377231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"/>
          <p:cNvSpPr/>
          <p:nvPr/>
        </p:nvSpPr>
        <p:spPr>
          <a:xfrm>
            <a:off x="-6577" y="6168692"/>
            <a:ext cx="12192000" cy="686217"/>
          </a:xfrm>
          <a:custGeom>
            <a:avLst/>
            <a:gdLst/>
            <a:ahLst/>
            <a:cxnLst/>
            <a:rect l="l" t="t" r="r" b="b"/>
            <a:pathLst>
              <a:path w="9144000" h="608571" extrusionOk="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4" name="Google Shape;134;p1"/>
          <p:cNvSpPr/>
          <p:nvPr/>
        </p:nvSpPr>
        <p:spPr>
          <a:xfrm>
            <a:off x="-6577" y="6291729"/>
            <a:ext cx="12192000" cy="569031"/>
          </a:xfrm>
          <a:custGeom>
            <a:avLst/>
            <a:gdLst/>
            <a:ahLst/>
            <a:cxnLst/>
            <a:rect l="l" t="t" r="r" b="b"/>
            <a:pathLst>
              <a:path w="9144000" h="608571" extrusionOk="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5" name="Google Shape;135;p1"/>
          <p:cNvSpPr/>
          <p:nvPr/>
        </p:nvSpPr>
        <p:spPr>
          <a:xfrm>
            <a:off x="-6577" y="6487465"/>
            <a:ext cx="12192000" cy="365639"/>
          </a:xfrm>
          <a:custGeom>
            <a:avLst/>
            <a:gdLst/>
            <a:ahLst/>
            <a:cxnLst/>
            <a:rect l="l" t="t" r="r" b="b"/>
            <a:pathLst>
              <a:path w="9144000" h="608571" extrusionOk="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36" name="Google Shape;136;p1"/>
          <p:cNvPicPr preferRelativeResize="0"/>
          <p:nvPr/>
        </p:nvPicPr>
        <p:blipFill rotWithShape="1">
          <a:blip r:embed="rId13"/>
          <a:srcRect/>
          <a:stretch>
            <a:fillRect/>
          </a:stretch>
        </p:blipFill>
        <p:spPr>
          <a:xfrm>
            <a:off x="12411676" y="-1022275"/>
            <a:ext cx="812800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"/>
          <p:cNvSpPr/>
          <p:nvPr/>
        </p:nvSpPr>
        <p:spPr>
          <a:xfrm>
            <a:off x="4100301" y="5431464"/>
            <a:ext cx="3860459" cy="55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5" b="1" dirty="0" err="1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Giáo</a:t>
            </a:r>
            <a:r>
              <a:rPr lang="en-US" sz="1865" b="1" dirty="0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1865" b="1" dirty="0" err="1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viên</a:t>
            </a:r>
            <a:r>
              <a:rPr lang="en-US" sz="1865" b="1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: ..................</a:t>
            </a:r>
            <a:endParaRPr sz="1465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1" dur="5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25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25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FB5888-77A8-4865-A7EC-874D884B0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4660" y="177900"/>
            <a:ext cx="4032743" cy="592518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A2B7F9-072F-42E7-881F-178D0DC8568F}"/>
              </a:ext>
            </a:extLst>
          </p:cNvPr>
          <p:cNvSpPr/>
          <p:nvPr/>
        </p:nvSpPr>
        <p:spPr>
          <a:xfrm>
            <a:off x="810228" y="763929"/>
            <a:ext cx="4977114" cy="203714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400" b="1" dirty="0">
                <a:latin typeface=".VnAvant" panose="020B7200000000000000" pitchFamily="34" charset="0"/>
              </a:rPr>
              <a:t>Quan </a:t>
            </a:r>
            <a:r>
              <a:rPr lang="en-US" sz="2400" b="1" dirty="0" err="1">
                <a:latin typeface=".VnAvant" panose="020B7200000000000000" pitchFamily="34" charset="0"/>
              </a:rPr>
              <a:t>s¸t</a:t>
            </a:r>
            <a:r>
              <a:rPr lang="en-US" sz="2400" b="1" dirty="0">
                <a:latin typeface=".VnAvant" panose="020B7200000000000000" pitchFamily="34" charset="0"/>
              </a:rPr>
              <a:t> </a:t>
            </a:r>
            <a:r>
              <a:rPr lang="en-US" sz="2400" b="1" dirty="0" err="1">
                <a:latin typeface=".VnAvant" panose="020B7200000000000000" pitchFamily="34" charset="0"/>
              </a:rPr>
              <a:t>tranh</a:t>
            </a:r>
            <a:endParaRPr lang="en-US" sz="2400" b="1" dirty="0">
              <a:latin typeface=".VnAvant" panose="020B7200000000000000" pitchFamily="34" charset="0"/>
            </a:endParaRPr>
          </a:p>
          <a:p>
            <a:pPr marL="342900" indent="-342900">
              <a:buAutoNum type="alphaLcPeriod"/>
            </a:pPr>
            <a:r>
              <a:rPr lang="en-US" sz="2400" dirty="0" err="1">
                <a:latin typeface=".VnAvant" panose="020B7200000000000000" pitchFamily="34" charset="0"/>
              </a:rPr>
              <a:t>C¸c</a:t>
            </a:r>
            <a:r>
              <a:rPr lang="en-US" sz="2400" dirty="0">
                <a:latin typeface=".VnAvant" panose="020B7200000000000000" pitchFamily="34" charset="0"/>
              </a:rPr>
              <a:t> b¹n </a:t>
            </a:r>
            <a:r>
              <a:rPr lang="en-US" sz="2400" dirty="0" err="1">
                <a:latin typeface=".VnAvant" panose="020B7200000000000000" pitchFamily="34" charset="0"/>
              </a:rPr>
              <a:t>nhá</a:t>
            </a:r>
            <a:r>
              <a:rPr lang="en-US" sz="2400" dirty="0">
                <a:latin typeface=".VnAvant" panose="020B7200000000000000" pitchFamily="34" charset="0"/>
              </a:rPr>
              <a:t> ®ang </a:t>
            </a:r>
            <a:r>
              <a:rPr lang="en-US" sz="2400" dirty="0" err="1">
                <a:latin typeface=".VnAvant" panose="020B7200000000000000" pitchFamily="34" charset="0"/>
              </a:rPr>
              <a:t>lµm</a:t>
            </a:r>
            <a:r>
              <a:rPr lang="en-US" sz="2400" dirty="0">
                <a:latin typeface=".VnAvant" panose="020B7200000000000000" pitchFamily="34" charset="0"/>
              </a:rPr>
              <a:t> g×?</a:t>
            </a:r>
          </a:p>
          <a:p>
            <a:pPr marL="342900" indent="-342900">
              <a:buAutoNum type="alphaLcPeriod"/>
            </a:pPr>
            <a:r>
              <a:rPr lang="en-US" sz="2400" dirty="0" err="1">
                <a:latin typeface=".VnAvant" panose="020B7200000000000000" pitchFamily="34" charset="0"/>
              </a:rPr>
              <a:t>Em</a:t>
            </a:r>
            <a:r>
              <a:rPr lang="en-US" sz="2400" dirty="0">
                <a:latin typeface=".VnAvant" panose="020B7200000000000000" pitchFamily="34" charset="0"/>
              </a:rPr>
              <a:t> </a:t>
            </a:r>
            <a:r>
              <a:rPr lang="en-US" sz="2400" dirty="0" err="1">
                <a:latin typeface=".VnAvant" panose="020B7200000000000000" pitchFamily="34" charset="0"/>
              </a:rPr>
              <a:t>hiÓu</a:t>
            </a:r>
            <a:r>
              <a:rPr lang="en-US" sz="2400" dirty="0">
                <a:latin typeface=".VnAvant" panose="020B7200000000000000" pitchFamily="34" charset="0"/>
              </a:rPr>
              <a:t> </a:t>
            </a:r>
            <a:r>
              <a:rPr lang="en-US" sz="2400" dirty="0" err="1">
                <a:latin typeface=".VnAvant" panose="020B7200000000000000" pitchFamily="34" charset="0"/>
              </a:rPr>
              <a:t>c©u</a:t>
            </a:r>
            <a:r>
              <a:rPr lang="en-US" sz="2400" dirty="0">
                <a:latin typeface=".VnAvant" panose="020B7200000000000000" pitchFamily="34" charset="0"/>
              </a:rPr>
              <a:t>: ¡n </a:t>
            </a:r>
            <a:r>
              <a:rPr lang="en-US" sz="2400" dirty="0" err="1">
                <a:latin typeface=".VnAvant" panose="020B7200000000000000" pitchFamily="34" charset="0"/>
              </a:rPr>
              <a:t>qu</a:t>
            </a:r>
            <a:r>
              <a:rPr lang="en-US" sz="2400" dirty="0">
                <a:latin typeface=".VnAvant" panose="020B7200000000000000" pitchFamily="34" charset="0"/>
              </a:rPr>
              <a:t>¶ </a:t>
            </a:r>
            <a:r>
              <a:rPr lang="en-US" sz="2400" dirty="0" err="1">
                <a:latin typeface=".VnAvant" panose="020B7200000000000000" pitchFamily="34" charset="0"/>
              </a:rPr>
              <a:t>nhí</a:t>
            </a:r>
            <a:r>
              <a:rPr lang="en-US" sz="2400" dirty="0">
                <a:latin typeface=".VnAvant" panose="020B7200000000000000" pitchFamily="34" charset="0"/>
              </a:rPr>
              <a:t> </a:t>
            </a:r>
            <a:r>
              <a:rPr lang="en-US" sz="2400" dirty="0" err="1">
                <a:latin typeface=".VnAvant" panose="020B7200000000000000" pitchFamily="34" charset="0"/>
              </a:rPr>
              <a:t>kÎ</a:t>
            </a:r>
            <a:r>
              <a:rPr lang="en-US" sz="2400" dirty="0">
                <a:latin typeface=".VnAvant" panose="020B7200000000000000" pitchFamily="34" charset="0"/>
              </a:rPr>
              <a:t> </a:t>
            </a:r>
            <a:r>
              <a:rPr lang="en-US" sz="2400" dirty="0" err="1">
                <a:latin typeface=".VnAvant" panose="020B7200000000000000" pitchFamily="34" charset="0"/>
              </a:rPr>
              <a:t>trång</a:t>
            </a:r>
            <a:r>
              <a:rPr lang="en-US" sz="2400" dirty="0">
                <a:latin typeface=".VnAvant" panose="020B7200000000000000" pitchFamily="34" charset="0"/>
              </a:rPr>
              <a:t> </a:t>
            </a:r>
            <a:r>
              <a:rPr lang="en-US" sz="2400" dirty="0" err="1">
                <a:latin typeface=".VnAvant" panose="020B7200000000000000" pitchFamily="34" charset="0"/>
              </a:rPr>
              <a:t>c©y</a:t>
            </a:r>
            <a:r>
              <a:rPr lang="en-US" sz="2400" dirty="0">
                <a:latin typeface=".VnAvant" panose="020B7200000000000000" pitchFamily="34" charset="0"/>
              </a:rPr>
              <a:t> </a:t>
            </a:r>
            <a:r>
              <a:rPr lang="en-US" sz="2400" dirty="0" err="1">
                <a:latin typeface=".VnAvant" panose="020B7200000000000000" pitchFamily="34" charset="0"/>
              </a:rPr>
              <a:t>nãi</a:t>
            </a:r>
            <a:r>
              <a:rPr lang="en-US" sz="2400" dirty="0">
                <a:latin typeface=".VnAvant" panose="020B7200000000000000" pitchFamily="34" charset="0"/>
              </a:rPr>
              <a:t> g×?</a:t>
            </a:r>
          </a:p>
        </p:txBody>
      </p:sp>
      <p:sp>
        <p:nvSpPr>
          <p:cNvPr id="4" name="Star: 6 Points 3">
            <a:extLst>
              <a:ext uri="{FF2B5EF4-FFF2-40B4-BE49-F238E27FC236}">
                <a16:creationId xmlns:a16="http://schemas.microsoft.com/office/drawing/2014/main" id="{D313524F-B77D-46FA-B5DC-A7C4F51A19FA}"/>
              </a:ext>
            </a:extLst>
          </p:cNvPr>
          <p:cNvSpPr/>
          <p:nvPr/>
        </p:nvSpPr>
        <p:spPr>
          <a:xfrm>
            <a:off x="1584251" y="3429000"/>
            <a:ext cx="3934047" cy="2312581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.VnAvant" panose="020B7200000000000000" pitchFamily="34" charset="0"/>
              </a:rPr>
              <a:t>C¸c</a:t>
            </a:r>
            <a:r>
              <a:rPr lang="en-US" dirty="0">
                <a:latin typeface=".VnAvant" panose="020B7200000000000000" pitchFamily="34" charset="0"/>
              </a:rPr>
              <a:t> b¹n </a:t>
            </a:r>
            <a:r>
              <a:rPr lang="en-US" dirty="0" err="1">
                <a:latin typeface=".VnAvant" panose="020B7200000000000000" pitchFamily="34" charset="0"/>
              </a:rPr>
              <a:t>nhá</a:t>
            </a:r>
            <a:r>
              <a:rPr lang="en-US" dirty="0">
                <a:latin typeface=".VnAvant" panose="020B7200000000000000" pitchFamily="34" charset="0"/>
              </a:rPr>
              <a:t> ®ang ¨n </a:t>
            </a:r>
            <a:r>
              <a:rPr lang="en-US" dirty="0" err="1">
                <a:latin typeface=".VnAvant" panose="020B7200000000000000" pitchFamily="34" charset="0"/>
              </a:rPr>
              <a:t>hoa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qu</a:t>
            </a:r>
            <a:r>
              <a:rPr lang="en-US" dirty="0">
                <a:latin typeface=".VnAvant" panose="020B7200000000000000" pitchFamily="34" charset="0"/>
              </a:rPr>
              <a:t>¶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45F99E9-D9F9-4731-B8C2-7A2FCBCF1A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144956"/>
              </p:ext>
            </p:extLst>
          </p:nvPr>
        </p:nvGraphicFramePr>
        <p:xfrm>
          <a:off x="2574402" y="1281615"/>
          <a:ext cx="8128000" cy="4860084"/>
        </p:xfrm>
        <a:graphic>
          <a:graphicData uri="http://schemas.openxmlformats.org/drawingml/2006/table">
            <a:tbl>
              <a:tblPr firstRow="1" bandRow="1"/>
              <a:tblGrid>
                <a:gridCol w="4064000">
                  <a:extLst>
                    <a:ext uri="{9D8B030D-6E8A-4147-A177-3AD203B41FA5}">
                      <a16:colId xmlns:a16="http://schemas.microsoft.com/office/drawing/2014/main" val="134426658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73706304"/>
                    </a:ext>
                  </a:extLst>
                </a:gridCol>
              </a:tblGrid>
              <a:tr h="797112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SimSu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SimSu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SimSu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SimSu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SimSu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SimSu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SimSu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SimSu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SimSun"/>
                        </a:defRPr>
                      </a:lvl9pPr>
                    </a:lstStyle>
                    <a:p>
                      <a:pPr algn="ctr"/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.VnAvant" panose="020B7200000000000000" pitchFamily="34" charset="0"/>
                        </a:rPr>
                        <a:t>Nhí</a:t>
                      </a:r>
                      <a:r>
                        <a:rPr lang="en-US" sz="2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.VnAvant" panose="020B7200000000000000" pitchFamily="34" charset="0"/>
                        </a:rPr>
                        <a:t> ¬n ­</a:t>
                      </a:r>
                      <a:endParaRPr lang="en-US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.VnAvant" panose="020B7200000000000000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529455"/>
                  </a:ext>
                </a:extLst>
              </a:tr>
              <a:tr h="5704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9pPr>
                    </a:lstStyle>
                    <a:p>
                      <a:r>
                        <a:rPr lang="en-US" baseline="0" dirty="0">
                          <a:latin typeface=".VnAvant" panose="020B7200000000000000" pitchFamily="34" charset="0"/>
                        </a:rPr>
                        <a:t> ¡n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mét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b¸t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c¬m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, ­</a:t>
                      </a:r>
                    </a:p>
                    <a:p>
                      <a:r>
                        <a:rPr lang="en-US" dirty="0">
                          <a:latin typeface=".VnAvantH" panose="020B7200000000000000" pitchFamily="34" charset="0"/>
                        </a:rPr>
                        <a:t>­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­</a:t>
                      </a:r>
                      <a:endParaRPr lang="en-US" sz="2000" b="0" dirty="0">
                        <a:latin typeface=".VnAvantH" panose="020B7200000000000000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dirty="0" err="1">
                          <a:latin typeface=".VnAvant" panose="020B7200000000000000" pitchFamily="34" charset="0"/>
                        </a:rPr>
                        <a:t>Nhí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ng</a:t>
                      </a:r>
                      <a:r>
                        <a:rPr lang="en-US" dirty="0" err="1">
                          <a:latin typeface=".VnAvantH" panose="020B7200000000000000" pitchFamily="34" charset="0"/>
                        </a:rPr>
                        <a:t>­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­</a:t>
                      </a:r>
                      <a:r>
                        <a:rPr lang="en-US" sz="2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êi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®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i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mß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.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918133"/>
                  </a:ext>
                </a:extLst>
              </a:tr>
              <a:tr h="5704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9pPr>
                    </a:lstStyle>
                    <a:p>
                      <a:r>
                        <a:rPr lang="en-US" dirty="0" err="1">
                          <a:latin typeface=".VnAvant" panose="020B7200000000000000" pitchFamily="34" charset="0"/>
                        </a:rPr>
                        <a:t>Nhí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ng</a:t>
                      </a:r>
                      <a:r>
                        <a:rPr lang="en-US" dirty="0" err="1">
                          <a:latin typeface=".VnAvantH" panose="020B7200000000000000" pitchFamily="34" charset="0"/>
                        </a:rPr>
                        <a:t>­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­</a:t>
                      </a:r>
                      <a:r>
                        <a:rPr lang="en-US" sz="2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êi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cµy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ruéng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.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9pPr>
                    </a:lstStyle>
                    <a:p>
                      <a:r>
                        <a:rPr lang="en-US" dirty="0">
                          <a:latin typeface=".VnAvant" panose="020B7200000000000000" pitchFamily="34" charset="0"/>
                        </a:rPr>
                        <a:t>Sang ®ß,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648380"/>
                  </a:ext>
                </a:extLst>
              </a:tr>
              <a:tr h="5704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9pPr>
                    </a:lstStyle>
                    <a:p>
                      <a:r>
                        <a:rPr lang="en-US" dirty="0">
                          <a:latin typeface=".VnAvant" panose="020B7200000000000000" pitchFamily="34" charset="0"/>
                        </a:rPr>
                        <a:t>¡n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®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Üa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rau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muèng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,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9pPr>
                    </a:lstStyle>
                    <a:p>
                      <a:r>
                        <a:rPr lang="en-US" dirty="0" err="1">
                          <a:latin typeface=".VnAvant" panose="020B7200000000000000" pitchFamily="34" charset="0"/>
                        </a:rPr>
                        <a:t>Nhí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ng­êi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chÌo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chèng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.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123051"/>
                  </a:ext>
                </a:extLst>
              </a:tr>
              <a:tr h="5704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9pPr>
                    </a:lstStyle>
                    <a:p>
                      <a:r>
                        <a:rPr lang="en-US" dirty="0" err="1">
                          <a:latin typeface=".VnAvant" panose="020B7200000000000000" pitchFamily="34" charset="0"/>
                        </a:rPr>
                        <a:t>Nhí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ng</a:t>
                      </a:r>
                      <a:r>
                        <a:rPr lang="en-US" dirty="0" err="1">
                          <a:latin typeface=".VnAvantH" panose="020B7200000000000000" pitchFamily="34" charset="0"/>
                        </a:rPr>
                        <a:t>­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­</a:t>
                      </a:r>
                      <a:r>
                        <a:rPr lang="en-US" sz="2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êi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 ®µo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ao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.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9pPr>
                    </a:lstStyle>
                    <a:p>
                      <a:r>
                        <a:rPr lang="en-US" dirty="0" err="1">
                          <a:latin typeface=".VnAvant" panose="020B7200000000000000" pitchFamily="34" charset="0"/>
                        </a:rPr>
                        <a:t>N»m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vâng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,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092681"/>
                  </a:ext>
                </a:extLst>
              </a:tr>
              <a:tr h="5704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9pPr>
                    </a:lstStyle>
                    <a:p>
                      <a:r>
                        <a:rPr lang="en-US" dirty="0">
                          <a:latin typeface=".VnAvant" panose="020B7200000000000000" pitchFamily="34" charset="0"/>
                        </a:rPr>
                        <a:t>¡n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mét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qu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¶ ®µo,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9pPr>
                    </a:lstStyle>
                    <a:p>
                      <a:r>
                        <a:rPr lang="en-US" dirty="0" err="1">
                          <a:latin typeface=".VnAvant" panose="020B7200000000000000" pitchFamily="34" charset="0"/>
                        </a:rPr>
                        <a:t>Nhí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ng</a:t>
                      </a:r>
                      <a:r>
                        <a:rPr lang="en-US" dirty="0" err="1">
                          <a:latin typeface=".VnAvantH" panose="020B7200000000000000" pitchFamily="34" charset="0"/>
                        </a:rPr>
                        <a:t>­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­</a:t>
                      </a:r>
                      <a:r>
                        <a:rPr lang="en-US" sz="2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êi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m¾c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d©y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.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2060673"/>
                  </a:ext>
                </a:extLst>
              </a:tr>
              <a:tr h="5704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9pPr>
                    </a:lstStyle>
                    <a:p>
                      <a:r>
                        <a:rPr lang="en-US" dirty="0" err="1">
                          <a:latin typeface=".VnAvant" panose="020B7200000000000000" pitchFamily="34" charset="0"/>
                        </a:rPr>
                        <a:t>Nhí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ng</a:t>
                      </a:r>
                      <a:r>
                        <a:rPr lang="en-US" dirty="0" err="1">
                          <a:latin typeface=".VnAvantH" panose="020B7200000000000000" pitchFamily="34" charset="0"/>
                        </a:rPr>
                        <a:t>­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­</a:t>
                      </a:r>
                      <a:r>
                        <a:rPr lang="en-US" sz="2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êi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vun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gèc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.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9pPr>
                    </a:lstStyle>
                    <a:p>
                      <a:r>
                        <a:rPr lang="en-US" dirty="0" err="1">
                          <a:latin typeface=".VnAvant" panose="020B7200000000000000" pitchFamily="34" charset="0"/>
                        </a:rPr>
                        <a:t>Đøng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m¸t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gèc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c©y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,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911287"/>
                  </a:ext>
                </a:extLst>
              </a:tr>
              <a:tr h="5704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9pPr>
                    </a:lstStyle>
                    <a:p>
                      <a:r>
                        <a:rPr lang="en-US" dirty="0">
                          <a:latin typeface=".VnAvant" panose="020B7200000000000000" pitchFamily="34" charset="0"/>
                        </a:rPr>
                        <a:t>¡n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mét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®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Üa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èc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,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SimSun"/>
                        </a:defRPr>
                      </a:lvl9pPr>
                    </a:lstStyle>
                    <a:p>
                      <a:r>
                        <a:rPr lang="en-US" dirty="0" err="1">
                          <a:latin typeface=".VnAvant" panose="020B7200000000000000" pitchFamily="34" charset="0"/>
                        </a:rPr>
                        <a:t>Nhí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ng</a:t>
                      </a:r>
                      <a:r>
                        <a:rPr lang="en-US" dirty="0" err="1">
                          <a:latin typeface=".VnAvantH" panose="020B7200000000000000" pitchFamily="34" charset="0"/>
                        </a:rPr>
                        <a:t>­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­</a:t>
                      </a:r>
                      <a:r>
                        <a:rPr lang="en-US" sz="2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êi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trång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trät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.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463707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46FFA6AA-1007-43D7-93B8-D9658DC9D258}"/>
              </a:ext>
            </a:extLst>
          </p:cNvPr>
          <p:cNvSpPr/>
          <p:nvPr/>
        </p:nvSpPr>
        <p:spPr>
          <a:xfrm>
            <a:off x="254643" y="173620"/>
            <a:ext cx="1932972" cy="6250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.VnAvant" panose="020B7200000000000000" pitchFamily="34" charset="0"/>
              </a:rPr>
              <a:t>2. §</a:t>
            </a:r>
            <a:r>
              <a:rPr lang="en-US" dirty="0" err="1">
                <a:latin typeface=".VnAvant" panose="020B7200000000000000" pitchFamily="34" charset="0"/>
              </a:rPr>
              <a:t>äc</a:t>
            </a:r>
            <a:endParaRPr lang="en-US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6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5324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Tìm ở cuối các dòng thơ những tiếng cùng vần </a:t>
            </a:r>
          </a:p>
        </p:txBody>
      </p:sp>
      <p:sp>
        <p:nvSpPr>
          <p:cNvPr id="5" name="Title 1"/>
          <p:cNvSpPr txBox="1"/>
          <p:nvPr/>
        </p:nvSpPr>
        <p:spPr>
          <a:xfrm>
            <a:off x="694055" y="2849245"/>
            <a:ext cx="10515600" cy="2517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.VnAvant" panose="020B7200000000000000" pitchFamily="34" charset="0"/>
            </a:endParaRPr>
          </a:p>
        </p:txBody>
      </p:sp>
      <p:sp>
        <p:nvSpPr>
          <p:cNvPr id="3" name="7-Point Star 2"/>
          <p:cNvSpPr/>
          <p:nvPr/>
        </p:nvSpPr>
        <p:spPr>
          <a:xfrm>
            <a:off x="2530475" y="3105150"/>
            <a:ext cx="2153285" cy="1180465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</a:p>
        </p:txBody>
      </p:sp>
      <p:sp>
        <p:nvSpPr>
          <p:cNvPr id="4" name="7-Point Star 3"/>
          <p:cNvSpPr/>
          <p:nvPr/>
        </p:nvSpPr>
        <p:spPr>
          <a:xfrm>
            <a:off x="5749925" y="3105150"/>
            <a:ext cx="2359660" cy="1180465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Muống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948" y="436377"/>
            <a:ext cx="10515600" cy="1325563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4. Tr¶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lêi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c©u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hái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5" name="Title 1"/>
          <p:cNvSpPr txBox="1"/>
          <p:nvPr/>
        </p:nvSpPr>
        <p:spPr>
          <a:xfrm>
            <a:off x="767080" y="1626870"/>
            <a:ext cx="10515600" cy="11347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3200" dirty="0">
                <a:latin typeface=".VnAvant" panose="020B7200000000000000" pitchFamily="34" charset="0"/>
                <a:cs typeface="Times New Roman" panose="02020603050405020304" pitchFamily="18" charset="0"/>
              </a:rPr>
            </a:br>
            <a:br>
              <a:rPr lang="en-US" sz="3200" dirty="0">
                <a:latin typeface=".VnAvant" panose="020B7200000000000000" pitchFamily="34" charset="0"/>
                <a:cs typeface="Times New Roman" panose="02020603050405020304" pitchFamily="18" charset="0"/>
              </a:rPr>
            </a:b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Bµi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ång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dao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nh¾c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chóng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cÇn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nhí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¬n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ng­êi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cµy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ruéng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ng­êi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®µo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ao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ng­êi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vun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gèc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ng­êi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®I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mß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ng­êi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chÌo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chèng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ng­êi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m¾c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d©y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ng­êi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trång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trät</a:t>
            </a:r>
            <a:r>
              <a:rPr lang="en-US" sz="2800" dirty="0">
                <a:latin typeface=".VnAvant" panose="020B72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itle 1"/>
          <p:cNvSpPr txBox="1"/>
          <p:nvPr/>
        </p:nvSpPr>
        <p:spPr>
          <a:xfrm>
            <a:off x="766948" y="2956779"/>
            <a:ext cx="10515600" cy="819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3200" dirty="0">
                <a:latin typeface=".VnAvant" panose="020B7200000000000000" pitchFamily="34" charset="0"/>
                <a:cs typeface="Times New Roman" panose="02020603050405020304" pitchFamily="18" charset="0"/>
              </a:rPr>
            </a:br>
            <a:br>
              <a:rPr lang="en-US" sz="3200" dirty="0">
                <a:latin typeface=".VnAvant" panose="020B7200000000000000" pitchFamily="34" charset="0"/>
                <a:cs typeface="Times New Roman" panose="02020603050405020304" pitchFamily="18" charset="0"/>
              </a:rPr>
            </a:br>
            <a:r>
              <a:rPr lang="en-US" sz="2600" dirty="0">
                <a:latin typeface=".VnAvant" panose="020B7200000000000000" pitchFamily="34" charset="0"/>
                <a:cs typeface="Times New Roman" panose="02020603050405020304" pitchFamily="18" charset="0"/>
              </a:rPr>
              <a:t>b. v× </a:t>
            </a:r>
            <a:r>
              <a:rPr lang="en-US" sz="26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26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chóng</a:t>
            </a:r>
            <a:r>
              <a:rPr lang="en-US" sz="2600" dirty="0">
                <a:latin typeface=".VnAvant" panose="020B72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6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cÇn</a:t>
            </a:r>
            <a:r>
              <a:rPr lang="en-US" sz="26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nhí</a:t>
            </a:r>
            <a:r>
              <a:rPr lang="en-US" sz="2600" dirty="0">
                <a:latin typeface=".VnAvant" panose="020B7200000000000000" pitchFamily="34" charset="0"/>
                <a:cs typeface="Times New Roman" panose="02020603050405020304" pitchFamily="18" charset="0"/>
              </a:rPr>
              <a:t> ¬n </a:t>
            </a:r>
            <a:r>
              <a:rPr lang="en-US" sz="26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hä</a:t>
            </a:r>
            <a:r>
              <a:rPr lang="en-US" sz="2600" dirty="0">
                <a:latin typeface=".VnAvant" panose="020B72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766948" y="4103928"/>
            <a:ext cx="10514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Chóng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cÇn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nhí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¬n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hä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v×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hä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gióp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chóng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cã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c¬m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rau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èc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qu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¶ ®Ó ¨n,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cã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bang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m¸t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®Ó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tró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n¾ng,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cã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vâng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®Ó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n»m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vµ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cã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thÓ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sang ®ß.</a:t>
            </a:r>
          </a:p>
        </p:txBody>
      </p:sp>
      <p:sp>
        <p:nvSpPr>
          <p:cNvPr id="9" name="Rectangle 8"/>
          <p:cNvSpPr/>
          <p:nvPr/>
        </p:nvSpPr>
        <p:spPr>
          <a:xfrm>
            <a:off x="990600" y="5461379"/>
            <a:ext cx="10514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c.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Cßn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nhí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¬n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nh÷ng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ai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? V× </a:t>
            </a:r>
            <a:r>
              <a:rPr lang="en-US" sz="2400" dirty="0" err="1">
                <a:latin typeface=".VnAvant" panose="020B72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.VnAvant" panose="020B7200000000000000" pitchFamily="34" charset="0"/>
                <a:cs typeface="Times New Roman" panose="02020603050405020304" pitchFamily="18" charset="0"/>
              </a:rPr>
              <a:t>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5.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Häc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thuéc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lßng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bµi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 ®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ång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dao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47752" y="1671545"/>
          <a:ext cx="8128000" cy="48600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7112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.VnAvant" panose="020B7200000000000000" pitchFamily="34" charset="0"/>
                        </a:rPr>
                        <a:t>Nhí</a:t>
                      </a:r>
                      <a:r>
                        <a:rPr lang="en-US" sz="2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.VnAvant" panose="020B7200000000000000" pitchFamily="34" charset="0"/>
                        </a:rPr>
                        <a:t> ¬n ­</a:t>
                      </a:r>
                      <a:endParaRPr lang="en-US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.VnAvant" panose="020B7200000000000000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482">
                <a:tc>
                  <a:txBody>
                    <a:bodyPr/>
                    <a:lstStyle/>
                    <a:p>
                      <a:r>
                        <a:rPr lang="en-US" baseline="0" dirty="0">
                          <a:latin typeface=".VnAvant" panose="020B7200000000000000" pitchFamily="34" charset="0"/>
                        </a:rPr>
                        <a:t> ¡n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mét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b¸t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c¬m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, ­</a:t>
                      </a:r>
                    </a:p>
                    <a:p>
                      <a:r>
                        <a:rPr lang="en-US" dirty="0">
                          <a:latin typeface=".VnAvantH" panose="020B7200000000000000" pitchFamily="34" charset="0"/>
                        </a:rPr>
                        <a:t>­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­</a:t>
                      </a:r>
                      <a:endParaRPr lang="en-US" sz="2000" b="0" dirty="0">
                        <a:latin typeface=".VnAvantH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dirty="0" err="1">
                          <a:latin typeface=".VnAvant" panose="020B7200000000000000" pitchFamily="34" charset="0"/>
                        </a:rPr>
                        <a:t>Nhí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ng</a:t>
                      </a:r>
                      <a:r>
                        <a:rPr lang="en-US" dirty="0" err="1">
                          <a:latin typeface=".VnAvantH" panose="020B7200000000000000" pitchFamily="34" charset="0"/>
                        </a:rPr>
                        <a:t>­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­</a:t>
                      </a:r>
                      <a:r>
                        <a:rPr lang="en-US" sz="2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êi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®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i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mß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.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482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.VnAvant" panose="020B7200000000000000" pitchFamily="34" charset="0"/>
                        </a:rPr>
                        <a:t>Nhí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ng</a:t>
                      </a:r>
                      <a:r>
                        <a:rPr lang="en-US" dirty="0" err="1">
                          <a:latin typeface=".VnAvantH" panose="020B7200000000000000" pitchFamily="34" charset="0"/>
                        </a:rPr>
                        <a:t>­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­</a:t>
                      </a:r>
                      <a:r>
                        <a:rPr lang="en-US" sz="2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êi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cµy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ruéng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.VnAvant" panose="020B7200000000000000" pitchFamily="34" charset="0"/>
                        </a:rPr>
                        <a:t>Sang ®ß,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482">
                <a:tc>
                  <a:txBody>
                    <a:bodyPr/>
                    <a:lstStyle/>
                    <a:p>
                      <a:r>
                        <a:rPr lang="en-US" dirty="0">
                          <a:latin typeface=".VnAvant" panose="020B7200000000000000" pitchFamily="34" charset="0"/>
                        </a:rPr>
                        <a:t>¡n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®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Üa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rau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muèng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,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.VnAvant" panose="020B7200000000000000" pitchFamily="34" charset="0"/>
                        </a:rPr>
                        <a:t>Nhí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ng­êi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chÌo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chèng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.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0482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.VnAvant" panose="020B7200000000000000" pitchFamily="34" charset="0"/>
                        </a:rPr>
                        <a:t>Nhí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ng</a:t>
                      </a:r>
                      <a:r>
                        <a:rPr lang="en-US" dirty="0" err="1">
                          <a:latin typeface=".VnAvantH" panose="020B7200000000000000" pitchFamily="34" charset="0"/>
                        </a:rPr>
                        <a:t>­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­</a:t>
                      </a:r>
                      <a:r>
                        <a:rPr lang="en-US" sz="2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êi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 ®µo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ao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.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.VnAvant" panose="020B7200000000000000" pitchFamily="34" charset="0"/>
                        </a:rPr>
                        <a:t>N»m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vâng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,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0482">
                <a:tc>
                  <a:txBody>
                    <a:bodyPr/>
                    <a:lstStyle/>
                    <a:p>
                      <a:r>
                        <a:rPr lang="en-US" dirty="0">
                          <a:latin typeface=".VnAvant" panose="020B7200000000000000" pitchFamily="34" charset="0"/>
                        </a:rPr>
                        <a:t>¡n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mét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qu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¶ ®µo,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.VnAvant" panose="020B7200000000000000" pitchFamily="34" charset="0"/>
                        </a:rPr>
                        <a:t>Nhí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ng</a:t>
                      </a:r>
                      <a:r>
                        <a:rPr lang="en-US" dirty="0" err="1">
                          <a:latin typeface=".VnAvantH" panose="020B7200000000000000" pitchFamily="34" charset="0"/>
                        </a:rPr>
                        <a:t>­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­</a:t>
                      </a:r>
                      <a:r>
                        <a:rPr lang="en-US" sz="2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êi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m¾c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d©y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.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0482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.VnAvant" panose="020B7200000000000000" pitchFamily="34" charset="0"/>
                        </a:rPr>
                        <a:t>Nhí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ng</a:t>
                      </a:r>
                      <a:r>
                        <a:rPr lang="en-US" dirty="0" err="1">
                          <a:latin typeface=".VnAvantH" panose="020B7200000000000000" pitchFamily="34" charset="0"/>
                        </a:rPr>
                        <a:t>­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­</a:t>
                      </a:r>
                      <a:r>
                        <a:rPr lang="en-US" sz="2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êi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vun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gèc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.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.VnAvant" panose="020B7200000000000000" pitchFamily="34" charset="0"/>
                        </a:rPr>
                        <a:t>Đøng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m¸t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gèc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c©y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,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0482">
                <a:tc>
                  <a:txBody>
                    <a:bodyPr/>
                    <a:lstStyle/>
                    <a:p>
                      <a:r>
                        <a:rPr lang="en-US" dirty="0">
                          <a:latin typeface=".VnAvant" panose="020B7200000000000000" pitchFamily="34" charset="0"/>
                        </a:rPr>
                        <a:t>¡n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mét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®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Üa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èc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,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.VnAvant" panose="020B7200000000000000" pitchFamily="34" charset="0"/>
                        </a:rPr>
                        <a:t>Nhí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ng</a:t>
                      </a:r>
                      <a:r>
                        <a:rPr lang="en-US" dirty="0" err="1">
                          <a:latin typeface=".VnAvantH" panose="020B7200000000000000" pitchFamily="34" charset="0"/>
                        </a:rPr>
                        <a:t>­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­</a:t>
                      </a:r>
                      <a:r>
                        <a:rPr lang="en-US" sz="2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êi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trång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.VnAvant" panose="020B7200000000000000" pitchFamily="34" charset="0"/>
                        </a:rPr>
                        <a:t>trät</a:t>
                      </a:r>
                      <a:r>
                        <a:rPr lang="en-US" baseline="0" dirty="0">
                          <a:latin typeface=".VnAvant" panose="020B7200000000000000" pitchFamily="34" charset="0"/>
                        </a:rPr>
                        <a:t>.</a:t>
                      </a:r>
                      <a:endParaRPr lang="en-US" dirty="0">
                        <a:latin typeface=".VnAvant" panose="020B72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7" name="Group 16"/>
          <p:cNvGrpSpPr/>
          <p:nvPr/>
        </p:nvGrpSpPr>
        <p:grpSpPr>
          <a:xfrm>
            <a:off x="1547752" y="2386940"/>
            <a:ext cx="2157350" cy="3849585"/>
            <a:chOff x="1547752" y="2386940"/>
            <a:chExt cx="2157350" cy="3849585"/>
          </a:xfrm>
        </p:grpSpPr>
        <p:sp>
          <p:nvSpPr>
            <p:cNvPr id="7" name="Rectangle 6"/>
            <p:cNvSpPr/>
            <p:nvPr/>
          </p:nvSpPr>
          <p:spPr>
            <a:xfrm>
              <a:off x="2945082" y="2386940"/>
              <a:ext cx="760020" cy="3800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084123" y="3020940"/>
              <a:ext cx="760020" cy="3800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844143" y="4197927"/>
              <a:ext cx="760020" cy="3800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547752" y="4730337"/>
              <a:ext cx="760020" cy="3800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402777" y="5856514"/>
              <a:ext cx="760020" cy="3800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59633" y="2559132"/>
            <a:ext cx="2664030" cy="3812750"/>
            <a:chOff x="5452755" y="2519420"/>
            <a:chExt cx="2664030" cy="3812750"/>
          </a:xfrm>
        </p:grpSpPr>
        <p:sp>
          <p:nvSpPr>
            <p:cNvPr id="8" name="Rectangle 7"/>
            <p:cNvSpPr/>
            <p:nvPr/>
          </p:nvSpPr>
          <p:spPr>
            <a:xfrm>
              <a:off x="6828975" y="2519420"/>
              <a:ext cx="760020" cy="3800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356765" y="3600845"/>
              <a:ext cx="760020" cy="3800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452755" y="4101587"/>
              <a:ext cx="760020" cy="3800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976755" y="5336622"/>
              <a:ext cx="760020" cy="3800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785762" y="5952159"/>
              <a:ext cx="760020" cy="3800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Flowchart: Delay 18"/>
          <p:cNvSpPr/>
          <p:nvPr/>
        </p:nvSpPr>
        <p:spPr>
          <a:xfrm>
            <a:off x="1547752" y="1645590"/>
            <a:ext cx="8665027" cy="4911993"/>
          </a:xfrm>
          <a:prstGeom prst="flowChartDelay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89" y="156753"/>
            <a:ext cx="10959737" cy="6805749"/>
          </a:xfrm>
        </p:spPr>
      </p:pic>
      <p:sp>
        <p:nvSpPr>
          <p:cNvPr id="2" name="TextBox 1"/>
          <p:cNvSpPr txBox="1"/>
          <p:nvPr/>
        </p:nvSpPr>
        <p:spPr>
          <a:xfrm>
            <a:off x="688769" y="5854535"/>
            <a:ext cx="4120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nhỏ</a:t>
            </a:r>
            <a:r>
              <a:rPr lang="en-US" dirty="0"/>
              <a:t> </a:t>
            </a:r>
            <a:r>
              <a:rPr lang="en-US" dirty="0" err="1"/>
              <a:t>dìu</a:t>
            </a:r>
            <a:r>
              <a:rPr lang="en-US" dirty="0"/>
              <a:t> </a:t>
            </a:r>
            <a:r>
              <a:rPr lang="en-US" dirty="0" err="1"/>
              <a:t>bà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bậc</a:t>
            </a:r>
            <a:r>
              <a:rPr lang="en-US" dirty="0"/>
              <a:t> </a:t>
            </a:r>
            <a:r>
              <a:rPr lang="en-US" dirty="0" err="1"/>
              <a:t>thang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nhà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7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9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8" y="5237588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3" y="4613426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9" y="5419918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8" y="2817504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7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6" y="1667332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7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4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3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6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43711" y="2818242"/>
            <a:ext cx="4784539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7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Củng</a:t>
            </a:r>
            <a:r>
              <a:rPr lang="en-US" altLang="zh-CN" sz="5867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867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cố</a:t>
            </a:r>
            <a:endParaRPr lang="zh-CN" altLang="en-US" sz="5867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1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9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75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7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38&quot;&gt;&lt;property id=&quot;20148&quot; value=&quot;5&quot;/&gt;&lt;property id=&quot;20300&quot; value=&quot;Slide 2&quot;/&gt;&lt;property id=&quot;20307&quot; value=&quot;257&quot;/&gt;&lt;/object&gt;&lt;object type=&quot;3&quot; unique_id=&quot;10039&quot;&gt;&lt;property id=&quot;20148&quot; value=&quot;5&quot;/&gt;&lt;property id=&quot;20300&quot; value=&quot;Slide 3&quot;/&gt;&lt;property id=&quot;20307&quot; value=&quot;258&quot;/&gt;&lt;/object&gt;&lt;object type=&quot;3&quot; unique_id=&quot;10040&quot;&gt;&lt;property id=&quot;20148&quot; value=&quot;5&quot;/&gt;&lt;property id=&quot;20300&quot; value=&quot;Slide 4 - &amp;quot;3. T×m ë cuèi c¸c dßng th¬ nh÷ng tiÕng cïng vÇn víi nhau. &amp;quot;&quot;/&gt;&lt;property id=&quot;20307&quot; value=&quot;260&quot;/&gt;&lt;/object&gt;&lt;object type=&quot;3&quot; unique_id=&quot;10041&quot;&gt;&lt;property id=&quot;20148&quot; value=&quot;5&quot;/&gt;&lt;property id=&quot;20300&quot; value=&quot;Slide 7&quot;/&gt;&lt;property id=&quot;20307&quot; value=&quot;259&quot;/&gt;&lt;/object&gt;&lt;object type=&quot;3&quot; unique_id=&quot;10063&quot;&gt;&lt;property id=&quot;20148&quot; value=&quot;5&quot;/&gt;&lt;property id=&quot;20300&quot; value=&quot;Slide 5 - &amp;quot;4. Tr¶ lêi c©u hái  a. Bµi ®ång dao nh¾c chóng ta cÇn nhí ¬n nh÷ng ai? &amp;quot;&quot;/&gt;&lt;property id=&quot;20307&quot; value=&quot;261&quot;/&gt;&lt;/object&gt;&lt;object type=&quot;3&quot; unique_id=&quot;10088&quot;&gt;&lt;property id=&quot;20148&quot; value=&quot;5&quot;/&gt;&lt;property id=&quot;20300&quot; value=&quot;Slide 6 - &amp;quot;5. Häc thuéc lßng bµi ®ång dao.&amp;quot;&quot;/&gt;&lt;property id=&quot;20307&quot; value=&quot;26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495</Words>
  <Application>Microsoft Office PowerPoint</Application>
  <PresentationFormat>Widescreen</PresentationFormat>
  <Paragraphs>53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.VnAvant</vt:lpstr>
      <vt:lpstr>.VnAvantH</vt:lpstr>
      <vt:lpstr>Arial</vt:lpstr>
      <vt:lpstr>Arial-Rounded</vt:lpstr>
      <vt:lpstr>Calibri</vt:lpstr>
      <vt:lpstr>Calibri Light</vt:lpstr>
      <vt:lpstr>Times New Roman</vt:lpstr>
      <vt:lpstr>Blue Waves</vt:lpstr>
      <vt:lpstr>Office Theme</vt:lpstr>
      <vt:lpstr>PowerPoint Presentation</vt:lpstr>
      <vt:lpstr>PowerPoint Presentation</vt:lpstr>
      <vt:lpstr>PowerPoint Presentation</vt:lpstr>
      <vt:lpstr>3. Tìm ở cuối các dòng thơ những tiếng cùng vần </vt:lpstr>
      <vt:lpstr>4. Tr¶ lêi c©u hái  </vt:lpstr>
      <vt:lpstr>5. Häc thuéc lßng bµi ®ång dao.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MANH THANG-PC</dc:creator>
  <cp:lastModifiedBy>ngoc</cp:lastModifiedBy>
  <cp:revision>17</cp:revision>
  <dcterms:created xsi:type="dcterms:W3CDTF">2020-08-22T05:31:00Z</dcterms:created>
  <dcterms:modified xsi:type="dcterms:W3CDTF">2020-08-30T02:27:19Z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