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0" r:id="rId2"/>
    <p:sldMasterId id="2147483724" r:id="rId3"/>
    <p:sldMasterId id="2147483748" r:id="rId4"/>
  </p:sldMasterIdLst>
  <p:notesMasterIdLst>
    <p:notesMasterId r:id="rId29"/>
  </p:notesMasterIdLst>
  <p:sldIdLst>
    <p:sldId id="257" r:id="rId5"/>
    <p:sldId id="505" r:id="rId6"/>
    <p:sldId id="482" r:id="rId7"/>
    <p:sldId id="554" r:id="rId8"/>
    <p:sldId id="555" r:id="rId9"/>
    <p:sldId id="556" r:id="rId10"/>
    <p:sldId id="557" r:id="rId11"/>
    <p:sldId id="558" r:id="rId12"/>
    <p:sldId id="559" r:id="rId13"/>
    <p:sldId id="560" r:id="rId14"/>
    <p:sldId id="561" r:id="rId15"/>
    <p:sldId id="562" r:id="rId16"/>
    <p:sldId id="563" r:id="rId17"/>
    <p:sldId id="564" r:id="rId18"/>
    <p:sldId id="565" r:id="rId19"/>
    <p:sldId id="567" r:id="rId20"/>
    <p:sldId id="568" r:id="rId21"/>
    <p:sldId id="569" r:id="rId22"/>
    <p:sldId id="570" r:id="rId23"/>
    <p:sldId id="571" r:id="rId24"/>
    <p:sldId id="572" r:id="rId25"/>
    <p:sldId id="517" r:id="rId26"/>
    <p:sldId id="518" r:id="rId27"/>
    <p:sldId id="29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51"/>
  </p:normalViewPr>
  <p:slideViewPr>
    <p:cSldViewPr snapToGrid="0">
      <p:cViewPr varScale="1">
        <p:scale>
          <a:sx n="105" d="100"/>
          <a:sy n="105" d="100"/>
        </p:scale>
        <p:origin x="88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43B0E-F8D4-44C0-AC1A-EB294E934F5E}" type="datetimeFigureOut">
              <a:rPr lang="en-US" smtClean="0"/>
              <a:t>9/20/21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4ECD0-D379-44A2-9EDB-F6028B8A4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29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ECD0-D379-44A2-9EDB-F6028B8A480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872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33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6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20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53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86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653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0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7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39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34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58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20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7934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401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4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5241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73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01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517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1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28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85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820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453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21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76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78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49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8561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4851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4501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3473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595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7140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1382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28241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7090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0649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962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7228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87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55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8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21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9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8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0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9/20/21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55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3174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382463"/>
            <a:ext cx="9803219" cy="3046537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530" y="2963130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0561F4C-9852-AA40-98C8-4266A327C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64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69C26B-EC74-D842-B2B6-52EAAADFC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868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BB43201-D483-D645-BDED-810CED978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96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F51E8B7-C362-F942-ABAA-56A2A82DC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30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92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84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"/>
            <a:ext cx="12192000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7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"/>
            <a:ext cx="12192000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2709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"/>
            <a:ext cx="12192000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635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"/>
            <a:ext cx="12192000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263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"/>
            <a:ext cx="12192000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30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2"/>
            <a:ext cx="12192000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38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561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79DB87B8-DD39-4625-A536-1258A30EB6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66088"/>
            <a:ext cx="10905066" cy="410739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3429000" y="3341915"/>
            <a:ext cx="56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552800-B34E-4BBA-A02E-164C52D931D9}"/>
              </a:ext>
            </a:extLst>
          </p:cNvPr>
          <p:cNvSpPr txBox="1"/>
          <p:nvPr/>
        </p:nvSpPr>
        <p:spPr>
          <a:xfrm>
            <a:off x="3428999" y="3872925"/>
            <a:ext cx="56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507B94-214E-450E-825E-070A7980F144}"/>
              </a:ext>
            </a:extLst>
          </p:cNvPr>
          <p:cNvSpPr txBox="1"/>
          <p:nvPr/>
        </p:nvSpPr>
        <p:spPr>
          <a:xfrm>
            <a:off x="3428998" y="4896268"/>
            <a:ext cx="56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9FDDB3-0AC5-4F79-B3EB-B78F3902A574}"/>
              </a:ext>
            </a:extLst>
          </p:cNvPr>
          <p:cNvSpPr txBox="1"/>
          <p:nvPr/>
        </p:nvSpPr>
        <p:spPr>
          <a:xfrm>
            <a:off x="8556170" y="3341914"/>
            <a:ext cx="56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0AFDDF-F776-479C-9A90-A3E4B6627F29}"/>
              </a:ext>
            </a:extLst>
          </p:cNvPr>
          <p:cNvSpPr txBox="1"/>
          <p:nvPr/>
        </p:nvSpPr>
        <p:spPr>
          <a:xfrm>
            <a:off x="8556169" y="3872925"/>
            <a:ext cx="56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44BE18-2D19-4B90-AD2F-5D53AE4C83E9}"/>
              </a:ext>
            </a:extLst>
          </p:cNvPr>
          <p:cNvSpPr txBox="1"/>
          <p:nvPr/>
        </p:nvSpPr>
        <p:spPr>
          <a:xfrm>
            <a:off x="8556168" y="4904764"/>
            <a:ext cx="566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</a:t>
            </a:r>
          </a:p>
        </p:txBody>
      </p:sp>
    </p:spTree>
    <p:extLst>
      <p:ext uri="{BB962C8B-B14F-4D97-AF65-F5344CB8AC3E}">
        <p14:creationId xmlns:p14="http://schemas.microsoft.com/office/powerpoint/2010/main" val="1977520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books&#10;&#10;Description automatically generated with low confidence">
            <a:extLst>
              <a:ext uri="{FF2B5EF4-FFF2-40B4-BE49-F238E27FC236}">
                <a16:creationId xmlns:a16="http://schemas.microsoft.com/office/drawing/2014/main" id="{32C6C232-F879-4D58-B0B4-B2EFF382E1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7524" y="250020"/>
            <a:ext cx="10905066" cy="34623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54A1CA-B614-444D-930B-DA7399FFA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7657" y="4581171"/>
            <a:ext cx="1657350" cy="1447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4621F1-8106-4D8C-9792-6060D54C8D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479" y="4609746"/>
            <a:ext cx="2095500" cy="15430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533BDC-FB9D-43B7-8514-703BF88F2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239" y="4676421"/>
            <a:ext cx="1485900" cy="14097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47C754-FDF2-44A9-AC1A-9BB0FFBAC2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3621" y="4819296"/>
            <a:ext cx="1790700" cy="12096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4E5DA10-BA67-448E-8CB0-164F66464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62988" y="4728808"/>
            <a:ext cx="1485900" cy="12573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3296641" y="3706872"/>
            <a:ext cx="56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4288971" y="3709747"/>
            <a:ext cx="56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5336721" y="3726477"/>
            <a:ext cx="56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6518190" y="3729352"/>
            <a:ext cx="56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7686546" y="3729352"/>
            <a:ext cx="566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4316680" y="3506624"/>
            <a:ext cx="56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3310495" y="3508968"/>
            <a:ext cx="56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7662988" y="3478914"/>
            <a:ext cx="56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6518189" y="3526366"/>
            <a:ext cx="56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8C3287-D758-4B0D-BCC4-51C1CE388BBC}"/>
              </a:ext>
            </a:extLst>
          </p:cNvPr>
          <p:cNvSpPr txBox="1"/>
          <p:nvPr/>
        </p:nvSpPr>
        <p:spPr>
          <a:xfrm>
            <a:off x="5336721" y="3476039"/>
            <a:ext cx="566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88780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2159CF-4103-4BB3-8ACC-8620386BE786}"/>
              </a:ext>
            </a:extLst>
          </p:cNvPr>
          <p:cNvSpPr/>
          <p:nvPr/>
        </p:nvSpPr>
        <p:spPr>
          <a:xfrm>
            <a:off x="3941670" y="3429000"/>
            <a:ext cx="566123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cố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18">
            <a:extLst>
              <a:ext uri="{FF2B5EF4-FFF2-40B4-BE49-F238E27FC236}">
                <a16:creationId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629405" y="3919"/>
            <a:ext cx="1451607" cy="1818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830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109483"/>
            <a:ext cx="5492476" cy="144650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 -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44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lang="en-US" sz="44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thật</a:t>
            </a:r>
            <a:r>
              <a:rPr lang="en-US" sz="44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44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lang="en-US" sz="44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6AD4A79E-257B-C04D-8469-6DEAC08A3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04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98811DA-3127-C847-B91B-0AB73030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1014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030181B-FB54-6E49-BDF6-7591367F3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24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9F306-C9E6-6C45-BE11-D0A0A65D0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18BDE27-55B4-364D-B8A4-E72598AB04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961632"/>
          </a:xfrm>
        </p:spPr>
      </p:pic>
    </p:spTree>
    <p:extLst>
      <p:ext uri="{BB962C8B-B14F-4D97-AF65-F5344CB8AC3E}">
        <p14:creationId xmlns:p14="http://schemas.microsoft.com/office/powerpoint/2010/main" val="183642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50777-5F9C-A640-812B-6F0C00F97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2E22BF6-F79F-1A40-A0D4-1F7E9E5AC6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343" y="0"/>
            <a:ext cx="12277344" cy="6858000"/>
          </a:xfrm>
        </p:spPr>
      </p:pic>
    </p:spTree>
    <p:extLst>
      <p:ext uri="{BB962C8B-B14F-4D97-AF65-F5344CB8AC3E}">
        <p14:creationId xmlns:p14="http://schemas.microsoft.com/office/powerpoint/2010/main" val="39577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111D122-FCE2-1B45-95F4-561AD34104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53801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73</Words>
  <Application>Microsoft Macintosh PowerPoint</Application>
  <PresentationFormat>Widescreen</PresentationFormat>
  <Paragraphs>28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5" baseType="lpstr">
      <vt:lpstr>Microsoft YaHei</vt:lpstr>
      <vt:lpstr>Arial</vt:lpstr>
      <vt:lpstr>Arial Rounded MT Bold</vt:lpstr>
      <vt:lpstr>Arial-Rounded</vt:lpstr>
      <vt:lpstr>Calibri</vt:lpstr>
      <vt:lpstr>Calibri Light</vt:lpstr>
      <vt:lpstr>Times New Roman</vt:lpstr>
      <vt:lpstr>1_Office Theme</vt:lpstr>
      <vt:lpstr>4_Office Theme</vt:lpstr>
      <vt:lpstr>5_Office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Ngọc Bích Đỗ</cp:lastModifiedBy>
  <cp:revision>73</cp:revision>
  <dcterms:created xsi:type="dcterms:W3CDTF">2021-05-22T02:17:04Z</dcterms:created>
  <dcterms:modified xsi:type="dcterms:W3CDTF">2021-09-20T09:58:52Z</dcterms:modified>
</cp:coreProperties>
</file>