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8" r:id="rId3"/>
    <p:sldMasterId id="2147483710" r:id="rId4"/>
  </p:sldMasterIdLst>
  <p:notesMasterIdLst>
    <p:notesMasterId r:id="rId26"/>
  </p:notesMasterIdLst>
  <p:sldIdLst>
    <p:sldId id="340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43" r:id="rId13"/>
    <p:sldId id="359" r:id="rId14"/>
    <p:sldId id="283" r:id="rId15"/>
    <p:sldId id="357" r:id="rId16"/>
    <p:sldId id="360" r:id="rId17"/>
    <p:sldId id="361" r:id="rId18"/>
    <p:sldId id="352" r:id="rId19"/>
    <p:sldId id="354" r:id="rId20"/>
    <p:sldId id="358" r:id="rId21"/>
    <p:sldId id="334" r:id="rId22"/>
    <p:sldId id="335" r:id="rId23"/>
    <p:sldId id="336" r:id="rId24"/>
    <p:sldId id="35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00" autoAdjust="0"/>
    <p:restoredTop sz="94660"/>
  </p:normalViewPr>
  <p:slideViewPr>
    <p:cSldViewPr>
      <p:cViewPr>
        <p:scale>
          <a:sx n="75" d="100"/>
          <a:sy n="75" d="100"/>
        </p:scale>
        <p:origin x="1824" y="26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32FC0-5AA2-4BC3-8905-1734356F9BCC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361D8A-6470-4868-AE66-8DEDC3125F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2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Ấn</a:t>
            </a:r>
            <a:r>
              <a:rPr lang="en-US" dirty="0"/>
              <a:t> ô </a:t>
            </a:r>
            <a:r>
              <a:rPr lang="en-US" dirty="0" err="1"/>
              <a:t>cửa</a:t>
            </a:r>
            <a:r>
              <a:rPr lang="en-US" dirty="0"/>
              <a:t> </a:t>
            </a:r>
            <a:r>
              <a:rPr lang="en-US" dirty="0" err="1"/>
              <a:t>bí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361D8A-6470-4868-AE66-8DEDC3125F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04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28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06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50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1178"/>
            <a:ext cx="7772400" cy="14688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759"/>
            <a:ext cx="6400800" cy="175222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D535C-BD31-432B-A5CD-698FBE666B9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51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EC8E9A-42DB-4445-92F7-6600CE35EC0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586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558"/>
            <a:ext cx="7772400" cy="136321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7527"/>
            <a:ext cx="7772400" cy="149903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DF5F9-B45B-4915-B201-7039FD5FB83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7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99641"/>
            <a:ext cx="4038600" cy="45272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99641"/>
            <a:ext cx="4038600" cy="452728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488A7-28DB-4DD0-8A34-02FA8CC0D8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368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927"/>
            <a:ext cx="4040188" cy="6388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778"/>
            <a:ext cx="4040188" cy="39521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2" y="1535927"/>
            <a:ext cx="4041775" cy="6388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2174778"/>
            <a:ext cx="4041775" cy="395215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A201F-C5EB-4124-9857-46284BE28C7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971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34587-DD96-4102-8599-FB7AFF2F96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4174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DB944-1251-43D5-B119-06429644D15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01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7" y="273318"/>
            <a:ext cx="3008313" cy="116200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314"/>
            <a:ext cx="5111750" cy="58536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7" y="1435321"/>
            <a:ext cx="3008313" cy="46916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262E8-28B8-4CDA-94C2-2ADB18727EE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78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16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02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3"/>
            <a:ext cx="5486400" cy="804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50542-D1FA-4CA0-8E3B-DDD4D361AFA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442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E57EF-8503-4020-85BB-2716B347CF2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9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991"/>
            <a:ext cx="2057400" cy="585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991"/>
            <a:ext cx="6019800" cy="58519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6F3D8-23DB-4B68-A7E8-A0D9F1F657E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4715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81C43-8C97-4787-9E67-6FEE1D84B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585F07-951E-439A-A7DB-15EAAACEF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62ED7-EB9D-47A9-BF9F-E8FBF1E30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4A0AA-8FD5-4C86-8F31-3D31ABD0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F7E8D-06E8-4965-9227-B2B540DF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241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CF411-3DEF-46D1-B675-C48FED39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1509-E546-43FB-98D6-6B6565906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402C0-5D64-4FA8-B7A1-2DC509FE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9DC95-C7B6-475F-8785-3B9FAAAC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DFA22-6D49-4339-B627-2EBBCC0B6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197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7905-26D5-4AAD-B9AA-0768E6AC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04625-889A-4B5E-91DF-886F4BF9A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DD92D-CB11-4825-A48A-651A8410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2DDC4-A3D2-4682-8945-C0DA250D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8F52F-B27B-49CB-A3E9-CD723026A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4586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51D3-81D0-47D0-AFBB-001ADDD3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BC757-CD1E-4576-A47C-CB261696F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A03A0-58CF-4752-9C67-37DF396D57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8A83D-B1BD-46AF-9B04-690C8CE8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69FEE-1515-4398-953A-3B8604E0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5AF395-FE11-4E4D-8D74-BFCA29B7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197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8389-E235-40B6-936E-696FC8944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DAA47-EFF5-4C2F-9FDC-F931255CB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21C54-9AE0-411F-9D51-FEFD85BFD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FB7A6-68BD-4C89-BA50-7D80DB0757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DE108A-A856-441A-966E-3E2BB7188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5D45AB-AD0C-43BD-9C71-577057BE2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C994C8-55A9-4DE7-A292-E46EFB61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0AFCDF-7718-40FD-9C0C-F867AE62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003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30F2-0C34-4AAF-BD4B-54C04629B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AC8DE-6E65-40FA-970C-7DD78403A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6379B1-A738-45D1-9C4D-7A96F3D6F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EE0E8-8B6F-4941-AE51-E8A78DF2C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615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7FD9B6-FCA8-493A-8121-06350FF8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BAF242-37ED-4A7C-8CB1-E0E05373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86D51-30FA-4C5E-AA2C-4F456027D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65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72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A13A2-0F07-409B-831B-72D749F7D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E48B1-9887-47FC-8B33-EFB79175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2928A-5C9B-4E0E-ACA5-DAC8E8FE6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497BF-46D2-4ED7-92A6-A0DF26DB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497B6-F20A-41CF-BF5E-E84D9A71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0B5738-71BB-4769-8CEA-5E666A5EB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976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FE272-8DF8-4794-AC33-8E0DC535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5D5AD1-1ACC-41B3-9D01-029208B9B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274EE8-8D24-4E30-85CE-3EAE8BCB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C8062-9A78-4204-B41B-1281F0529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8CE470-79B5-4EC6-A8D6-3CDD3BC8D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3C154-4DC8-4458-89AB-A8E9B3F9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722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62CCB-63AE-4BC5-882D-1818C3CE3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D9169F-AF3E-40B1-BC18-85A4C7B10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1AE00-ACD7-4A15-B185-BC11A1F04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37F78-7CCD-411A-9584-8030271C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8F386-8401-4BD2-A118-F02C56B8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533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4702B4-D98D-4F11-BE96-F1FF275EA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53901C-0C8D-4F10-9997-6AE651BBC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520DE-DAA5-40CC-A3CE-E592942F4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7F7B6-A811-4FA8-B655-68D93BFD5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D84E9-52C2-4612-8A21-06EFD27EA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234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917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03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0915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1304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253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0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3531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9844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552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30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957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6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2174877"/>
            <a:ext cx="4041775" cy="395128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06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13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1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2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9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36ECA-2A78-4BAC-BD5E-EE613653428E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4841E-E7E4-4440-82B3-5DE7327EF89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22620769-0A85-4990-B9D3-31E3900A81D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3753" y="15240"/>
            <a:ext cx="1923753" cy="19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00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994"/>
            <a:ext cx="8229600" cy="1141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9641"/>
            <a:ext cx="8229600" cy="4527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982"/>
            <a:ext cx="2133600" cy="47620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982"/>
            <a:ext cx="2895600" cy="47620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982"/>
            <a:ext cx="2133600" cy="47620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5992E4-22C1-4DDC-9F08-4E8C501260C9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90615C52-BAC9-4780-B374-C0D3C3393F9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3753" y="15240"/>
            <a:ext cx="1923753" cy="19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467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2E02D-E0E2-4A80-8F57-8FE31FB5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E03057-A137-4B19-865C-2FC72969C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FA37F-7CDF-4AA6-93AE-94B3FA4F4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D6ECB-C279-47B4-8FA3-DE1ADCE708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48301-85C3-4A8E-BC22-25CE7E8FE5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AD5A56FC-0973-40B1-8BE6-6B3F28AA706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3753" y="15240"/>
            <a:ext cx="1923753" cy="19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42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F8764-41E1-4F9B-B41D-4DC66420159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71266-BBD4-4184-8D12-2867E3CF547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CFFA86E6-E5A4-4222-B8DD-15200610789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3753" y="15240"/>
            <a:ext cx="1923753" cy="192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0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gif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14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3.gif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9.xml"/><Relationship Id="rId10" Type="http://schemas.openxmlformats.org/officeDocument/2006/relationships/slide" Target="slide8.xml"/><Relationship Id="rId4" Type="http://schemas.openxmlformats.org/officeDocument/2006/relationships/image" Target="../media/image5.jpg"/><Relationship Id="rId9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2667000" y="2209800"/>
            <a:ext cx="45736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/>
              <a:t>CHÍNH TẢ</a:t>
            </a:r>
          </a:p>
        </p:txBody>
      </p:sp>
    </p:spTree>
    <p:extLst>
      <p:ext uri="{BB962C8B-B14F-4D97-AF65-F5344CB8AC3E}">
        <p14:creationId xmlns:p14="http://schemas.microsoft.com/office/powerpoint/2010/main" val="1167135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7CED0-9EFA-4E56-80FB-03ADE47F5739}"/>
              </a:ext>
            </a:extLst>
          </p:cNvPr>
          <p:cNvSpPr/>
          <p:nvPr/>
        </p:nvSpPr>
        <p:spPr>
          <a:xfrm>
            <a:off x="1600200" y="1447800"/>
            <a:ext cx="59436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1928487" y="1752600"/>
            <a:ext cx="528702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10887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3"/>
          <p:cNvSpPr txBox="1">
            <a:spLocks noChangeArrowheads="1"/>
          </p:cNvSpPr>
          <p:nvPr/>
        </p:nvSpPr>
        <p:spPr bwMode="auto">
          <a:xfrm>
            <a:off x="533400" y="227632"/>
            <a:ext cx="768682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Chính</a:t>
            </a:r>
            <a:r>
              <a:rPr lang="en-US" alt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tả</a:t>
            </a:r>
            <a:endParaRPr lang="en-US" altLang="en-US" sz="3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Hành</a:t>
            </a:r>
            <a:r>
              <a:rPr lang="en-US" alt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trình</a:t>
            </a:r>
            <a:r>
              <a:rPr lang="en-US" alt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bầy</a:t>
            </a:r>
            <a:r>
              <a:rPr lang="en-US" altLang="en-US" sz="3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ong</a:t>
            </a:r>
            <a:endParaRPr lang="en-US" altLang="en-US" sz="30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29700" name="TextBox 5"/>
          <p:cNvSpPr txBox="1">
            <a:spLocks noChangeArrowheads="1"/>
          </p:cNvSpPr>
          <p:nvPr/>
        </p:nvSpPr>
        <p:spPr bwMode="auto">
          <a:xfrm>
            <a:off x="1752600" y="1287412"/>
            <a:ext cx="60198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   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Bầy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ong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rong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ruổi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trăm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miền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Rù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rì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đôi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cánh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nối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liền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mùa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   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Nối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rừng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hoang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với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biển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xa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Đất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nơi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đâu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cũng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tìm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ra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ngọt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ngào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     (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Nếu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có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ở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trời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cao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Thì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bầy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ong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cũng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mang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vào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mật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thơm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   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Chắt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vị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ngọt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mùi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hương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Lặng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thầm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thay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những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đường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ong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bay.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   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Trải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qua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mưa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nắng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vơi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đầy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Men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trời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đất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đủ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làm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say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đất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trời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   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Bầy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ong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giữ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hộ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cho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người</a:t>
            </a:r>
            <a:endParaRPr lang="en-US" altLang="en-US" sz="2100" b="1" dirty="0">
              <a:solidFill>
                <a:srgbClr val="000000"/>
              </a:solidFill>
              <a:latin typeface="HP001 4 hàng" panose="020B06030503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Những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mùa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đã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tàn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phai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tháng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HP001 4 hàng" panose="020B0603050302020204" pitchFamily="34" charset="0"/>
              </a:rPr>
              <a:t>ngày</a:t>
            </a: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00" b="1" dirty="0">
                <a:solidFill>
                  <a:srgbClr val="000000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4785360" y="5660871"/>
            <a:ext cx="48158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Nguyễn</a:t>
            </a:r>
            <a:r>
              <a:rPr lang="en-US" altLang="en-US" sz="2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Đức</a:t>
            </a:r>
            <a:r>
              <a:rPr lang="en-US" altLang="en-US" sz="24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Mậu</a:t>
            </a:r>
            <a:endParaRPr lang="en-US" altLang="en-US" sz="24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4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9">
            <a:extLst>
              <a:ext uri="{FF2B5EF4-FFF2-40B4-BE49-F238E27FC236}">
                <a16:creationId xmlns:a16="http://schemas.microsoft.com/office/drawing/2014/main" id="{04D99F75-FC03-45B8-8EC4-70B3BA77371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2734" y="1066800"/>
            <a:ext cx="23145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VIẾT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49481B64-DA99-47C3-A45F-7F90FD622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066800"/>
            <a:ext cx="68461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ruổi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chắt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say, </a:t>
            </a:r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phai</a:t>
            </a:r>
            <a:r>
              <a:rPr lang="en-US" altLang="en-US" sz="32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2FC748A1-4A67-4CA5-B1A6-100CAFC79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257" y="2882388"/>
            <a:ext cx="44777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2 </a:t>
            </a:r>
            <a:r>
              <a:rPr lang="en-US" alt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3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1CCFF03E-A71E-4EA8-8863-99C09DF09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0080" y="3755036"/>
            <a:ext cx="765076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phai</a:t>
            </a:r>
            <a:r>
              <a:rPr lang="en-US" altLang="en-US" sz="26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358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7CED0-9EFA-4E56-80FB-03ADE47F5739}"/>
              </a:ext>
            </a:extLst>
          </p:cNvPr>
          <p:cNvSpPr/>
          <p:nvPr/>
        </p:nvSpPr>
        <p:spPr>
          <a:xfrm>
            <a:off x="1600200" y="1447800"/>
            <a:ext cx="59436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2743200" y="1828800"/>
            <a:ext cx="400321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800" dirty="0">
                <a:solidFill>
                  <a:prstClr val="black"/>
                </a:solidFill>
                <a:latin typeface="Calibri"/>
              </a:rPr>
              <a:t>VIẾT BÀI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994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7CED0-9EFA-4E56-80FB-03ADE47F5739}"/>
              </a:ext>
            </a:extLst>
          </p:cNvPr>
          <p:cNvSpPr/>
          <p:nvPr/>
        </p:nvSpPr>
        <p:spPr>
          <a:xfrm>
            <a:off x="1600200" y="1447800"/>
            <a:ext cx="59436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1674629" y="1752600"/>
            <a:ext cx="58691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3347476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97D0BB-9882-4051-8FC1-985F67E558D0}"/>
              </a:ext>
            </a:extLst>
          </p:cNvPr>
          <p:cNvSpPr/>
          <p:nvPr/>
        </p:nvSpPr>
        <p:spPr>
          <a:xfrm>
            <a:off x="0" y="533400"/>
            <a:ext cx="9144000" cy="586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7A6E75BF-9A0D-4720-B23A-A3EBDE821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435" y="684421"/>
            <a:ext cx="89154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tập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 b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Tìm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ngữ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tiếng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chứa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vần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ghi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bảng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sau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0C117006-4384-4C1D-A19E-A3ECA3A6A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555" y="1376363"/>
            <a:ext cx="8079844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</a:endParaRPr>
          </a:p>
        </p:txBody>
      </p:sp>
      <p:sp>
        <p:nvSpPr>
          <p:cNvPr id="11" name="Text Box 75">
            <a:extLst>
              <a:ext uri="{FF2B5EF4-FFF2-40B4-BE49-F238E27FC236}">
                <a16:creationId xmlns:a16="http://schemas.microsoft.com/office/drawing/2014/main" id="{186E9F0D-6684-47B8-84FA-89937D346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080" y="2627313"/>
            <a:ext cx="16547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</a:endParaRPr>
          </a:p>
        </p:txBody>
      </p:sp>
      <p:graphicFrame>
        <p:nvGraphicFramePr>
          <p:cNvPr id="12" name="Group 157">
            <a:extLst>
              <a:ext uri="{FF2B5EF4-FFF2-40B4-BE49-F238E27FC236}">
                <a16:creationId xmlns:a16="http://schemas.microsoft.com/office/drawing/2014/main" id="{364D1F73-4CDD-4CB8-85EB-AE3CAE0C3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034982"/>
              </p:ext>
            </p:extLst>
          </p:nvPr>
        </p:nvGraphicFramePr>
        <p:xfrm>
          <a:off x="170927" y="1223963"/>
          <a:ext cx="8744474" cy="4957193"/>
        </p:xfrm>
        <a:graphic>
          <a:graphicData uri="http://schemas.openxmlformats.org/drawingml/2006/table">
            <a:tbl>
              <a:tblPr/>
              <a:tblGrid>
                <a:gridCol w="148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61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0152">
                <a:tc rowSpan="2"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   uôt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   uôc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M :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uột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 miệng,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4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M :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uộc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 lạt,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152">
                <a:tc rowSpan="2"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  ươt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  ươc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2715">
                <a:tc rowSpan="2"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  iêt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   iêc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01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19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38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57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75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594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139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330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518" algn="l" defTabSz="91438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Text Box 145">
            <a:extLst>
              <a:ext uri="{FF2B5EF4-FFF2-40B4-BE49-F238E27FC236}">
                <a16:creationId xmlns:a16="http://schemas.microsoft.com/office/drawing/2014/main" id="{3219BC26-F8EA-41E5-AEE5-0B1F66328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955" y="1198563"/>
            <a:ext cx="35236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rét b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uốt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con ch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uột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r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uột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thịt</a:t>
            </a:r>
          </a:p>
        </p:txBody>
      </p:sp>
      <p:sp>
        <p:nvSpPr>
          <p:cNvPr id="14" name="Text Box 146">
            <a:extLst>
              <a:ext uri="{FF2B5EF4-FFF2-40B4-BE49-F238E27FC236}">
                <a16:creationId xmlns:a16="http://schemas.microsoft.com/office/drawing/2014/main" id="{102BBF96-EF3F-448A-BE49-BB48DA1ED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7455" y="2100263"/>
            <a:ext cx="465618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uốc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đất, ngọn đ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uốc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uộc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lòng</a:t>
            </a:r>
          </a:p>
        </p:txBody>
      </p:sp>
      <p:sp>
        <p:nvSpPr>
          <p:cNvPr id="15" name="Text Box 147">
            <a:extLst>
              <a:ext uri="{FF2B5EF4-FFF2-40B4-BE49-F238E27FC236}">
                <a16:creationId xmlns:a16="http://schemas.microsoft.com/office/drawing/2014/main" id="{8D3AA751-CD2B-48B4-9808-5DC59E1B2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868514"/>
            <a:ext cx="68748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ướt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ượt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ướt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tha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ượt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tuyết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149">
            <a:extLst>
              <a:ext uri="{FF2B5EF4-FFF2-40B4-BE49-F238E27FC236}">
                <a16:creationId xmlns:a16="http://schemas.microsoft.com/office/drawing/2014/main" id="{B8539124-C09A-41FC-944F-B912B59B0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081" y="3922713"/>
            <a:ext cx="5971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mơ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ước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bắt ch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ước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cây th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ước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24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ược 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</a:rPr>
              <a:t>lòng</a:t>
            </a:r>
          </a:p>
        </p:txBody>
      </p:sp>
      <p:sp>
        <p:nvSpPr>
          <p:cNvPr id="17" name="Text Box 150">
            <a:extLst>
              <a:ext uri="{FF2B5EF4-FFF2-40B4-BE49-F238E27FC236}">
                <a16:creationId xmlns:a16="http://schemas.microsoft.com/office/drawing/2014/main" id="{CFF15526-01EA-46F5-B983-1F756D725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955" y="4782649"/>
            <a:ext cx="590296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kiệm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mải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cây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iết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iết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 Box 151">
            <a:extLst>
              <a:ext uri="{FF2B5EF4-FFF2-40B4-BE49-F238E27FC236}">
                <a16:creationId xmlns:a16="http://schemas.microsoft.com/office/drawing/2014/main" id="{1AC07CB9-6D15-47F6-AA08-8F9ECD8CD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2154" y="5576399"/>
            <a:ext cx="583449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xanh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rạp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iếc</a:t>
            </a:r>
            <a:r>
              <a:rPr lang="en-US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ch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iếc</a:t>
            </a:r>
            <a:r>
              <a:rPr lang="en-US" altLang="en-US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lá</a:t>
            </a:r>
            <a:endParaRPr lang="en-US" altLang="en-US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72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>
            <a:extLst>
              <a:ext uri="{FF2B5EF4-FFF2-40B4-BE49-F238E27FC236}">
                <a16:creationId xmlns:a16="http://schemas.microsoft.com/office/drawing/2014/main" id="{8F58C11A-60D5-4B04-9E9C-72086DD96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990600"/>
            <a:ext cx="7696200" cy="3540125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990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</a:rPr>
              <a:t>Điền</a:t>
            </a:r>
            <a:r>
              <a:rPr lang="en-US" altLang="en-US" sz="2800" b="1" dirty="0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800" b="1" dirty="0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</a:rPr>
              <a:t>chỗ</a:t>
            </a:r>
            <a:r>
              <a:rPr lang="en-US" altLang="en-US" sz="2800" b="1" dirty="0">
                <a:solidFill>
                  <a:srgbClr val="0099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9900"/>
                </a:solidFill>
                <a:latin typeface="Times New Roman" panose="02020603050405020304" pitchFamily="18" charset="0"/>
              </a:rPr>
              <a:t>trống</a:t>
            </a:r>
            <a:r>
              <a:rPr lang="en-US" altLang="en-US" sz="2800" b="1" dirty="0">
                <a:solidFill>
                  <a:srgbClr val="009900"/>
                </a:solidFill>
                <a:latin typeface="Times New Roman" panose="02020603050405020304" pitchFamily="18" charset="0"/>
              </a:rPr>
              <a:t> :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b)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hay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nắng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ửng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khói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tan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Đôi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mái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lấm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tấm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vàng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Sột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soạ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...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gió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trêu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tà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áo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biế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…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giàn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thiên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lí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Bóng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xuân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sang.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		           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Theo HÀN MẶC TỬ</a:t>
            </a:r>
          </a:p>
        </p:txBody>
      </p:sp>
      <p:sp>
        <p:nvSpPr>
          <p:cNvPr id="6" name="Hộp Văn bản 3">
            <a:extLst>
              <a:ext uri="{FF2B5EF4-FFF2-40B4-BE49-F238E27FC236}">
                <a16:creationId xmlns:a16="http://schemas.microsoft.com/office/drawing/2014/main" id="{7AB9F037-9C4A-4565-8BB4-4584EFCD9784}"/>
              </a:ext>
            </a:extLst>
          </p:cNvPr>
          <p:cNvSpPr txBox="1"/>
          <p:nvPr/>
        </p:nvSpPr>
        <p:spPr>
          <a:xfrm>
            <a:off x="3089194" y="2671439"/>
            <a:ext cx="468630" cy="538522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20316"/>
                </a:solidFill>
              </a:rPr>
              <a:t>t</a:t>
            </a:r>
            <a:endParaRPr lang="en-US" sz="2800" b="1" dirty="0">
              <a:solidFill>
                <a:srgbClr val="C20316"/>
              </a:solidFill>
            </a:endParaRPr>
          </a:p>
        </p:txBody>
      </p:sp>
      <p:sp>
        <p:nvSpPr>
          <p:cNvPr id="7" name="Hộp Văn bản 7">
            <a:extLst>
              <a:ext uri="{FF2B5EF4-FFF2-40B4-BE49-F238E27FC236}">
                <a16:creationId xmlns:a16="http://schemas.microsoft.com/office/drawing/2014/main" id="{8BFEDBCD-1CAF-4072-9258-5CFE28BE00E9}"/>
              </a:ext>
            </a:extLst>
          </p:cNvPr>
          <p:cNvSpPr txBox="1"/>
          <p:nvPr/>
        </p:nvSpPr>
        <p:spPr>
          <a:xfrm>
            <a:off x="6163147" y="2675311"/>
            <a:ext cx="525780" cy="523220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20316"/>
                </a:solidFill>
              </a:rPr>
              <a:t>c</a:t>
            </a:r>
            <a:endParaRPr lang="en-US" sz="2800" b="1" dirty="0">
              <a:solidFill>
                <a:srgbClr val="C2031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7CED0-9EFA-4E56-80FB-03ADE47F5739}"/>
              </a:ext>
            </a:extLst>
          </p:cNvPr>
          <p:cNvSpPr/>
          <p:nvPr/>
        </p:nvSpPr>
        <p:spPr>
          <a:xfrm>
            <a:off x="1600200" y="1447800"/>
            <a:ext cx="59436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2136076" y="1752600"/>
            <a:ext cx="52645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671911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8A28A4-4681-4BA9-86E8-2C3B0F385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047" y="1520189"/>
            <a:ext cx="2143125" cy="2143125"/>
          </a:xfrm>
          <a:prstGeom prst="rect">
            <a:avLst/>
          </a:pr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D19A5806-7592-478F-A44B-3D1C8234DB7B}"/>
              </a:ext>
            </a:extLst>
          </p:cNvPr>
          <p:cNvSpPr/>
          <p:nvPr/>
        </p:nvSpPr>
        <p:spPr>
          <a:xfrm>
            <a:off x="236887" y="18916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495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Ong</a:t>
            </a:r>
            <a:endParaRPr lang="en-US" sz="49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ECB32C92-7DDE-4979-AB3A-808B65CBF3F1}"/>
              </a:ext>
            </a:extLst>
          </p:cNvPr>
          <p:cNvSpPr/>
          <p:nvPr/>
        </p:nvSpPr>
        <p:spPr>
          <a:xfrm>
            <a:off x="1853945" y="100583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495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non</a:t>
            </a:r>
            <a:endParaRPr lang="en-US" sz="49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ABDF488-8BEB-4D77-A429-CFB91F278DD1}"/>
              </a:ext>
            </a:extLst>
          </p:cNvPr>
          <p:cNvSpPr/>
          <p:nvPr/>
        </p:nvSpPr>
        <p:spPr>
          <a:xfrm>
            <a:off x="5088061" y="2777489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495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việc</a:t>
            </a: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199C24C2-6B91-4322-BDB4-819FF0CB9BE4}"/>
              </a:ext>
            </a:extLst>
          </p:cNvPr>
          <p:cNvSpPr/>
          <p:nvPr/>
        </p:nvSpPr>
        <p:spPr>
          <a:xfrm>
            <a:off x="3471003" y="1891664"/>
            <a:ext cx="2055116" cy="177165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495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học</a:t>
            </a:r>
            <a:endParaRPr lang="en-US" sz="49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7D7D99-9E1A-47C2-9A0E-04166401D7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965" y="3434717"/>
            <a:ext cx="1987529" cy="19963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EA834E6-709B-490E-901D-06776B901B01}"/>
              </a:ext>
            </a:extLst>
          </p:cNvPr>
          <p:cNvSpPr/>
          <p:nvPr/>
        </p:nvSpPr>
        <p:spPr>
          <a:xfrm>
            <a:off x="3565471" y="4920613"/>
            <a:ext cx="3257495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4500">
                <a:solidFill>
                  <a:prstClr val="black"/>
                </a:solidFill>
                <a:latin typeface="Calibri" panose="020F0502020204030204"/>
              </a:rPr>
              <a:t>The little bee</a:t>
            </a:r>
          </a:p>
        </p:txBody>
      </p:sp>
    </p:spTree>
    <p:extLst>
      <p:ext uri="{BB962C8B-B14F-4D97-AF65-F5344CB8AC3E}">
        <p14:creationId xmlns:p14="http://schemas.microsoft.com/office/powerpoint/2010/main" val="319187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96679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8572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122035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!.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vén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 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20595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9667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9667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Sươn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9667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Xươn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1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7CED0-9EFA-4E56-80FB-03ADE47F5739}"/>
              </a:ext>
            </a:extLst>
          </p:cNvPr>
          <p:cNvSpPr/>
          <p:nvPr/>
        </p:nvSpPr>
        <p:spPr>
          <a:xfrm>
            <a:off x="1600200" y="1447800"/>
            <a:ext cx="59436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2136076" y="1752600"/>
            <a:ext cx="487184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err="1"/>
              <a:t>Khởi</a:t>
            </a:r>
            <a:r>
              <a:rPr lang="en-US" sz="8800" dirty="0"/>
              <a:t> </a:t>
            </a:r>
            <a:r>
              <a:rPr lang="en-US" sz="8800" dirty="0" err="1"/>
              <a:t>động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898094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9E30F87-AC3B-464A-ACE1-7680D9116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53" y="2966798"/>
            <a:ext cx="2200752" cy="2200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C0CBB39-4514-4CD8-8DF7-D11D24549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647" y="857250"/>
            <a:ext cx="2143125" cy="2143125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667024D-077C-41FB-84FC-D91D5651A194}"/>
              </a:ext>
            </a:extLst>
          </p:cNvPr>
          <p:cNvSpPr/>
          <p:nvPr/>
        </p:nvSpPr>
        <p:spPr>
          <a:xfrm>
            <a:off x="1120617" y="1220359"/>
            <a:ext cx="5880259" cy="1205865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5AB01C-ECF4-4CC5-B79D-24017FBE3B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3" y="2059561"/>
            <a:ext cx="1200530" cy="1205865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8ECE88-115D-4A1D-8452-F943FF1AC741}"/>
              </a:ext>
            </a:extLst>
          </p:cNvPr>
          <p:cNvSpPr/>
          <p:nvPr/>
        </p:nvSpPr>
        <p:spPr>
          <a:xfrm>
            <a:off x="296212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sanh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2065B4-32D5-4275-B2C9-8B5FF2ACCB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374" y="2966798"/>
            <a:ext cx="2200752" cy="2200752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8E5E567-B90E-4275-AC51-C8D58F3AA2A7}"/>
              </a:ext>
            </a:extLst>
          </p:cNvPr>
          <p:cNvSpPr/>
          <p:nvPr/>
        </p:nvSpPr>
        <p:spPr>
          <a:xfrm>
            <a:off x="2420433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9116D89-5671-4377-A980-517B605BE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595" y="2966798"/>
            <a:ext cx="2200752" cy="2200752"/>
          </a:xfrm>
          <a:prstGeom prst="rect">
            <a:avLst/>
          </a:prstGeom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4E263D4-FF99-4115-A750-399C550760EE}"/>
              </a:ext>
            </a:extLst>
          </p:cNvPr>
          <p:cNvSpPr/>
          <p:nvPr/>
        </p:nvSpPr>
        <p:spPr>
          <a:xfrm>
            <a:off x="4544654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xao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199BEE-8167-419B-B668-203E8A2CC0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816" y="2966798"/>
            <a:ext cx="2200752" cy="220075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BEFBB1-525B-415D-8E45-ADCB8FD217EA}"/>
              </a:ext>
            </a:extLst>
          </p:cNvPr>
          <p:cNvSpPr/>
          <p:nvPr/>
        </p:nvSpPr>
        <p:spPr>
          <a:xfrm>
            <a:off x="6668875" y="5150298"/>
            <a:ext cx="2080634" cy="631372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2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21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297CED0-9EFA-4E56-80FB-03ADE47F5739}"/>
              </a:ext>
            </a:extLst>
          </p:cNvPr>
          <p:cNvSpPr/>
          <p:nvPr/>
        </p:nvSpPr>
        <p:spPr>
          <a:xfrm>
            <a:off x="1600200" y="1447800"/>
            <a:ext cx="5943600" cy="2514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27977-9ED1-43A7-9BF7-AFFE55FFBF58}"/>
              </a:ext>
            </a:extLst>
          </p:cNvPr>
          <p:cNvSpPr txBox="1"/>
          <p:nvPr/>
        </p:nvSpPr>
        <p:spPr>
          <a:xfrm>
            <a:off x="1831506" y="1752600"/>
            <a:ext cx="54809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TẠM BIỆT</a:t>
            </a:r>
          </a:p>
        </p:txBody>
      </p:sp>
    </p:spTree>
    <p:extLst>
      <p:ext uri="{BB962C8B-B14F-4D97-AF65-F5344CB8AC3E}">
        <p14:creationId xmlns:p14="http://schemas.microsoft.com/office/powerpoint/2010/main" val="3624970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04850" y="685800"/>
            <a:ext cx="7734300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Chào</a:t>
            </a:r>
            <a:r>
              <a:rPr kumimoji="0" lang="en-US" sz="66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mừng</a:t>
            </a:r>
            <a:r>
              <a:rPr kumimoji="0" lang="en-US" sz="66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các</a:t>
            </a:r>
            <a:r>
              <a:rPr kumimoji="0" lang="en-US" sz="66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con </a:t>
            </a: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66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với</a:t>
            </a:r>
            <a:r>
              <a:rPr kumimoji="0" lang="en-US" sz="66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trò</a:t>
            </a:r>
            <a:r>
              <a:rPr kumimoji="0" lang="en-US" sz="6600" b="1" i="0" u="none" strike="noStrike" kern="1200" cap="all" spc="0" normalizeH="0" baseline="0" noProof="0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all" spc="0" normalizeH="0" baseline="0" noProof="0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F81BD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Calibri"/>
                <a:ea typeface="+mn-ea"/>
                <a:cs typeface="+mn-cs"/>
              </a:rPr>
              <a:t>chơi</a:t>
            </a:r>
            <a:endParaRPr kumimoji="0" lang="en-US" sz="6600" b="1" i="0" u="none" strike="noStrike" kern="1200" cap="all" spc="0" normalizeH="0" baseline="0" noProof="0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4F81BD">
                  <a:lumMod val="75000"/>
                </a:srgb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all" spc="0" normalizeH="0" baseline="0" noProof="0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5791200" y="4501871"/>
            <a:ext cx="264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3" action="ppaction://hlinksldjump"/>
              </a:rPr>
              <a:t>BẮT ĐẦU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-13648" y="31077"/>
            <a:ext cx="4572000" cy="6858000"/>
            <a:chOff x="32657" y="-32657"/>
            <a:chExt cx="4572000" cy="6858000"/>
          </a:xfrm>
          <a:solidFill>
            <a:srgbClr val="92D050"/>
          </a:solidFill>
        </p:grpSpPr>
        <p:sp>
          <p:nvSpPr>
            <p:cNvPr id="7" name="Flowchart: Process 6"/>
            <p:cNvSpPr/>
            <p:nvPr/>
          </p:nvSpPr>
          <p:spPr>
            <a:xfrm>
              <a:off x="32657" y="-32657"/>
              <a:ext cx="4572000" cy="6858000"/>
            </a:xfrm>
            <a:prstGeom prst="flowChartProces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lowchart: Process 7"/>
            <p:cNvSpPr/>
            <p:nvPr/>
          </p:nvSpPr>
          <p:spPr>
            <a:xfrm>
              <a:off x="3537857" y="2625239"/>
              <a:ext cx="685800" cy="1520041"/>
            </a:xfrm>
            <a:prstGeom prst="flowChartProcess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 rot="10800000">
            <a:off x="4585648" y="15540"/>
            <a:ext cx="4572000" cy="6858000"/>
            <a:chOff x="32657" y="-32657"/>
            <a:chExt cx="4572000" cy="6858000"/>
          </a:xfrm>
          <a:solidFill>
            <a:srgbClr val="92D050"/>
          </a:solidFill>
        </p:grpSpPr>
        <p:sp>
          <p:nvSpPr>
            <p:cNvPr id="11" name="Flowchart: Process 10"/>
            <p:cNvSpPr/>
            <p:nvPr/>
          </p:nvSpPr>
          <p:spPr>
            <a:xfrm>
              <a:off x="32657" y="-32657"/>
              <a:ext cx="4572000" cy="6858000"/>
            </a:xfrm>
            <a:prstGeom prst="flowChartProces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lowchart: Process 11"/>
            <p:cNvSpPr/>
            <p:nvPr/>
          </p:nvSpPr>
          <p:spPr>
            <a:xfrm>
              <a:off x="3537857" y="2625239"/>
              <a:ext cx="685800" cy="1520041"/>
            </a:xfrm>
            <a:prstGeom prst="flowChartProcess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3909066" y="3075495"/>
            <a:ext cx="1295399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461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-0.51493 3.7037E-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47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96532E-6 L 0.50174 -1.96532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5" y="914400"/>
            <a:ext cx="571817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52" y="762000"/>
            <a:ext cx="3346095" cy="5682049"/>
          </a:xfrm>
          <a:prstGeom prst="rect">
            <a:avLst/>
          </a:prstGeom>
        </p:spPr>
      </p:pic>
      <p:sp>
        <p:nvSpPr>
          <p:cNvPr id="3" name="TextBox 2">
            <a:hlinkClick r:id="rId5" action="ppaction://hlinksldjump"/>
          </p:cNvPr>
          <p:cNvSpPr txBox="1"/>
          <p:nvPr/>
        </p:nvSpPr>
        <p:spPr>
          <a:xfrm>
            <a:off x="381000" y="2514600"/>
            <a:ext cx="3124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Ô CỬA BÍ MẬT</a:t>
            </a:r>
          </a:p>
        </p:txBody>
      </p:sp>
      <p:sp>
        <p:nvSpPr>
          <p:cNvPr id="5" name="Flowchart: Process 4">
            <a:hlinkClick r:id="rId6" action="ppaction://hlinksldjump"/>
          </p:cNvPr>
          <p:cNvSpPr/>
          <p:nvPr/>
        </p:nvSpPr>
        <p:spPr>
          <a:xfrm>
            <a:off x="3573438" y="914401"/>
            <a:ext cx="2711473" cy="2799666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 action="ppaction://hlinksldjump"/>
              </a:rPr>
              <a:t>1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lowchart: Process 5">
            <a:hlinkClick r:id="rId8" action="ppaction://hlinksldjump"/>
          </p:cNvPr>
          <p:cNvSpPr/>
          <p:nvPr/>
        </p:nvSpPr>
        <p:spPr>
          <a:xfrm>
            <a:off x="6284913" y="914399"/>
            <a:ext cx="2859088" cy="2768959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 action="ppaction://hlinksldjump"/>
              </a:rPr>
              <a:t>2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lowchart: Process 6">
            <a:hlinkClick r:id="rId9" action="ppaction://hlinksldjump"/>
          </p:cNvPr>
          <p:cNvSpPr/>
          <p:nvPr/>
        </p:nvSpPr>
        <p:spPr>
          <a:xfrm>
            <a:off x="3573440" y="3685633"/>
            <a:ext cx="2746730" cy="3021104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9" action="ppaction://hlinksldjump"/>
              </a:rPr>
              <a:t>3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lowchart: Process 7">
            <a:hlinkClick r:id="rId10" action="ppaction://hlinksldjump"/>
          </p:cNvPr>
          <p:cNvSpPr/>
          <p:nvPr/>
        </p:nvSpPr>
        <p:spPr>
          <a:xfrm>
            <a:off x="6320170" y="3668762"/>
            <a:ext cx="2859086" cy="302110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8" action="ppaction://hlinksldjump"/>
              </a:rPr>
              <a:t>4</a:t>
            </a:r>
            <a:endParaRPr kumimoji="0" lang="en-US" sz="1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1600" y="1371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601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D1B1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C0C0C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18"/>
            <a:ext cx="9144000" cy="6858000"/>
          </a:xfrm>
          <a:prstGeom prst="rect">
            <a:avLst/>
          </a:prstGeom>
        </p:spPr>
      </p:pic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6553200" y="4821114"/>
            <a:ext cx="1676400" cy="685801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loud 5"/>
          <p:cNvSpPr/>
          <p:nvPr/>
        </p:nvSpPr>
        <p:spPr>
          <a:xfrm>
            <a:off x="320154" y="658548"/>
            <a:ext cx="8458200" cy="4191000"/>
          </a:xfrm>
          <a:prstGeom prst="cloud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từ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tiếng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bắt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đầu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bằng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âm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s</a:t>
            </a:r>
          </a:p>
        </p:txBody>
      </p:sp>
    </p:spTree>
    <p:extLst>
      <p:ext uri="{BB962C8B-B14F-4D97-AF65-F5344CB8AC3E}">
        <p14:creationId xmlns:p14="http://schemas.microsoft.com/office/powerpoint/2010/main" val="205658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1CF2C5-E4E9-484F-B57F-FA7F08B17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18"/>
            <a:ext cx="9144000" cy="6858000"/>
          </a:xfrm>
          <a:prstGeom prst="rect">
            <a:avLst/>
          </a:prstGeom>
        </p:spPr>
      </p:pic>
      <p:sp>
        <p:nvSpPr>
          <p:cNvPr id="4" name="Left Arrow 3">
            <a:hlinkClick r:id="rId3" action="ppaction://hlinksldjump"/>
          </p:cNvPr>
          <p:cNvSpPr/>
          <p:nvPr/>
        </p:nvSpPr>
        <p:spPr>
          <a:xfrm>
            <a:off x="7086600" y="5181600"/>
            <a:ext cx="1600200" cy="609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Cloud 4"/>
          <p:cNvSpPr/>
          <p:nvPr/>
        </p:nvSpPr>
        <p:spPr>
          <a:xfrm>
            <a:off x="342900" y="514536"/>
            <a:ext cx="8458200" cy="41910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3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từ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tiếng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bắt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đầu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bằng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âm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x</a:t>
            </a:r>
          </a:p>
        </p:txBody>
      </p:sp>
    </p:spTree>
    <p:extLst>
      <p:ext uri="{BB962C8B-B14F-4D97-AF65-F5344CB8AC3E}">
        <p14:creationId xmlns:p14="http://schemas.microsoft.com/office/powerpoint/2010/main" val="205299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1FD3E41-AC1C-4D6F-85BA-8F971261D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18"/>
            <a:ext cx="9144000" cy="6858000"/>
          </a:xfrm>
          <a:prstGeom prst="rect">
            <a:avLst/>
          </a:prstGeom>
        </p:spPr>
      </p:pic>
      <p:sp>
        <p:nvSpPr>
          <p:cNvPr id="4" name="Left Arrow 3">
            <a:hlinkClick r:id="rId3" action="ppaction://hlinksldjump"/>
          </p:cNvPr>
          <p:cNvSpPr/>
          <p:nvPr/>
        </p:nvSpPr>
        <p:spPr>
          <a:xfrm>
            <a:off x="7383194" y="4648200"/>
            <a:ext cx="1524000" cy="609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Cloud 4"/>
          <p:cNvSpPr/>
          <p:nvPr/>
        </p:nvSpPr>
        <p:spPr>
          <a:xfrm>
            <a:off x="457200" y="844550"/>
            <a:ext cx="8458200" cy="4191000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Sâu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rang hay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xâu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răng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0511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0B551B-0BA2-413A-A957-1A9101585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618"/>
            <a:ext cx="9144000" cy="6858000"/>
          </a:xfrm>
          <a:prstGeom prst="rect">
            <a:avLst/>
          </a:prstGeom>
        </p:spPr>
      </p:pic>
      <p:sp>
        <p:nvSpPr>
          <p:cNvPr id="6" name="Left Arrow 3">
            <a:hlinkClick r:id="rId3" action="ppaction://hlinksldjump"/>
            <a:extLst>
              <a:ext uri="{FF2B5EF4-FFF2-40B4-BE49-F238E27FC236}">
                <a16:creationId xmlns:a16="http://schemas.microsoft.com/office/drawing/2014/main" id="{4BC6A443-7446-410F-A917-942446A2DAEF}"/>
              </a:ext>
            </a:extLst>
          </p:cNvPr>
          <p:cNvSpPr/>
          <p:nvPr/>
        </p:nvSpPr>
        <p:spPr>
          <a:xfrm>
            <a:off x="7383194" y="4648200"/>
            <a:ext cx="1524000" cy="6096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F0D79E2B-9D74-42A6-B45E-460B0468C1FE}"/>
              </a:ext>
            </a:extLst>
          </p:cNvPr>
          <p:cNvSpPr/>
          <p:nvPr/>
        </p:nvSpPr>
        <p:spPr>
          <a:xfrm>
            <a:off x="457200" y="844550"/>
            <a:ext cx="8458200" cy="4191000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Man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mát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hay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mang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mát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644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ADMIN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3505">
            <a:off x="7775718" y="3707751"/>
            <a:ext cx="1174464" cy="15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\Desktop\ TO O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538" y1="15846" x2="38923" y2="26615"/>
                        <a14:foregroundMark x1="82615" y1="13385" x2="90923" y2="8462"/>
                        <a14:foregroundMark x1="56169" y1="29366" x2="57932" y2="362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7586">
            <a:off x="-868699" y="-1150046"/>
            <a:ext cx="3532870" cy="373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ADMIN\Desktop\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2333">
            <a:off x="428911" y="2768874"/>
            <a:ext cx="1045036" cy="132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DMIN\Desktop\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2962">
            <a:off x="302138" y="4768444"/>
            <a:ext cx="894787" cy="113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23">
            <a:extLst>
              <a:ext uri="{FF2B5EF4-FFF2-40B4-BE49-F238E27FC236}">
                <a16:creationId xmlns:a16="http://schemas.microsoft.com/office/drawing/2014/main" id="{DA66E14C-969D-4CBB-90AD-38EDF830E4AC}"/>
              </a:ext>
            </a:extLst>
          </p:cNvPr>
          <p:cNvSpPr txBox="1"/>
          <p:nvPr/>
        </p:nvSpPr>
        <p:spPr>
          <a:xfrm>
            <a:off x="1368055" y="1205805"/>
            <a:ext cx="61571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endParaRPr lang="en-US" altLang="zh-CN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bầy</a:t>
            </a:r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3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endParaRPr lang="en-US" altLang="zh-CN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endParaRPr lang="zh-CN" alt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94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C -0.00035 -0.01481 0.00695 -0.028 0.01667 -0.02893 C 0.02604 -0.02986 0.0349 -0.0199 0.03542 -0.00532 C 0.03629 0.00811 0.02986 0.02084 0.02118 0.02153 C 0.0132 0.02246 0.00556 0.01389 0.00486 0.00139 C 0.00434 -0.00995 0.00938 -0.02083 0.01702 -0.02175 C 0.02379 -0.02245 0.03021 -0.0155 0.03073 -0.00486 C 0.03108 0.00463 0.02709 0.01366 0.02084 0.01412 C 0.01528 0.01482 0.0099 0.0095 0.00955 0.00093 C 0.0092 -0.00671 0.01233 -0.01412 0.01736 -0.01458 C 0.02153 -0.01481 0.0257 -0.01111 0.02604 -0.00439 C 0.02639 0.00116 0.02413 0.00649 0.02049 0.00695 C 0.01771 0.00741 0.01459 0.0051 0.01441 0.00047 C 0.01424 -0.003 0.01528 -0.00694 0.01754 -0.0074 C 0.01927 -0.0074 0.02101 -0.00648 0.02136 -0.00416 C 0.02153 -0.00254 0.02118 -0.00092 0.02031 -0.00023 C 0.01979 -4.44444E-6 0.01945 -4.44444E-6 0.0191 -0.00023 " pathEditMode="relative" rAng="0" ptsTypes="fffffffffffffffff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8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41 0 C 0.0151 -0.02176 0.00868 -0.04074 0.00035 -0.04213 C -0.00781 -0.04352 -0.01528 -0.02917 -0.0158 -0.00787 C -0.01632 0.01181 -0.01129 0.02986 -0.00365 0.03125 C 0.0033 0.03241 0.0099 0.02014 0.01024 0.00185 C 0.01076 -0.01481 0.00642 -0.03032 8.33333E-7 -0.03148 C -0.0059 -0.03264 -0.01146 -0.02245 -0.01181 -0.00718 C -0.01215 0.00648 -0.00868 0.01991 -0.0033 0.02037 C 0.00139 0.02153 0.0059 0.01366 0.00625 0.00116 C 0.0066 -0.00995 0.00399 -0.0206 -0.00017 -0.0213 C -0.00382 -0.02176 -0.00764 -0.0162 -0.00781 -0.00648 C -0.00799 0.00162 -0.00625 0.00949 -0.00313 0.01019 C -0.00052 0.01065 0.00208 0.00718 0.00208 0.00046 C 0.00243 -0.00463 0.00139 -0.01019 -0.00052 -0.01088 C -0.00191 -0.01088 -0.00347 -0.00949 -0.00382 -0.00602 C -0.00382 -0.0037 -0.00365 -0.00139 -0.00278 -0.00046 C -0.00243 0 -0.00226 0 -0.00191 -0.00046 " pathEditMode="relative" rAng="0" ptsTypes="fffffffffffffffff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457</Words>
  <Application>Microsoft Office PowerPoint</Application>
  <PresentationFormat>On-screen Show (4:3)</PresentationFormat>
  <Paragraphs>89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宋体</vt:lpstr>
      <vt:lpstr>Arial</vt:lpstr>
      <vt:lpstr>Calibri</vt:lpstr>
      <vt:lpstr>Calibri Light</vt:lpstr>
      <vt:lpstr>HP001 4 hàng</vt:lpstr>
      <vt:lpstr>Times New Roman</vt:lpstr>
      <vt:lpstr>Verdana</vt:lpstr>
      <vt:lpstr>Office Theme</vt:lpstr>
      <vt:lpstr>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47</cp:revision>
  <dcterms:created xsi:type="dcterms:W3CDTF">2019-10-04T04:57:20Z</dcterms:created>
  <dcterms:modified xsi:type="dcterms:W3CDTF">2023-07-21T08:47:02Z</dcterms:modified>
</cp:coreProperties>
</file>