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68" r:id="rId2"/>
    <p:sldId id="257" r:id="rId3"/>
    <p:sldId id="271" r:id="rId4"/>
    <p:sldId id="272" r:id="rId5"/>
    <p:sldId id="273" r:id="rId6"/>
    <p:sldId id="274" r:id="rId7"/>
    <p:sldId id="275" r:id="rId8"/>
    <p:sldId id="256" r:id="rId9"/>
    <p:sldId id="269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AE688"/>
    <a:srgbClr val="FDEFC2"/>
    <a:srgbClr val="FF5C57"/>
    <a:srgbClr val="FFFA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257578" y="211820"/>
            <a:ext cx="11690680" cy="64138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3.wdp"/><Relationship Id="rId7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10" Type="http://schemas.openxmlformats.org/officeDocument/2006/relationships/image" Target="../media/image21.jpeg"/><Relationship Id="rId4" Type="http://schemas.openxmlformats.org/officeDocument/2006/relationships/image" Target="../media/image8.pn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microsoft.com/office/2007/relationships/hdphoto" Target="../media/hdphoto3.wdp"/><Relationship Id="rId7" Type="http://schemas.openxmlformats.org/officeDocument/2006/relationships/image" Target="../media/image2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1.wdp"/><Relationship Id="rId7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1 - Quê Hương Tươi Đẹp - Âm Nhạc Lớp 1 -- Tập Hát Theo Lời - CD Bộ Giáo Dụ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2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1" t="11806" r="48462" b="56516"/>
          <a:stretch/>
        </p:blipFill>
        <p:spPr bwMode="auto">
          <a:xfrm>
            <a:off x="617844" y="1723218"/>
            <a:ext cx="4858877" cy="482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78883" y="2358917"/>
            <a:ext cx="4596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- </a:t>
            </a:r>
            <a:r>
              <a:rPr lang="en-US" sz="2400" dirty="0" err="1">
                <a:solidFill>
                  <a:schemeClr val="accent4"/>
                </a:solidFill>
              </a:rPr>
              <a:t>Các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tỉnh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vùng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núi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phía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bắc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2052" name="Picture 4" descr="Choáng ngợp hình ảnh cao nguyên đá Đồng Văn đẹp hùng v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59" y="3029588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90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63" t="17978" r="3590" b="51414"/>
          <a:stretch/>
        </p:blipFill>
        <p:spPr bwMode="auto">
          <a:xfrm>
            <a:off x="642193" y="1632929"/>
            <a:ext cx="5129813" cy="492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24049" y="2058471"/>
            <a:ext cx="4596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tỉnh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biển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841218" y="2776641"/>
            <a:ext cx="4961814" cy="3237395"/>
            <a:chOff x="5841218" y="2776641"/>
            <a:chExt cx="4961814" cy="3237395"/>
          </a:xfrm>
        </p:grpSpPr>
        <p:pic>
          <p:nvPicPr>
            <p:cNvPr id="3074" name="Picture 2" descr="Biển Nha Trang - Dấu ấn trong lòng tôi - Cổng thông tin điện tử Bộ Công  Thươ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218" y="2776641"/>
              <a:ext cx="4961814" cy="32373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101532" y="2969378"/>
              <a:ext cx="18006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ln w="3175">
                    <a:solidFill>
                      <a:schemeClr val="accent2"/>
                    </a:solidFill>
                  </a:ln>
                  <a:solidFill>
                    <a:srgbClr val="000000"/>
                  </a:solidFill>
                </a:rPr>
                <a:t>Nha</a:t>
              </a:r>
              <a:r>
                <a:rPr lang="en-US" sz="2400" b="1" dirty="0">
                  <a:ln w="3175">
                    <a:solidFill>
                      <a:schemeClr val="accent2"/>
                    </a:solidFill>
                  </a:ln>
                  <a:solidFill>
                    <a:srgbClr val="000000"/>
                  </a:solidFill>
                </a:rPr>
                <a:t> </a:t>
              </a:r>
              <a:r>
                <a:rPr lang="en-US" sz="2400" b="1" dirty="0" err="1">
                  <a:ln w="3175">
                    <a:solidFill>
                      <a:schemeClr val="accent2"/>
                    </a:solidFill>
                  </a:ln>
                  <a:solidFill>
                    <a:srgbClr val="000000"/>
                  </a:solidFill>
                </a:rPr>
                <a:t>Trang</a:t>
              </a:r>
              <a:endParaRPr lang="en-US" sz="2400" b="1" dirty="0">
                <a:ln w="3175">
                  <a:solidFill>
                    <a:schemeClr val="accent2"/>
                  </a:solidFill>
                </a:ln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841219" y="2776641"/>
            <a:ext cx="4961813" cy="3245185"/>
            <a:chOff x="5841219" y="2776641"/>
            <a:chExt cx="4961813" cy="3245185"/>
          </a:xfrm>
        </p:grpSpPr>
        <p:pic>
          <p:nvPicPr>
            <p:cNvPr id="3076" name="Picture 4" descr="Quy Nhơn: “Thành phố Du lịch sạch Asean 2020” | Báo Dân trí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219" y="2776641"/>
              <a:ext cx="4961813" cy="3245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101532" y="2950102"/>
              <a:ext cx="18006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ln w="3175">
                    <a:solidFill>
                      <a:schemeClr val="accent5"/>
                    </a:solidFill>
                  </a:ln>
                  <a:solidFill>
                    <a:schemeClr val="accent2"/>
                  </a:solidFill>
                  <a:latin typeface="+mj-lt"/>
                </a:rPr>
                <a:t>Quy</a:t>
              </a:r>
              <a:r>
                <a:rPr lang="en-US" sz="2400" b="1" dirty="0">
                  <a:ln w="3175">
                    <a:solidFill>
                      <a:schemeClr val="accent5"/>
                    </a:solidFill>
                  </a:ln>
                  <a:solidFill>
                    <a:schemeClr val="accent2"/>
                  </a:solidFill>
                  <a:latin typeface="+mj-lt"/>
                </a:rPr>
                <a:t> </a:t>
              </a:r>
              <a:r>
                <a:rPr lang="en-US" sz="2400" b="1" dirty="0" err="1">
                  <a:ln w="3175">
                    <a:solidFill>
                      <a:schemeClr val="accent5"/>
                    </a:solidFill>
                  </a:ln>
                  <a:solidFill>
                    <a:schemeClr val="accent2"/>
                  </a:solidFill>
                  <a:latin typeface="+mj-lt"/>
                </a:rPr>
                <a:t>Nhơn</a:t>
              </a:r>
              <a:endParaRPr lang="en-US" sz="2400" b="1" dirty="0">
                <a:ln w="3175">
                  <a:solidFill>
                    <a:schemeClr val="accent5"/>
                  </a:solidFill>
                </a:ln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841218" y="2776641"/>
            <a:ext cx="4961814" cy="3245185"/>
            <a:chOff x="5841218" y="2776641"/>
            <a:chExt cx="4961814" cy="3245185"/>
          </a:xfrm>
        </p:grpSpPr>
        <p:pic>
          <p:nvPicPr>
            <p:cNvPr id="3078" name="Picture 6" descr="Chia sẻ kinh nghiệm đi du lịch Phú Quốc bằng xe máy từ A - Z - BestPr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218" y="2776641"/>
              <a:ext cx="4961814" cy="3245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257108" y="5417766"/>
              <a:ext cx="18549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n>
                    <a:solidFill>
                      <a:schemeClr val="tx2">
                        <a:lumMod val="25000"/>
                      </a:schemeClr>
                    </a:solidFill>
                  </a:ln>
                  <a:solidFill>
                    <a:schemeClr val="accent2"/>
                  </a:solidFill>
                  <a:latin typeface="+mj-lt"/>
                </a:rPr>
                <a:t>PHÚ QUỐC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41217" y="2776641"/>
            <a:ext cx="4961815" cy="3241290"/>
            <a:chOff x="5841217" y="2776641"/>
            <a:chExt cx="4961815" cy="3241290"/>
          </a:xfrm>
        </p:grpSpPr>
        <p:pic>
          <p:nvPicPr>
            <p:cNvPr id="3080" name="Picture 8" descr="Hạ Long - Sửng Sốt - Titop 2 ngày 1 đêm - BestPric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217" y="2776641"/>
              <a:ext cx="4961815" cy="3241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9433631" y="2996268"/>
              <a:ext cx="10679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+mj-lt"/>
                </a:rPr>
                <a:t>HẠ LONG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59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5" t="45718" r="47958" b="20866"/>
          <a:stretch/>
        </p:blipFill>
        <p:spPr bwMode="auto">
          <a:xfrm>
            <a:off x="642193" y="1620199"/>
            <a:ext cx="4710857" cy="493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24049" y="2058471"/>
            <a:ext cx="4596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tỉnh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miền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tây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4098" name="Picture 2" descr="Gợi ý du lịch miền tây tự túc trong 4 ngà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t="-29" r="13160"/>
          <a:stretch/>
        </p:blipFill>
        <p:spPr bwMode="auto">
          <a:xfrm>
            <a:off x="5791200" y="2699658"/>
            <a:ext cx="5602516" cy="370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inh nghiệm du lịch miền Tây giá rẻ: lịch trình chi tiết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1"/>
          <a:stretch/>
        </p:blipFill>
        <p:spPr bwMode="auto">
          <a:xfrm>
            <a:off x="5791200" y="2699658"/>
            <a:ext cx="5602516" cy="370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ẩm nang tour du lịch miền Tây chi tiết, cụ thể nhất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"/>
          <a:stretch/>
        </p:blipFill>
        <p:spPr bwMode="auto">
          <a:xfrm>
            <a:off x="5791200" y="2699658"/>
            <a:ext cx="5602999" cy="370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Nên du lịch miền Tây vào mùa nào?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/>
          <a:stretch/>
        </p:blipFill>
        <p:spPr bwMode="auto">
          <a:xfrm>
            <a:off x="5791738" y="2699658"/>
            <a:ext cx="5601978" cy="370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Tour Du Lịch Miền Tây 7 ngày 6 đêm Từ Hà Nội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7"/>
          <a:stretch/>
        </p:blipFill>
        <p:spPr bwMode="auto">
          <a:xfrm>
            <a:off x="5791200" y="2699657"/>
            <a:ext cx="5602516" cy="370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36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75" t="52255" r="9456" b="16448"/>
          <a:stretch/>
        </p:blipFill>
        <p:spPr bwMode="auto">
          <a:xfrm>
            <a:off x="642194" y="1729869"/>
            <a:ext cx="4239066" cy="482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24049" y="2058471"/>
            <a:ext cx="5510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tỉnh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vùng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đồng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bằng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nông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thôn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5122" name="Picture 2" descr="Đồng bằng sông Cửu Long - “Con gà đẻ trứng vàng” của kinh tế Việt Nam -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00" y="2642280"/>
            <a:ext cx="6191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ại sao vùng đồng bằng sông Hồng và vụ cận tập trung công nghiệp cao nhất  cả nước - Bí quyết học giỏ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499" y="2642280"/>
            <a:ext cx="6191251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Đồng bằng sông Cửu Long: 46 năm vựa lúa chuyển mình - Hànộimới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1"/>
          <a:stretch/>
        </p:blipFill>
        <p:spPr bwMode="auto">
          <a:xfrm>
            <a:off x="5226498" y="2642280"/>
            <a:ext cx="6184012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5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024049" y="2058471"/>
            <a:ext cx="5510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Thành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phố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6146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6193" r="47376" b="63033"/>
          <a:stretch/>
        </p:blipFill>
        <p:spPr bwMode="auto">
          <a:xfrm>
            <a:off x="390150" y="1723218"/>
            <a:ext cx="4715250" cy="493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ành phố Hồ Chí Minh sẽ xây dựng thành phố thông minh tại 24 quận, huyện |  Báo dân si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171" y="2705475"/>
            <a:ext cx="5311625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P Hồ Chí Minh: 45 năm, hành trình đến một đô thị thông minh, đáng sống |  Tin tức mới nhất 24h - Đọc Báo Lao Động online - Laodong.v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171" y="2705475"/>
            <a:ext cx="5315232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ảng giá đất nhà nước thành phố Hà Nội giai đoạn 2020 đến 202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9"/>
          <a:stretch/>
        </p:blipFill>
        <p:spPr bwMode="auto">
          <a:xfrm>
            <a:off x="5762171" y="2705475"/>
            <a:ext cx="5311625" cy="33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8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Giới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thiệu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cảnh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đẹp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r>
                <a:rPr lang="en-US" sz="2800" b="1" dirty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6146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38" t="5956" r="6171" b="63270"/>
          <a:stretch/>
        </p:blipFill>
        <p:spPr bwMode="auto">
          <a:xfrm>
            <a:off x="662629" y="1587758"/>
            <a:ext cx="4769307" cy="498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15" y="2386936"/>
            <a:ext cx="6054619" cy="3390587"/>
          </a:xfrm>
          <a:prstGeom prst="rect">
            <a:avLst/>
          </a:prstGeom>
        </p:spPr>
      </p:pic>
      <p:pic>
        <p:nvPicPr>
          <p:cNvPr id="7176" name="Picture 8" descr="Căn cứ khoa học về chủ quyền của Việt Nam trên hai quần đảo Hoàng Sa và Trường  Sa | ĐẠI HỌC QUỐC GIA HÀ NỘ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099" y="2339153"/>
            <a:ext cx="6191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76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432194" y="624344"/>
            <a:ext cx="6873855" cy="523220"/>
            <a:chOff x="569825" y="2199885"/>
            <a:chExt cx="6873855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3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59" y="2199885"/>
              <a:ext cx="63477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Đọc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đoạn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văn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và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trả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lời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câu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hỏi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pic>
        <p:nvPicPr>
          <p:cNvPr id="6146" name="Picture 2" descr="20210409091901_wm_shs-dao-duc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49" t="49082" r="4051" b="20144"/>
          <a:stretch/>
        </p:blipFill>
        <p:spPr bwMode="auto">
          <a:xfrm>
            <a:off x="5962650" y="1243509"/>
            <a:ext cx="5740572" cy="498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5349" y="1729869"/>
            <a:ext cx="4895850" cy="3234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400" i="1" dirty="0">
                <a:solidFill>
                  <a:srgbClr val="000000"/>
                </a:solidFill>
              </a:rPr>
              <a:t>  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Nam </a:t>
            </a:r>
            <a:r>
              <a:rPr lang="en-US" sz="2400" i="1" dirty="0" err="1">
                <a:solidFill>
                  <a:srgbClr val="000000"/>
                </a:solidFill>
              </a:rPr>
              <a:t>nằm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ven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dòng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sông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nhỏ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êm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đềm</a:t>
            </a:r>
            <a:r>
              <a:rPr lang="en-US" sz="2400" i="1" dirty="0">
                <a:solidFill>
                  <a:srgbClr val="000000"/>
                </a:solidFill>
              </a:rPr>
              <a:t>. </a:t>
            </a:r>
            <a:r>
              <a:rPr lang="en-US" sz="2400" i="1" dirty="0" err="1">
                <a:solidFill>
                  <a:srgbClr val="000000"/>
                </a:solidFill>
              </a:rPr>
              <a:t>Người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dân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Nam </a:t>
            </a:r>
            <a:r>
              <a:rPr lang="en-US" sz="2400" i="1" dirty="0" err="1">
                <a:solidFill>
                  <a:srgbClr val="000000"/>
                </a:solidFill>
              </a:rPr>
              <a:t>luôn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thương</a:t>
            </a:r>
            <a:r>
              <a:rPr lang="en-US" sz="2400" i="1" dirty="0">
                <a:solidFill>
                  <a:srgbClr val="000000"/>
                </a:solidFill>
              </a:rPr>
              <a:t>, </a:t>
            </a:r>
            <a:r>
              <a:rPr lang="en-US" sz="2400" i="1" dirty="0" err="1">
                <a:solidFill>
                  <a:srgbClr val="000000"/>
                </a:solidFill>
              </a:rPr>
              <a:t>giúp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đỡ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lẫn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nhau</a:t>
            </a:r>
            <a:r>
              <a:rPr lang="en-US" sz="2400" i="1" dirty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ts val="3500"/>
              </a:lnSpc>
            </a:pPr>
            <a:r>
              <a:rPr lang="en-US" sz="2400" i="1" dirty="0">
                <a:solidFill>
                  <a:srgbClr val="000000"/>
                </a:solidFill>
              </a:rPr>
              <a:t>   Nam </a:t>
            </a:r>
            <a:r>
              <a:rPr lang="en-US" sz="2400" i="1" dirty="0" err="1">
                <a:solidFill>
                  <a:srgbClr val="000000"/>
                </a:solidFill>
              </a:rPr>
              <a:t>luôn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tự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hào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về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những</a:t>
            </a:r>
            <a:r>
              <a:rPr lang="en-US" sz="2400" i="1" dirty="0">
                <a:solidFill>
                  <a:srgbClr val="000000"/>
                </a:solidFill>
              </a:rPr>
              <a:t> con </a:t>
            </a:r>
            <a:r>
              <a:rPr lang="en-US" sz="2400" i="1" dirty="0" err="1">
                <a:solidFill>
                  <a:srgbClr val="000000"/>
                </a:solidFill>
              </a:rPr>
              <a:t>người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hiếu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học</a:t>
            </a:r>
            <a:r>
              <a:rPr lang="en-US" sz="2400" i="1" dirty="0">
                <a:solidFill>
                  <a:srgbClr val="000000"/>
                </a:solidFill>
              </a:rPr>
              <a:t>, </a:t>
            </a:r>
            <a:r>
              <a:rPr lang="en-US" sz="2400" i="1" dirty="0" err="1">
                <a:solidFill>
                  <a:srgbClr val="000000"/>
                </a:solidFill>
              </a:rPr>
              <a:t>cần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cù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và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thân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thiện</a:t>
            </a:r>
            <a:r>
              <a:rPr lang="en-US" sz="2400" i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848349" y="2399153"/>
            <a:ext cx="638175" cy="27051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26191" y="6103979"/>
            <a:ext cx="6811737" cy="498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Tx/>
              <a:buChar char="-"/>
            </a:pPr>
            <a:r>
              <a:rPr lang="en-US" sz="2400" i="1">
                <a:solidFill>
                  <a:srgbClr val="000000"/>
                </a:solidFill>
              </a:rPr>
              <a:t>Hãy </a:t>
            </a:r>
            <a:r>
              <a:rPr lang="en-US" sz="2400" i="1" dirty="0" err="1">
                <a:solidFill>
                  <a:srgbClr val="000000"/>
                </a:solidFill>
              </a:rPr>
              <a:t>giới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thiệu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về</a:t>
            </a:r>
            <a:r>
              <a:rPr lang="en-US" sz="2400" i="1" dirty="0">
                <a:solidFill>
                  <a:srgbClr val="000000"/>
                </a:solidFill>
              </a:rPr>
              <a:t> con </a:t>
            </a:r>
            <a:r>
              <a:rPr lang="en-US" sz="2400" i="1" dirty="0" err="1">
                <a:solidFill>
                  <a:srgbClr val="000000"/>
                </a:solidFill>
              </a:rPr>
              <a:t>người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em</a:t>
            </a:r>
            <a:r>
              <a:rPr lang="en-US" sz="2400" i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61000" y="4786144"/>
            <a:ext cx="925795" cy="760249"/>
            <a:chOff x="221968" y="3346978"/>
            <a:chExt cx="925795" cy="760249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FEFBB6F9-4F1A-43F6-A2EB-44E27BB586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8" t="9847" r="5150" b="16402"/>
            <a:stretch/>
          </p:blipFill>
          <p:spPr bwMode="auto">
            <a:xfrm flipH="1">
              <a:off x="221968" y="3346978"/>
              <a:ext cx="925795" cy="76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 9"/>
            <p:cNvSpPr/>
            <p:nvPr/>
          </p:nvSpPr>
          <p:spPr>
            <a:xfrm>
              <a:off x="443533" y="3514725"/>
              <a:ext cx="451816" cy="354806"/>
            </a:xfrm>
            <a:prstGeom prst="ellipse">
              <a:avLst/>
            </a:prstGeom>
            <a:solidFill>
              <a:srgbClr val="FF5C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?</a:t>
              </a:r>
            </a:p>
          </p:txBody>
        </p:sp>
      </p:grpSp>
      <p:cxnSp>
        <p:nvCxnSpPr>
          <p:cNvPr id="16" name="Straight Connector 15"/>
          <p:cNvCxnSpPr/>
          <p:nvPr/>
        </p:nvCxnSpPr>
        <p:spPr>
          <a:xfrm>
            <a:off x="1798625" y="3095897"/>
            <a:ext cx="38706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34381" y="3540035"/>
            <a:ext cx="71153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56608" y="4428310"/>
            <a:ext cx="2212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94428" y="4862452"/>
            <a:ext cx="178796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9D7841-6DE8-4BD2-B64E-E3E103D009C7}"/>
              </a:ext>
            </a:extLst>
          </p:cNvPr>
          <p:cNvSpPr txBox="1"/>
          <p:nvPr/>
        </p:nvSpPr>
        <p:spPr>
          <a:xfrm>
            <a:off x="626191" y="5558830"/>
            <a:ext cx="6347721" cy="498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Tx/>
              <a:buChar char="-"/>
            </a:pPr>
            <a:r>
              <a:rPr lang="en-US" sz="2400" i="1">
                <a:solidFill>
                  <a:srgbClr val="000000"/>
                </a:solidFill>
              </a:rPr>
              <a:t>Người dân quê hương Nam như thế nào?</a:t>
            </a:r>
            <a:endParaRPr lang="en-US" sz="2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3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7528BB-C807-4990-B2CC-745F75C402D8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rgbClr val="002060"/>
                </a:solidFill>
                <a:latin typeface="+mj-lt"/>
              </a:rPr>
              <a:t>BÀI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2CCE00-87BF-467B-8434-A2908FE0B412}"/>
              </a:ext>
            </a:extLst>
          </p:cNvPr>
          <p:cNvSpPr txBox="1"/>
          <p:nvPr/>
        </p:nvSpPr>
        <p:spPr>
          <a:xfrm>
            <a:off x="58057" y="2046515"/>
            <a:ext cx="47897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>
                <a:solidFill>
                  <a:srgbClr val="002060"/>
                </a:solidFill>
                <a:latin typeface="+mj-lt"/>
              </a:rPr>
              <a:t>VẺ ĐẸP QUÊ HƯƠNG EM</a:t>
            </a:r>
            <a:endParaRPr lang="vi-VN" sz="6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A6FDE4-797F-4128-A780-6B65BB80658A}"/>
              </a:ext>
            </a:extLst>
          </p:cNvPr>
          <p:cNvSpPr/>
          <p:nvPr/>
        </p:nvSpPr>
        <p:spPr>
          <a:xfrm>
            <a:off x="9734308" y="6412375"/>
            <a:ext cx="1925256" cy="462988"/>
          </a:xfrm>
          <a:prstGeom prst="rect">
            <a:avLst/>
          </a:prstGeom>
          <a:solidFill>
            <a:srgbClr val="FAE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511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A48894-791C-6445-BE2C-AB53BD7E2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3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15B15-8A55-0C4F-9D40-4E00BA8BE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0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37EF83-6C6D-AF4F-9256-EBB1BB65F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24E38-AE11-884D-BAE2-3CCD1FE2D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15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805542-BEA5-B04A-B174-9E1EF2788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4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9988" y="1773876"/>
            <a:ext cx="4462031" cy="954107"/>
            <a:chOff x="569825" y="2199885"/>
            <a:chExt cx="4462031" cy="95410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accent2"/>
                  </a:solidFill>
                  <a:latin typeface="+mj-lt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39358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Quan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sát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vi-VN" sz="2800" b="1" dirty="0">
                  <a:solidFill>
                    <a:srgbClr val="00B050"/>
                  </a:solidFill>
                </a:rPr>
                <a:t>tranh và trả lời câu hỏi: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31856" y="209006"/>
            <a:ext cx="6920658" cy="6413862"/>
            <a:chOff x="5031856" y="209006"/>
            <a:chExt cx="6920658" cy="6413862"/>
          </a:xfrm>
        </p:grpSpPr>
        <p:sp>
          <p:nvSpPr>
            <p:cNvPr id="7" name="Rectangle 6"/>
            <p:cNvSpPr/>
            <p:nvPr/>
          </p:nvSpPr>
          <p:spPr>
            <a:xfrm>
              <a:off x="5031856" y="209006"/>
              <a:ext cx="6920658" cy="6413862"/>
            </a:xfrm>
            <a:prstGeom prst="rect">
              <a:avLst/>
            </a:prstGeom>
            <a:solidFill>
              <a:srgbClr val="FFFAAD"/>
            </a:solidFill>
            <a:ln>
              <a:solidFill>
                <a:srgbClr val="FFFA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20210409091901_wm_shs-dao-duc-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53" t="65125" r="19854" b="15000"/>
            <a:stretch/>
          </p:blipFill>
          <p:spPr bwMode="auto">
            <a:xfrm>
              <a:off x="5387034" y="3593918"/>
              <a:ext cx="6210301" cy="3028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5264332" y="3415937"/>
              <a:ext cx="2481944" cy="855617"/>
            </a:xfrm>
            <a:custGeom>
              <a:avLst/>
              <a:gdLst>
                <a:gd name="connsiteX0" fmla="*/ 0 w 1985555"/>
                <a:gd name="connsiteY0" fmla="*/ 0 h 855617"/>
                <a:gd name="connsiteX1" fmla="*/ 1985555 w 1985555"/>
                <a:gd name="connsiteY1" fmla="*/ 0 h 855617"/>
                <a:gd name="connsiteX2" fmla="*/ 1985555 w 1985555"/>
                <a:gd name="connsiteY2" fmla="*/ 855617 h 855617"/>
                <a:gd name="connsiteX3" fmla="*/ 0 w 1985555"/>
                <a:gd name="connsiteY3" fmla="*/ 855617 h 855617"/>
                <a:gd name="connsiteX4" fmla="*/ 0 w 1985555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985555 w 2481944"/>
                <a:gd name="connsiteY2" fmla="*/ 855617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894115 w 2481944"/>
                <a:gd name="connsiteY2" fmla="*/ 816429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828801 w 2481944"/>
                <a:gd name="connsiteY2" fmla="*/ 816429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1944" h="855617">
                  <a:moveTo>
                    <a:pt x="0" y="0"/>
                  </a:moveTo>
                  <a:lnTo>
                    <a:pt x="2481944" y="0"/>
                  </a:lnTo>
                  <a:lnTo>
                    <a:pt x="1828801" y="816429"/>
                  </a:lnTo>
                  <a:lnTo>
                    <a:pt x="0" y="8556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AAD"/>
            </a:solidFill>
            <a:ln>
              <a:solidFill>
                <a:srgbClr val="FFFA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7"/>
            <p:cNvSpPr/>
            <p:nvPr/>
          </p:nvSpPr>
          <p:spPr>
            <a:xfrm>
              <a:off x="10155127" y="3272245"/>
              <a:ext cx="491102" cy="855617"/>
            </a:xfrm>
            <a:custGeom>
              <a:avLst/>
              <a:gdLst>
                <a:gd name="connsiteX0" fmla="*/ 0 w 1985555"/>
                <a:gd name="connsiteY0" fmla="*/ 0 h 855617"/>
                <a:gd name="connsiteX1" fmla="*/ 1985555 w 1985555"/>
                <a:gd name="connsiteY1" fmla="*/ 0 h 855617"/>
                <a:gd name="connsiteX2" fmla="*/ 1985555 w 1985555"/>
                <a:gd name="connsiteY2" fmla="*/ 855617 h 855617"/>
                <a:gd name="connsiteX3" fmla="*/ 0 w 1985555"/>
                <a:gd name="connsiteY3" fmla="*/ 855617 h 855617"/>
                <a:gd name="connsiteX4" fmla="*/ 0 w 1985555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985555 w 2481944"/>
                <a:gd name="connsiteY2" fmla="*/ 855617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894115 w 2481944"/>
                <a:gd name="connsiteY2" fmla="*/ 816429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  <a:gd name="connsiteX0" fmla="*/ 0 w 2481944"/>
                <a:gd name="connsiteY0" fmla="*/ 0 h 855617"/>
                <a:gd name="connsiteX1" fmla="*/ 2481944 w 2481944"/>
                <a:gd name="connsiteY1" fmla="*/ 0 h 855617"/>
                <a:gd name="connsiteX2" fmla="*/ 1828801 w 2481944"/>
                <a:gd name="connsiteY2" fmla="*/ 816429 h 855617"/>
                <a:gd name="connsiteX3" fmla="*/ 0 w 2481944"/>
                <a:gd name="connsiteY3" fmla="*/ 855617 h 855617"/>
                <a:gd name="connsiteX4" fmla="*/ 0 w 2481944"/>
                <a:gd name="connsiteY4" fmla="*/ 0 h 85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1944" h="855617">
                  <a:moveTo>
                    <a:pt x="0" y="0"/>
                  </a:moveTo>
                  <a:lnTo>
                    <a:pt x="2481944" y="0"/>
                  </a:lnTo>
                  <a:lnTo>
                    <a:pt x="1828801" y="816429"/>
                  </a:lnTo>
                  <a:lnTo>
                    <a:pt x="0" y="8556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AAD"/>
            </a:solidFill>
            <a:ln>
              <a:solidFill>
                <a:srgbClr val="FFFA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44289" y="3038186"/>
            <a:ext cx="4596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- </a:t>
            </a:r>
            <a:r>
              <a:rPr lang="en-US" sz="2400" dirty="0" err="1">
                <a:solidFill>
                  <a:schemeClr val="accent4"/>
                </a:solidFill>
              </a:rPr>
              <a:t>Các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bạn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trong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tranh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đang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làm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gì</a:t>
            </a:r>
            <a:r>
              <a:rPr lang="en-US" sz="2400" dirty="0">
                <a:solidFill>
                  <a:schemeClr val="accent4"/>
                </a:solidFill>
              </a:rPr>
              <a:t>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082146" y="2289656"/>
            <a:ext cx="4681822" cy="994234"/>
          </a:xfrm>
          <a:prstGeom prst="wedgeRoundRectCallout">
            <a:avLst>
              <a:gd name="adj1" fmla="val -4257"/>
              <a:gd name="adj2" fmla="val 9793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</a:rPr>
              <a:t>Tớ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là</a:t>
            </a:r>
            <a:r>
              <a:rPr lang="en-US" sz="2400" dirty="0">
                <a:solidFill>
                  <a:srgbClr val="000000"/>
                </a:solidFill>
              </a:rPr>
              <a:t> Lan, </a:t>
            </a:r>
            <a:r>
              <a:rPr lang="en-US" sz="2400" dirty="0" err="1">
                <a:solidFill>
                  <a:srgbClr val="000000"/>
                </a:solidFill>
              </a:rPr>
              <a:t>quê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tớ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xã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Lũng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Cú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huyện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Đồng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Văn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tỉnh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Giang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7423057" y="659240"/>
            <a:ext cx="4768943" cy="1498369"/>
          </a:xfrm>
          <a:prstGeom prst="wedgeRoundRectCallout">
            <a:avLst>
              <a:gd name="adj1" fmla="val 1592"/>
              <a:gd name="adj2" fmla="val 13137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</a:rPr>
              <a:t>Tớ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Huy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tớ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phường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Lê</a:t>
            </a:r>
            <a:r>
              <a:rPr lang="en-US" sz="2400" dirty="0">
                <a:solidFill>
                  <a:srgbClr val="000000"/>
                </a:solidFill>
              </a:rPr>
              <a:t> Mao, </a:t>
            </a:r>
            <a:r>
              <a:rPr lang="en-US" sz="2400" dirty="0" err="1">
                <a:solidFill>
                  <a:srgbClr val="000000"/>
                </a:solidFill>
              </a:rPr>
              <a:t>thành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phố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Vinh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tỉnh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Nghệ</a:t>
            </a:r>
            <a:r>
              <a:rPr lang="en-US" sz="2400" dirty="0">
                <a:solidFill>
                  <a:srgbClr val="000000"/>
                </a:solidFill>
              </a:rPr>
              <a:t> An.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4289" y="3755565"/>
            <a:ext cx="45632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4"/>
                </a:solidFill>
              </a:rPr>
              <a:t>- </a:t>
            </a:r>
            <a:r>
              <a:rPr lang="en-US" sz="2400" dirty="0" err="1">
                <a:solidFill>
                  <a:schemeClr val="accent4"/>
                </a:solidFill>
              </a:rPr>
              <a:t>Hãy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giới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thiệu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về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địa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chỉ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em</a:t>
            </a:r>
            <a:endParaRPr lang="en-US" sz="24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4"/>
                </a:solidFill>
              </a:rPr>
              <a:t>     + </a:t>
            </a:r>
            <a:r>
              <a:rPr lang="en-US" sz="2400" dirty="0" err="1">
                <a:solidFill>
                  <a:schemeClr val="accent4"/>
                </a:solidFill>
              </a:rPr>
              <a:t>Giới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thiệu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tên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mình</a:t>
            </a:r>
            <a:endParaRPr lang="en-US" sz="24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4"/>
                </a:solidFill>
              </a:rPr>
              <a:t>     + </a:t>
            </a:r>
            <a:r>
              <a:rPr lang="en-US" sz="2400" dirty="0" err="1">
                <a:solidFill>
                  <a:schemeClr val="accent4"/>
                </a:solidFill>
              </a:rPr>
              <a:t>Địa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chỉ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>
                <a:solidFill>
                  <a:schemeClr val="accent4"/>
                </a:solidFill>
              </a:rPr>
              <a:t>: Xã/ phường, quận/huyện</a:t>
            </a:r>
            <a:r>
              <a:rPr lang="en-US" sz="2400" dirty="0">
                <a:solidFill>
                  <a:schemeClr val="accent4"/>
                </a:solidFill>
              </a:rPr>
              <a:t>, </a:t>
            </a:r>
            <a:r>
              <a:rPr lang="en-US" sz="2400" dirty="0" err="1">
                <a:solidFill>
                  <a:schemeClr val="accent4"/>
                </a:solidFill>
              </a:rPr>
              <a:t>tỉnh</a:t>
            </a:r>
            <a:r>
              <a:rPr lang="en-US" sz="2400" dirty="0">
                <a:solidFill>
                  <a:schemeClr val="accent4"/>
                </a:solidFill>
              </a:rPr>
              <a:t> (</a:t>
            </a:r>
            <a:r>
              <a:rPr lang="en-US" sz="2400" dirty="0" err="1">
                <a:solidFill>
                  <a:schemeClr val="accent4"/>
                </a:solidFill>
              </a:rPr>
              <a:t>thành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phố</a:t>
            </a:r>
            <a:r>
              <a:rPr lang="en-US" sz="2400" dirty="0">
                <a:solidFill>
                  <a:schemeClr val="accent4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035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B3D80E7-2714-401F-A1D6-8ABB0792A024}"/>
              </a:ext>
            </a:extLst>
          </p:cNvPr>
          <p:cNvSpPr txBox="1"/>
          <p:nvPr/>
        </p:nvSpPr>
        <p:spPr>
          <a:xfrm>
            <a:off x="694481" y="1226209"/>
            <a:ext cx="10961225" cy="3313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</a:rPr>
              <a:t>- </a:t>
            </a:r>
            <a:r>
              <a:rPr lang="en-US" sz="3600" dirty="0" err="1">
                <a:solidFill>
                  <a:srgbClr val="000000"/>
                </a:solidFill>
              </a:rPr>
              <a:t>Hãy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giới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thiệu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về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địa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chỉ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quê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hương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em</a:t>
            </a:r>
            <a:endParaRPr lang="en-US" sz="36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</a:rPr>
              <a:t>     + </a:t>
            </a:r>
            <a:r>
              <a:rPr lang="en-US" sz="3600" dirty="0" err="1">
                <a:solidFill>
                  <a:srgbClr val="000000"/>
                </a:solidFill>
              </a:rPr>
              <a:t>Giới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thiệu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tên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mình</a:t>
            </a:r>
            <a:endParaRPr lang="en-US" sz="36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</a:rPr>
              <a:t>     + </a:t>
            </a:r>
            <a:r>
              <a:rPr lang="en-US" sz="3600" dirty="0" err="1">
                <a:solidFill>
                  <a:srgbClr val="000000"/>
                </a:solidFill>
              </a:rPr>
              <a:t>Địa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chỉ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quê</a:t>
            </a:r>
            <a:r>
              <a:rPr lang="en-US" sz="3600" dirty="0">
                <a:solidFill>
                  <a:srgbClr val="000000"/>
                </a:solidFill>
              </a:rPr>
              <a:t>: </a:t>
            </a:r>
            <a:r>
              <a:rPr lang="en-US" sz="3600" dirty="0" err="1">
                <a:solidFill>
                  <a:srgbClr val="000000"/>
                </a:solidFill>
              </a:rPr>
              <a:t>Xã</a:t>
            </a:r>
            <a:r>
              <a:rPr lang="en-US" sz="3600" dirty="0">
                <a:solidFill>
                  <a:srgbClr val="000000"/>
                </a:solidFill>
              </a:rPr>
              <a:t>/ </a:t>
            </a:r>
            <a:r>
              <a:rPr lang="en-US" sz="3600" dirty="0" err="1">
                <a:solidFill>
                  <a:srgbClr val="000000"/>
                </a:solidFill>
              </a:rPr>
              <a:t>phường</a:t>
            </a:r>
            <a:r>
              <a:rPr lang="en-US" sz="3600" dirty="0">
                <a:solidFill>
                  <a:srgbClr val="000000"/>
                </a:solidFill>
              </a:rPr>
              <a:t>, </a:t>
            </a:r>
            <a:r>
              <a:rPr lang="en-US" sz="3600" dirty="0" err="1">
                <a:solidFill>
                  <a:srgbClr val="000000"/>
                </a:solidFill>
              </a:rPr>
              <a:t>quận</a:t>
            </a:r>
            <a:r>
              <a:rPr lang="en-US" sz="3600" dirty="0">
                <a:solidFill>
                  <a:srgbClr val="000000"/>
                </a:solidFill>
              </a:rPr>
              <a:t>/</a:t>
            </a:r>
            <a:r>
              <a:rPr lang="en-US" sz="3600" dirty="0" err="1">
                <a:solidFill>
                  <a:srgbClr val="000000"/>
                </a:solidFill>
              </a:rPr>
              <a:t>huyện</a:t>
            </a:r>
            <a:r>
              <a:rPr lang="en-US" sz="3600" dirty="0">
                <a:solidFill>
                  <a:srgbClr val="000000"/>
                </a:solidFill>
              </a:rPr>
              <a:t>, </a:t>
            </a:r>
            <a:r>
              <a:rPr lang="en-US" sz="3600" dirty="0" err="1">
                <a:solidFill>
                  <a:srgbClr val="000000"/>
                </a:solidFill>
              </a:rPr>
              <a:t>tỉnh</a:t>
            </a:r>
            <a:r>
              <a:rPr lang="en-US" sz="3600" dirty="0">
                <a:solidFill>
                  <a:srgbClr val="000000"/>
                </a:solidFill>
              </a:rPr>
              <a:t> (</a:t>
            </a:r>
            <a:r>
              <a:rPr lang="en-US" sz="3600" dirty="0" err="1">
                <a:solidFill>
                  <a:srgbClr val="000000"/>
                </a:solidFill>
              </a:rPr>
              <a:t>thành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phố</a:t>
            </a:r>
            <a:r>
              <a:rPr lang="en-US" sz="3600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13" name="Picture 2" descr="Happy cute boy study with smile Premium Vector">
            <a:extLst>
              <a:ext uri="{FF2B5EF4-FFF2-40B4-BE49-F238E27FC236}">
                <a16:creationId xmlns:a16="http://schemas.microsoft.com/office/drawing/2014/main" id="{1F4A00D4-EA6D-481A-97CD-A38314E8A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781" y="4517869"/>
            <a:ext cx="2458992" cy="24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1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307</Words>
  <Application>Microsoft Macintosh PowerPoint</Application>
  <PresentationFormat>Widescreen</PresentationFormat>
  <Paragraphs>49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24</cp:revision>
  <dcterms:created xsi:type="dcterms:W3CDTF">2021-06-11T02:39:36Z</dcterms:created>
  <dcterms:modified xsi:type="dcterms:W3CDTF">2021-09-05T09:16:57Z</dcterms:modified>
</cp:coreProperties>
</file>