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3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theme/theme4.xml" ContentType="application/vnd.openxmlformats-officedocument.theme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5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6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  <p:sldMasterId id="2147483690" r:id="rId6"/>
    <p:sldMasterId id="2147483727" r:id="rId7"/>
    <p:sldMasterId id="2147483739" r:id="rId8"/>
    <p:sldMasterId id="2147483753" r:id="rId9"/>
    <p:sldMasterId id="2147483765" r:id="rId10"/>
  </p:sldMasterIdLst>
  <p:notesMasterIdLst>
    <p:notesMasterId r:id="rId36"/>
  </p:notesMasterIdLst>
  <p:sldIdLst>
    <p:sldId id="290" r:id="rId11"/>
    <p:sldId id="257" r:id="rId12"/>
    <p:sldId id="259" r:id="rId13"/>
    <p:sldId id="260" r:id="rId14"/>
    <p:sldId id="261" r:id="rId15"/>
    <p:sldId id="262" r:id="rId16"/>
    <p:sldId id="258" r:id="rId17"/>
    <p:sldId id="263" r:id="rId18"/>
    <p:sldId id="291" r:id="rId19"/>
    <p:sldId id="296" r:id="rId20"/>
    <p:sldId id="264" r:id="rId21"/>
    <p:sldId id="267" r:id="rId22"/>
    <p:sldId id="298" r:id="rId23"/>
    <p:sldId id="265" r:id="rId24"/>
    <p:sldId id="303" r:id="rId25"/>
    <p:sldId id="309" r:id="rId26"/>
    <p:sldId id="310" r:id="rId27"/>
    <p:sldId id="311" r:id="rId28"/>
    <p:sldId id="312" r:id="rId29"/>
    <p:sldId id="269" r:id="rId30"/>
    <p:sldId id="268" r:id="rId31"/>
    <p:sldId id="279" r:id="rId32"/>
    <p:sldId id="288" r:id="rId33"/>
    <p:sldId id="289" r:id="rId34"/>
    <p:sldId id="313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DA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987" autoAdjust="0"/>
    <p:restoredTop sz="94660"/>
  </p:normalViewPr>
  <p:slideViewPr>
    <p:cSldViewPr snapToGrid="0">
      <p:cViewPr>
        <p:scale>
          <a:sx n="10" d="100"/>
          <a:sy n="10" d="100"/>
        </p:scale>
        <p:origin x="2155" y="17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765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theme" Target="theme/theme1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notesMaster" Target="notesMasters/notesMaster1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863E7F-1661-4821-B8B2-7084B727C97D}" type="datetimeFigureOut">
              <a:rPr lang="en-US" smtClean="0"/>
              <a:t>9/14/2022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2FA650-0288-481A-8649-6B6B970B94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7782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sz="1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MĂNG NON – TÀI LIỆU TIỂU HỌC</a:t>
            </a:r>
          </a:p>
          <a:p>
            <a:pPr algn="ctr"/>
            <a:r>
              <a:rPr lang="en-US" sz="1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CHUYÊN GIÁO ÁN ĐIỆN TỬ THEO TUẦN KHỐI 4 </a:t>
            </a:r>
          </a:p>
          <a:p>
            <a:pPr algn="ctr"/>
            <a:r>
              <a:rPr lang="en-US" sz="1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 THAO GIẢNG – ELEARNING</a:t>
            </a:r>
          </a:p>
          <a:p>
            <a:pPr algn="ctr"/>
            <a:r>
              <a:rPr lang="en-US" sz="1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Nhóm</a:t>
            </a:r>
            <a:r>
              <a:rPr lang="en-US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chia </a:t>
            </a:r>
            <a:r>
              <a:rPr lang="en-US" sz="1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sẻ</a:t>
            </a:r>
            <a:r>
              <a:rPr lang="en-US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tài</a:t>
            </a:r>
            <a:r>
              <a:rPr lang="en-US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liệu</a:t>
            </a:r>
            <a:r>
              <a:rPr lang="en-US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sz="1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Qùa</a:t>
            </a:r>
            <a:r>
              <a:rPr lang="en-US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tặng</a:t>
            </a:r>
            <a:r>
              <a:rPr lang="en-US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Măng</a:t>
            </a:r>
            <a:r>
              <a:rPr lang="en-US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Non – </a:t>
            </a:r>
            <a:r>
              <a:rPr lang="en-US" sz="1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Tài</a:t>
            </a:r>
            <a:r>
              <a:rPr lang="en-US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liệu</a:t>
            </a:r>
            <a:r>
              <a:rPr lang="en-US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Tiểu</a:t>
            </a:r>
            <a:r>
              <a:rPr lang="en-US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endParaRPr lang="en-US" sz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Page: </a:t>
            </a:r>
            <a:r>
              <a:rPr lang="en-US" sz="1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Măng</a:t>
            </a:r>
            <a:r>
              <a:rPr lang="en-US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Non – </a:t>
            </a:r>
            <a:r>
              <a:rPr lang="en-US" sz="1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Tài</a:t>
            </a:r>
            <a:r>
              <a:rPr lang="en-US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liệu</a:t>
            </a:r>
            <a:r>
              <a:rPr lang="en-US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Tiểu</a:t>
            </a:r>
            <a:r>
              <a:rPr lang="en-US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US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SĐT ZALO : </a:t>
            </a:r>
            <a:r>
              <a:rPr lang="en-US" sz="1200" u="sng" dirty="0" smtClean="0">
                <a:solidFill>
                  <a:srgbClr val="002060"/>
                </a:solidFill>
              </a:rPr>
              <a:t>0382348780</a:t>
            </a:r>
            <a:r>
              <a:rPr lang="en-US" sz="1200" dirty="0" smtClean="0">
                <a:solidFill>
                  <a:srgbClr val="002060"/>
                </a:solidFill>
              </a:rPr>
              <a:t> - </a:t>
            </a:r>
            <a:r>
              <a:rPr lang="en-US" sz="1200" u="sng" dirty="0" smtClean="0">
                <a:solidFill>
                  <a:srgbClr val="002060"/>
                </a:solidFill>
              </a:rPr>
              <a:t>0984848929</a:t>
            </a:r>
            <a:endParaRPr lang="en-US" sz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962CE48E-351E-45D2-BEE0-4F689D2E5A28}" type="slidenum">
              <a:rPr kumimoji="0" lang="vi-VN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25</a:t>
            </a:fld>
            <a:endParaRPr kumimoji="0" lang="vi-VN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051952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A0581-5D69-4468-A1B1-F26B65D39559}" type="datetimeFigureOut">
              <a:rPr lang="en-US" smtClean="0"/>
              <a:t>9/14/2022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5E5B4-483A-4E2B-AA40-404CFE27F4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36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A0581-5D69-4468-A1B1-F26B65D39559}" type="datetimeFigureOut">
              <a:rPr lang="en-US" smtClean="0"/>
              <a:t>9/14/2022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5E5B4-483A-4E2B-AA40-404CFE27F4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050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A0581-5D69-4468-A1B1-F26B65D39559}" type="datetimeFigureOut">
              <a:rPr lang="en-US" smtClean="0"/>
              <a:t>9/14/2022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5E5B4-483A-4E2B-AA40-404CFE27F4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6816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A0581-5D69-4468-A1B1-F26B65D39559}" type="datetimeFigureOut">
              <a:rPr lang="en-US" smtClean="0"/>
              <a:t>9/14/2022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5E5B4-483A-4E2B-AA40-404CFE27F4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005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A0581-5D69-4468-A1B1-F26B65D39559}" type="datetimeFigureOut">
              <a:rPr lang="en-US" smtClean="0"/>
              <a:t>9/14/2022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5E5B4-483A-4E2B-AA40-404CFE27F4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4105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A0581-5D69-4468-A1B1-F26B65D39559}" type="datetimeFigureOut">
              <a:rPr lang="en-US" smtClean="0"/>
              <a:t>9/14/2022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5E5B4-483A-4E2B-AA40-404CFE27F4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552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A0581-5D69-4468-A1B1-F26B65D39559}" type="datetimeFigureOut">
              <a:rPr lang="en-US" smtClean="0"/>
              <a:t>9/14/2022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5E5B4-483A-4E2B-AA40-404CFE27F4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0790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A0581-5D69-4468-A1B1-F26B65D39559}" type="datetimeFigureOut">
              <a:rPr lang="en-US" smtClean="0"/>
              <a:t>9/14/2022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5E5B4-483A-4E2B-AA40-404CFE27F4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309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A0581-5D69-4468-A1B1-F26B65D39559}" type="datetimeFigureOut">
              <a:rPr lang="en-US" smtClean="0"/>
              <a:t>9/14/2022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5E5B4-483A-4E2B-AA40-404CFE27F4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023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A0581-5D69-4468-A1B1-F26B65D39559}" type="datetimeFigureOut">
              <a:rPr lang="en-US" smtClean="0"/>
              <a:t>9/14/2022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5E5B4-483A-4E2B-AA40-404CFE27F4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64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A0581-5D69-4468-A1B1-F26B65D39559}" type="datetimeFigureOut">
              <a:rPr lang="en-US" smtClean="0"/>
              <a:t>9/14/2022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5E5B4-483A-4E2B-AA40-404CFE27F4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517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753A16-C989-462A-88F5-F9F9F89966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09D62B-BDD4-4E51-A7A7-C3E566D966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67BE05-9FDF-4B93-BCBC-4153B5D58B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055BD3-3452-45F2-92B0-007B816FA07C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9/14/2022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1B7107-326F-4AF9-A94F-0DA6B002B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0B892D-91A0-4C2B-BFF0-E3A9B85AB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B905E8-4D7D-4C05-ADDF-B87D6564620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68864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753A16-C989-462A-88F5-F9F9F89966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09D62B-BDD4-4E51-A7A7-C3E566D966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67BE05-9FDF-4B93-BCBC-4153B5D58B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055BD3-3452-45F2-92B0-007B816FA07C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9/14/2022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1B7107-326F-4AF9-A94F-0DA6B002B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0B892D-91A0-4C2B-BFF0-E3A9B85AB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B905E8-4D7D-4C05-ADDF-B87D6564620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706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753A16-C989-462A-88F5-F9F9F89966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09D62B-BDD4-4E51-A7A7-C3E566D966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67BE05-9FDF-4B93-BCBC-4153B5D58B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055BD3-3452-45F2-92B0-007B816FA07C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9/14/2022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1B7107-326F-4AF9-A94F-0DA6B002B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0B892D-91A0-4C2B-BFF0-E3A9B85AB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B905E8-4D7D-4C05-ADDF-B87D6564620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15792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753A16-C989-462A-88F5-F9F9F89966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09D62B-BDD4-4E51-A7A7-C3E566D966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67BE05-9FDF-4B93-BCBC-4153B5D58B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055BD3-3452-45F2-92B0-007B816FA07C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9/14/2022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1B7107-326F-4AF9-A94F-0DA6B002B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0B892D-91A0-4C2B-BFF0-E3A9B85AB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B905E8-4D7D-4C05-ADDF-B87D6564620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02126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753A16-C989-462A-88F5-F9F9F89966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09D62B-BDD4-4E51-A7A7-C3E566D966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67BE05-9FDF-4B93-BCBC-4153B5D58B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055BD3-3452-45F2-92B0-007B816FA07C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9/14/2022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1B7107-326F-4AF9-A94F-0DA6B002B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0B892D-91A0-4C2B-BFF0-E3A9B85AB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B905E8-4D7D-4C05-ADDF-B87D6564620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55932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1ED8F-9461-4445-B4B0-8B28FA65E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E5BAA1-8A99-415B-891B-E12B67C9EF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513D63-BB71-4F40-A0A8-2527C7CC05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055BD3-3452-45F2-92B0-007B816FA07C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9/14/2022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5C825B-F7F9-4191-8639-18121069A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D74CA8-C4E1-4629-8C7B-8CBF4F9ED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B905E8-4D7D-4C05-ADDF-B87D6564620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95322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1ED8F-9461-4445-B4B0-8B28FA65E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E5BAA1-8A99-415B-891B-E12B67C9EF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513D63-BB71-4F40-A0A8-2527C7CC05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055BD3-3452-45F2-92B0-007B816FA07C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9/14/2022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5C825B-F7F9-4191-8639-18121069A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D74CA8-C4E1-4629-8C7B-8CBF4F9ED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B905E8-4D7D-4C05-ADDF-B87D6564620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2158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1ED8F-9461-4445-B4B0-8B28FA65E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E5BAA1-8A99-415B-891B-E12B67C9EF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513D63-BB71-4F40-A0A8-2527C7CC05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055BD3-3452-45F2-92B0-007B816FA07C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9/14/2022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5C825B-F7F9-4191-8639-18121069A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D74CA8-C4E1-4629-8C7B-8CBF4F9ED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B905E8-4D7D-4C05-ADDF-B87D6564620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44443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1ED8F-9461-4445-B4B0-8B28FA65E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E5BAA1-8A99-415B-891B-E12B67C9EF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513D63-BB71-4F40-A0A8-2527C7CC05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055BD3-3452-45F2-92B0-007B816FA07C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9/14/2022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5C825B-F7F9-4191-8639-18121069A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D74CA8-C4E1-4629-8C7B-8CBF4F9ED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B905E8-4D7D-4C05-ADDF-B87D6564620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42373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1ED8F-9461-4445-B4B0-8B28FA65E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E5BAA1-8A99-415B-891B-E12B67C9EF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513D63-BB71-4F40-A0A8-2527C7CC05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055BD3-3452-45F2-92B0-007B816FA07C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9/14/2022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5C825B-F7F9-4191-8639-18121069A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D74CA8-C4E1-4629-8C7B-8CBF4F9ED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B905E8-4D7D-4C05-ADDF-B87D6564620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19150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1ED8F-9461-4445-B4B0-8B28FA65E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E5BAA1-8A99-415B-891B-E12B67C9EF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513D63-BB71-4F40-A0A8-2527C7CC05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055BD3-3452-45F2-92B0-007B816FA07C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9/14/2022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5C825B-F7F9-4191-8639-18121069A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D74CA8-C4E1-4629-8C7B-8CBF4F9ED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B905E8-4D7D-4C05-ADDF-B87D6564620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03224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1ED8F-9461-4445-B4B0-8B28FA65E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E5BAA1-8A99-415B-891B-E12B67C9EF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513D63-BB71-4F40-A0A8-2527C7CC05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055BD3-3452-45F2-92B0-007B816FA07C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9/14/2022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5C825B-F7F9-4191-8639-18121069A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D74CA8-C4E1-4629-8C7B-8CBF4F9ED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B905E8-4D7D-4C05-ADDF-B87D6564620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888894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1ED8F-9461-4445-B4B0-8B28FA65E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E5BAA1-8A99-415B-891B-E12B67C9EF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513D63-BB71-4F40-A0A8-2527C7CC05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055BD3-3452-45F2-92B0-007B816FA07C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9/14/2022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5C825B-F7F9-4191-8639-18121069A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D74CA8-C4E1-4629-8C7B-8CBF4F9ED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B905E8-4D7D-4C05-ADDF-B87D6564620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706941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1ED8F-9461-4445-B4B0-8B28FA65E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E5BAA1-8A99-415B-891B-E12B67C9EF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513D63-BB71-4F40-A0A8-2527C7CC05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055BD3-3452-45F2-92B0-007B816FA07C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9/14/2022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5C825B-F7F9-4191-8639-18121069A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D74CA8-C4E1-4629-8C7B-8CBF4F9ED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B905E8-4D7D-4C05-ADDF-B87D6564620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39521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1ED8F-9461-4445-B4B0-8B28FA65E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E5BAA1-8A99-415B-891B-E12B67C9EF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513D63-BB71-4F40-A0A8-2527C7CC05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055BD3-3452-45F2-92B0-007B816FA07C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9/14/2022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5C825B-F7F9-4191-8639-18121069A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D74CA8-C4E1-4629-8C7B-8CBF4F9ED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B905E8-4D7D-4C05-ADDF-B87D6564620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311239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1ED8F-9461-4445-B4B0-8B28FA65E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E5BAA1-8A99-415B-891B-E12B67C9EF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513D63-BB71-4F40-A0A8-2527C7CC05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055BD3-3452-45F2-92B0-007B816FA07C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9/14/2022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5C825B-F7F9-4191-8639-18121069A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D74CA8-C4E1-4629-8C7B-8CBF4F9ED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B905E8-4D7D-4C05-ADDF-B87D6564620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313428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1ED8F-9461-4445-B4B0-8B28FA65E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E5BAA1-8A99-415B-891B-E12B67C9EF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513D63-BB71-4F40-A0A8-2527C7CC05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055BD3-3452-45F2-92B0-007B816FA07C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9/14/2022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5C825B-F7F9-4191-8639-18121069A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D74CA8-C4E1-4629-8C7B-8CBF4F9ED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B905E8-4D7D-4C05-ADDF-B87D6564620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37964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1ED8F-9461-4445-B4B0-8B28FA65E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E5BAA1-8A99-415B-891B-E12B67C9EF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513D63-BB71-4F40-A0A8-2527C7CC05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055BD3-3452-45F2-92B0-007B816FA07C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9/14/2022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5C825B-F7F9-4191-8639-18121069A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D74CA8-C4E1-4629-8C7B-8CBF4F9ED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B905E8-4D7D-4C05-ADDF-B87D6564620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700523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1ED8F-9461-4445-B4B0-8B28FA65E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E5BAA1-8A99-415B-891B-E12B67C9EF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513D63-BB71-4F40-A0A8-2527C7CC05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055BD3-3452-45F2-92B0-007B816FA07C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9/14/2022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5C825B-F7F9-4191-8639-18121069A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D74CA8-C4E1-4629-8C7B-8CBF4F9ED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B905E8-4D7D-4C05-ADDF-B87D6564620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040074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AD80E-FCF6-4DD4-A489-6C1E8703D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84E3C6-8CDE-45C8-99D3-F7B3044FFC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90C76B-7704-4CA0-96A2-DCE6E0AD0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055BD3-3452-45F2-92B0-007B816FA07C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9/14/2022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FB7959-00E1-4BFA-B982-423F20752A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900048-252E-4B60-9148-D94EF67AB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B905E8-4D7D-4C05-ADDF-B87D6564620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8011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BF3265-6F98-433D-B819-95C459BB84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1ADE77-090E-4833-9C82-BADF47F812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C79EA0-21C8-4DB3-BE4D-2E3091E942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0DFFC6-9632-4517-B282-A52CB30ED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055BD3-3452-45F2-92B0-007B816FA07C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9/14/2022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84460B-ED9C-4F3E-AA90-5309831E02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BBB2B6-97E8-4261-8326-CA478E066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B905E8-4D7D-4C05-ADDF-B87D6564620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97772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195A49-95FD-4017-8656-19A913B219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870C78-DB67-4E43-9448-555B51ACD2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878393-488B-40CF-8CD9-D398CFC828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7900F6-DF10-4C47-B0FB-AA3D8E2834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C2D4197-85E2-484C-AE91-F9B597B79F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732FCE-1155-4728-8D81-8F1F3AF13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055BD3-3452-45F2-92B0-007B816FA07C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9/14/2022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578ED8C-0590-401A-A39C-0ABB872A1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922EF83-8DDB-4953-86B3-4487DEB18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B905E8-4D7D-4C05-ADDF-B87D6564620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89646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AF358-4350-40E5-AAE7-30AA28E5E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868364-EFC0-4919-93E3-A2F83591F2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055BD3-3452-45F2-92B0-007B816FA07C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9/14/2022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B2B2C8-44E7-43E9-9D07-11D2C9BD0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DDCCFE-3BC0-4A5B-879B-05A37BE5B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B905E8-4D7D-4C05-ADDF-B87D6564620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733542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249EF2-0DB9-47C5-B4E5-D2318DAFE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055BD3-3452-45F2-92B0-007B816FA07C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9/14/2022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F6EB962-F497-46A4-B63D-578791481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963092-C1D7-4DCC-8A10-4773C4A0CF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B905E8-4D7D-4C05-ADDF-B87D6564620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255540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249EF2-0DB9-47C5-B4E5-D2318DAFE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055BD3-3452-45F2-92B0-007B816FA07C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9/14/2022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F6EB962-F497-46A4-B63D-578791481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963092-C1D7-4DCC-8A10-4773C4A0CF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B905E8-4D7D-4C05-ADDF-B87D6564620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769765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729CEB-3A1A-46BD-BC84-1D2C498F3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EBB1C0-77C6-4CDD-8BA8-22EF177597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FE1DF2-0D50-4538-BA0D-D34D2920E5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F1E3F4-90F3-4508-B61E-67133416AC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055BD3-3452-45F2-92B0-007B816FA07C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9/14/2022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149789-9AA3-4E56-A9B6-662EB8D72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556D76-5190-4228-A52D-424DBC545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B905E8-4D7D-4C05-ADDF-B87D6564620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09678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17041-56E9-44E4-82ED-E461AB9A63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1CB9EA3-C0FF-4F16-818E-7167650156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062CD7-CD22-4752-9DDF-103BA0AC2F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D7B27F-9B11-4FF7-A38C-8D7FE409F6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055BD3-3452-45F2-92B0-007B816FA07C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9/14/2022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6A60C4-BACC-4F06-98D6-044865EB12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584829-790B-41F5-A9E1-F10EEA616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B905E8-4D7D-4C05-ADDF-B87D6564620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64601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A27C98-0FDD-472F-890F-A2D35B4A0B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6A242B-8ED8-491D-8557-C358B8753D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3CB650-2994-45AE-A480-D13F913513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055BD3-3452-45F2-92B0-007B816FA07C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9/14/2022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7F4F41-601F-4DD8-8639-90DBC3C68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40D91E-9BB4-42CD-A387-CB7510FD12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B905E8-4D7D-4C05-ADDF-B87D6564620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354734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DE194D9-39BF-451C-A5BD-C1FDFC2289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72D16A-0B96-45DB-BA44-7D1BC269B8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448866-8B9C-4978-82FC-11F36882DD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055BD3-3452-45F2-92B0-007B816FA07C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9/14/2022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E5FE7C-1323-456B-A18A-1766FEC53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C5EF1E-73A3-4792-A954-4F22C506E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B905E8-4D7D-4C05-ADDF-B87D6564620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001402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9/14/2022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291650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9/14/2022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535832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9/14/2022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458142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9/14/2022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212001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9/14/2022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616320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9/14/2022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17209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9/14/2022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537418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9/14/2022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432579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9/14/2022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152539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9/14/2022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65461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9/14/2022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773014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9/14/2022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047534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9/14/2022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671010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9/14/2022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708953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9/14/2022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687416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9/14/2022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184796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9/14/2022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97201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9/14/2022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303900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9/14/2022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792596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9/14/2022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753484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9/14/2022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234585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9/14/2022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909027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9/14/2022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722043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9/14/2022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560940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9/14/2022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065321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9/14/2022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330862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9/14/2022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578627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9/14/2022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990031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9/14/2022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45168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9/14/2022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243105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9/14/2022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874089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9/14/2022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600404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9/14/2022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967889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9/14/2022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29301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9/14/2022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984351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9/14/2022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339743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18FACB34-427C-482F-997F-91098EC54B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07463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D0C267C2-B1B8-4B8B-867F-6BF320A651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矩形 6" descr="e7d195523061f1c0600ade85ab8d19863d296bbd6d3c8047FB0A4867354E4F1E3A7DEAE3C4C4B5C9777EC9E9D7F78045DB0296A4194571101A21F67FC7D6C39966CE50B69116E2EE84E571E25F3C0CCE21D51995AEE648537E740CEA7618AB930102B534381A4D659FACB713EADFEEF3A07E9AE228A0A86F3911C6D7004F86999813B5C3A29D38A2E60656253DA35015324BD0E860A42138">
            <a:extLst>
              <a:ext uri="{FF2B5EF4-FFF2-40B4-BE49-F238E27FC236}">
                <a16:creationId xmlns:a16="http://schemas.microsoft.com/office/drawing/2014/main" id="{1128AFA3-DF3F-4121-93D9-F3D13223CE31}"/>
              </a:ext>
            </a:extLst>
          </p:cNvPr>
          <p:cNvSpPr/>
          <p:nvPr userDrawn="1"/>
        </p:nvSpPr>
        <p:spPr>
          <a:xfrm>
            <a:off x="206901" y="201778"/>
            <a:ext cx="11778197" cy="645444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105号-简雅黑" panose="00000500000000000000" pitchFamily="2" charset="-122"/>
              <a:ea typeface="字魂105号-简雅黑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87977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4EB8E1E-A490-4229-817D-E85A8BD00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F5E21A8-F462-4015-88B7-9B226479D0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37C27EA-AF47-40C9-91D7-5CC0518FD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4E1588-E626-47DB-9C8B-C15EEDA9C830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2022/9/14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0CDECE7-A648-456D-AED4-A18B6B920D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643B1E4-8756-41E5-8AD8-26063227F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FA92F1-E83E-4630-BCC7-BA8148956F0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100124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63F2FC0-DB9E-410F-9C40-472D6453C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E64810D-9D20-4774-864D-0E5597F858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7C7132C-A46E-45CA-A18A-440E7472A4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CE2A3E3-E2D9-410F-8FA7-EA31533FF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4E1588-E626-47DB-9C8B-C15EEDA9C830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2022/9/14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2AA0DBA-3984-463E-9D01-240EAA9763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13F0B5F-79D8-47D2-AC5D-9AA25B9656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FA92F1-E83E-4630-BCC7-BA8148956F0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155126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C1FB62C-112C-4066-9805-1BF69350F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B9D3AF4-0856-4F48-98A4-28FB266BC2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BA8F8BE6-4D68-4506-A699-38653DAEFB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2D419AF9-6207-4B1B-B5C4-7CC9D516DC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E1DA5221-4784-43A8-B136-684645A9C4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86C9858C-7E98-4D3C-8744-37DE7ED520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4E1588-E626-47DB-9C8B-C15EEDA9C830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2022/9/14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4F90807E-CD89-4F3A-A591-C2FE3B63DA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A4D43797-AF23-4BA6-B67C-976EFA269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FA92F1-E83E-4630-BCC7-BA8148956F0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003024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6C855E7-B7B0-4A9F-B3FF-FCDFD7CD1B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8B97FA7A-4009-4D9D-86D3-9D40B03BF2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4E1588-E626-47DB-9C8B-C15EEDA9C830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2022/9/14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BB9EE373-6CF1-46CB-B4F1-70CA1582C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AAAA9489-9255-451D-A119-65ED16F4B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FA92F1-E83E-4630-BCC7-BA8148956F0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030681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0B33A492-2A1A-4CAE-8671-56BA4D358B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4E1588-E626-47DB-9C8B-C15EEDA9C830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2022/9/14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0C3720DC-82A8-4516-9AA1-1D6CC3AD6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7F2A752-39C4-4E9E-A7F0-88491CF17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FA92F1-E83E-4630-BCC7-BA8148956F0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921863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CDCE621-4297-4478-9EC9-FFDB0A1911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449F177-9C0D-4464-B1D4-40F148AEE8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81798A8-17EA-44EC-B6A1-0E8CABDBBB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F878167-7C04-4DBB-848B-78EBA746D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4E1588-E626-47DB-9C8B-C15EEDA9C830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2022/9/14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07A9889-7C27-4BD4-AA0A-98BBAFABE4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FC8438A-DBD8-4C9B-9A90-0C4D3AFD9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FA92F1-E83E-4630-BCC7-BA8148956F0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392214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3B9259A-7A9A-49E5-AEC2-E2D8A3E003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4F076255-7624-4752-ACE2-E90C2D7A96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8D17E3A-6AA8-455C-88BA-930AE7603E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C17318B-3955-4D5D-9D4A-0CDAF1089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4E1588-E626-47DB-9C8B-C15EEDA9C830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2022/9/14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B4C4436-1FD4-4F8B-8F4E-48F5E1110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5EFDBC9-B3D0-4CCD-B23C-48D13AD167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FA92F1-E83E-4630-BCC7-BA8148956F0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089042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D30DA53-80D8-42BC-AE22-060DD09D2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F096F00-109D-4577-8A52-B1C290E262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A624FC9-E3A9-44F1-AE7A-2AE99BE4B2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4E1588-E626-47DB-9C8B-C15EEDA9C830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2022/9/14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79CF61D-3036-46A7-9261-0A1E95936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0845206-4FE7-47F8-9902-6DFDA30CC6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FA92F1-E83E-4630-BCC7-BA8148956F0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747977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CA00E836-187A-4749-941D-FF171C042F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F4CE634-9F4E-4B0A-B581-F8DD0A3A88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4F14B4B-3D93-4808-A7E5-10AB1D139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4E1588-E626-47DB-9C8B-C15EEDA9C830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2022/9/14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6649EB4-BEAE-4982-B8A6-3751275FD5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5EC7B33-4335-4FD7-A1D5-28E2B7F57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FA92F1-E83E-4630-BCC7-BA8148956F0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252926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0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247C7A-F6F7-4C0F-98CE-EE12EA1A01D3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14/09/2022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F5E3CE7-EF50-4A46-87A7-8E639B9E391B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666582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4E96526-E344-4E34-8340-157416B95385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9/14/2022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201E89-80CF-4F84-9208-3E817425064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3043917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247C7A-F6F7-4C0F-98CE-EE12EA1A01D3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14/09/2022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F5E3CE7-EF50-4A46-87A7-8E639B9E391B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8942930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1600205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0" y="1600205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4E96526-E344-4E34-8340-157416B95385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9/14/2022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201E89-80CF-4F84-9208-3E817425064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7172979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247C7A-F6F7-4C0F-98CE-EE12EA1A01D3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14/09/2022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F5E3CE7-EF50-4A46-87A7-8E639B9E391B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9951435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247C7A-F6F7-4C0F-98CE-EE12EA1A01D3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14/09/2022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F5E3CE7-EF50-4A46-87A7-8E639B9E391B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117239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247C7A-F6F7-4C0F-98CE-EE12EA1A01D3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14/09/2022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F5E3CE7-EF50-4A46-87A7-8E639B9E391B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523899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247C7A-F6F7-4C0F-98CE-EE12EA1A01D3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14/09/2022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F5E3CE7-EF50-4A46-87A7-8E639B9E391B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4935109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247C7A-F6F7-4C0F-98CE-EE12EA1A01D3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14/09/2022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F5E3CE7-EF50-4A46-87A7-8E639B9E391B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566582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247C7A-F6F7-4C0F-98CE-EE12EA1A01D3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14/09/2022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F5E3CE7-EF50-4A46-87A7-8E639B9E391B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739412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785600" y="274643"/>
            <a:ext cx="36576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274643"/>
            <a:ext cx="107696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247C7A-F6F7-4C0F-98CE-EE12EA1A01D3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14/09/2022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F5E3CE7-EF50-4A46-87A7-8E639B9E391B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828973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232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dir="u" isInverted="1"/>
      </p:transition>
    </mc:Choice>
    <mc:Fallback xmlns="">
      <p:transition spd="slow" advClick="0" advTm="5000"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18FACB34-427C-482F-997F-91098EC54B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264291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D0C267C2-B1B8-4B8B-867F-6BF320A651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矩形 6" descr="e7d195523061f1c0600ade85ab8d19863d296bbd6d3c8047FB0A4867354E4F1E3A7DEAE3C4C4B5C9777EC9E9D7F78045DB0296A4194571101A21F67FC7D6C39966CE50B69116E2EE84E571E25F3C0CCE21D51995AEE648537E740CEA7618AB930102B534381A4D659FACB713EADFEEF3A07E9AE228A0A86F3911C6D7004F86999813B5C3A29D38A2E60656253DA35015324BD0E860A42138">
            <a:extLst>
              <a:ext uri="{FF2B5EF4-FFF2-40B4-BE49-F238E27FC236}">
                <a16:creationId xmlns:a16="http://schemas.microsoft.com/office/drawing/2014/main" id="{1128AFA3-DF3F-4121-93D9-F3D13223CE31}"/>
              </a:ext>
            </a:extLst>
          </p:cNvPr>
          <p:cNvSpPr/>
          <p:nvPr userDrawn="1"/>
        </p:nvSpPr>
        <p:spPr>
          <a:xfrm>
            <a:off x="206901" y="201778"/>
            <a:ext cx="11778197" cy="645444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105号-简雅黑" panose="00000500000000000000" pitchFamily="2" charset="-122"/>
              <a:ea typeface="字魂105号-简雅黑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3895025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4EB8E1E-A490-4229-817D-E85A8BD00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F5E21A8-F462-4015-88B7-9B226479D0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37C27EA-AF47-40C9-91D7-5CC0518FD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4E1588-E626-47DB-9C8B-C15EEDA9C830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2022/9/14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0CDECE7-A648-456D-AED4-A18B6B920D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643B1E4-8756-41E5-8AD8-26063227F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FA92F1-E83E-4630-BCC7-BA8148956F0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1043634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63F2FC0-DB9E-410F-9C40-472D6453C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E64810D-9D20-4774-864D-0E5597F858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7C7132C-A46E-45CA-A18A-440E7472A4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CE2A3E3-E2D9-410F-8FA7-EA31533FF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4E1588-E626-47DB-9C8B-C15EEDA9C830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2022/9/14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2AA0DBA-3984-463E-9D01-240EAA9763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13F0B5F-79D8-47D2-AC5D-9AA25B9656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FA92F1-E83E-4630-BCC7-BA8148956F0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224783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C1FB62C-112C-4066-9805-1BF69350F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B9D3AF4-0856-4F48-98A4-28FB266BC2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BA8F8BE6-4D68-4506-A699-38653DAEFB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2D419AF9-6207-4B1B-B5C4-7CC9D516DC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E1DA5221-4784-43A8-B136-684645A9C4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86C9858C-7E98-4D3C-8744-37DE7ED520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4E1588-E626-47DB-9C8B-C15EEDA9C830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2022/9/14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4F90807E-CD89-4F3A-A591-C2FE3B63DA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A4D43797-AF23-4BA6-B67C-976EFA269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FA92F1-E83E-4630-BCC7-BA8148956F0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7708230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6C855E7-B7B0-4A9F-B3FF-FCDFD7CD1B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8B97FA7A-4009-4D9D-86D3-9D40B03BF2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4E1588-E626-47DB-9C8B-C15EEDA9C830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2022/9/14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BB9EE373-6CF1-46CB-B4F1-70CA1582C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AAAA9489-9255-451D-A119-65ED16F4B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FA92F1-E83E-4630-BCC7-BA8148956F0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3887912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0B33A492-2A1A-4CAE-8671-56BA4D358B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4E1588-E626-47DB-9C8B-C15EEDA9C830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2022/9/14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0C3720DC-82A8-4516-9AA1-1D6CC3AD6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7F2A752-39C4-4E9E-A7F0-88491CF17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FA92F1-E83E-4630-BCC7-BA8148956F0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9666153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CDCE621-4297-4478-9EC9-FFDB0A1911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449F177-9C0D-4464-B1D4-40F148AEE8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81798A8-17EA-44EC-B6A1-0E8CABDBBB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F878167-7C04-4DBB-848B-78EBA746D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4E1588-E626-47DB-9C8B-C15EEDA9C830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2022/9/14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07A9889-7C27-4BD4-AA0A-98BBAFABE4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FC8438A-DBD8-4C9B-9A90-0C4D3AFD9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FA92F1-E83E-4630-BCC7-BA8148956F0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385453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3B9259A-7A9A-49E5-AEC2-E2D8A3E003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4F076255-7624-4752-ACE2-E90C2D7A96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8D17E3A-6AA8-455C-88BA-930AE7603E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C17318B-3955-4D5D-9D4A-0CDAF1089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4E1588-E626-47DB-9C8B-C15EEDA9C830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2022/9/14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B4C4436-1FD4-4F8B-8F4E-48F5E1110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5EFDBC9-B3D0-4CCD-B23C-48D13AD167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FA92F1-E83E-4630-BCC7-BA8148956F0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3062260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D30DA53-80D8-42BC-AE22-060DD09D2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F096F00-109D-4577-8A52-B1C290E262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A624FC9-E3A9-44F1-AE7A-2AE99BE4B2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4E1588-E626-47DB-9C8B-C15EEDA9C830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2022/9/14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79CF61D-3036-46A7-9261-0A1E95936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0845206-4FE7-47F8-9902-6DFDA30CC6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FA92F1-E83E-4630-BCC7-BA8148956F0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3954524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CA00E836-187A-4749-941D-FF171C042F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F4CE634-9F4E-4B0A-B581-F8DD0A3A88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4F14B4B-3D93-4808-A7E5-10AB1D139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4E1588-E626-47DB-9C8B-C15EEDA9C830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2022/9/14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6649EB4-BEAE-4982-B8A6-3751275FD5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5EC7B33-4335-4FD7-A1D5-28E2B7F57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FA92F1-E83E-4630-BCC7-BA8148956F0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388405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 rot="-193354">
            <a:off x="3422696" y="2347659"/>
            <a:ext cx="5443408" cy="219947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>
                <a:latin typeface="Odibee Sans"/>
                <a:ea typeface="Odibee Sans"/>
                <a:cs typeface="Odibee Sans"/>
                <a:sym typeface="Odibee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 rot="-193396">
            <a:off x="3974123" y="3786757"/>
            <a:ext cx="4858887" cy="647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33">
                <a:latin typeface="Bellota Text"/>
                <a:ea typeface="Bellota Text"/>
                <a:cs typeface="Bellota Text"/>
                <a:sym typeface="Bellota Tex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-12000" y="-11580"/>
            <a:ext cx="12192000" cy="6880699"/>
            <a:chOff x="-8950" y="0"/>
            <a:chExt cx="9144000" cy="5143551"/>
          </a:xfrm>
        </p:grpSpPr>
        <p:sp>
          <p:nvSpPr>
            <p:cNvPr id="12" name="Google Shape;12;p2"/>
            <p:cNvSpPr/>
            <p:nvPr/>
          </p:nvSpPr>
          <p:spPr>
            <a:xfrm>
              <a:off x="-8950" y="0"/>
              <a:ext cx="9144000" cy="51435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-8950" y="1285817"/>
              <a:ext cx="9144000" cy="12861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-8950" y="2571634"/>
              <a:ext cx="9144000" cy="12861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-8950" y="3857451"/>
              <a:ext cx="9144000" cy="12861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16" name="Google Shape;16;p2"/>
          <p:cNvSpPr txBox="1">
            <a:spLocks noGrp="1"/>
          </p:cNvSpPr>
          <p:nvPr>
            <p:ph type="ctrTitle" idx="2"/>
          </p:nvPr>
        </p:nvSpPr>
        <p:spPr>
          <a:xfrm rot="-192093">
            <a:off x="3421952" y="2348685"/>
            <a:ext cx="5443296" cy="219823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3"/>
          </p:nvPr>
        </p:nvSpPr>
        <p:spPr>
          <a:xfrm rot="-192030">
            <a:off x="3988612" y="4311101"/>
            <a:ext cx="4857576" cy="6478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33">
                <a:solidFill>
                  <a:schemeClr val="dk1"/>
                </a:solidFill>
                <a:latin typeface="Bellota Text"/>
                <a:ea typeface="Bellota Text"/>
                <a:cs typeface="Bellota Text"/>
                <a:sym typeface="Bellota Tex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grpSp>
        <p:nvGrpSpPr>
          <p:cNvPr id="18" name="Google Shape;18;p2"/>
          <p:cNvGrpSpPr/>
          <p:nvPr/>
        </p:nvGrpSpPr>
        <p:grpSpPr>
          <a:xfrm>
            <a:off x="943133" y="-22467"/>
            <a:ext cx="544091" cy="6890720"/>
            <a:chOff x="707350" y="-16850"/>
            <a:chExt cx="408068" cy="5160300"/>
          </a:xfrm>
        </p:grpSpPr>
        <p:sp>
          <p:nvSpPr>
            <p:cNvPr id="19" name="Google Shape;19;p2"/>
            <p:cNvSpPr/>
            <p:nvPr/>
          </p:nvSpPr>
          <p:spPr>
            <a:xfrm>
              <a:off x="707350" y="-16850"/>
              <a:ext cx="138300" cy="51603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845350" y="-16850"/>
              <a:ext cx="138300" cy="5160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977118" y="-16850"/>
              <a:ext cx="138300" cy="5160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  <a:effectLst>
              <a:outerShdw blurRad="28575" dist="19050" dir="19380000" algn="bl" rotWithShape="0">
                <a:srgbClr val="434343">
                  <a:alpha val="22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22" name="Google Shape;22;p2"/>
          <p:cNvGrpSpPr/>
          <p:nvPr/>
        </p:nvGrpSpPr>
        <p:grpSpPr>
          <a:xfrm>
            <a:off x="0" y="-22467"/>
            <a:ext cx="955600" cy="6880400"/>
            <a:chOff x="0" y="-16850"/>
            <a:chExt cx="716700" cy="5160300"/>
          </a:xfrm>
        </p:grpSpPr>
        <p:sp>
          <p:nvSpPr>
            <p:cNvPr id="23" name="Google Shape;23;p2"/>
            <p:cNvSpPr/>
            <p:nvPr/>
          </p:nvSpPr>
          <p:spPr>
            <a:xfrm>
              <a:off x="0" y="-16850"/>
              <a:ext cx="716700" cy="5160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28575" dist="19050" dir="19380000" algn="bl" rotWithShape="0">
                <a:srgbClr val="000000">
                  <a:alpha val="21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273607" y="784675"/>
              <a:ext cx="163200" cy="1632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273607" y="1891375"/>
              <a:ext cx="163200" cy="1632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273607" y="3079675"/>
              <a:ext cx="163200" cy="1632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273607" y="4104775"/>
              <a:ext cx="163200" cy="1632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76842052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bg>
      <p:bgPr>
        <a:solidFill>
          <a:schemeClr val="lt1"/>
        </a:solidFill>
        <a:effectLst/>
      </p:bgPr>
    </p:bg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Google Shape;29;p3"/>
          <p:cNvCxnSpPr/>
          <p:nvPr/>
        </p:nvCxnSpPr>
        <p:spPr>
          <a:xfrm>
            <a:off x="955600" y="11550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" name="Google Shape;30;p3"/>
          <p:cNvCxnSpPr/>
          <p:nvPr/>
        </p:nvCxnSpPr>
        <p:spPr>
          <a:xfrm>
            <a:off x="955600" y="18928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" name="Google Shape;31;p3"/>
          <p:cNvCxnSpPr/>
          <p:nvPr/>
        </p:nvCxnSpPr>
        <p:spPr>
          <a:xfrm>
            <a:off x="955600" y="26306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" name="Google Shape;32;p3"/>
          <p:cNvCxnSpPr/>
          <p:nvPr/>
        </p:nvCxnSpPr>
        <p:spPr>
          <a:xfrm>
            <a:off x="955600" y="33684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" name="Google Shape;33;p3"/>
          <p:cNvCxnSpPr/>
          <p:nvPr/>
        </p:nvCxnSpPr>
        <p:spPr>
          <a:xfrm>
            <a:off x="955600" y="41062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" name="Google Shape;34;p3"/>
          <p:cNvCxnSpPr/>
          <p:nvPr/>
        </p:nvCxnSpPr>
        <p:spPr>
          <a:xfrm>
            <a:off x="955600" y="48440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5" name="Google Shape;35;p3"/>
          <p:cNvCxnSpPr/>
          <p:nvPr/>
        </p:nvCxnSpPr>
        <p:spPr>
          <a:xfrm>
            <a:off x="955600" y="55818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6" name="Google Shape;36;p3"/>
          <p:cNvCxnSpPr/>
          <p:nvPr/>
        </p:nvCxnSpPr>
        <p:spPr>
          <a:xfrm>
            <a:off x="955600" y="63196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7" name="Google Shape;37;p3"/>
          <p:cNvSpPr/>
          <p:nvPr/>
        </p:nvSpPr>
        <p:spPr>
          <a:xfrm>
            <a:off x="0" y="-22467"/>
            <a:ext cx="955600" cy="6880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28575" dist="19050" dir="19380000" algn="bl" rotWithShape="0">
              <a:srgbClr val="000000">
                <a:alpha val="21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38" name="Google Shape;38;p3"/>
          <p:cNvSpPr/>
          <p:nvPr/>
        </p:nvSpPr>
        <p:spPr>
          <a:xfrm>
            <a:off x="364809" y="10462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39" name="Google Shape;39;p3"/>
          <p:cNvSpPr/>
          <p:nvPr/>
        </p:nvSpPr>
        <p:spPr>
          <a:xfrm>
            <a:off x="364809" y="25218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40" name="Google Shape;40;p3"/>
          <p:cNvSpPr/>
          <p:nvPr/>
        </p:nvSpPr>
        <p:spPr>
          <a:xfrm>
            <a:off x="364809" y="41062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41" name="Google Shape;41;p3"/>
          <p:cNvSpPr/>
          <p:nvPr/>
        </p:nvSpPr>
        <p:spPr>
          <a:xfrm>
            <a:off x="364809" y="54730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42" name="Google Shape;42;p3"/>
          <p:cNvSpPr txBox="1">
            <a:spLocks noGrp="1"/>
          </p:cNvSpPr>
          <p:nvPr>
            <p:ph type="ctrTitle"/>
          </p:nvPr>
        </p:nvSpPr>
        <p:spPr>
          <a:xfrm rot="-182">
            <a:off x="2802801" y="3521183"/>
            <a:ext cx="7546400" cy="119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>
                <a:solidFill>
                  <a:srgbClr val="FFFFFF"/>
                </a:solidFill>
                <a:latin typeface="Odibee Sans"/>
                <a:ea typeface="Odibee Sans"/>
                <a:cs typeface="Odibee Sans"/>
                <a:sym typeface="Odibee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43" name="Google Shape;43;p3"/>
          <p:cNvSpPr txBox="1">
            <a:spLocks noGrp="1"/>
          </p:cNvSpPr>
          <p:nvPr>
            <p:ph type="subTitle" idx="1"/>
          </p:nvPr>
        </p:nvSpPr>
        <p:spPr>
          <a:xfrm rot="989">
            <a:off x="3099200" y="4533751"/>
            <a:ext cx="6953600" cy="6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33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44" name="Google Shape;44;p3"/>
          <p:cNvSpPr/>
          <p:nvPr/>
        </p:nvSpPr>
        <p:spPr>
          <a:xfrm rot="5400000" flipH="1">
            <a:off x="11361467" y="-124467"/>
            <a:ext cx="720400" cy="969200"/>
          </a:xfrm>
          <a:prstGeom prst="rtTriangle">
            <a:avLst/>
          </a:prstGeom>
          <a:solidFill>
            <a:schemeClr val="lt1"/>
          </a:solidFill>
          <a:ln>
            <a:noFill/>
          </a:ln>
          <a:effectLst>
            <a:outerShdw blurRad="57150" dist="19050" dir="1860000" algn="bl" rotWithShape="0">
              <a:srgbClr val="000000">
                <a:alpha val="18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11460896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bg>
      <p:bgPr>
        <a:solidFill>
          <a:schemeClr val="lt1"/>
        </a:solidFill>
        <a:effectLst/>
      </p:bgPr>
    </p:bg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4"/>
          <p:cNvSpPr txBox="1">
            <a:spLocks noGrp="1"/>
          </p:cNvSpPr>
          <p:nvPr>
            <p:ph type="title"/>
          </p:nvPr>
        </p:nvSpPr>
        <p:spPr>
          <a:xfrm>
            <a:off x="1914400" y="460305"/>
            <a:ext cx="9323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4400">
                <a:solidFill>
                  <a:schemeClr val="dk1"/>
                </a:solidFill>
                <a:latin typeface="Odibee Sans"/>
                <a:ea typeface="Odibee Sans"/>
                <a:cs typeface="Odibee Sans"/>
                <a:sym typeface="Odibee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"/>
          <p:cNvSpPr txBox="1">
            <a:spLocks noGrp="1"/>
          </p:cNvSpPr>
          <p:nvPr>
            <p:ph type="body" idx="1"/>
          </p:nvPr>
        </p:nvSpPr>
        <p:spPr>
          <a:xfrm>
            <a:off x="1914400" y="1565667"/>
            <a:ext cx="932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A000"/>
              </a:buClr>
              <a:buSzPts val="1200"/>
              <a:buFont typeface="Abel"/>
              <a:buChar char="●"/>
              <a:defRPr sz="1600"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Clr>
                <a:srgbClr val="002A49"/>
              </a:buClr>
              <a:buSzPts val="1400"/>
              <a:buFont typeface="Arial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Clr>
                <a:srgbClr val="002A49"/>
              </a:buClr>
              <a:buSzPts val="1400"/>
              <a:buFont typeface="Arial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Clr>
                <a:srgbClr val="002A49"/>
              </a:buClr>
              <a:buSzPts val="1400"/>
              <a:buFont typeface="Arial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Clr>
                <a:srgbClr val="002A49"/>
              </a:buClr>
              <a:buSzPts val="1400"/>
              <a:buFont typeface="Arial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Clr>
                <a:srgbClr val="002A49"/>
              </a:buClr>
              <a:buSzPts val="1400"/>
              <a:buFont typeface="Arial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Clr>
                <a:srgbClr val="002A49"/>
              </a:buClr>
              <a:buSzPts val="1400"/>
              <a:buFont typeface="Arial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Clr>
                <a:srgbClr val="002A49"/>
              </a:buClr>
              <a:buSzPts val="1400"/>
              <a:buFont typeface="Arial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Clr>
                <a:srgbClr val="002A49"/>
              </a:buClr>
              <a:buSzPts val="1400"/>
              <a:buFont typeface="Arial"/>
              <a:buChar char="■"/>
              <a:defRPr/>
            </a:lvl9pPr>
          </a:lstStyle>
          <a:p>
            <a:endParaRPr/>
          </a:p>
        </p:txBody>
      </p:sp>
      <p:cxnSp>
        <p:nvCxnSpPr>
          <p:cNvPr id="48" name="Google Shape;48;p4"/>
          <p:cNvCxnSpPr/>
          <p:nvPr/>
        </p:nvCxnSpPr>
        <p:spPr>
          <a:xfrm>
            <a:off x="955600" y="11550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9" name="Google Shape;49;p4"/>
          <p:cNvCxnSpPr/>
          <p:nvPr/>
        </p:nvCxnSpPr>
        <p:spPr>
          <a:xfrm>
            <a:off x="955600" y="18928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0" name="Google Shape;50;p4"/>
          <p:cNvCxnSpPr/>
          <p:nvPr/>
        </p:nvCxnSpPr>
        <p:spPr>
          <a:xfrm>
            <a:off x="955600" y="26306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1" name="Google Shape;51;p4"/>
          <p:cNvCxnSpPr/>
          <p:nvPr/>
        </p:nvCxnSpPr>
        <p:spPr>
          <a:xfrm>
            <a:off x="955600" y="33684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2" name="Google Shape;52;p4"/>
          <p:cNvCxnSpPr/>
          <p:nvPr/>
        </p:nvCxnSpPr>
        <p:spPr>
          <a:xfrm>
            <a:off x="955600" y="41062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3" name="Google Shape;53;p4"/>
          <p:cNvCxnSpPr/>
          <p:nvPr/>
        </p:nvCxnSpPr>
        <p:spPr>
          <a:xfrm>
            <a:off x="955600" y="48440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4" name="Google Shape;54;p4"/>
          <p:cNvCxnSpPr/>
          <p:nvPr/>
        </p:nvCxnSpPr>
        <p:spPr>
          <a:xfrm>
            <a:off x="955600" y="55818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5" name="Google Shape;55;p4"/>
          <p:cNvCxnSpPr/>
          <p:nvPr/>
        </p:nvCxnSpPr>
        <p:spPr>
          <a:xfrm>
            <a:off x="955600" y="63196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6" name="Google Shape;56;p4"/>
          <p:cNvSpPr/>
          <p:nvPr/>
        </p:nvSpPr>
        <p:spPr>
          <a:xfrm>
            <a:off x="0" y="-22467"/>
            <a:ext cx="955600" cy="6880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28575" dist="19050" dir="19380000" algn="bl" rotWithShape="0">
              <a:srgbClr val="000000">
                <a:alpha val="21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57" name="Google Shape;57;p4"/>
          <p:cNvSpPr/>
          <p:nvPr/>
        </p:nvSpPr>
        <p:spPr>
          <a:xfrm>
            <a:off x="364809" y="10462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58" name="Google Shape;58;p4"/>
          <p:cNvSpPr/>
          <p:nvPr/>
        </p:nvSpPr>
        <p:spPr>
          <a:xfrm>
            <a:off x="364809" y="25218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59" name="Google Shape;59;p4"/>
          <p:cNvSpPr/>
          <p:nvPr/>
        </p:nvSpPr>
        <p:spPr>
          <a:xfrm>
            <a:off x="364809" y="41062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60" name="Google Shape;60;p4"/>
          <p:cNvSpPr/>
          <p:nvPr/>
        </p:nvSpPr>
        <p:spPr>
          <a:xfrm>
            <a:off x="364809" y="54730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61" name="Google Shape;61;p4"/>
          <p:cNvSpPr/>
          <p:nvPr/>
        </p:nvSpPr>
        <p:spPr>
          <a:xfrm rot="5400000" flipH="1">
            <a:off x="11361467" y="-124467"/>
            <a:ext cx="720400" cy="969200"/>
          </a:xfrm>
          <a:prstGeom prst="rtTriangle">
            <a:avLst/>
          </a:prstGeom>
          <a:solidFill>
            <a:schemeClr val="lt1"/>
          </a:solidFill>
          <a:ln>
            <a:noFill/>
          </a:ln>
          <a:effectLst>
            <a:outerShdw blurRad="57150" dist="19050" dir="1860000" algn="bl" rotWithShape="0">
              <a:srgbClr val="000000">
                <a:alpha val="18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74613326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bg>
      <p:bgPr>
        <a:solidFill>
          <a:schemeClr val="lt1"/>
        </a:solidFill>
        <a:effectLst/>
      </p:bgPr>
    </p:bg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5"/>
          <p:cNvSpPr txBox="1">
            <a:spLocks noGrp="1"/>
          </p:cNvSpPr>
          <p:nvPr>
            <p:ph type="title"/>
          </p:nvPr>
        </p:nvSpPr>
        <p:spPr>
          <a:xfrm>
            <a:off x="1914400" y="460305"/>
            <a:ext cx="9323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4400">
                <a:solidFill>
                  <a:schemeClr val="dk1"/>
                </a:solidFill>
                <a:latin typeface="Odibee Sans"/>
                <a:ea typeface="Odibee Sans"/>
                <a:cs typeface="Odibee Sans"/>
                <a:sym typeface="Odibee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cxnSp>
        <p:nvCxnSpPr>
          <p:cNvPr id="64" name="Google Shape;64;p5"/>
          <p:cNvCxnSpPr/>
          <p:nvPr/>
        </p:nvCxnSpPr>
        <p:spPr>
          <a:xfrm>
            <a:off x="955600" y="11550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5" name="Google Shape;65;p5"/>
          <p:cNvCxnSpPr/>
          <p:nvPr/>
        </p:nvCxnSpPr>
        <p:spPr>
          <a:xfrm>
            <a:off x="955600" y="18928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6" name="Google Shape;66;p5"/>
          <p:cNvCxnSpPr/>
          <p:nvPr/>
        </p:nvCxnSpPr>
        <p:spPr>
          <a:xfrm>
            <a:off x="955600" y="26306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7" name="Google Shape;67;p5"/>
          <p:cNvCxnSpPr/>
          <p:nvPr/>
        </p:nvCxnSpPr>
        <p:spPr>
          <a:xfrm>
            <a:off x="955600" y="33684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8" name="Google Shape;68;p5"/>
          <p:cNvCxnSpPr/>
          <p:nvPr/>
        </p:nvCxnSpPr>
        <p:spPr>
          <a:xfrm>
            <a:off x="955600" y="41062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9" name="Google Shape;69;p5"/>
          <p:cNvCxnSpPr/>
          <p:nvPr/>
        </p:nvCxnSpPr>
        <p:spPr>
          <a:xfrm>
            <a:off x="955600" y="48440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0" name="Google Shape;70;p5"/>
          <p:cNvCxnSpPr/>
          <p:nvPr/>
        </p:nvCxnSpPr>
        <p:spPr>
          <a:xfrm>
            <a:off x="955600" y="55818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1" name="Google Shape;71;p5"/>
          <p:cNvCxnSpPr/>
          <p:nvPr/>
        </p:nvCxnSpPr>
        <p:spPr>
          <a:xfrm>
            <a:off x="955600" y="63196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2" name="Google Shape;72;p5"/>
          <p:cNvSpPr/>
          <p:nvPr/>
        </p:nvSpPr>
        <p:spPr>
          <a:xfrm>
            <a:off x="0" y="-22467"/>
            <a:ext cx="955600" cy="6880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28575" dist="19050" dir="19380000" algn="bl" rotWithShape="0">
              <a:srgbClr val="000000">
                <a:alpha val="21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73" name="Google Shape;73;p5"/>
          <p:cNvSpPr txBox="1">
            <a:spLocks noGrp="1"/>
          </p:cNvSpPr>
          <p:nvPr>
            <p:ph type="subTitle" idx="1"/>
          </p:nvPr>
        </p:nvSpPr>
        <p:spPr>
          <a:xfrm rot="-438706" flipH="1">
            <a:off x="2424347" y="3453987"/>
            <a:ext cx="2816100" cy="136270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5"/>
          <p:cNvSpPr txBox="1">
            <a:spLocks noGrp="1"/>
          </p:cNvSpPr>
          <p:nvPr>
            <p:ph type="subTitle" idx="2"/>
          </p:nvPr>
        </p:nvSpPr>
        <p:spPr>
          <a:xfrm rot="-438706" flipH="1">
            <a:off x="2210255" y="2176556"/>
            <a:ext cx="2816100" cy="58033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 Condensed"/>
              <a:buNone/>
              <a:defRPr sz="3867">
                <a:solidFill>
                  <a:schemeClr val="dk1"/>
                </a:solidFill>
                <a:latin typeface="Odibee Sans"/>
                <a:ea typeface="Odibee Sans"/>
                <a:cs typeface="Odibee Sans"/>
                <a:sym typeface="Odibee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 Condensed"/>
              <a:buNone/>
              <a:defRPr sz="3200" b="1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 Condensed"/>
              <a:buNone/>
              <a:defRPr sz="3200" b="1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 Condensed"/>
              <a:buNone/>
              <a:defRPr sz="3200" b="1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 Condensed"/>
              <a:buNone/>
              <a:defRPr sz="3200" b="1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 Condensed"/>
              <a:buNone/>
              <a:defRPr sz="3200" b="1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 Condensed"/>
              <a:buNone/>
              <a:defRPr sz="3200" b="1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 Condensed"/>
              <a:buNone/>
              <a:defRPr sz="3200" b="1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 Condensed"/>
              <a:buNone/>
              <a:defRPr sz="3200" b="1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endParaRPr/>
          </a:p>
        </p:txBody>
      </p:sp>
      <p:sp>
        <p:nvSpPr>
          <p:cNvPr id="75" name="Google Shape;75;p5"/>
          <p:cNvSpPr/>
          <p:nvPr/>
        </p:nvSpPr>
        <p:spPr>
          <a:xfrm>
            <a:off x="364809" y="10462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76" name="Google Shape;76;p5"/>
          <p:cNvSpPr/>
          <p:nvPr/>
        </p:nvSpPr>
        <p:spPr>
          <a:xfrm>
            <a:off x="364809" y="25218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77" name="Google Shape;77;p5"/>
          <p:cNvSpPr/>
          <p:nvPr/>
        </p:nvSpPr>
        <p:spPr>
          <a:xfrm>
            <a:off x="364809" y="41062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78" name="Google Shape;78;p5"/>
          <p:cNvSpPr/>
          <p:nvPr/>
        </p:nvSpPr>
        <p:spPr>
          <a:xfrm>
            <a:off x="364809" y="54730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79" name="Google Shape;79;p5"/>
          <p:cNvSpPr txBox="1">
            <a:spLocks noGrp="1"/>
          </p:cNvSpPr>
          <p:nvPr>
            <p:ph type="subTitle" idx="3"/>
          </p:nvPr>
        </p:nvSpPr>
        <p:spPr>
          <a:xfrm rot="472683" flipH="1">
            <a:off x="7386180" y="4063065"/>
            <a:ext cx="2816179" cy="136286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5"/>
          <p:cNvSpPr txBox="1">
            <a:spLocks noGrp="1"/>
          </p:cNvSpPr>
          <p:nvPr>
            <p:ph type="subTitle" idx="4"/>
          </p:nvPr>
        </p:nvSpPr>
        <p:spPr>
          <a:xfrm rot="472683" flipH="1">
            <a:off x="7616761" y="2787831"/>
            <a:ext cx="2816179" cy="58028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 Condensed"/>
              <a:buNone/>
              <a:defRPr sz="3867">
                <a:solidFill>
                  <a:schemeClr val="dk1"/>
                </a:solidFill>
                <a:latin typeface="Odibee Sans"/>
                <a:ea typeface="Odibee Sans"/>
                <a:cs typeface="Odibee Sans"/>
                <a:sym typeface="Odibee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 Condensed"/>
              <a:buNone/>
              <a:defRPr sz="3200" b="1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 Condensed"/>
              <a:buNone/>
              <a:defRPr sz="3200" b="1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 Condensed"/>
              <a:buNone/>
              <a:defRPr sz="3200" b="1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 Condensed"/>
              <a:buNone/>
              <a:defRPr sz="3200" b="1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 Condensed"/>
              <a:buNone/>
              <a:defRPr sz="3200" b="1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 Condensed"/>
              <a:buNone/>
              <a:defRPr sz="3200" b="1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 Condensed"/>
              <a:buNone/>
              <a:defRPr sz="3200" b="1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 Condensed"/>
              <a:buNone/>
              <a:defRPr sz="3200" b="1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57466183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bg>
      <p:bgPr>
        <a:solidFill>
          <a:schemeClr val="lt1"/>
        </a:soli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6"/>
          <p:cNvSpPr txBox="1">
            <a:spLocks noGrp="1"/>
          </p:cNvSpPr>
          <p:nvPr>
            <p:ph type="title"/>
          </p:nvPr>
        </p:nvSpPr>
        <p:spPr>
          <a:xfrm>
            <a:off x="1914400" y="460305"/>
            <a:ext cx="9323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400">
                <a:solidFill>
                  <a:schemeClr val="dk1"/>
                </a:solidFill>
                <a:latin typeface="Odibee Sans"/>
                <a:ea typeface="Odibee Sans"/>
                <a:cs typeface="Odibee Sans"/>
                <a:sym typeface="Odibee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cxnSp>
        <p:nvCxnSpPr>
          <p:cNvPr id="83" name="Google Shape;83;p6"/>
          <p:cNvCxnSpPr/>
          <p:nvPr/>
        </p:nvCxnSpPr>
        <p:spPr>
          <a:xfrm>
            <a:off x="955600" y="11550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4" name="Google Shape;84;p6"/>
          <p:cNvCxnSpPr/>
          <p:nvPr/>
        </p:nvCxnSpPr>
        <p:spPr>
          <a:xfrm>
            <a:off x="955600" y="18928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5" name="Google Shape;85;p6"/>
          <p:cNvCxnSpPr/>
          <p:nvPr/>
        </p:nvCxnSpPr>
        <p:spPr>
          <a:xfrm>
            <a:off x="955600" y="26306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6" name="Google Shape;86;p6"/>
          <p:cNvCxnSpPr/>
          <p:nvPr/>
        </p:nvCxnSpPr>
        <p:spPr>
          <a:xfrm>
            <a:off x="955600" y="33684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7" name="Google Shape;87;p6"/>
          <p:cNvCxnSpPr/>
          <p:nvPr/>
        </p:nvCxnSpPr>
        <p:spPr>
          <a:xfrm>
            <a:off x="955600" y="41062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8" name="Google Shape;88;p6"/>
          <p:cNvCxnSpPr/>
          <p:nvPr/>
        </p:nvCxnSpPr>
        <p:spPr>
          <a:xfrm>
            <a:off x="955600" y="48440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9" name="Google Shape;89;p6"/>
          <p:cNvCxnSpPr/>
          <p:nvPr/>
        </p:nvCxnSpPr>
        <p:spPr>
          <a:xfrm>
            <a:off x="955600" y="55818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0" name="Google Shape;90;p6"/>
          <p:cNvCxnSpPr/>
          <p:nvPr/>
        </p:nvCxnSpPr>
        <p:spPr>
          <a:xfrm>
            <a:off x="955600" y="63196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1" name="Google Shape;91;p6"/>
          <p:cNvSpPr/>
          <p:nvPr/>
        </p:nvSpPr>
        <p:spPr>
          <a:xfrm>
            <a:off x="0" y="-22467"/>
            <a:ext cx="955600" cy="6880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28575" dist="19050" dir="19380000" algn="bl" rotWithShape="0">
              <a:srgbClr val="000000">
                <a:alpha val="21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92" name="Google Shape;92;p6"/>
          <p:cNvSpPr/>
          <p:nvPr/>
        </p:nvSpPr>
        <p:spPr>
          <a:xfrm>
            <a:off x="364809" y="10462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93" name="Google Shape;93;p6"/>
          <p:cNvSpPr/>
          <p:nvPr/>
        </p:nvSpPr>
        <p:spPr>
          <a:xfrm>
            <a:off x="364809" y="25218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94" name="Google Shape;94;p6"/>
          <p:cNvSpPr/>
          <p:nvPr/>
        </p:nvSpPr>
        <p:spPr>
          <a:xfrm>
            <a:off x="364809" y="41062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95" name="Google Shape;95;p6"/>
          <p:cNvSpPr/>
          <p:nvPr/>
        </p:nvSpPr>
        <p:spPr>
          <a:xfrm>
            <a:off x="364809" y="54730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09980707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bg>
      <p:bgPr>
        <a:solidFill>
          <a:schemeClr val="lt1"/>
        </a:solid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7" name="Google Shape;97;p7"/>
          <p:cNvCxnSpPr/>
          <p:nvPr/>
        </p:nvCxnSpPr>
        <p:spPr>
          <a:xfrm>
            <a:off x="955600" y="11550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8" name="Google Shape;98;p7"/>
          <p:cNvCxnSpPr/>
          <p:nvPr/>
        </p:nvCxnSpPr>
        <p:spPr>
          <a:xfrm>
            <a:off x="955600" y="18928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9" name="Google Shape;99;p7"/>
          <p:cNvCxnSpPr/>
          <p:nvPr/>
        </p:nvCxnSpPr>
        <p:spPr>
          <a:xfrm>
            <a:off x="955600" y="26306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0" name="Google Shape;100;p7"/>
          <p:cNvCxnSpPr/>
          <p:nvPr/>
        </p:nvCxnSpPr>
        <p:spPr>
          <a:xfrm>
            <a:off x="955600" y="33684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1" name="Google Shape;101;p7"/>
          <p:cNvCxnSpPr/>
          <p:nvPr/>
        </p:nvCxnSpPr>
        <p:spPr>
          <a:xfrm>
            <a:off x="955600" y="41062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2" name="Google Shape;102;p7"/>
          <p:cNvCxnSpPr/>
          <p:nvPr/>
        </p:nvCxnSpPr>
        <p:spPr>
          <a:xfrm>
            <a:off x="955600" y="48440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3" name="Google Shape;103;p7"/>
          <p:cNvCxnSpPr/>
          <p:nvPr/>
        </p:nvCxnSpPr>
        <p:spPr>
          <a:xfrm>
            <a:off x="955600" y="55818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4" name="Google Shape;104;p7"/>
          <p:cNvCxnSpPr/>
          <p:nvPr/>
        </p:nvCxnSpPr>
        <p:spPr>
          <a:xfrm>
            <a:off x="955600" y="63196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5" name="Google Shape;105;p7"/>
          <p:cNvSpPr/>
          <p:nvPr/>
        </p:nvSpPr>
        <p:spPr>
          <a:xfrm>
            <a:off x="0" y="-22467"/>
            <a:ext cx="955600" cy="6880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28575" dist="19050" dir="19380000" algn="bl" rotWithShape="0">
              <a:srgbClr val="000000">
                <a:alpha val="21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06" name="Google Shape;106;p7"/>
          <p:cNvSpPr/>
          <p:nvPr/>
        </p:nvSpPr>
        <p:spPr>
          <a:xfrm>
            <a:off x="364809" y="10462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07" name="Google Shape;107;p7"/>
          <p:cNvSpPr/>
          <p:nvPr/>
        </p:nvSpPr>
        <p:spPr>
          <a:xfrm>
            <a:off x="364809" y="25218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08" name="Google Shape;108;p7"/>
          <p:cNvSpPr/>
          <p:nvPr/>
        </p:nvSpPr>
        <p:spPr>
          <a:xfrm>
            <a:off x="364809" y="41062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09" name="Google Shape;109;p7"/>
          <p:cNvSpPr/>
          <p:nvPr/>
        </p:nvSpPr>
        <p:spPr>
          <a:xfrm>
            <a:off x="364809" y="54730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10" name="Google Shape;110;p7"/>
          <p:cNvSpPr txBox="1">
            <a:spLocks noGrp="1"/>
          </p:cNvSpPr>
          <p:nvPr>
            <p:ph type="title"/>
          </p:nvPr>
        </p:nvSpPr>
        <p:spPr>
          <a:xfrm>
            <a:off x="1914400" y="460305"/>
            <a:ext cx="9323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4400">
                <a:solidFill>
                  <a:schemeClr val="dk1"/>
                </a:solidFill>
                <a:latin typeface="Odibee Sans"/>
                <a:ea typeface="Odibee Sans"/>
                <a:cs typeface="Odibee Sans"/>
                <a:sym typeface="Odibee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7"/>
          <p:cNvSpPr txBox="1">
            <a:spLocks noGrp="1"/>
          </p:cNvSpPr>
          <p:nvPr>
            <p:ph type="subTitle" idx="1"/>
          </p:nvPr>
        </p:nvSpPr>
        <p:spPr>
          <a:xfrm rot="611">
            <a:off x="1434400" y="3023267"/>
            <a:ext cx="4504800" cy="19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112" name="Google Shape;112;p7"/>
          <p:cNvSpPr/>
          <p:nvPr/>
        </p:nvSpPr>
        <p:spPr>
          <a:xfrm rot="5400000" flipH="1">
            <a:off x="11361467" y="-124467"/>
            <a:ext cx="720400" cy="969200"/>
          </a:xfrm>
          <a:prstGeom prst="rtTriangle">
            <a:avLst/>
          </a:prstGeom>
          <a:solidFill>
            <a:schemeClr val="lt1"/>
          </a:solidFill>
          <a:ln>
            <a:noFill/>
          </a:ln>
          <a:effectLst>
            <a:outerShdw blurRad="57150" dist="19050" dir="1860000" algn="bl" rotWithShape="0">
              <a:srgbClr val="000000">
                <a:alpha val="18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55434356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4" name="Google Shape;114;p8"/>
          <p:cNvGrpSpPr/>
          <p:nvPr/>
        </p:nvGrpSpPr>
        <p:grpSpPr>
          <a:xfrm>
            <a:off x="0" y="-22467"/>
            <a:ext cx="12192000" cy="6880400"/>
            <a:chOff x="0" y="-16850"/>
            <a:chExt cx="9144000" cy="5160300"/>
          </a:xfrm>
        </p:grpSpPr>
        <p:cxnSp>
          <p:nvCxnSpPr>
            <p:cNvPr id="115" name="Google Shape;115;p8"/>
            <p:cNvCxnSpPr/>
            <p:nvPr/>
          </p:nvCxnSpPr>
          <p:spPr>
            <a:xfrm>
              <a:off x="716700" y="866275"/>
              <a:ext cx="8427300" cy="0"/>
            </a:xfrm>
            <a:prstGeom prst="straightConnector1">
              <a:avLst/>
            </a:prstGeom>
            <a:noFill/>
            <a:ln w="9525" cap="flat" cmpd="sng">
              <a:solidFill>
                <a:srgbClr val="EAE9E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6" name="Google Shape;116;p8"/>
            <p:cNvCxnSpPr/>
            <p:nvPr/>
          </p:nvCxnSpPr>
          <p:spPr>
            <a:xfrm>
              <a:off x="716700" y="1419625"/>
              <a:ext cx="8427300" cy="0"/>
            </a:xfrm>
            <a:prstGeom prst="straightConnector1">
              <a:avLst/>
            </a:prstGeom>
            <a:noFill/>
            <a:ln w="9525" cap="flat" cmpd="sng">
              <a:solidFill>
                <a:srgbClr val="EAE9E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7" name="Google Shape;117;p8"/>
            <p:cNvCxnSpPr/>
            <p:nvPr/>
          </p:nvCxnSpPr>
          <p:spPr>
            <a:xfrm>
              <a:off x="716700" y="1972975"/>
              <a:ext cx="8427300" cy="0"/>
            </a:xfrm>
            <a:prstGeom prst="straightConnector1">
              <a:avLst/>
            </a:prstGeom>
            <a:noFill/>
            <a:ln w="9525" cap="flat" cmpd="sng">
              <a:solidFill>
                <a:srgbClr val="EAE9E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8" name="Google Shape;118;p8"/>
            <p:cNvCxnSpPr/>
            <p:nvPr/>
          </p:nvCxnSpPr>
          <p:spPr>
            <a:xfrm>
              <a:off x="716700" y="2526325"/>
              <a:ext cx="8427300" cy="0"/>
            </a:xfrm>
            <a:prstGeom prst="straightConnector1">
              <a:avLst/>
            </a:prstGeom>
            <a:noFill/>
            <a:ln w="9525" cap="flat" cmpd="sng">
              <a:solidFill>
                <a:srgbClr val="EAE9E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9" name="Google Shape;119;p8"/>
            <p:cNvCxnSpPr/>
            <p:nvPr/>
          </p:nvCxnSpPr>
          <p:spPr>
            <a:xfrm>
              <a:off x="716700" y="3079675"/>
              <a:ext cx="8427300" cy="0"/>
            </a:xfrm>
            <a:prstGeom prst="straightConnector1">
              <a:avLst/>
            </a:prstGeom>
            <a:noFill/>
            <a:ln w="9525" cap="flat" cmpd="sng">
              <a:solidFill>
                <a:srgbClr val="EAE9E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0" name="Google Shape;120;p8"/>
            <p:cNvCxnSpPr/>
            <p:nvPr/>
          </p:nvCxnSpPr>
          <p:spPr>
            <a:xfrm>
              <a:off x="716700" y="3633025"/>
              <a:ext cx="8427300" cy="0"/>
            </a:xfrm>
            <a:prstGeom prst="straightConnector1">
              <a:avLst/>
            </a:prstGeom>
            <a:noFill/>
            <a:ln w="9525" cap="flat" cmpd="sng">
              <a:solidFill>
                <a:srgbClr val="EAE9E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1" name="Google Shape;121;p8"/>
            <p:cNvCxnSpPr/>
            <p:nvPr/>
          </p:nvCxnSpPr>
          <p:spPr>
            <a:xfrm>
              <a:off x="716700" y="4186375"/>
              <a:ext cx="8427300" cy="0"/>
            </a:xfrm>
            <a:prstGeom prst="straightConnector1">
              <a:avLst/>
            </a:prstGeom>
            <a:noFill/>
            <a:ln w="9525" cap="flat" cmpd="sng">
              <a:solidFill>
                <a:srgbClr val="EAE9E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2" name="Google Shape;122;p8"/>
            <p:cNvCxnSpPr/>
            <p:nvPr/>
          </p:nvCxnSpPr>
          <p:spPr>
            <a:xfrm>
              <a:off x="716700" y="4739725"/>
              <a:ext cx="8427300" cy="0"/>
            </a:xfrm>
            <a:prstGeom prst="straightConnector1">
              <a:avLst/>
            </a:prstGeom>
            <a:noFill/>
            <a:ln w="9525" cap="flat" cmpd="sng">
              <a:solidFill>
                <a:srgbClr val="EAE9E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23" name="Google Shape;123;p8"/>
            <p:cNvSpPr/>
            <p:nvPr/>
          </p:nvSpPr>
          <p:spPr>
            <a:xfrm>
              <a:off x="0" y="-16850"/>
              <a:ext cx="716700" cy="5160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28575" dist="19050" dir="19380000" algn="bl" rotWithShape="0">
                <a:srgbClr val="000000">
                  <a:alpha val="21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4" name="Google Shape;124;p8"/>
            <p:cNvSpPr/>
            <p:nvPr/>
          </p:nvSpPr>
          <p:spPr>
            <a:xfrm>
              <a:off x="273607" y="784675"/>
              <a:ext cx="163200" cy="1632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5" name="Google Shape;125;p8"/>
            <p:cNvSpPr/>
            <p:nvPr/>
          </p:nvSpPr>
          <p:spPr>
            <a:xfrm>
              <a:off x="273607" y="1891375"/>
              <a:ext cx="163200" cy="1632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6" name="Google Shape;126;p8"/>
            <p:cNvSpPr/>
            <p:nvPr/>
          </p:nvSpPr>
          <p:spPr>
            <a:xfrm>
              <a:off x="273607" y="3079675"/>
              <a:ext cx="163200" cy="1632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7" name="Google Shape;127;p8"/>
            <p:cNvSpPr/>
            <p:nvPr/>
          </p:nvSpPr>
          <p:spPr>
            <a:xfrm>
              <a:off x="273607" y="4104775"/>
              <a:ext cx="163200" cy="1632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128" name="Google Shape;128;p8"/>
          <p:cNvSpPr txBox="1">
            <a:spLocks noGrp="1"/>
          </p:cNvSpPr>
          <p:nvPr>
            <p:ph type="title"/>
          </p:nvPr>
        </p:nvSpPr>
        <p:spPr>
          <a:xfrm>
            <a:off x="1648200" y="1524000"/>
            <a:ext cx="4112400" cy="36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54644466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0" name="Google Shape;130;p9"/>
          <p:cNvCxnSpPr/>
          <p:nvPr/>
        </p:nvCxnSpPr>
        <p:spPr>
          <a:xfrm>
            <a:off x="955600" y="11550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1" name="Google Shape;131;p9"/>
          <p:cNvCxnSpPr/>
          <p:nvPr/>
        </p:nvCxnSpPr>
        <p:spPr>
          <a:xfrm>
            <a:off x="955600" y="18928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2" name="Google Shape;132;p9"/>
          <p:cNvCxnSpPr/>
          <p:nvPr/>
        </p:nvCxnSpPr>
        <p:spPr>
          <a:xfrm>
            <a:off x="955600" y="26306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3" name="Google Shape;133;p9"/>
          <p:cNvCxnSpPr/>
          <p:nvPr/>
        </p:nvCxnSpPr>
        <p:spPr>
          <a:xfrm>
            <a:off x="955600" y="33684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4" name="Google Shape;134;p9"/>
          <p:cNvCxnSpPr/>
          <p:nvPr/>
        </p:nvCxnSpPr>
        <p:spPr>
          <a:xfrm>
            <a:off x="955600" y="41062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5" name="Google Shape;135;p9"/>
          <p:cNvCxnSpPr/>
          <p:nvPr/>
        </p:nvCxnSpPr>
        <p:spPr>
          <a:xfrm>
            <a:off x="955600" y="48440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6" name="Google Shape;136;p9"/>
          <p:cNvCxnSpPr/>
          <p:nvPr/>
        </p:nvCxnSpPr>
        <p:spPr>
          <a:xfrm>
            <a:off x="955600" y="55818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7" name="Google Shape;137;p9"/>
          <p:cNvCxnSpPr/>
          <p:nvPr/>
        </p:nvCxnSpPr>
        <p:spPr>
          <a:xfrm>
            <a:off x="955600" y="63196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8" name="Google Shape;138;p9"/>
          <p:cNvSpPr/>
          <p:nvPr/>
        </p:nvSpPr>
        <p:spPr>
          <a:xfrm>
            <a:off x="0" y="-22467"/>
            <a:ext cx="955600" cy="6880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28575" dist="19050" dir="19380000" algn="bl" rotWithShape="0">
              <a:srgbClr val="000000">
                <a:alpha val="21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39" name="Google Shape;139;p9"/>
          <p:cNvSpPr/>
          <p:nvPr/>
        </p:nvSpPr>
        <p:spPr>
          <a:xfrm>
            <a:off x="364809" y="10462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40" name="Google Shape;140;p9"/>
          <p:cNvSpPr/>
          <p:nvPr/>
        </p:nvSpPr>
        <p:spPr>
          <a:xfrm>
            <a:off x="364809" y="25218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41" name="Google Shape;141;p9"/>
          <p:cNvSpPr/>
          <p:nvPr/>
        </p:nvSpPr>
        <p:spPr>
          <a:xfrm>
            <a:off x="364809" y="41062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42" name="Google Shape;142;p9"/>
          <p:cNvSpPr/>
          <p:nvPr/>
        </p:nvSpPr>
        <p:spPr>
          <a:xfrm>
            <a:off x="364809" y="54730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43" name="Google Shape;143;p9"/>
          <p:cNvSpPr txBox="1">
            <a:spLocks noGrp="1"/>
          </p:cNvSpPr>
          <p:nvPr>
            <p:ph type="title"/>
          </p:nvPr>
        </p:nvSpPr>
        <p:spPr>
          <a:xfrm>
            <a:off x="1914400" y="460305"/>
            <a:ext cx="9323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400">
                <a:solidFill>
                  <a:schemeClr val="dk1"/>
                </a:solidFill>
                <a:latin typeface="Odibee Sans"/>
                <a:ea typeface="Odibee Sans"/>
                <a:cs typeface="Odibee Sans"/>
                <a:sym typeface="Odibee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9"/>
          <p:cNvSpPr txBox="1">
            <a:spLocks noGrp="1"/>
          </p:cNvSpPr>
          <p:nvPr>
            <p:ph type="subTitle" idx="1"/>
          </p:nvPr>
        </p:nvSpPr>
        <p:spPr>
          <a:xfrm rot="-302252">
            <a:off x="2227344" y="3135973"/>
            <a:ext cx="4919803" cy="193468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145" name="Google Shape;145;p9"/>
          <p:cNvSpPr txBox="1">
            <a:spLocks noGrp="1"/>
          </p:cNvSpPr>
          <p:nvPr>
            <p:ph type="subTitle" idx="2"/>
          </p:nvPr>
        </p:nvSpPr>
        <p:spPr>
          <a:xfrm rot="974">
            <a:off x="7002800" y="2895237"/>
            <a:ext cx="4233600" cy="6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067">
                <a:solidFill>
                  <a:schemeClr val="lt1"/>
                </a:solidFill>
                <a:latin typeface="Odibee Sans"/>
                <a:ea typeface="Odibee Sans"/>
                <a:cs typeface="Odibee Sans"/>
                <a:sym typeface="Odibee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146" name="Google Shape;146;p9"/>
          <p:cNvSpPr/>
          <p:nvPr/>
        </p:nvSpPr>
        <p:spPr>
          <a:xfrm rot="5400000" flipH="1">
            <a:off x="11361467" y="-124467"/>
            <a:ext cx="720400" cy="969200"/>
          </a:xfrm>
          <a:prstGeom prst="rtTriangle">
            <a:avLst/>
          </a:prstGeom>
          <a:solidFill>
            <a:schemeClr val="lt1"/>
          </a:solidFill>
          <a:ln>
            <a:noFill/>
          </a:ln>
          <a:effectLst>
            <a:outerShdw blurRad="57150" dist="19050" dir="1860000" algn="bl" rotWithShape="0">
              <a:srgbClr val="000000">
                <a:alpha val="18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66025475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" name="Google Shape;148;p10"/>
          <p:cNvGrpSpPr/>
          <p:nvPr/>
        </p:nvGrpSpPr>
        <p:grpSpPr>
          <a:xfrm>
            <a:off x="0" y="-22467"/>
            <a:ext cx="12192000" cy="6880400"/>
            <a:chOff x="0" y="-16850"/>
            <a:chExt cx="9144000" cy="5160300"/>
          </a:xfrm>
        </p:grpSpPr>
        <p:cxnSp>
          <p:nvCxnSpPr>
            <p:cNvPr id="149" name="Google Shape;149;p10"/>
            <p:cNvCxnSpPr/>
            <p:nvPr/>
          </p:nvCxnSpPr>
          <p:spPr>
            <a:xfrm>
              <a:off x="716700" y="866275"/>
              <a:ext cx="8427300" cy="0"/>
            </a:xfrm>
            <a:prstGeom prst="straightConnector1">
              <a:avLst/>
            </a:prstGeom>
            <a:noFill/>
            <a:ln w="9525" cap="flat" cmpd="sng">
              <a:solidFill>
                <a:srgbClr val="EAE9E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0" name="Google Shape;150;p10"/>
            <p:cNvCxnSpPr/>
            <p:nvPr/>
          </p:nvCxnSpPr>
          <p:spPr>
            <a:xfrm>
              <a:off x="716700" y="1419625"/>
              <a:ext cx="8427300" cy="0"/>
            </a:xfrm>
            <a:prstGeom prst="straightConnector1">
              <a:avLst/>
            </a:prstGeom>
            <a:noFill/>
            <a:ln w="9525" cap="flat" cmpd="sng">
              <a:solidFill>
                <a:srgbClr val="EAE9E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" name="Google Shape;151;p10"/>
            <p:cNvCxnSpPr/>
            <p:nvPr/>
          </p:nvCxnSpPr>
          <p:spPr>
            <a:xfrm>
              <a:off x="716700" y="1972975"/>
              <a:ext cx="8427300" cy="0"/>
            </a:xfrm>
            <a:prstGeom prst="straightConnector1">
              <a:avLst/>
            </a:prstGeom>
            <a:noFill/>
            <a:ln w="9525" cap="flat" cmpd="sng">
              <a:solidFill>
                <a:srgbClr val="EAE9E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2" name="Google Shape;152;p10"/>
            <p:cNvCxnSpPr/>
            <p:nvPr/>
          </p:nvCxnSpPr>
          <p:spPr>
            <a:xfrm>
              <a:off x="716700" y="2526325"/>
              <a:ext cx="8427300" cy="0"/>
            </a:xfrm>
            <a:prstGeom prst="straightConnector1">
              <a:avLst/>
            </a:prstGeom>
            <a:noFill/>
            <a:ln w="9525" cap="flat" cmpd="sng">
              <a:solidFill>
                <a:srgbClr val="EAE9E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3" name="Google Shape;153;p10"/>
            <p:cNvCxnSpPr/>
            <p:nvPr/>
          </p:nvCxnSpPr>
          <p:spPr>
            <a:xfrm>
              <a:off x="716700" y="3079675"/>
              <a:ext cx="8427300" cy="0"/>
            </a:xfrm>
            <a:prstGeom prst="straightConnector1">
              <a:avLst/>
            </a:prstGeom>
            <a:noFill/>
            <a:ln w="9525" cap="flat" cmpd="sng">
              <a:solidFill>
                <a:srgbClr val="EAE9E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4" name="Google Shape;154;p10"/>
            <p:cNvCxnSpPr/>
            <p:nvPr/>
          </p:nvCxnSpPr>
          <p:spPr>
            <a:xfrm>
              <a:off x="716700" y="3633025"/>
              <a:ext cx="8427300" cy="0"/>
            </a:xfrm>
            <a:prstGeom prst="straightConnector1">
              <a:avLst/>
            </a:prstGeom>
            <a:noFill/>
            <a:ln w="9525" cap="flat" cmpd="sng">
              <a:solidFill>
                <a:srgbClr val="EAE9E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5" name="Google Shape;155;p10"/>
            <p:cNvCxnSpPr/>
            <p:nvPr/>
          </p:nvCxnSpPr>
          <p:spPr>
            <a:xfrm>
              <a:off x="716700" y="4186375"/>
              <a:ext cx="8427300" cy="0"/>
            </a:xfrm>
            <a:prstGeom prst="straightConnector1">
              <a:avLst/>
            </a:prstGeom>
            <a:noFill/>
            <a:ln w="9525" cap="flat" cmpd="sng">
              <a:solidFill>
                <a:srgbClr val="EAE9E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6" name="Google Shape;156;p10"/>
            <p:cNvCxnSpPr/>
            <p:nvPr/>
          </p:nvCxnSpPr>
          <p:spPr>
            <a:xfrm>
              <a:off x="716700" y="4739725"/>
              <a:ext cx="8427300" cy="0"/>
            </a:xfrm>
            <a:prstGeom prst="straightConnector1">
              <a:avLst/>
            </a:prstGeom>
            <a:noFill/>
            <a:ln w="9525" cap="flat" cmpd="sng">
              <a:solidFill>
                <a:srgbClr val="EAE9E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57" name="Google Shape;157;p10"/>
            <p:cNvSpPr/>
            <p:nvPr/>
          </p:nvSpPr>
          <p:spPr>
            <a:xfrm>
              <a:off x="0" y="-16850"/>
              <a:ext cx="716700" cy="5160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28575" dist="19050" dir="19380000" algn="bl" rotWithShape="0">
                <a:srgbClr val="000000">
                  <a:alpha val="21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8" name="Google Shape;158;p10"/>
            <p:cNvSpPr/>
            <p:nvPr/>
          </p:nvSpPr>
          <p:spPr>
            <a:xfrm>
              <a:off x="273607" y="784675"/>
              <a:ext cx="163200" cy="1632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9" name="Google Shape;159;p10"/>
            <p:cNvSpPr/>
            <p:nvPr/>
          </p:nvSpPr>
          <p:spPr>
            <a:xfrm>
              <a:off x="273607" y="1891375"/>
              <a:ext cx="163200" cy="1632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0" name="Google Shape;160;p10"/>
            <p:cNvSpPr/>
            <p:nvPr/>
          </p:nvSpPr>
          <p:spPr>
            <a:xfrm>
              <a:off x="273607" y="3079675"/>
              <a:ext cx="163200" cy="1632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1" name="Google Shape;161;p10"/>
            <p:cNvSpPr/>
            <p:nvPr/>
          </p:nvSpPr>
          <p:spPr>
            <a:xfrm>
              <a:off x="273607" y="4104775"/>
              <a:ext cx="163200" cy="1632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162" name="Google Shape;162;p10"/>
          <p:cNvSpPr txBox="1">
            <a:spLocks noGrp="1"/>
          </p:cNvSpPr>
          <p:nvPr>
            <p:ph type="title"/>
          </p:nvPr>
        </p:nvSpPr>
        <p:spPr>
          <a:xfrm>
            <a:off x="1914400" y="460305"/>
            <a:ext cx="9323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400">
                <a:solidFill>
                  <a:schemeClr val="dk1"/>
                </a:solidFill>
                <a:latin typeface="Odibee Sans"/>
                <a:ea typeface="Odibee Sans"/>
                <a:cs typeface="Odibee Sans"/>
                <a:sym typeface="Odibee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63" name="Google Shape;163;p10"/>
          <p:cNvSpPr/>
          <p:nvPr/>
        </p:nvSpPr>
        <p:spPr>
          <a:xfrm rot="5400000" flipH="1">
            <a:off x="11361467" y="-124467"/>
            <a:ext cx="720400" cy="969200"/>
          </a:xfrm>
          <a:prstGeom prst="rtTriangle">
            <a:avLst/>
          </a:prstGeom>
          <a:solidFill>
            <a:schemeClr val="lt1"/>
          </a:solidFill>
          <a:ln>
            <a:noFill/>
          </a:ln>
          <a:effectLst>
            <a:outerShdw blurRad="57150" dist="19050" dir="1860000" algn="bl" rotWithShape="0">
              <a:srgbClr val="000000">
                <a:alpha val="18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80090019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5" name="Google Shape;165;p11"/>
          <p:cNvGrpSpPr/>
          <p:nvPr/>
        </p:nvGrpSpPr>
        <p:grpSpPr>
          <a:xfrm>
            <a:off x="0" y="-22467"/>
            <a:ext cx="12192000" cy="6880400"/>
            <a:chOff x="0" y="-16850"/>
            <a:chExt cx="9144000" cy="5160300"/>
          </a:xfrm>
        </p:grpSpPr>
        <p:cxnSp>
          <p:nvCxnSpPr>
            <p:cNvPr id="166" name="Google Shape;166;p11"/>
            <p:cNvCxnSpPr/>
            <p:nvPr/>
          </p:nvCxnSpPr>
          <p:spPr>
            <a:xfrm>
              <a:off x="716700" y="866275"/>
              <a:ext cx="8427300" cy="0"/>
            </a:xfrm>
            <a:prstGeom prst="straightConnector1">
              <a:avLst/>
            </a:prstGeom>
            <a:noFill/>
            <a:ln w="9525" cap="flat" cmpd="sng">
              <a:solidFill>
                <a:srgbClr val="EAE9E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7" name="Google Shape;167;p11"/>
            <p:cNvCxnSpPr/>
            <p:nvPr/>
          </p:nvCxnSpPr>
          <p:spPr>
            <a:xfrm>
              <a:off x="716700" y="1419625"/>
              <a:ext cx="8427300" cy="0"/>
            </a:xfrm>
            <a:prstGeom prst="straightConnector1">
              <a:avLst/>
            </a:prstGeom>
            <a:noFill/>
            <a:ln w="9525" cap="flat" cmpd="sng">
              <a:solidFill>
                <a:srgbClr val="EAE9E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8" name="Google Shape;168;p11"/>
            <p:cNvCxnSpPr/>
            <p:nvPr/>
          </p:nvCxnSpPr>
          <p:spPr>
            <a:xfrm>
              <a:off x="716700" y="1972975"/>
              <a:ext cx="8427300" cy="0"/>
            </a:xfrm>
            <a:prstGeom prst="straightConnector1">
              <a:avLst/>
            </a:prstGeom>
            <a:noFill/>
            <a:ln w="9525" cap="flat" cmpd="sng">
              <a:solidFill>
                <a:srgbClr val="EAE9E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9" name="Google Shape;169;p11"/>
            <p:cNvCxnSpPr/>
            <p:nvPr/>
          </p:nvCxnSpPr>
          <p:spPr>
            <a:xfrm>
              <a:off x="716700" y="2526325"/>
              <a:ext cx="8427300" cy="0"/>
            </a:xfrm>
            <a:prstGeom prst="straightConnector1">
              <a:avLst/>
            </a:prstGeom>
            <a:noFill/>
            <a:ln w="9525" cap="flat" cmpd="sng">
              <a:solidFill>
                <a:srgbClr val="EAE9E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0" name="Google Shape;170;p11"/>
            <p:cNvCxnSpPr/>
            <p:nvPr/>
          </p:nvCxnSpPr>
          <p:spPr>
            <a:xfrm>
              <a:off x="716700" y="3079675"/>
              <a:ext cx="8427300" cy="0"/>
            </a:xfrm>
            <a:prstGeom prst="straightConnector1">
              <a:avLst/>
            </a:prstGeom>
            <a:noFill/>
            <a:ln w="9525" cap="flat" cmpd="sng">
              <a:solidFill>
                <a:srgbClr val="EAE9E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1" name="Google Shape;171;p11"/>
            <p:cNvCxnSpPr/>
            <p:nvPr/>
          </p:nvCxnSpPr>
          <p:spPr>
            <a:xfrm>
              <a:off x="716700" y="3633025"/>
              <a:ext cx="8427300" cy="0"/>
            </a:xfrm>
            <a:prstGeom prst="straightConnector1">
              <a:avLst/>
            </a:prstGeom>
            <a:noFill/>
            <a:ln w="9525" cap="flat" cmpd="sng">
              <a:solidFill>
                <a:srgbClr val="EAE9E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2" name="Google Shape;172;p11"/>
            <p:cNvCxnSpPr/>
            <p:nvPr/>
          </p:nvCxnSpPr>
          <p:spPr>
            <a:xfrm>
              <a:off x="716700" y="4186375"/>
              <a:ext cx="8427300" cy="0"/>
            </a:xfrm>
            <a:prstGeom prst="straightConnector1">
              <a:avLst/>
            </a:prstGeom>
            <a:noFill/>
            <a:ln w="9525" cap="flat" cmpd="sng">
              <a:solidFill>
                <a:srgbClr val="EAE9E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3" name="Google Shape;173;p11"/>
            <p:cNvCxnSpPr/>
            <p:nvPr/>
          </p:nvCxnSpPr>
          <p:spPr>
            <a:xfrm>
              <a:off x="716700" y="4739725"/>
              <a:ext cx="8427300" cy="0"/>
            </a:xfrm>
            <a:prstGeom prst="straightConnector1">
              <a:avLst/>
            </a:prstGeom>
            <a:noFill/>
            <a:ln w="9525" cap="flat" cmpd="sng">
              <a:solidFill>
                <a:srgbClr val="EAE9E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74" name="Google Shape;174;p11"/>
            <p:cNvSpPr/>
            <p:nvPr/>
          </p:nvSpPr>
          <p:spPr>
            <a:xfrm>
              <a:off x="0" y="-16850"/>
              <a:ext cx="716700" cy="5160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28575" dist="19050" dir="19380000" algn="bl" rotWithShape="0">
                <a:srgbClr val="000000">
                  <a:alpha val="21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5" name="Google Shape;175;p11"/>
            <p:cNvSpPr/>
            <p:nvPr/>
          </p:nvSpPr>
          <p:spPr>
            <a:xfrm>
              <a:off x="273607" y="784675"/>
              <a:ext cx="163200" cy="1632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6" name="Google Shape;176;p11"/>
            <p:cNvSpPr/>
            <p:nvPr/>
          </p:nvSpPr>
          <p:spPr>
            <a:xfrm>
              <a:off x="273607" y="1891375"/>
              <a:ext cx="163200" cy="1632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7" name="Google Shape;177;p11"/>
            <p:cNvSpPr/>
            <p:nvPr/>
          </p:nvSpPr>
          <p:spPr>
            <a:xfrm>
              <a:off x="273607" y="3079675"/>
              <a:ext cx="163200" cy="1632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8" name="Google Shape;178;p11"/>
            <p:cNvSpPr/>
            <p:nvPr/>
          </p:nvSpPr>
          <p:spPr>
            <a:xfrm>
              <a:off x="273607" y="4104775"/>
              <a:ext cx="163200" cy="1632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179" name="Google Shape;179;p11"/>
          <p:cNvSpPr txBox="1">
            <a:spLocks noGrp="1"/>
          </p:cNvSpPr>
          <p:nvPr>
            <p:ph type="title" hasCustomPrompt="1"/>
          </p:nvPr>
        </p:nvSpPr>
        <p:spPr>
          <a:xfrm>
            <a:off x="1915600" y="1809867"/>
            <a:ext cx="93208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80" name="Google Shape;180;p11"/>
          <p:cNvSpPr txBox="1">
            <a:spLocks noGrp="1"/>
          </p:cNvSpPr>
          <p:nvPr>
            <p:ph type="body" idx="1"/>
          </p:nvPr>
        </p:nvSpPr>
        <p:spPr>
          <a:xfrm>
            <a:off x="3401000" y="4271300"/>
            <a:ext cx="6350000" cy="17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algn="ctr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ctr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ctr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ctr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ctr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ctr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ctr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ctr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81" name="Google Shape;181;p11"/>
          <p:cNvSpPr/>
          <p:nvPr/>
        </p:nvSpPr>
        <p:spPr>
          <a:xfrm rot="5400000" flipH="1">
            <a:off x="11361467" y="-124467"/>
            <a:ext cx="720400" cy="969200"/>
          </a:xfrm>
          <a:prstGeom prst="rtTriangle">
            <a:avLst/>
          </a:prstGeom>
          <a:solidFill>
            <a:schemeClr val="lt1"/>
          </a:solidFill>
          <a:ln>
            <a:noFill/>
          </a:ln>
          <a:effectLst>
            <a:outerShdw blurRad="57150" dist="19050" dir="1860000" algn="bl" rotWithShape="0">
              <a:srgbClr val="000000">
                <a:alpha val="18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3732468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1583262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4" name="Google Shape;184;p13"/>
          <p:cNvCxnSpPr/>
          <p:nvPr/>
        </p:nvCxnSpPr>
        <p:spPr>
          <a:xfrm>
            <a:off x="955600" y="11550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5" name="Google Shape;185;p13"/>
          <p:cNvCxnSpPr/>
          <p:nvPr/>
        </p:nvCxnSpPr>
        <p:spPr>
          <a:xfrm>
            <a:off x="955600" y="18928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6" name="Google Shape;186;p13"/>
          <p:cNvCxnSpPr/>
          <p:nvPr/>
        </p:nvCxnSpPr>
        <p:spPr>
          <a:xfrm>
            <a:off x="955600" y="26306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7" name="Google Shape;187;p13"/>
          <p:cNvCxnSpPr/>
          <p:nvPr/>
        </p:nvCxnSpPr>
        <p:spPr>
          <a:xfrm>
            <a:off x="955600" y="33684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8" name="Google Shape;188;p13"/>
          <p:cNvCxnSpPr/>
          <p:nvPr/>
        </p:nvCxnSpPr>
        <p:spPr>
          <a:xfrm>
            <a:off x="955600" y="41062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9" name="Google Shape;189;p13"/>
          <p:cNvCxnSpPr/>
          <p:nvPr/>
        </p:nvCxnSpPr>
        <p:spPr>
          <a:xfrm>
            <a:off x="955600" y="48440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0" name="Google Shape;190;p13"/>
          <p:cNvCxnSpPr/>
          <p:nvPr/>
        </p:nvCxnSpPr>
        <p:spPr>
          <a:xfrm>
            <a:off x="955600" y="55818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1" name="Google Shape;191;p13"/>
          <p:cNvCxnSpPr/>
          <p:nvPr/>
        </p:nvCxnSpPr>
        <p:spPr>
          <a:xfrm>
            <a:off x="955600" y="63196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2" name="Google Shape;192;p13"/>
          <p:cNvSpPr/>
          <p:nvPr/>
        </p:nvSpPr>
        <p:spPr>
          <a:xfrm>
            <a:off x="0" y="-22467"/>
            <a:ext cx="955600" cy="6880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28575" dist="19050" dir="19380000" algn="bl" rotWithShape="0">
              <a:srgbClr val="000000">
                <a:alpha val="21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93" name="Google Shape;193;p13"/>
          <p:cNvSpPr/>
          <p:nvPr/>
        </p:nvSpPr>
        <p:spPr>
          <a:xfrm>
            <a:off x="364809" y="10462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94" name="Google Shape;194;p13"/>
          <p:cNvSpPr/>
          <p:nvPr/>
        </p:nvSpPr>
        <p:spPr>
          <a:xfrm>
            <a:off x="364809" y="25218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95" name="Google Shape;195;p13"/>
          <p:cNvSpPr/>
          <p:nvPr/>
        </p:nvSpPr>
        <p:spPr>
          <a:xfrm>
            <a:off x="364809" y="41062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96" name="Google Shape;196;p13"/>
          <p:cNvSpPr/>
          <p:nvPr/>
        </p:nvSpPr>
        <p:spPr>
          <a:xfrm>
            <a:off x="364809" y="54730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grpSp>
        <p:nvGrpSpPr>
          <p:cNvPr id="197" name="Google Shape;197;p13"/>
          <p:cNvGrpSpPr/>
          <p:nvPr/>
        </p:nvGrpSpPr>
        <p:grpSpPr>
          <a:xfrm>
            <a:off x="11107667" y="-18735"/>
            <a:ext cx="539543" cy="2411120"/>
            <a:chOff x="8574475" y="-14051"/>
            <a:chExt cx="404657" cy="1808340"/>
          </a:xfrm>
        </p:grpSpPr>
        <p:sp>
          <p:nvSpPr>
            <p:cNvPr id="198" name="Google Shape;198;p13"/>
            <p:cNvSpPr/>
            <p:nvPr/>
          </p:nvSpPr>
          <p:spPr>
            <a:xfrm>
              <a:off x="8574475" y="-14051"/>
              <a:ext cx="404657" cy="1808340"/>
            </a:xfrm>
            <a:custGeom>
              <a:avLst/>
              <a:gdLst/>
              <a:ahLst/>
              <a:cxnLst/>
              <a:rect l="l" t="t" r="r" b="b"/>
              <a:pathLst>
                <a:path w="8244" h="36841" extrusionOk="0">
                  <a:moveTo>
                    <a:pt x="0" y="0"/>
                  </a:moveTo>
                  <a:lnTo>
                    <a:pt x="0" y="36840"/>
                  </a:lnTo>
                  <a:lnTo>
                    <a:pt x="4124" y="32829"/>
                  </a:lnTo>
                  <a:lnTo>
                    <a:pt x="8244" y="36840"/>
                  </a:lnTo>
                  <a:lnTo>
                    <a:pt x="824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28575" dist="19050" dir="19320000" algn="bl" rotWithShape="0">
                <a:srgbClr val="000000">
                  <a:alpha val="21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9" name="Google Shape;199;p13"/>
            <p:cNvSpPr/>
            <p:nvPr/>
          </p:nvSpPr>
          <p:spPr>
            <a:xfrm>
              <a:off x="8804287" y="-14051"/>
              <a:ext cx="174841" cy="270409"/>
            </a:xfrm>
            <a:custGeom>
              <a:avLst/>
              <a:gdLst/>
              <a:ahLst/>
              <a:cxnLst/>
              <a:rect l="l" t="t" r="r" b="b"/>
              <a:pathLst>
                <a:path w="3562" h="5509" extrusionOk="0">
                  <a:moveTo>
                    <a:pt x="1" y="0"/>
                  </a:moveTo>
                  <a:lnTo>
                    <a:pt x="3562" y="5509"/>
                  </a:lnTo>
                  <a:lnTo>
                    <a:pt x="3562" y="3826"/>
                  </a:lnTo>
                  <a:lnTo>
                    <a:pt x="109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0" name="Google Shape;200;p13"/>
            <p:cNvSpPr/>
            <p:nvPr/>
          </p:nvSpPr>
          <p:spPr>
            <a:xfrm>
              <a:off x="8574475" y="1712730"/>
              <a:ext cx="32494" cy="81530"/>
            </a:xfrm>
            <a:custGeom>
              <a:avLst/>
              <a:gdLst/>
              <a:ahLst/>
              <a:cxnLst/>
              <a:rect l="l" t="t" r="r" b="b"/>
              <a:pathLst>
                <a:path w="662" h="1661" extrusionOk="0">
                  <a:moveTo>
                    <a:pt x="0" y="1"/>
                  </a:moveTo>
                  <a:lnTo>
                    <a:pt x="0" y="1660"/>
                  </a:lnTo>
                  <a:lnTo>
                    <a:pt x="662" y="101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1" name="Google Shape;201;p13"/>
            <p:cNvSpPr/>
            <p:nvPr/>
          </p:nvSpPr>
          <p:spPr>
            <a:xfrm>
              <a:off x="8629302" y="-14051"/>
              <a:ext cx="349829" cy="541015"/>
            </a:xfrm>
            <a:custGeom>
              <a:avLst/>
              <a:gdLst/>
              <a:ahLst/>
              <a:cxnLst/>
              <a:rect l="l" t="t" r="r" b="b"/>
              <a:pathLst>
                <a:path w="7127" h="11022" extrusionOk="0">
                  <a:moveTo>
                    <a:pt x="1" y="0"/>
                  </a:moveTo>
                  <a:lnTo>
                    <a:pt x="7127" y="11021"/>
                  </a:lnTo>
                  <a:lnTo>
                    <a:pt x="7127" y="9338"/>
                  </a:lnTo>
                  <a:lnTo>
                    <a:pt x="109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2" name="Google Shape;202;p13"/>
            <p:cNvSpPr/>
            <p:nvPr/>
          </p:nvSpPr>
          <p:spPr>
            <a:xfrm>
              <a:off x="8574475" y="89173"/>
              <a:ext cx="404657" cy="708346"/>
            </a:xfrm>
            <a:custGeom>
              <a:avLst/>
              <a:gdLst/>
              <a:ahLst/>
              <a:cxnLst/>
              <a:rect l="l" t="t" r="r" b="b"/>
              <a:pathLst>
                <a:path w="8244" h="14431" extrusionOk="0">
                  <a:moveTo>
                    <a:pt x="0" y="1"/>
                  </a:moveTo>
                  <a:lnTo>
                    <a:pt x="0" y="1683"/>
                  </a:lnTo>
                  <a:lnTo>
                    <a:pt x="8244" y="14431"/>
                  </a:lnTo>
                  <a:lnTo>
                    <a:pt x="8244" y="12748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3" name="Google Shape;203;p13"/>
            <p:cNvSpPr/>
            <p:nvPr/>
          </p:nvSpPr>
          <p:spPr>
            <a:xfrm>
              <a:off x="8574475" y="1171430"/>
              <a:ext cx="399306" cy="617637"/>
            </a:xfrm>
            <a:custGeom>
              <a:avLst/>
              <a:gdLst/>
              <a:ahLst/>
              <a:cxnLst/>
              <a:rect l="l" t="t" r="r" b="b"/>
              <a:pathLst>
                <a:path w="8135" h="12583" extrusionOk="0">
                  <a:moveTo>
                    <a:pt x="0" y="1"/>
                  </a:moveTo>
                  <a:lnTo>
                    <a:pt x="0" y="1687"/>
                  </a:lnTo>
                  <a:lnTo>
                    <a:pt x="5199" y="9722"/>
                  </a:lnTo>
                  <a:lnTo>
                    <a:pt x="8135" y="1258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4" name="Google Shape;204;p13"/>
            <p:cNvSpPr/>
            <p:nvPr/>
          </p:nvSpPr>
          <p:spPr>
            <a:xfrm>
              <a:off x="8574475" y="1442178"/>
              <a:ext cx="139794" cy="248076"/>
            </a:xfrm>
            <a:custGeom>
              <a:avLst/>
              <a:gdLst/>
              <a:ahLst/>
              <a:cxnLst/>
              <a:rect l="l" t="t" r="r" b="b"/>
              <a:pathLst>
                <a:path w="2848" h="5054" extrusionOk="0">
                  <a:moveTo>
                    <a:pt x="0" y="0"/>
                  </a:moveTo>
                  <a:lnTo>
                    <a:pt x="0" y="1684"/>
                  </a:lnTo>
                  <a:lnTo>
                    <a:pt x="2180" y="5053"/>
                  </a:lnTo>
                  <a:lnTo>
                    <a:pt x="2847" y="440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5" name="Google Shape;205;p13"/>
            <p:cNvSpPr/>
            <p:nvPr/>
          </p:nvSpPr>
          <p:spPr>
            <a:xfrm>
              <a:off x="8574475" y="900878"/>
              <a:ext cx="404657" cy="708542"/>
            </a:xfrm>
            <a:custGeom>
              <a:avLst/>
              <a:gdLst/>
              <a:ahLst/>
              <a:cxnLst/>
              <a:rect l="l" t="t" r="r" b="b"/>
              <a:pathLst>
                <a:path w="8244" h="14435" extrusionOk="0">
                  <a:moveTo>
                    <a:pt x="0" y="0"/>
                  </a:moveTo>
                  <a:lnTo>
                    <a:pt x="0" y="1687"/>
                  </a:lnTo>
                  <a:lnTo>
                    <a:pt x="8244" y="14434"/>
                  </a:lnTo>
                  <a:lnTo>
                    <a:pt x="8244" y="127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6" name="Google Shape;206;p13"/>
            <p:cNvSpPr/>
            <p:nvPr/>
          </p:nvSpPr>
          <p:spPr>
            <a:xfrm>
              <a:off x="8574475" y="359725"/>
              <a:ext cx="404657" cy="708395"/>
            </a:xfrm>
            <a:custGeom>
              <a:avLst/>
              <a:gdLst/>
              <a:ahLst/>
              <a:cxnLst/>
              <a:rect l="l" t="t" r="r" b="b"/>
              <a:pathLst>
                <a:path w="8244" h="14432" extrusionOk="0">
                  <a:moveTo>
                    <a:pt x="0" y="0"/>
                  </a:moveTo>
                  <a:lnTo>
                    <a:pt x="0" y="1683"/>
                  </a:lnTo>
                  <a:lnTo>
                    <a:pt x="8244" y="14431"/>
                  </a:lnTo>
                  <a:lnTo>
                    <a:pt x="8244" y="127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7" name="Google Shape;207;p13"/>
            <p:cNvSpPr/>
            <p:nvPr/>
          </p:nvSpPr>
          <p:spPr>
            <a:xfrm>
              <a:off x="8574475" y="630277"/>
              <a:ext cx="404657" cy="708591"/>
            </a:xfrm>
            <a:custGeom>
              <a:avLst/>
              <a:gdLst/>
              <a:ahLst/>
              <a:cxnLst/>
              <a:rect l="l" t="t" r="r" b="b"/>
              <a:pathLst>
                <a:path w="8244" h="14436" extrusionOk="0">
                  <a:moveTo>
                    <a:pt x="0" y="1"/>
                  </a:moveTo>
                  <a:lnTo>
                    <a:pt x="0" y="1684"/>
                  </a:lnTo>
                  <a:lnTo>
                    <a:pt x="8244" y="14435"/>
                  </a:lnTo>
                  <a:lnTo>
                    <a:pt x="8244" y="1274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208" name="Google Shape;208;p13"/>
          <p:cNvSpPr txBox="1">
            <a:spLocks noGrp="1"/>
          </p:cNvSpPr>
          <p:nvPr>
            <p:ph type="title"/>
          </p:nvPr>
        </p:nvSpPr>
        <p:spPr>
          <a:xfrm>
            <a:off x="6912525" y="1680295"/>
            <a:ext cx="4112400" cy="63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  <p:sp>
        <p:nvSpPr>
          <p:cNvPr id="209" name="Google Shape;209;p13"/>
          <p:cNvSpPr txBox="1">
            <a:spLocks noGrp="1"/>
          </p:cNvSpPr>
          <p:nvPr>
            <p:ph type="title" idx="2"/>
          </p:nvPr>
        </p:nvSpPr>
        <p:spPr>
          <a:xfrm>
            <a:off x="2110400" y="1680295"/>
            <a:ext cx="4112400" cy="63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  <p:sp>
        <p:nvSpPr>
          <p:cNvPr id="210" name="Google Shape;210;p13"/>
          <p:cNvSpPr txBox="1">
            <a:spLocks noGrp="1"/>
          </p:cNvSpPr>
          <p:nvPr>
            <p:ph type="subTitle" idx="1"/>
          </p:nvPr>
        </p:nvSpPr>
        <p:spPr>
          <a:xfrm flipH="1">
            <a:off x="2363615" y="2261821"/>
            <a:ext cx="3606400" cy="78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idact Gothic"/>
              <a:buNone/>
              <a:defRPr sz="1867"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1" name="Google Shape;211;p13"/>
          <p:cNvSpPr txBox="1">
            <a:spLocks noGrp="1"/>
          </p:cNvSpPr>
          <p:nvPr>
            <p:ph type="subTitle" idx="3"/>
          </p:nvPr>
        </p:nvSpPr>
        <p:spPr>
          <a:xfrm flipH="1">
            <a:off x="7182465" y="2261823"/>
            <a:ext cx="3606000" cy="78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idact Gothic"/>
              <a:buNone/>
              <a:defRPr sz="1867"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2" name="Google Shape;212;p13"/>
          <p:cNvSpPr txBox="1">
            <a:spLocks noGrp="1"/>
          </p:cNvSpPr>
          <p:nvPr>
            <p:ph type="title" idx="4"/>
          </p:nvPr>
        </p:nvSpPr>
        <p:spPr>
          <a:xfrm>
            <a:off x="6912525" y="4730395"/>
            <a:ext cx="4112400" cy="63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  <p:sp>
        <p:nvSpPr>
          <p:cNvPr id="213" name="Google Shape;213;p13"/>
          <p:cNvSpPr txBox="1">
            <a:spLocks noGrp="1"/>
          </p:cNvSpPr>
          <p:nvPr>
            <p:ph type="title" idx="5"/>
          </p:nvPr>
        </p:nvSpPr>
        <p:spPr>
          <a:xfrm>
            <a:off x="2110400" y="4730395"/>
            <a:ext cx="4112400" cy="63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  <p:sp>
        <p:nvSpPr>
          <p:cNvPr id="214" name="Google Shape;214;p13"/>
          <p:cNvSpPr txBox="1">
            <a:spLocks noGrp="1"/>
          </p:cNvSpPr>
          <p:nvPr>
            <p:ph type="subTitle" idx="6"/>
          </p:nvPr>
        </p:nvSpPr>
        <p:spPr>
          <a:xfrm flipH="1">
            <a:off x="2363615" y="5311921"/>
            <a:ext cx="3606400" cy="78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idact Gothic"/>
              <a:buNone/>
              <a:defRPr sz="1867"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5" name="Google Shape;215;p13"/>
          <p:cNvSpPr txBox="1">
            <a:spLocks noGrp="1"/>
          </p:cNvSpPr>
          <p:nvPr>
            <p:ph type="subTitle" idx="7"/>
          </p:nvPr>
        </p:nvSpPr>
        <p:spPr>
          <a:xfrm flipH="1">
            <a:off x="7182465" y="5311923"/>
            <a:ext cx="3606000" cy="78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idact Gothic"/>
              <a:buNone/>
              <a:defRPr sz="1867"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79636179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 2">
  <p:cSld name="Table of contents 2"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0" name="Google Shape;250;p15"/>
          <p:cNvCxnSpPr/>
          <p:nvPr/>
        </p:nvCxnSpPr>
        <p:spPr>
          <a:xfrm>
            <a:off x="955600" y="11550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1" name="Google Shape;251;p15"/>
          <p:cNvCxnSpPr/>
          <p:nvPr/>
        </p:nvCxnSpPr>
        <p:spPr>
          <a:xfrm>
            <a:off x="955600" y="18928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2" name="Google Shape;252;p15"/>
          <p:cNvCxnSpPr/>
          <p:nvPr/>
        </p:nvCxnSpPr>
        <p:spPr>
          <a:xfrm>
            <a:off x="955600" y="26306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3" name="Google Shape;253;p15"/>
          <p:cNvCxnSpPr/>
          <p:nvPr/>
        </p:nvCxnSpPr>
        <p:spPr>
          <a:xfrm>
            <a:off x="955600" y="33684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4" name="Google Shape;254;p15"/>
          <p:cNvCxnSpPr/>
          <p:nvPr/>
        </p:nvCxnSpPr>
        <p:spPr>
          <a:xfrm>
            <a:off x="955600" y="41062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5" name="Google Shape;255;p15"/>
          <p:cNvCxnSpPr/>
          <p:nvPr/>
        </p:nvCxnSpPr>
        <p:spPr>
          <a:xfrm>
            <a:off x="955600" y="48440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6" name="Google Shape;256;p15"/>
          <p:cNvCxnSpPr/>
          <p:nvPr/>
        </p:nvCxnSpPr>
        <p:spPr>
          <a:xfrm>
            <a:off x="955600" y="55818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7" name="Google Shape;257;p15"/>
          <p:cNvCxnSpPr/>
          <p:nvPr/>
        </p:nvCxnSpPr>
        <p:spPr>
          <a:xfrm>
            <a:off x="955600" y="63196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58" name="Google Shape;258;p15"/>
          <p:cNvSpPr/>
          <p:nvPr/>
        </p:nvSpPr>
        <p:spPr>
          <a:xfrm>
            <a:off x="0" y="-22467"/>
            <a:ext cx="955600" cy="6880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28575" dist="19050" dir="19380000" algn="bl" rotWithShape="0">
              <a:srgbClr val="000000">
                <a:alpha val="21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59" name="Google Shape;259;p15"/>
          <p:cNvSpPr/>
          <p:nvPr/>
        </p:nvSpPr>
        <p:spPr>
          <a:xfrm>
            <a:off x="364809" y="10462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60" name="Google Shape;260;p15"/>
          <p:cNvSpPr/>
          <p:nvPr/>
        </p:nvSpPr>
        <p:spPr>
          <a:xfrm>
            <a:off x="364809" y="25218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61" name="Google Shape;261;p15"/>
          <p:cNvSpPr/>
          <p:nvPr/>
        </p:nvSpPr>
        <p:spPr>
          <a:xfrm>
            <a:off x="364809" y="41062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62" name="Google Shape;262;p15"/>
          <p:cNvSpPr/>
          <p:nvPr/>
        </p:nvSpPr>
        <p:spPr>
          <a:xfrm>
            <a:off x="364809" y="54730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63" name="Google Shape;263;p15"/>
          <p:cNvSpPr txBox="1">
            <a:spLocks noGrp="1"/>
          </p:cNvSpPr>
          <p:nvPr>
            <p:ph type="title"/>
          </p:nvPr>
        </p:nvSpPr>
        <p:spPr>
          <a:xfrm>
            <a:off x="8311200" y="1536883"/>
            <a:ext cx="2920800" cy="63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  <p:sp>
        <p:nvSpPr>
          <p:cNvPr id="264" name="Google Shape;264;p15"/>
          <p:cNvSpPr txBox="1">
            <a:spLocks noGrp="1"/>
          </p:cNvSpPr>
          <p:nvPr>
            <p:ph type="title" idx="2"/>
          </p:nvPr>
        </p:nvSpPr>
        <p:spPr>
          <a:xfrm>
            <a:off x="1904133" y="1536917"/>
            <a:ext cx="2920400" cy="63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  <p:sp>
        <p:nvSpPr>
          <p:cNvPr id="265" name="Google Shape;265;p15"/>
          <p:cNvSpPr txBox="1">
            <a:spLocks noGrp="1"/>
          </p:cNvSpPr>
          <p:nvPr>
            <p:ph type="subTitle" idx="1"/>
          </p:nvPr>
        </p:nvSpPr>
        <p:spPr>
          <a:xfrm flipH="1">
            <a:off x="1904363" y="2176516"/>
            <a:ext cx="2920400" cy="63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idact Gothic"/>
              <a:buNone/>
              <a:defRPr sz="1867"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6" name="Google Shape;266;p15"/>
          <p:cNvSpPr txBox="1">
            <a:spLocks noGrp="1"/>
          </p:cNvSpPr>
          <p:nvPr>
            <p:ph type="subTitle" idx="3"/>
          </p:nvPr>
        </p:nvSpPr>
        <p:spPr>
          <a:xfrm flipH="1">
            <a:off x="8311276" y="2176484"/>
            <a:ext cx="2920400" cy="63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idact Gothic"/>
              <a:buNone/>
              <a:defRPr sz="1867"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7" name="Google Shape;267;p15"/>
          <p:cNvSpPr txBox="1">
            <a:spLocks noGrp="1"/>
          </p:cNvSpPr>
          <p:nvPr>
            <p:ph type="title" idx="4"/>
          </p:nvPr>
        </p:nvSpPr>
        <p:spPr>
          <a:xfrm>
            <a:off x="1904304" y="4681284"/>
            <a:ext cx="2920400" cy="63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  <p:sp>
        <p:nvSpPr>
          <p:cNvPr id="268" name="Google Shape;268;p15"/>
          <p:cNvSpPr txBox="1">
            <a:spLocks noGrp="1"/>
          </p:cNvSpPr>
          <p:nvPr>
            <p:ph type="subTitle" idx="5"/>
          </p:nvPr>
        </p:nvSpPr>
        <p:spPr>
          <a:xfrm flipH="1">
            <a:off x="1904533" y="5320884"/>
            <a:ext cx="2920400" cy="63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idact Gothic"/>
              <a:buNone/>
              <a:defRPr sz="1867"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9" name="Google Shape;269;p15"/>
          <p:cNvSpPr txBox="1">
            <a:spLocks noGrp="1"/>
          </p:cNvSpPr>
          <p:nvPr>
            <p:ph type="title" idx="6"/>
          </p:nvPr>
        </p:nvSpPr>
        <p:spPr>
          <a:xfrm>
            <a:off x="5123525" y="4681520"/>
            <a:ext cx="2920800" cy="63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  <p:sp>
        <p:nvSpPr>
          <p:cNvPr id="270" name="Google Shape;270;p15"/>
          <p:cNvSpPr txBox="1">
            <a:spLocks noGrp="1"/>
          </p:cNvSpPr>
          <p:nvPr>
            <p:ph type="title" idx="7"/>
          </p:nvPr>
        </p:nvSpPr>
        <p:spPr>
          <a:xfrm>
            <a:off x="5107667" y="1536899"/>
            <a:ext cx="2920800" cy="63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  <p:sp>
        <p:nvSpPr>
          <p:cNvPr id="271" name="Google Shape;271;p15"/>
          <p:cNvSpPr txBox="1">
            <a:spLocks noGrp="1"/>
          </p:cNvSpPr>
          <p:nvPr>
            <p:ph type="subTitle" idx="8"/>
          </p:nvPr>
        </p:nvSpPr>
        <p:spPr>
          <a:xfrm flipH="1">
            <a:off x="5107823" y="2176496"/>
            <a:ext cx="2920800" cy="63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idact Gothic"/>
              <a:buNone/>
              <a:defRPr sz="1867"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2" name="Google Shape;272;p15"/>
          <p:cNvSpPr txBox="1">
            <a:spLocks noGrp="1"/>
          </p:cNvSpPr>
          <p:nvPr>
            <p:ph type="subTitle" idx="9"/>
          </p:nvPr>
        </p:nvSpPr>
        <p:spPr>
          <a:xfrm flipH="1">
            <a:off x="5123743" y="5321119"/>
            <a:ext cx="2920400" cy="63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idact Gothic"/>
              <a:buNone/>
              <a:defRPr sz="1867"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3" name="Google Shape;273;p15"/>
          <p:cNvSpPr txBox="1">
            <a:spLocks noGrp="1"/>
          </p:cNvSpPr>
          <p:nvPr>
            <p:ph type="title" idx="13" hasCustomPrompt="1"/>
          </p:nvPr>
        </p:nvSpPr>
        <p:spPr>
          <a:xfrm>
            <a:off x="2826152" y="897284"/>
            <a:ext cx="1076400" cy="63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48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274" name="Google Shape;274;p15"/>
          <p:cNvSpPr txBox="1">
            <a:spLocks noGrp="1"/>
          </p:cNvSpPr>
          <p:nvPr>
            <p:ph type="title" idx="14" hasCustomPrompt="1"/>
          </p:nvPr>
        </p:nvSpPr>
        <p:spPr>
          <a:xfrm>
            <a:off x="6045751" y="897284"/>
            <a:ext cx="1076400" cy="63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48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275" name="Google Shape;275;p15"/>
          <p:cNvSpPr txBox="1">
            <a:spLocks noGrp="1"/>
          </p:cNvSpPr>
          <p:nvPr>
            <p:ph type="title" idx="15" hasCustomPrompt="1"/>
          </p:nvPr>
        </p:nvSpPr>
        <p:spPr>
          <a:xfrm>
            <a:off x="2826665" y="4041684"/>
            <a:ext cx="1076400" cy="63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48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276" name="Google Shape;276;p15"/>
          <p:cNvSpPr txBox="1">
            <a:spLocks noGrp="1"/>
          </p:cNvSpPr>
          <p:nvPr>
            <p:ph type="title" idx="16" hasCustomPrompt="1"/>
          </p:nvPr>
        </p:nvSpPr>
        <p:spPr>
          <a:xfrm>
            <a:off x="9233381" y="897317"/>
            <a:ext cx="1076400" cy="63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48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277" name="Google Shape;277;p15"/>
          <p:cNvSpPr txBox="1">
            <a:spLocks noGrp="1"/>
          </p:cNvSpPr>
          <p:nvPr>
            <p:ph type="title" idx="17" hasCustomPrompt="1"/>
          </p:nvPr>
        </p:nvSpPr>
        <p:spPr>
          <a:xfrm>
            <a:off x="6045751" y="4041689"/>
            <a:ext cx="1076400" cy="63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48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278" name="Google Shape;278;p15"/>
          <p:cNvSpPr/>
          <p:nvPr/>
        </p:nvSpPr>
        <p:spPr>
          <a:xfrm rot="5400000" flipH="1">
            <a:off x="11361467" y="-124467"/>
            <a:ext cx="720400" cy="969200"/>
          </a:xfrm>
          <a:prstGeom prst="rtTriangle">
            <a:avLst/>
          </a:prstGeom>
          <a:solidFill>
            <a:schemeClr val="lt1"/>
          </a:solidFill>
          <a:ln>
            <a:noFill/>
          </a:ln>
          <a:effectLst>
            <a:outerShdw blurRad="57150" dist="19050" dir="1860000" algn="bl" rotWithShape="0">
              <a:srgbClr val="000000">
                <a:alpha val="18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66101162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0" name="Google Shape;280;p16"/>
          <p:cNvGrpSpPr/>
          <p:nvPr/>
        </p:nvGrpSpPr>
        <p:grpSpPr>
          <a:xfrm>
            <a:off x="0" y="-22467"/>
            <a:ext cx="12192000" cy="6880400"/>
            <a:chOff x="0" y="-16850"/>
            <a:chExt cx="9144000" cy="5160300"/>
          </a:xfrm>
        </p:grpSpPr>
        <p:cxnSp>
          <p:nvCxnSpPr>
            <p:cNvPr id="281" name="Google Shape;281;p16"/>
            <p:cNvCxnSpPr/>
            <p:nvPr/>
          </p:nvCxnSpPr>
          <p:spPr>
            <a:xfrm>
              <a:off x="716700" y="866275"/>
              <a:ext cx="8427300" cy="0"/>
            </a:xfrm>
            <a:prstGeom prst="straightConnector1">
              <a:avLst/>
            </a:prstGeom>
            <a:noFill/>
            <a:ln w="9525" cap="flat" cmpd="sng">
              <a:solidFill>
                <a:srgbClr val="EAE9E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2" name="Google Shape;282;p16"/>
            <p:cNvCxnSpPr/>
            <p:nvPr/>
          </p:nvCxnSpPr>
          <p:spPr>
            <a:xfrm>
              <a:off x="716700" y="1419625"/>
              <a:ext cx="8427300" cy="0"/>
            </a:xfrm>
            <a:prstGeom prst="straightConnector1">
              <a:avLst/>
            </a:prstGeom>
            <a:noFill/>
            <a:ln w="9525" cap="flat" cmpd="sng">
              <a:solidFill>
                <a:srgbClr val="EAE9E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3" name="Google Shape;283;p16"/>
            <p:cNvCxnSpPr/>
            <p:nvPr/>
          </p:nvCxnSpPr>
          <p:spPr>
            <a:xfrm>
              <a:off x="716700" y="1972975"/>
              <a:ext cx="8427300" cy="0"/>
            </a:xfrm>
            <a:prstGeom prst="straightConnector1">
              <a:avLst/>
            </a:prstGeom>
            <a:noFill/>
            <a:ln w="9525" cap="flat" cmpd="sng">
              <a:solidFill>
                <a:srgbClr val="EAE9E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4" name="Google Shape;284;p16"/>
            <p:cNvCxnSpPr/>
            <p:nvPr/>
          </p:nvCxnSpPr>
          <p:spPr>
            <a:xfrm>
              <a:off x="716700" y="2526325"/>
              <a:ext cx="8427300" cy="0"/>
            </a:xfrm>
            <a:prstGeom prst="straightConnector1">
              <a:avLst/>
            </a:prstGeom>
            <a:noFill/>
            <a:ln w="9525" cap="flat" cmpd="sng">
              <a:solidFill>
                <a:srgbClr val="EAE9E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5" name="Google Shape;285;p16"/>
            <p:cNvCxnSpPr/>
            <p:nvPr/>
          </p:nvCxnSpPr>
          <p:spPr>
            <a:xfrm>
              <a:off x="716700" y="3079675"/>
              <a:ext cx="8427300" cy="0"/>
            </a:xfrm>
            <a:prstGeom prst="straightConnector1">
              <a:avLst/>
            </a:prstGeom>
            <a:noFill/>
            <a:ln w="9525" cap="flat" cmpd="sng">
              <a:solidFill>
                <a:srgbClr val="EAE9E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6" name="Google Shape;286;p16"/>
            <p:cNvCxnSpPr/>
            <p:nvPr/>
          </p:nvCxnSpPr>
          <p:spPr>
            <a:xfrm>
              <a:off x="716700" y="3633025"/>
              <a:ext cx="8427300" cy="0"/>
            </a:xfrm>
            <a:prstGeom prst="straightConnector1">
              <a:avLst/>
            </a:prstGeom>
            <a:noFill/>
            <a:ln w="9525" cap="flat" cmpd="sng">
              <a:solidFill>
                <a:srgbClr val="EAE9E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7" name="Google Shape;287;p16"/>
            <p:cNvCxnSpPr/>
            <p:nvPr/>
          </p:nvCxnSpPr>
          <p:spPr>
            <a:xfrm>
              <a:off x="716700" y="4186375"/>
              <a:ext cx="8427300" cy="0"/>
            </a:xfrm>
            <a:prstGeom prst="straightConnector1">
              <a:avLst/>
            </a:prstGeom>
            <a:noFill/>
            <a:ln w="9525" cap="flat" cmpd="sng">
              <a:solidFill>
                <a:srgbClr val="EAE9E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8" name="Google Shape;288;p16"/>
            <p:cNvCxnSpPr/>
            <p:nvPr/>
          </p:nvCxnSpPr>
          <p:spPr>
            <a:xfrm>
              <a:off x="716700" y="4739725"/>
              <a:ext cx="8427300" cy="0"/>
            </a:xfrm>
            <a:prstGeom prst="straightConnector1">
              <a:avLst/>
            </a:prstGeom>
            <a:noFill/>
            <a:ln w="9525" cap="flat" cmpd="sng">
              <a:solidFill>
                <a:srgbClr val="EAE9E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89" name="Google Shape;289;p16"/>
            <p:cNvSpPr/>
            <p:nvPr/>
          </p:nvSpPr>
          <p:spPr>
            <a:xfrm>
              <a:off x="0" y="-16850"/>
              <a:ext cx="716700" cy="5160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28575" dist="19050" dir="19380000" algn="bl" rotWithShape="0">
                <a:srgbClr val="000000">
                  <a:alpha val="21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90" name="Google Shape;290;p16"/>
            <p:cNvSpPr/>
            <p:nvPr/>
          </p:nvSpPr>
          <p:spPr>
            <a:xfrm>
              <a:off x="273607" y="784675"/>
              <a:ext cx="163200" cy="1632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91" name="Google Shape;291;p16"/>
            <p:cNvSpPr/>
            <p:nvPr/>
          </p:nvSpPr>
          <p:spPr>
            <a:xfrm>
              <a:off x="273607" y="1891375"/>
              <a:ext cx="163200" cy="1632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92" name="Google Shape;292;p16"/>
            <p:cNvSpPr/>
            <p:nvPr/>
          </p:nvSpPr>
          <p:spPr>
            <a:xfrm>
              <a:off x="273607" y="3079675"/>
              <a:ext cx="163200" cy="1632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93" name="Google Shape;293;p16"/>
            <p:cNvSpPr/>
            <p:nvPr/>
          </p:nvSpPr>
          <p:spPr>
            <a:xfrm>
              <a:off x="273607" y="4104775"/>
              <a:ext cx="163200" cy="1632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294" name="Google Shape;294;p16"/>
          <p:cNvSpPr txBox="1">
            <a:spLocks noGrp="1"/>
          </p:cNvSpPr>
          <p:nvPr>
            <p:ph type="title"/>
          </p:nvPr>
        </p:nvSpPr>
        <p:spPr>
          <a:xfrm>
            <a:off x="3923467" y="4209417"/>
            <a:ext cx="6994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 sz="2133">
                <a:solidFill>
                  <a:schemeClr val="accent1"/>
                </a:solidFill>
                <a:latin typeface="Odibee Sans"/>
                <a:ea typeface="Odibee Sans"/>
                <a:cs typeface="Odibee Sans"/>
                <a:sym typeface="Odibee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95" name="Google Shape;295;p16"/>
          <p:cNvSpPr/>
          <p:nvPr/>
        </p:nvSpPr>
        <p:spPr>
          <a:xfrm rot="5400000" flipH="1">
            <a:off x="11361467" y="-124467"/>
            <a:ext cx="720400" cy="969200"/>
          </a:xfrm>
          <a:prstGeom prst="rtTriangle">
            <a:avLst/>
          </a:prstGeom>
          <a:solidFill>
            <a:schemeClr val="lt1"/>
          </a:solidFill>
          <a:ln>
            <a:noFill/>
          </a:ln>
          <a:effectLst>
            <a:outerShdw blurRad="57150" dist="19050" dir="1860000" algn="bl" rotWithShape="0">
              <a:srgbClr val="000000">
                <a:alpha val="18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96" name="Google Shape;296;p16"/>
          <p:cNvSpPr txBox="1">
            <a:spLocks noGrp="1"/>
          </p:cNvSpPr>
          <p:nvPr>
            <p:ph type="subTitle" idx="1"/>
          </p:nvPr>
        </p:nvSpPr>
        <p:spPr>
          <a:xfrm flipH="1">
            <a:off x="3923467" y="2361251"/>
            <a:ext cx="6994400" cy="184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idact Gothic"/>
              <a:buNone/>
              <a:defRPr sz="3200"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57339865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1">
  <p:cSld name="Quote 1"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8" name="Google Shape;298;p17"/>
          <p:cNvGrpSpPr/>
          <p:nvPr/>
        </p:nvGrpSpPr>
        <p:grpSpPr>
          <a:xfrm>
            <a:off x="0" y="-22467"/>
            <a:ext cx="12192000" cy="6880400"/>
            <a:chOff x="0" y="-16850"/>
            <a:chExt cx="9144000" cy="5160300"/>
          </a:xfrm>
        </p:grpSpPr>
        <p:cxnSp>
          <p:nvCxnSpPr>
            <p:cNvPr id="299" name="Google Shape;299;p17"/>
            <p:cNvCxnSpPr/>
            <p:nvPr/>
          </p:nvCxnSpPr>
          <p:spPr>
            <a:xfrm>
              <a:off x="716700" y="866275"/>
              <a:ext cx="8427300" cy="0"/>
            </a:xfrm>
            <a:prstGeom prst="straightConnector1">
              <a:avLst/>
            </a:prstGeom>
            <a:noFill/>
            <a:ln w="9525" cap="flat" cmpd="sng">
              <a:solidFill>
                <a:srgbClr val="EAE9E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00" name="Google Shape;300;p17"/>
            <p:cNvCxnSpPr/>
            <p:nvPr/>
          </p:nvCxnSpPr>
          <p:spPr>
            <a:xfrm>
              <a:off x="716700" y="1419625"/>
              <a:ext cx="8427300" cy="0"/>
            </a:xfrm>
            <a:prstGeom prst="straightConnector1">
              <a:avLst/>
            </a:prstGeom>
            <a:noFill/>
            <a:ln w="9525" cap="flat" cmpd="sng">
              <a:solidFill>
                <a:srgbClr val="EAE9E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01" name="Google Shape;301;p17"/>
            <p:cNvCxnSpPr/>
            <p:nvPr/>
          </p:nvCxnSpPr>
          <p:spPr>
            <a:xfrm>
              <a:off x="716700" y="1972975"/>
              <a:ext cx="8427300" cy="0"/>
            </a:xfrm>
            <a:prstGeom prst="straightConnector1">
              <a:avLst/>
            </a:prstGeom>
            <a:noFill/>
            <a:ln w="9525" cap="flat" cmpd="sng">
              <a:solidFill>
                <a:srgbClr val="EAE9E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02" name="Google Shape;302;p17"/>
            <p:cNvCxnSpPr/>
            <p:nvPr/>
          </p:nvCxnSpPr>
          <p:spPr>
            <a:xfrm>
              <a:off x="716700" y="2526325"/>
              <a:ext cx="8427300" cy="0"/>
            </a:xfrm>
            <a:prstGeom prst="straightConnector1">
              <a:avLst/>
            </a:prstGeom>
            <a:noFill/>
            <a:ln w="9525" cap="flat" cmpd="sng">
              <a:solidFill>
                <a:srgbClr val="EAE9E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03" name="Google Shape;303;p17"/>
            <p:cNvCxnSpPr/>
            <p:nvPr/>
          </p:nvCxnSpPr>
          <p:spPr>
            <a:xfrm>
              <a:off x="716700" y="3079675"/>
              <a:ext cx="8427300" cy="0"/>
            </a:xfrm>
            <a:prstGeom prst="straightConnector1">
              <a:avLst/>
            </a:prstGeom>
            <a:noFill/>
            <a:ln w="9525" cap="flat" cmpd="sng">
              <a:solidFill>
                <a:srgbClr val="EAE9E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04" name="Google Shape;304;p17"/>
            <p:cNvCxnSpPr/>
            <p:nvPr/>
          </p:nvCxnSpPr>
          <p:spPr>
            <a:xfrm>
              <a:off x="716700" y="3633025"/>
              <a:ext cx="8427300" cy="0"/>
            </a:xfrm>
            <a:prstGeom prst="straightConnector1">
              <a:avLst/>
            </a:prstGeom>
            <a:noFill/>
            <a:ln w="9525" cap="flat" cmpd="sng">
              <a:solidFill>
                <a:srgbClr val="EAE9E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05" name="Google Shape;305;p17"/>
            <p:cNvCxnSpPr/>
            <p:nvPr/>
          </p:nvCxnSpPr>
          <p:spPr>
            <a:xfrm>
              <a:off x="716700" y="4186375"/>
              <a:ext cx="8427300" cy="0"/>
            </a:xfrm>
            <a:prstGeom prst="straightConnector1">
              <a:avLst/>
            </a:prstGeom>
            <a:noFill/>
            <a:ln w="9525" cap="flat" cmpd="sng">
              <a:solidFill>
                <a:srgbClr val="EAE9E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06" name="Google Shape;306;p17"/>
            <p:cNvCxnSpPr/>
            <p:nvPr/>
          </p:nvCxnSpPr>
          <p:spPr>
            <a:xfrm>
              <a:off x="716700" y="4739725"/>
              <a:ext cx="8427300" cy="0"/>
            </a:xfrm>
            <a:prstGeom prst="straightConnector1">
              <a:avLst/>
            </a:prstGeom>
            <a:noFill/>
            <a:ln w="9525" cap="flat" cmpd="sng">
              <a:solidFill>
                <a:srgbClr val="EAE9E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307" name="Google Shape;307;p17"/>
            <p:cNvSpPr/>
            <p:nvPr/>
          </p:nvSpPr>
          <p:spPr>
            <a:xfrm>
              <a:off x="0" y="-16850"/>
              <a:ext cx="716700" cy="5160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28575" dist="19050" dir="19380000" algn="bl" rotWithShape="0">
                <a:srgbClr val="000000">
                  <a:alpha val="21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08" name="Google Shape;308;p17"/>
            <p:cNvSpPr/>
            <p:nvPr/>
          </p:nvSpPr>
          <p:spPr>
            <a:xfrm>
              <a:off x="273607" y="784675"/>
              <a:ext cx="163200" cy="1632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09" name="Google Shape;309;p17"/>
            <p:cNvSpPr/>
            <p:nvPr/>
          </p:nvSpPr>
          <p:spPr>
            <a:xfrm>
              <a:off x="273607" y="1891375"/>
              <a:ext cx="163200" cy="1632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10" name="Google Shape;310;p17"/>
            <p:cNvSpPr/>
            <p:nvPr/>
          </p:nvSpPr>
          <p:spPr>
            <a:xfrm>
              <a:off x="273607" y="3079675"/>
              <a:ext cx="163200" cy="1632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11" name="Google Shape;311;p17"/>
            <p:cNvSpPr/>
            <p:nvPr/>
          </p:nvSpPr>
          <p:spPr>
            <a:xfrm>
              <a:off x="273607" y="4104775"/>
              <a:ext cx="163200" cy="1632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312" name="Google Shape;312;p17"/>
          <p:cNvSpPr txBox="1">
            <a:spLocks noGrp="1"/>
          </p:cNvSpPr>
          <p:nvPr>
            <p:ph type="title"/>
          </p:nvPr>
        </p:nvSpPr>
        <p:spPr>
          <a:xfrm>
            <a:off x="2382417" y="3971267"/>
            <a:ext cx="8387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133">
                <a:solidFill>
                  <a:schemeClr val="accent1"/>
                </a:solidFill>
                <a:latin typeface="Odibee Sans"/>
                <a:ea typeface="Odibee Sans"/>
                <a:cs typeface="Odibee Sans"/>
                <a:sym typeface="Odibee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13" name="Google Shape;313;p17"/>
          <p:cNvSpPr/>
          <p:nvPr/>
        </p:nvSpPr>
        <p:spPr>
          <a:xfrm rot="5400000" flipH="1">
            <a:off x="11361467" y="-124467"/>
            <a:ext cx="720400" cy="969200"/>
          </a:xfrm>
          <a:prstGeom prst="rtTriangle">
            <a:avLst/>
          </a:prstGeom>
          <a:solidFill>
            <a:schemeClr val="lt1"/>
          </a:solidFill>
          <a:ln>
            <a:noFill/>
          </a:ln>
          <a:effectLst>
            <a:outerShdw blurRad="57150" dist="19050" dir="1860000" algn="bl" rotWithShape="0">
              <a:srgbClr val="000000">
                <a:alpha val="18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314" name="Google Shape;314;p17"/>
          <p:cNvSpPr txBox="1">
            <a:spLocks noGrp="1"/>
          </p:cNvSpPr>
          <p:nvPr>
            <p:ph type="subTitle" idx="1"/>
          </p:nvPr>
        </p:nvSpPr>
        <p:spPr>
          <a:xfrm flipH="1">
            <a:off x="2382384" y="2123100"/>
            <a:ext cx="8387200" cy="184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idact Gothic"/>
              <a:buNone/>
              <a:defRPr sz="3200"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12919728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1_Section header"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6" name="Google Shape;316;p18"/>
          <p:cNvCxnSpPr/>
          <p:nvPr/>
        </p:nvCxnSpPr>
        <p:spPr>
          <a:xfrm>
            <a:off x="955600" y="11550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7" name="Google Shape;317;p18"/>
          <p:cNvCxnSpPr/>
          <p:nvPr/>
        </p:nvCxnSpPr>
        <p:spPr>
          <a:xfrm>
            <a:off x="955600" y="18928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8" name="Google Shape;318;p18"/>
          <p:cNvCxnSpPr/>
          <p:nvPr/>
        </p:nvCxnSpPr>
        <p:spPr>
          <a:xfrm>
            <a:off x="955600" y="26306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9" name="Google Shape;319;p18"/>
          <p:cNvCxnSpPr/>
          <p:nvPr/>
        </p:nvCxnSpPr>
        <p:spPr>
          <a:xfrm>
            <a:off x="955600" y="33684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0" name="Google Shape;320;p18"/>
          <p:cNvCxnSpPr/>
          <p:nvPr/>
        </p:nvCxnSpPr>
        <p:spPr>
          <a:xfrm>
            <a:off x="955600" y="41062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1" name="Google Shape;321;p18"/>
          <p:cNvCxnSpPr/>
          <p:nvPr/>
        </p:nvCxnSpPr>
        <p:spPr>
          <a:xfrm>
            <a:off x="955600" y="48440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2" name="Google Shape;322;p18"/>
          <p:cNvCxnSpPr/>
          <p:nvPr/>
        </p:nvCxnSpPr>
        <p:spPr>
          <a:xfrm>
            <a:off x="955600" y="55818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3" name="Google Shape;323;p18"/>
          <p:cNvCxnSpPr/>
          <p:nvPr/>
        </p:nvCxnSpPr>
        <p:spPr>
          <a:xfrm>
            <a:off x="955600" y="63196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24" name="Google Shape;324;p18"/>
          <p:cNvSpPr/>
          <p:nvPr/>
        </p:nvSpPr>
        <p:spPr>
          <a:xfrm>
            <a:off x="0" y="-22467"/>
            <a:ext cx="955600" cy="6880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28575" dist="19050" dir="19380000" algn="bl" rotWithShape="0">
              <a:srgbClr val="000000">
                <a:alpha val="21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325" name="Google Shape;325;p18"/>
          <p:cNvSpPr/>
          <p:nvPr/>
        </p:nvSpPr>
        <p:spPr>
          <a:xfrm>
            <a:off x="364809" y="10462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326" name="Google Shape;326;p18"/>
          <p:cNvSpPr/>
          <p:nvPr/>
        </p:nvSpPr>
        <p:spPr>
          <a:xfrm>
            <a:off x="364809" y="25218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327" name="Google Shape;327;p18"/>
          <p:cNvSpPr/>
          <p:nvPr/>
        </p:nvSpPr>
        <p:spPr>
          <a:xfrm>
            <a:off x="364809" y="41062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328" name="Google Shape;328;p18"/>
          <p:cNvSpPr/>
          <p:nvPr/>
        </p:nvSpPr>
        <p:spPr>
          <a:xfrm>
            <a:off x="364809" y="54730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329" name="Google Shape;329;p18"/>
          <p:cNvSpPr txBox="1">
            <a:spLocks noGrp="1"/>
          </p:cNvSpPr>
          <p:nvPr>
            <p:ph type="ctrTitle"/>
          </p:nvPr>
        </p:nvSpPr>
        <p:spPr>
          <a:xfrm rot="-248">
            <a:off x="4757085" y="4090508"/>
            <a:ext cx="5547200" cy="119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>
                <a:latin typeface="Odibee Sans"/>
                <a:ea typeface="Odibee Sans"/>
                <a:cs typeface="Odibee Sans"/>
                <a:sym typeface="Odibee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330" name="Google Shape;330;p18"/>
          <p:cNvSpPr txBox="1">
            <a:spLocks noGrp="1"/>
          </p:cNvSpPr>
          <p:nvPr>
            <p:ph type="subTitle" idx="1"/>
          </p:nvPr>
        </p:nvSpPr>
        <p:spPr>
          <a:xfrm rot="992">
            <a:off x="4756967" y="5103232"/>
            <a:ext cx="5547200" cy="6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331" name="Google Shape;331;p18"/>
          <p:cNvSpPr/>
          <p:nvPr/>
        </p:nvSpPr>
        <p:spPr>
          <a:xfrm rot="5400000" flipH="1">
            <a:off x="11361467" y="-124467"/>
            <a:ext cx="720400" cy="969200"/>
          </a:xfrm>
          <a:prstGeom prst="rtTriangle">
            <a:avLst/>
          </a:prstGeom>
          <a:solidFill>
            <a:schemeClr val="lt1"/>
          </a:solidFill>
          <a:ln>
            <a:noFill/>
          </a:ln>
          <a:effectLst>
            <a:outerShdw blurRad="57150" dist="19050" dir="1860000" algn="bl" rotWithShape="0">
              <a:srgbClr val="000000">
                <a:alpha val="18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332" name="Google Shape;332;p18"/>
          <p:cNvSpPr txBox="1">
            <a:spLocks noGrp="1"/>
          </p:cNvSpPr>
          <p:nvPr>
            <p:ph type="title" idx="2" hasCustomPrompt="1"/>
          </p:nvPr>
        </p:nvSpPr>
        <p:spPr>
          <a:xfrm>
            <a:off x="4756967" y="2895667"/>
            <a:ext cx="5547200" cy="119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00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1052210003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 1">
  <p:cSld name="Caption 1"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4" name="Google Shape;334;p19"/>
          <p:cNvCxnSpPr/>
          <p:nvPr/>
        </p:nvCxnSpPr>
        <p:spPr>
          <a:xfrm>
            <a:off x="955600" y="63196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5" name="Google Shape;335;p19"/>
          <p:cNvCxnSpPr/>
          <p:nvPr/>
        </p:nvCxnSpPr>
        <p:spPr>
          <a:xfrm>
            <a:off x="955600" y="11550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6" name="Google Shape;336;p19"/>
          <p:cNvCxnSpPr/>
          <p:nvPr/>
        </p:nvCxnSpPr>
        <p:spPr>
          <a:xfrm>
            <a:off x="955600" y="18928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7" name="Google Shape;337;p19"/>
          <p:cNvCxnSpPr/>
          <p:nvPr/>
        </p:nvCxnSpPr>
        <p:spPr>
          <a:xfrm>
            <a:off x="955600" y="26306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8" name="Google Shape;338;p19"/>
          <p:cNvCxnSpPr/>
          <p:nvPr/>
        </p:nvCxnSpPr>
        <p:spPr>
          <a:xfrm>
            <a:off x="955600" y="33684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9" name="Google Shape;339;p19"/>
          <p:cNvCxnSpPr/>
          <p:nvPr/>
        </p:nvCxnSpPr>
        <p:spPr>
          <a:xfrm>
            <a:off x="955600" y="41062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0" name="Google Shape;340;p19"/>
          <p:cNvCxnSpPr/>
          <p:nvPr/>
        </p:nvCxnSpPr>
        <p:spPr>
          <a:xfrm>
            <a:off x="955600" y="48440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1" name="Google Shape;341;p19"/>
          <p:cNvCxnSpPr/>
          <p:nvPr/>
        </p:nvCxnSpPr>
        <p:spPr>
          <a:xfrm>
            <a:off x="955600" y="55818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2" name="Google Shape;342;p19"/>
          <p:cNvCxnSpPr/>
          <p:nvPr/>
        </p:nvCxnSpPr>
        <p:spPr>
          <a:xfrm>
            <a:off x="955600" y="63196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43" name="Google Shape;343;p19"/>
          <p:cNvSpPr/>
          <p:nvPr/>
        </p:nvSpPr>
        <p:spPr>
          <a:xfrm>
            <a:off x="0" y="-22467"/>
            <a:ext cx="955600" cy="6880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28575" dist="19050" dir="19380000" algn="bl" rotWithShape="0">
              <a:srgbClr val="000000">
                <a:alpha val="21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344" name="Google Shape;344;p19"/>
          <p:cNvSpPr/>
          <p:nvPr/>
        </p:nvSpPr>
        <p:spPr>
          <a:xfrm>
            <a:off x="364809" y="10462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345" name="Google Shape;345;p19"/>
          <p:cNvSpPr/>
          <p:nvPr/>
        </p:nvSpPr>
        <p:spPr>
          <a:xfrm>
            <a:off x="364809" y="25218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346" name="Google Shape;346;p19"/>
          <p:cNvSpPr/>
          <p:nvPr/>
        </p:nvSpPr>
        <p:spPr>
          <a:xfrm>
            <a:off x="364809" y="41062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347" name="Google Shape;347;p19"/>
          <p:cNvSpPr/>
          <p:nvPr/>
        </p:nvSpPr>
        <p:spPr>
          <a:xfrm>
            <a:off x="364809" y="54730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348" name="Google Shape;348;p19"/>
          <p:cNvSpPr txBox="1">
            <a:spLocks noGrp="1"/>
          </p:cNvSpPr>
          <p:nvPr>
            <p:ph type="title"/>
          </p:nvPr>
        </p:nvSpPr>
        <p:spPr>
          <a:xfrm>
            <a:off x="1914400" y="1401800"/>
            <a:ext cx="3618400" cy="405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6533">
                <a:latin typeface="Odibee Sans"/>
                <a:ea typeface="Odibee Sans"/>
                <a:cs typeface="Odibee Sans"/>
                <a:sym typeface="Odibee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18750894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 1">
  <p:cSld name="Main point 1"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0" name="Google Shape;350;p20"/>
          <p:cNvGrpSpPr/>
          <p:nvPr/>
        </p:nvGrpSpPr>
        <p:grpSpPr>
          <a:xfrm>
            <a:off x="0" y="-22467"/>
            <a:ext cx="12192000" cy="6880400"/>
            <a:chOff x="0" y="-16850"/>
            <a:chExt cx="9144000" cy="5160300"/>
          </a:xfrm>
        </p:grpSpPr>
        <p:cxnSp>
          <p:nvCxnSpPr>
            <p:cNvPr id="351" name="Google Shape;351;p20"/>
            <p:cNvCxnSpPr/>
            <p:nvPr/>
          </p:nvCxnSpPr>
          <p:spPr>
            <a:xfrm>
              <a:off x="716700" y="866275"/>
              <a:ext cx="8427300" cy="0"/>
            </a:xfrm>
            <a:prstGeom prst="straightConnector1">
              <a:avLst/>
            </a:prstGeom>
            <a:noFill/>
            <a:ln w="9525" cap="flat" cmpd="sng">
              <a:solidFill>
                <a:srgbClr val="EAE9E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2" name="Google Shape;352;p20"/>
            <p:cNvCxnSpPr/>
            <p:nvPr/>
          </p:nvCxnSpPr>
          <p:spPr>
            <a:xfrm>
              <a:off x="716700" y="1419625"/>
              <a:ext cx="8427300" cy="0"/>
            </a:xfrm>
            <a:prstGeom prst="straightConnector1">
              <a:avLst/>
            </a:prstGeom>
            <a:noFill/>
            <a:ln w="9525" cap="flat" cmpd="sng">
              <a:solidFill>
                <a:srgbClr val="EAE9E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3" name="Google Shape;353;p20"/>
            <p:cNvCxnSpPr/>
            <p:nvPr/>
          </p:nvCxnSpPr>
          <p:spPr>
            <a:xfrm>
              <a:off x="716700" y="1972975"/>
              <a:ext cx="8427300" cy="0"/>
            </a:xfrm>
            <a:prstGeom prst="straightConnector1">
              <a:avLst/>
            </a:prstGeom>
            <a:noFill/>
            <a:ln w="9525" cap="flat" cmpd="sng">
              <a:solidFill>
                <a:srgbClr val="EAE9E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4" name="Google Shape;354;p20"/>
            <p:cNvCxnSpPr/>
            <p:nvPr/>
          </p:nvCxnSpPr>
          <p:spPr>
            <a:xfrm>
              <a:off x="716700" y="2526325"/>
              <a:ext cx="8427300" cy="0"/>
            </a:xfrm>
            <a:prstGeom prst="straightConnector1">
              <a:avLst/>
            </a:prstGeom>
            <a:noFill/>
            <a:ln w="9525" cap="flat" cmpd="sng">
              <a:solidFill>
                <a:srgbClr val="EAE9E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5" name="Google Shape;355;p20"/>
            <p:cNvCxnSpPr/>
            <p:nvPr/>
          </p:nvCxnSpPr>
          <p:spPr>
            <a:xfrm>
              <a:off x="716700" y="3079675"/>
              <a:ext cx="8427300" cy="0"/>
            </a:xfrm>
            <a:prstGeom prst="straightConnector1">
              <a:avLst/>
            </a:prstGeom>
            <a:noFill/>
            <a:ln w="9525" cap="flat" cmpd="sng">
              <a:solidFill>
                <a:srgbClr val="EAE9E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6" name="Google Shape;356;p20"/>
            <p:cNvCxnSpPr/>
            <p:nvPr/>
          </p:nvCxnSpPr>
          <p:spPr>
            <a:xfrm>
              <a:off x="716700" y="3633025"/>
              <a:ext cx="8427300" cy="0"/>
            </a:xfrm>
            <a:prstGeom prst="straightConnector1">
              <a:avLst/>
            </a:prstGeom>
            <a:noFill/>
            <a:ln w="9525" cap="flat" cmpd="sng">
              <a:solidFill>
                <a:srgbClr val="EAE9E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7" name="Google Shape;357;p20"/>
            <p:cNvCxnSpPr/>
            <p:nvPr/>
          </p:nvCxnSpPr>
          <p:spPr>
            <a:xfrm>
              <a:off x="716700" y="4186375"/>
              <a:ext cx="8427300" cy="0"/>
            </a:xfrm>
            <a:prstGeom prst="straightConnector1">
              <a:avLst/>
            </a:prstGeom>
            <a:noFill/>
            <a:ln w="9525" cap="flat" cmpd="sng">
              <a:solidFill>
                <a:srgbClr val="EAE9E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8" name="Google Shape;358;p20"/>
            <p:cNvCxnSpPr/>
            <p:nvPr/>
          </p:nvCxnSpPr>
          <p:spPr>
            <a:xfrm>
              <a:off x="716700" y="4739725"/>
              <a:ext cx="8427300" cy="0"/>
            </a:xfrm>
            <a:prstGeom prst="straightConnector1">
              <a:avLst/>
            </a:prstGeom>
            <a:noFill/>
            <a:ln w="9525" cap="flat" cmpd="sng">
              <a:solidFill>
                <a:srgbClr val="EAE9E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359" name="Google Shape;359;p20"/>
            <p:cNvSpPr/>
            <p:nvPr/>
          </p:nvSpPr>
          <p:spPr>
            <a:xfrm>
              <a:off x="0" y="-16850"/>
              <a:ext cx="716700" cy="5160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28575" dist="19050" dir="19380000" algn="bl" rotWithShape="0">
                <a:srgbClr val="000000">
                  <a:alpha val="21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0" name="Google Shape;360;p20"/>
            <p:cNvSpPr/>
            <p:nvPr/>
          </p:nvSpPr>
          <p:spPr>
            <a:xfrm>
              <a:off x="273607" y="784675"/>
              <a:ext cx="163200" cy="1632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1" name="Google Shape;361;p20"/>
            <p:cNvSpPr/>
            <p:nvPr/>
          </p:nvSpPr>
          <p:spPr>
            <a:xfrm>
              <a:off x="273607" y="1891375"/>
              <a:ext cx="163200" cy="1632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2" name="Google Shape;362;p20"/>
            <p:cNvSpPr/>
            <p:nvPr/>
          </p:nvSpPr>
          <p:spPr>
            <a:xfrm>
              <a:off x="273607" y="3079675"/>
              <a:ext cx="163200" cy="1632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3" name="Google Shape;363;p20"/>
            <p:cNvSpPr/>
            <p:nvPr/>
          </p:nvSpPr>
          <p:spPr>
            <a:xfrm>
              <a:off x="273607" y="4104775"/>
              <a:ext cx="163200" cy="1632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364" name="Google Shape;364;p20"/>
          <p:cNvSpPr txBox="1">
            <a:spLocks noGrp="1"/>
          </p:cNvSpPr>
          <p:nvPr>
            <p:ph type="title"/>
          </p:nvPr>
        </p:nvSpPr>
        <p:spPr>
          <a:xfrm>
            <a:off x="1970600" y="720000"/>
            <a:ext cx="9210800" cy="87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8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80578997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6" name="Google Shape;366;p21"/>
          <p:cNvCxnSpPr/>
          <p:nvPr/>
        </p:nvCxnSpPr>
        <p:spPr>
          <a:xfrm>
            <a:off x="955600" y="63196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67" name="Google Shape;367;p21"/>
          <p:cNvSpPr txBox="1">
            <a:spLocks noGrp="1"/>
          </p:cNvSpPr>
          <p:nvPr>
            <p:ph type="title"/>
          </p:nvPr>
        </p:nvSpPr>
        <p:spPr>
          <a:xfrm>
            <a:off x="1914400" y="460305"/>
            <a:ext cx="9323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400">
                <a:latin typeface="Odibee Sans"/>
                <a:ea typeface="Odibee Sans"/>
                <a:cs typeface="Odibee Sans"/>
                <a:sym typeface="Odibee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cxnSp>
        <p:nvCxnSpPr>
          <p:cNvPr id="368" name="Google Shape;368;p21"/>
          <p:cNvCxnSpPr/>
          <p:nvPr/>
        </p:nvCxnSpPr>
        <p:spPr>
          <a:xfrm>
            <a:off x="955600" y="11550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69" name="Google Shape;369;p21"/>
          <p:cNvCxnSpPr/>
          <p:nvPr/>
        </p:nvCxnSpPr>
        <p:spPr>
          <a:xfrm>
            <a:off x="955600" y="18928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70" name="Google Shape;370;p21"/>
          <p:cNvCxnSpPr/>
          <p:nvPr/>
        </p:nvCxnSpPr>
        <p:spPr>
          <a:xfrm>
            <a:off x="955600" y="26306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71" name="Google Shape;371;p21"/>
          <p:cNvCxnSpPr/>
          <p:nvPr/>
        </p:nvCxnSpPr>
        <p:spPr>
          <a:xfrm>
            <a:off x="955600" y="33684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72" name="Google Shape;372;p21"/>
          <p:cNvCxnSpPr/>
          <p:nvPr/>
        </p:nvCxnSpPr>
        <p:spPr>
          <a:xfrm>
            <a:off x="955600" y="41062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73" name="Google Shape;373;p21"/>
          <p:cNvCxnSpPr/>
          <p:nvPr/>
        </p:nvCxnSpPr>
        <p:spPr>
          <a:xfrm>
            <a:off x="955600" y="48440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74" name="Google Shape;374;p21"/>
          <p:cNvCxnSpPr/>
          <p:nvPr/>
        </p:nvCxnSpPr>
        <p:spPr>
          <a:xfrm>
            <a:off x="955600" y="55818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75" name="Google Shape;375;p21"/>
          <p:cNvCxnSpPr/>
          <p:nvPr/>
        </p:nvCxnSpPr>
        <p:spPr>
          <a:xfrm>
            <a:off x="955600" y="63196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76" name="Google Shape;376;p21"/>
          <p:cNvSpPr/>
          <p:nvPr/>
        </p:nvSpPr>
        <p:spPr>
          <a:xfrm>
            <a:off x="0" y="-22467"/>
            <a:ext cx="955600" cy="6880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28575" dist="19050" dir="19380000" algn="bl" rotWithShape="0">
              <a:srgbClr val="000000">
                <a:alpha val="21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377" name="Google Shape;377;p21"/>
          <p:cNvSpPr/>
          <p:nvPr/>
        </p:nvSpPr>
        <p:spPr>
          <a:xfrm>
            <a:off x="364809" y="10462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378" name="Google Shape;378;p21"/>
          <p:cNvSpPr/>
          <p:nvPr/>
        </p:nvSpPr>
        <p:spPr>
          <a:xfrm>
            <a:off x="364809" y="25218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379" name="Google Shape;379;p21"/>
          <p:cNvSpPr/>
          <p:nvPr/>
        </p:nvSpPr>
        <p:spPr>
          <a:xfrm>
            <a:off x="364809" y="41062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380" name="Google Shape;380;p21"/>
          <p:cNvSpPr/>
          <p:nvPr/>
        </p:nvSpPr>
        <p:spPr>
          <a:xfrm>
            <a:off x="364809" y="54730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381" name="Google Shape;381;p21"/>
          <p:cNvSpPr txBox="1">
            <a:spLocks noGrp="1"/>
          </p:cNvSpPr>
          <p:nvPr>
            <p:ph type="subTitle" idx="1"/>
          </p:nvPr>
        </p:nvSpPr>
        <p:spPr>
          <a:xfrm flipH="1">
            <a:off x="2108139" y="5219367"/>
            <a:ext cx="2818800" cy="78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2" name="Google Shape;382;p21"/>
          <p:cNvSpPr txBox="1">
            <a:spLocks noGrp="1"/>
          </p:cNvSpPr>
          <p:nvPr>
            <p:ph type="subTitle" idx="2"/>
          </p:nvPr>
        </p:nvSpPr>
        <p:spPr>
          <a:xfrm flipH="1">
            <a:off x="2108279" y="4699671"/>
            <a:ext cx="2818800" cy="58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>
                <a:latin typeface="Odibee Sans"/>
                <a:ea typeface="Odibee Sans"/>
                <a:cs typeface="Odibee Sans"/>
                <a:sym typeface="Odibee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endParaRPr/>
          </a:p>
        </p:txBody>
      </p:sp>
      <p:sp>
        <p:nvSpPr>
          <p:cNvPr id="383" name="Google Shape;383;p21"/>
          <p:cNvSpPr txBox="1">
            <a:spLocks noGrp="1"/>
          </p:cNvSpPr>
          <p:nvPr>
            <p:ph type="subTitle" idx="3"/>
          </p:nvPr>
        </p:nvSpPr>
        <p:spPr>
          <a:xfrm flipH="1">
            <a:off x="5166651" y="4121300"/>
            <a:ext cx="2818800" cy="78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4" name="Google Shape;384;p21"/>
          <p:cNvSpPr txBox="1">
            <a:spLocks noGrp="1"/>
          </p:cNvSpPr>
          <p:nvPr>
            <p:ph type="subTitle" idx="4"/>
          </p:nvPr>
        </p:nvSpPr>
        <p:spPr>
          <a:xfrm flipH="1">
            <a:off x="5166651" y="3599700"/>
            <a:ext cx="2818800" cy="58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>
                <a:latin typeface="Odibee Sans"/>
                <a:ea typeface="Odibee Sans"/>
                <a:cs typeface="Odibee Sans"/>
                <a:sym typeface="Odibee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endParaRPr/>
          </a:p>
        </p:txBody>
      </p:sp>
      <p:sp>
        <p:nvSpPr>
          <p:cNvPr id="385" name="Google Shape;385;p21"/>
          <p:cNvSpPr txBox="1">
            <a:spLocks noGrp="1"/>
          </p:cNvSpPr>
          <p:nvPr>
            <p:ph type="subTitle" idx="5"/>
          </p:nvPr>
        </p:nvSpPr>
        <p:spPr>
          <a:xfrm flipH="1">
            <a:off x="8225068" y="5206667"/>
            <a:ext cx="2818800" cy="78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6" name="Google Shape;386;p21"/>
          <p:cNvSpPr txBox="1">
            <a:spLocks noGrp="1"/>
          </p:cNvSpPr>
          <p:nvPr>
            <p:ph type="subTitle" idx="6"/>
          </p:nvPr>
        </p:nvSpPr>
        <p:spPr>
          <a:xfrm flipH="1">
            <a:off x="8225068" y="4699671"/>
            <a:ext cx="2818800" cy="58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>
                <a:latin typeface="Odibee Sans"/>
                <a:ea typeface="Odibee Sans"/>
                <a:cs typeface="Odibee Sans"/>
                <a:sym typeface="Odibee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96494802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Title and three columns 1"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88" name="Google Shape;388;p22"/>
          <p:cNvCxnSpPr/>
          <p:nvPr/>
        </p:nvCxnSpPr>
        <p:spPr>
          <a:xfrm>
            <a:off x="955600" y="63196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89" name="Google Shape;389;p22"/>
          <p:cNvSpPr txBox="1">
            <a:spLocks noGrp="1"/>
          </p:cNvSpPr>
          <p:nvPr>
            <p:ph type="title"/>
          </p:nvPr>
        </p:nvSpPr>
        <p:spPr>
          <a:xfrm>
            <a:off x="1914400" y="460305"/>
            <a:ext cx="9323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400">
                <a:solidFill>
                  <a:schemeClr val="lt1"/>
                </a:solidFill>
                <a:latin typeface="Odibee Sans"/>
                <a:ea typeface="Odibee Sans"/>
                <a:cs typeface="Odibee Sans"/>
                <a:sym typeface="Odibee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cxnSp>
        <p:nvCxnSpPr>
          <p:cNvPr id="390" name="Google Shape;390;p22"/>
          <p:cNvCxnSpPr/>
          <p:nvPr/>
        </p:nvCxnSpPr>
        <p:spPr>
          <a:xfrm>
            <a:off x="955600" y="11550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91" name="Google Shape;391;p22"/>
          <p:cNvCxnSpPr/>
          <p:nvPr/>
        </p:nvCxnSpPr>
        <p:spPr>
          <a:xfrm>
            <a:off x="955600" y="18928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92" name="Google Shape;392;p22"/>
          <p:cNvCxnSpPr/>
          <p:nvPr/>
        </p:nvCxnSpPr>
        <p:spPr>
          <a:xfrm>
            <a:off x="955600" y="26306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93" name="Google Shape;393;p22"/>
          <p:cNvCxnSpPr/>
          <p:nvPr/>
        </p:nvCxnSpPr>
        <p:spPr>
          <a:xfrm>
            <a:off x="955600" y="33684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94" name="Google Shape;394;p22"/>
          <p:cNvCxnSpPr/>
          <p:nvPr/>
        </p:nvCxnSpPr>
        <p:spPr>
          <a:xfrm>
            <a:off x="955600" y="41062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95" name="Google Shape;395;p22"/>
          <p:cNvCxnSpPr/>
          <p:nvPr/>
        </p:nvCxnSpPr>
        <p:spPr>
          <a:xfrm>
            <a:off x="955600" y="48440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96" name="Google Shape;396;p22"/>
          <p:cNvCxnSpPr/>
          <p:nvPr/>
        </p:nvCxnSpPr>
        <p:spPr>
          <a:xfrm>
            <a:off x="955600" y="55818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97" name="Google Shape;397;p22"/>
          <p:cNvCxnSpPr/>
          <p:nvPr/>
        </p:nvCxnSpPr>
        <p:spPr>
          <a:xfrm>
            <a:off x="955600" y="63196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98" name="Google Shape;398;p22"/>
          <p:cNvSpPr/>
          <p:nvPr/>
        </p:nvSpPr>
        <p:spPr>
          <a:xfrm>
            <a:off x="0" y="-22467"/>
            <a:ext cx="955600" cy="6880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28575" dist="19050" dir="19380000" algn="bl" rotWithShape="0">
              <a:srgbClr val="000000">
                <a:alpha val="21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399" name="Google Shape;399;p22"/>
          <p:cNvSpPr/>
          <p:nvPr/>
        </p:nvSpPr>
        <p:spPr>
          <a:xfrm>
            <a:off x="364809" y="10462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400" name="Google Shape;400;p22"/>
          <p:cNvSpPr/>
          <p:nvPr/>
        </p:nvSpPr>
        <p:spPr>
          <a:xfrm>
            <a:off x="364809" y="25218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401" name="Google Shape;401;p22"/>
          <p:cNvSpPr/>
          <p:nvPr/>
        </p:nvSpPr>
        <p:spPr>
          <a:xfrm>
            <a:off x="364809" y="41062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402" name="Google Shape;402;p22"/>
          <p:cNvSpPr/>
          <p:nvPr/>
        </p:nvSpPr>
        <p:spPr>
          <a:xfrm>
            <a:off x="364809" y="54730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403" name="Google Shape;403;p22"/>
          <p:cNvSpPr txBox="1">
            <a:spLocks noGrp="1"/>
          </p:cNvSpPr>
          <p:nvPr>
            <p:ph type="subTitle" idx="1"/>
          </p:nvPr>
        </p:nvSpPr>
        <p:spPr>
          <a:xfrm flipH="1">
            <a:off x="2108139" y="5219367"/>
            <a:ext cx="2818800" cy="78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4" name="Google Shape;404;p22"/>
          <p:cNvSpPr txBox="1">
            <a:spLocks noGrp="1"/>
          </p:cNvSpPr>
          <p:nvPr>
            <p:ph type="subTitle" idx="2"/>
          </p:nvPr>
        </p:nvSpPr>
        <p:spPr>
          <a:xfrm flipH="1">
            <a:off x="2108279" y="4699671"/>
            <a:ext cx="2818800" cy="58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>
                <a:latin typeface="Odibee Sans"/>
                <a:ea typeface="Odibee Sans"/>
                <a:cs typeface="Odibee Sans"/>
                <a:sym typeface="Odibee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endParaRPr/>
          </a:p>
        </p:txBody>
      </p:sp>
      <p:sp>
        <p:nvSpPr>
          <p:cNvPr id="405" name="Google Shape;405;p22"/>
          <p:cNvSpPr txBox="1">
            <a:spLocks noGrp="1"/>
          </p:cNvSpPr>
          <p:nvPr>
            <p:ph type="subTitle" idx="3"/>
          </p:nvPr>
        </p:nvSpPr>
        <p:spPr>
          <a:xfrm flipH="1">
            <a:off x="5166651" y="5221267"/>
            <a:ext cx="2818800" cy="78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6" name="Google Shape;406;p22"/>
          <p:cNvSpPr txBox="1">
            <a:spLocks noGrp="1"/>
          </p:cNvSpPr>
          <p:nvPr>
            <p:ph type="subTitle" idx="4"/>
          </p:nvPr>
        </p:nvSpPr>
        <p:spPr>
          <a:xfrm flipH="1">
            <a:off x="5166651" y="4699667"/>
            <a:ext cx="2818800" cy="58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>
                <a:latin typeface="Odibee Sans"/>
                <a:ea typeface="Odibee Sans"/>
                <a:cs typeface="Odibee Sans"/>
                <a:sym typeface="Odibee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endParaRPr/>
          </a:p>
        </p:txBody>
      </p:sp>
      <p:sp>
        <p:nvSpPr>
          <p:cNvPr id="407" name="Google Shape;407;p22"/>
          <p:cNvSpPr txBox="1">
            <a:spLocks noGrp="1"/>
          </p:cNvSpPr>
          <p:nvPr>
            <p:ph type="subTitle" idx="5"/>
          </p:nvPr>
        </p:nvSpPr>
        <p:spPr>
          <a:xfrm flipH="1">
            <a:off x="8225067" y="5221267"/>
            <a:ext cx="2818800" cy="78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8" name="Google Shape;408;p22"/>
          <p:cNvSpPr txBox="1">
            <a:spLocks noGrp="1"/>
          </p:cNvSpPr>
          <p:nvPr>
            <p:ph type="subTitle" idx="6"/>
          </p:nvPr>
        </p:nvSpPr>
        <p:spPr>
          <a:xfrm flipH="1">
            <a:off x="8225067" y="4699667"/>
            <a:ext cx="2818800" cy="58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>
                <a:latin typeface="Odibee Sans"/>
                <a:ea typeface="Odibee Sans"/>
                <a:cs typeface="Odibee Sans"/>
                <a:sym typeface="Odibee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40793598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" name="Google Shape;410;p23"/>
          <p:cNvCxnSpPr/>
          <p:nvPr/>
        </p:nvCxnSpPr>
        <p:spPr>
          <a:xfrm>
            <a:off x="955600" y="63196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11" name="Google Shape;411;p23"/>
          <p:cNvSpPr txBox="1">
            <a:spLocks noGrp="1"/>
          </p:cNvSpPr>
          <p:nvPr>
            <p:ph type="title"/>
          </p:nvPr>
        </p:nvSpPr>
        <p:spPr>
          <a:xfrm>
            <a:off x="1914400" y="460305"/>
            <a:ext cx="9323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400">
                <a:latin typeface="Odibee Sans"/>
                <a:ea typeface="Odibee Sans"/>
                <a:cs typeface="Odibee Sans"/>
                <a:sym typeface="Odibee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cxnSp>
        <p:nvCxnSpPr>
          <p:cNvPr id="412" name="Google Shape;412;p23"/>
          <p:cNvCxnSpPr/>
          <p:nvPr/>
        </p:nvCxnSpPr>
        <p:spPr>
          <a:xfrm>
            <a:off x="955600" y="11550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13" name="Google Shape;413;p23"/>
          <p:cNvCxnSpPr/>
          <p:nvPr/>
        </p:nvCxnSpPr>
        <p:spPr>
          <a:xfrm>
            <a:off x="955600" y="18928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14" name="Google Shape;414;p23"/>
          <p:cNvCxnSpPr/>
          <p:nvPr/>
        </p:nvCxnSpPr>
        <p:spPr>
          <a:xfrm>
            <a:off x="955600" y="26306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15" name="Google Shape;415;p23"/>
          <p:cNvCxnSpPr/>
          <p:nvPr/>
        </p:nvCxnSpPr>
        <p:spPr>
          <a:xfrm>
            <a:off x="955600" y="33684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16" name="Google Shape;416;p23"/>
          <p:cNvCxnSpPr/>
          <p:nvPr/>
        </p:nvCxnSpPr>
        <p:spPr>
          <a:xfrm>
            <a:off x="955600" y="41062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17" name="Google Shape;417;p23"/>
          <p:cNvCxnSpPr/>
          <p:nvPr/>
        </p:nvCxnSpPr>
        <p:spPr>
          <a:xfrm>
            <a:off x="955600" y="48440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18" name="Google Shape;418;p23"/>
          <p:cNvCxnSpPr/>
          <p:nvPr/>
        </p:nvCxnSpPr>
        <p:spPr>
          <a:xfrm>
            <a:off x="955600" y="55818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19" name="Google Shape;419;p23"/>
          <p:cNvCxnSpPr/>
          <p:nvPr/>
        </p:nvCxnSpPr>
        <p:spPr>
          <a:xfrm>
            <a:off x="955600" y="63196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20" name="Google Shape;420;p23"/>
          <p:cNvSpPr/>
          <p:nvPr/>
        </p:nvSpPr>
        <p:spPr>
          <a:xfrm>
            <a:off x="0" y="-22467"/>
            <a:ext cx="955600" cy="6880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28575" dist="19050" dir="19380000" algn="bl" rotWithShape="0">
              <a:srgbClr val="000000">
                <a:alpha val="21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421" name="Google Shape;421;p23"/>
          <p:cNvSpPr/>
          <p:nvPr/>
        </p:nvSpPr>
        <p:spPr>
          <a:xfrm>
            <a:off x="364809" y="10462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422" name="Google Shape;422;p23"/>
          <p:cNvSpPr/>
          <p:nvPr/>
        </p:nvSpPr>
        <p:spPr>
          <a:xfrm>
            <a:off x="364809" y="25218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423" name="Google Shape;423;p23"/>
          <p:cNvSpPr/>
          <p:nvPr/>
        </p:nvSpPr>
        <p:spPr>
          <a:xfrm>
            <a:off x="364809" y="41062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424" name="Google Shape;424;p23"/>
          <p:cNvSpPr/>
          <p:nvPr/>
        </p:nvSpPr>
        <p:spPr>
          <a:xfrm>
            <a:off x="364809" y="54730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425" name="Google Shape;425;p23"/>
          <p:cNvSpPr txBox="1">
            <a:spLocks noGrp="1"/>
          </p:cNvSpPr>
          <p:nvPr>
            <p:ph type="subTitle" idx="1"/>
          </p:nvPr>
        </p:nvSpPr>
        <p:spPr>
          <a:xfrm flipH="1">
            <a:off x="1920001" y="5501567"/>
            <a:ext cx="2818800" cy="6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6" name="Google Shape;426;p23"/>
          <p:cNvSpPr txBox="1">
            <a:spLocks noGrp="1"/>
          </p:cNvSpPr>
          <p:nvPr>
            <p:ph type="subTitle" idx="2"/>
          </p:nvPr>
        </p:nvSpPr>
        <p:spPr>
          <a:xfrm flipH="1">
            <a:off x="1920145" y="4994571"/>
            <a:ext cx="2818800" cy="58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>
                <a:latin typeface="Odibee Sans"/>
                <a:ea typeface="Odibee Sans"/>
                <a:cs typeface="Odibee Sans"/>
                <a:sym typeface="Odibee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endParaRPr/>
          </a:p>
        </p:txBody>
      </p:sp>
      <p:sp>
        <p:nvSpPr>
          <p:cNvPr id="427" name="Google Shape;427;p23"/>
          <p:cNvSpPr txBox="1">
            <a:spLocks noGrp="1"/>
          </p:cNvSpPr>
          <p:nvPr>
            <p:ph type="subTitle" idx="3"/>
          </p:nvPr>
        </p:nvSpPr>
        <p:spPr>
          <a:xfrm flipH="1">
            <a:off x="5166648" y="5501567"/>
            <a:ext cx="2818800" cy="6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8" name="Google Shape;428;p23"/>
          <p:cNvSpPr txBox="1">
            <a:spLocks noGrp="1"/>
          </p:cNvSpPr>
          <p:nvPr>
            <p:ph type="subTitle" idx="4"/>
          </p:nvPr>
        </p:nvSpPr>
        <p:spPr>
          <a:xfrm flipH="1">
            <a:off x="5166651" y="4994567"/>
            <a:ext cx="2818800" cy="58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>
                <a:latin typeface="Odibee Sans"/>
                <a:ea typeface="Odibee Sans"/>
                <a:cs typeface="Odibee Sans"/>
                <a:sym typeface="Odibee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endParaRPr/>
          </a:p>
        </p:txBody>
      </p:sp>
      <p:sp>
        <p:nvSpPr>
          <p:cNvPr id="429" name="Google Shape;429;p23"/>
          <p:cNvSpPr txBox="1">
            <a:spLocks noGrp="1"/>
          </p:cNvSpPr>
          <p:nvPr>
            <p:ph type="subTitle" idx="5"/>
          </p:nvPr>
        </p:nvSpPr>
        <p:spPr>
          <a:xfrm flipH="1">
            <a:off x="8413200" y="5501567"/>
            <a:ext cx="2818800" cy="6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0" name="Google Shape;430;p23"/>
          <p:cNvSpPr txBox="1">
            <a:spLocks noGrp="1"/>
          </p:cNvSpPr>
          <p:nvPr>
            <p:ph type="subTitle" idx="6"/>
          </p:nvPr>
        </p:nvSpPr>
        <p:spPr>
          <a:xfrm flipH="1">
            <a:off x="8413201" y="4994571"/>
            <a:ext cx="2818800" cy="58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>
                <a:latin typeface="Odibee Sans"/>
                <a:ea typeface="Odibee Sans"/>
                <a:cs typeface="Odibee Sans"/>
                <a:sym typeface="Odibee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endParaRPr/>
          </a:p>
        </p:txBody>
      </p:sp>
      <p:sp>
        <p:nvSpPr>
          <p:cNvPr id="431" name="Google Shape;431;p23"/>
          <p:cNvSpPr txBox="1">
            <a:spLocks noGrp="1"/>
          </p:cNvSpPr>
          <p:nvPr>
            <p:ph type="subTitle" idx="7"/>
          </p:nvPr>
        </p:nvSpPr>
        <p:spPr>
          <a:xfrm flipH="1">
            <a:off x="1920001" y="3221937"/>
            <a:ext cx="2818800" cy="61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2" name="Google Shape;432;p23"/>
          <p:cNvSpPr txBox="1">
            <a:spLocks noGrp="1"/>
          </p:cNvSpPr>
          <p:nvPr>
            <p:ph type="subTitle" idx="8"/>
          </p:nvPr>
        </p:nvSpPr>
        <p:spPr>
          <a:xfrm flipH="1">
            <a:off x="1920145" y="2714955"/>
            <a:ext cx="2818800" cy="58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>
                <a:latin typeface="Odibee Sans"/>
                <a:ea typeface="Odibee Sans"/>
                <a:cs typeface="Odibee Sans"/>
                <a:sym typeface="Odibee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endParaRPr/>
          </a:p>
        </p:txBody>
      </p:sp>
      <p:sp>
        <p:nvSpPr>
          <p:cNvPr id="433" name="Google Shape;433;p23"/>
          <p:cNvSpPr txBox="1">
            <a:spLocks noGrp="1"/>
          </p:cNvSpPr>
          <p:nvPr>
            <p:ph type="subTitle" idx="9"/>
          </p:nvPr>
        </p:nvSpPr>
        <p:spPr>
          <a:xfrm flipH="1">
            <a:off x="5166648" y="3221937"/>
            <a:ext cx="2818800" cy="61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4" name="Google Shape;434;p23"/>
          <p:cNvSpPr txBox="1">
            <a:spLocks noGrp="1"/>
          </p:cNvSpPr>
          <p:nvPr>
            <p:ph type="subTitle" idx="13"/>
          </p:nvPr>
        </p:nvSpPr>
        <p:spPr>
          <a:xfrm flipH="1">
            <a:off x="5166651" y="2714951"/>
            <a:ext cx="2818800" cy="58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>
                <a:latin typeface="Odibee Sans"/>
                <a:ea typeface="Odibee Sans"/>
                <a:cs typeface="Odibee Sans"/>
                <a:sym typeface="Odibee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endParaRPr/>
          </a:p>
        </p:txBody>
      </p:sp>
      <p:sp>
        <p:nvSpPr>
          <p:cNvPr id="435" name="Google Shape;435;p23"/>
          <p:cNvSpPr txBox="1">
            <a:spLocks noGrp="1"/>
          </p:cNvSpPr>
          <p:nvPr>
            <p:ph type="subTitle" idx="14"/>
          </p:nvPr>
        </p:nvSpPr>
        <p:spPr>
          <a:xfrm flipH="1">
            <a:off x="8413200" y="3221937"/>
            <a:ext cx="2818800" cy="61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6" name="Google Shape;436;p23"/>
          <p:cNvSpPr txBox="1">
            <a:spLocks noGrp="1"/>
          </p:cNvSpPr>
          <p:nvPr>
            <p:ph type="subTitle" idx="15"/>
          </p:nvPr>
        </p:nvSpPr>
        <p:spPr>
          <a:xfrm flipH="1">
            <a:off x="8413201" y="2714955"/>
            <a:ext cx="2818800" cy="58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>
                <a:latin typeface="Odibee Sans"/>
                <a:ea typeface="Odibee Sans"/>
                <a:cs typeface="Odibee Sans"/>
                <a:sym typeface="Odibee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6737691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 1">
  <p:cSld name="Title and six columns 1"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38" name="Google Shape;438;p24"/>
          <p:cNvCxnSpPr/>
          <p:nvPr/>
        </p:nvCxnSpPr>
        <p:spPr>
          <a:xfrm>
            <a:off x="955600" y="63196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39" name="Google Shape;439;p24"/>
          <p:cNvSpPr txBox="1">
            <a:spLocks noGrp="1"/>
          </p:cNvSpPr>
          <p:nvPr>
            <p:ph type="title"/>
          </p:nvPr>
        </p:nvSpPr>
        <p:spPr>
          <a:xfrm>
            <a:off x="1914400" y="460305"/>
            <a:ext cx="9323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400">
                <a:latin typeface="Odibee Sans"/>
                <a:ea typeface="Odibee Sans"/>
                <a:cs typeface="Odibee Sans"/>
                <a:sym typeface="Odibee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cxnSp>
        <p:nvCxnSpPr>
          <p:cNvPr id="440" name="Google Shape;440;p24"/>
          <p:cNvCxnSpPr/>
          <p:nvPr/>
        </p:nvCxnSpPr>
        <p:spPr>
          <a:xfrm>
            <a:off x="955600" y="11550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41" name="Google Shape;441;p24"/>
          <p:cNvCxnSpPr/>
          <p:nvPr/>
        </p:nvCxnSpPr>
        <p:spPr>
          <a:xfrm>
            <a:off x="955600" y="18928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42" name="Google Shape;442;p24"/>
          <p:cNvCxnSpPr/>
          <p:nvPr/>
        </p:nvCxnSpPr>
        <p:spPr>
          <a:xfrm>
            <a:off x="955600" y="26306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43" name="Google Shape;443;p24"/>
          <p:cNvCxnSpPr/>
          <p:nvPr/>
        </p:nvCxnSpPr>
        <p:spPr>
          <a:xfrm>
            <a:off x="955600" y="33684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44" name="Google Shape;444;p24"/>
          <p:cNvCxnSpPr/>
          <p:nvPr/>
        </p:nvCxnSpPr>
        <p:spPr>
          <a:xfrm>
            <a:off x="955600" y="41062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45" name="Google Shape;445;p24"/>
          <p:cNvCxnSpPr/>
          <p:nvPr/>
        </p:nvCxnSpPr>
        <p:spPr>
          <a:xfrm>
            <a:off x="955600" y="48440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46" name="Google Shape;446;p24"/>
          <p:cNvCxnSpPr/>
          <p:nvPr/>
        </p:nvCxnSpPr>
        <p:spPr>
          <a:xfrm>
            <a:off x="955600" y="55818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47" name="Google Shape;447;p24"/>
          <p:cNvCxnSpPr/>
          <p:nvPr/>
        </p:nvCxnSpPr>
        <p:spPr>
          <a:xfrm>
            <a:off x="955600" y="63196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48" name="Google Shape;448;p24"/>
          <p:cNvSpPr/>
          <p:nvPr/>
        </p:nvSpPr>
        <p:spPr>
          <a:xfrm>
            <a:off x="0" y="-22467"/>
            <a:ext cx="955600" cy="6880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28575" dist="19050" dir="19380000" algn="bl" rotWithShape="0">
              <a:srgbClr val="000000">
                <a:alpha val="21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449" name="Google Shape;449;p24"/>
          <p:cNvSpPr/>
          <p:nvPr/>
        </p:nvSpPr>
        <p:spPr>
          <a:xfrm>
            <a:off x="364809" y="10462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450" name="Google Shape;450;p24"/>
          <p:cNvSpPr/>
          <p:nvPr/>
        </p:nvSpPr>
        <p:spPr>
          <a:xfrm>
            <a:off x="364809" y="25218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451" name="Google Shape;451;p24"/>
          <p:cNvSpPr/>
          <p:nvPr/>
        </p:nvSpPr>
        <p:spPr>
          <a:xfrm>
            <a:off x="364809" y="41062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452" name="Google Shape;452;p24"/>
          <p:cNvSpPr/>
          <p:nvPr/>
        </p:nvSpPr>
        <p:spPr>
          <a:xfrm>
            <a:off x="364809" y="54730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453" name="Google Shape;453;p24"/>
          <p:cNvSpPr txBox="1">
            <a:spLocks noGrp="1"/>
          </p:cNvSpPr>
          <p:nvPr>
            <p:ph type="subTitle" idx="1"/>
          </p:nvPr>
        </p:nvSpPr>
        <p:spPr>
          <a:xfrm flipH="1">
            <a:off x="3218268" y="5513200"/>
            <a:ext cx="2818800" cy="6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4" name="Google Shape;454;p24"/>
          <p:cNvSpPr txBox="1">
            <a:spLocks noGrp="1"/>
          </p:cNvSpPr>
          <p:nvPr>
            <p:ph type="subTitle" idx="2"/>
          </p:nvPr>
        </p:nvSpPr>
        <p:spPr>
          <a:xfrm flipH="1">
            <a:off x="3218412" y="5006204"/>
            <a:ext cx="2818800" cy="58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>
                <a:latin typeface="Odibee Sans"/>
                <a:ea typeface="Odibee Sans"/>
                <a:cs typeface="Odibee Sans"/>
                <a:sym typeface="Odibee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endParaRPr/>
          </a:p>
        </p:txBody>
      </p:sp>
      <p:sp>
        <p:nvSpPr>
          <p:cNvPr id="455" name="Google Shape;455;p24"/>
          <p:cNvSpPr txBox="1">
            <a:spLocks noGrp="1"/>
          </p:cNvSpPr>
          <p:nvPr>
            <p:ph type="subTitle" idx="3"/>
          </p:nvPr>
        </p:nvSpPr>
        <p:spPr>
          <a:xfrm flipH="1">
            <a:off x="8033464" y="3946700"/>
            <a:ext cx="2818800" cy="6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6" name="Google Shape;456;p24"/>
          <p:cNvSpPr txBox="1">
            <a:spLocks noGrp="1"/>
          </p:cNvSpPr>
          <p:nvPr>
            <p:ph type="subTitle" idx="4"/>
          </p:nvPr>
        </p:nvSpPr>
        <p:spPr>
          <a:xfrm flipH="1">
            <a:off x="8033467" y="3439700"/>
            <a:ext cx="2818800" cy="58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>
                <a:latin typeface="Odibee Sans"/>
                <a:ea typeface="Odibee Sans"/>
                <a:cs typeface="Odibee Sans"/>
                <a:sym typeface="Odibee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endParaRPr/>
          </a:p>
        </p:txBody>
      </p:sp>
      <p:sp>
        <p:nvSpPr>
          <p:cNvPr id="457" name="Google Shape;457;p24"/>
          <p:cNvSpPr txBox="1">
            <a:spLocks noGrp="1"/>
          </p:cNvSpPr>
          <p:nvPr>
            <p:ph type="subTitle" idx="5"/>
          </p:nvPr>
        </p:nvSpPr>
        <p:spPr>
          <a:xfrm flipH="1">
            <a:off x="8033467" y="5513200"/>
            <a:ext cx="2818800" cy="6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8" name="Google Shape;458;p24"/>
          <p:cNvSpPr txBox="1">
            <a:spLocks noGrp="1"/>
          </p:cNvSpPr>
          <p:nvPr>
            <p:ph type="subTitle" idx="6"/>
          </p:nvPr>
        </p:nvSpPr>
        <p:spPr>
          <a:xfrm flipH="1">
            <a:off x="8033468" y="5006204"/>
            <a:ext cx="2818800" cy="58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>
                <a:latin typeface="Odibee Sans"/>
                <a:ea typeface="Odibee Sans"/>
                <a:cs typeface="Odibee Sans"/>
                <a:sym typeface="Odibee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endParaRPr/>
          </a:p>
        </p:txBody>
      </p:sp>
      <p:sp>
        <p:nvSpPr>
          <p:cNvPr id="459" name="Google Shape;459;p24"/>
          <p:cNvSpPr txBox="1">
            <a:spLocks noGrp="1"/>
          </p:cNvSpPr>
          <p:nvPr>
            <p:ph type="subTitle" idx="7"/>
          </p:nvPr>
        </p:nvSpPr>
        <p:spPr>
          <a:xfrm flipH="1">
            <a:off x="3218268" y="2391804"/>
            <a:ext cx="2818800" cy="61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0" name="Google Shape;460;p24"/>
          <p:cNvSpPr txBox="1">
            <a:spLocks noGrp="1"/>
          </p:cNvSpPr>
          <p:nvPr>
            <p:ph type="subTitle" idx="8"/>
          </p:nvPr>
        </p:nvSpPr>
        <p:spPr>
          <a:xfrm flipH="1">
            <a:off x="3218412" y="1884821"/>
            <a:ext cx="2818800" cy="58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>
                <a:latin typeface="Odibee Sans"/>
                <a:ea typeface="Odibee Sans"/>
                <a:cs typeface="Odibee Sans"/>
                <a:sym typeface="Odibee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endParaRPr/>
          </a:p>
        </p:txBody>
      </p:sp>
      <p:sp>
        <p:nvSpPr>
          <p:cNvPr id="461" name="Google Shape;461;p24"/>
          <p:cNvSpPr txBox="1">
            <a:spLocks noGrp="1"/>
          </p:cNvSpPr>
          <p:nvPr>
            <p:ph type="subTitle" idx="9"/>
          </p:nvPr>
        </p:nvSpPr>
        <p:spPr>
          <a:xfrm flipH="1">
            <a:off x="3218397" y="3952487"/>
            <a:ext cx="2818800" cy="61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2" name="Google Shape;462;p24"/>
          <p:cNvSpPr txBox="1">
            <a:spLocks noGrp="1"/>
          </p:cNvSpPr>
          <p:nvPr>
            <p:ph type="subTitle" idx="13"/>
          </p:nvPr>
        </p:nvSpPr>
        <p:spPr>
          <a:xfrm flipH="1">
            <a:off x="3218400" y="3445500"/>
            <a:ext cx="2818800" cy="58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>
                <a:latin typeface="Odibee Sans"/>
                <a:ea typeface="Odibee Sans"/>
                <a:cs typeface="Odibee Sans"/>
                <a:sym typeface="Odibee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endParaRPr/>
          </a:p>
        </p:txBody>
      </p:sp>
      <p:sp>
        <p:nvSpPr>
          <p:cNvPr id="463" name="Google Shape;463;p24"/>
          <p:cNvSpPr txBox="1">
            <a:spLocks noGrp="1"/>
          </p:cNvSpPr>
          <p:nvPr>
            <p:ph type="subTitle" idx="14"/>
          </p:nvPr>
        </p:nvSpPr>
        <p:spPr>
          <a:xfrm flipH="1">
            <a:off x="8033467" y="2391804"/>
            <a:ext cx="2818800" cy="61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4" name="Google Shape;464;p24"/>
          <p:cNvSpPr txBox="1">
            <a:spLocks noGrp="1"/>
          </p:cNvSpPr>
          <p:nvPr>
            <p:ph type="subTitle" idx="15"/>
          </p:nvPr>
        </p:nvSpPr>
        <p:spPr>
          <a:xfrm flipH="1">
            <a:off x="8033468" y="1884821"/>
            <a:ext cx="2818800" cy="58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>
                <a:latin typeface="Odibee Sans"/>
                <a:ea typeface="Odibee Sans"/>
                <a:cs typeface="Odibee Sans"/>
                <a:sym typeface="Odibee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sz="3200" b="1"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02495769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 header 1"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66" name="Google Shape;466;p25"/>
          <p:cNvCxnSpPr/>
          <p:nvPr/>
        </p:nvCxnSpPr>
        <p:spPr>
          <a:xfrm>
            <a:off x="955600" y="11550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67" name="Google Shape;467;p25"/>
          <p:cNvCxnSpPr/>
          <p:nvPr/>
        </p:nvCxnSpPr>
        <p:spPr>
          <a:xfrm>
            <a:off x="955600" y="18928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68" name="Google Shape;468;p25"/>
          <p:cNvCxnSpPr/>
          <p:nvPr/>
        </p:nvCxnSpPr>
        <p:spPr>
          <a:xfrm>
            <a:off x="955600" y="26306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69" name="Google Shape;469;p25"/>
          <p:cNvCxnSpPr/>
          <p:nvPr/>
        </p:nvCxnSpPr>
        <p:spPr>
          <a:xfrm>
            <a:off x="955600" y="33684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70" name="Google Shape;470;p25"/>
          <p:cNvCxnSpPr/>
          <p:nvPr/>
        </p:nvCxnSpPr>
        <p:spPr>
          <a:xfrm>
            <a:off x="955600" y="41062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71" name="Google Shape;471;p25"/>
          <p:cNvCxnSpPr/>
          <p:nvPr/>
        </p:nvCxnSpPr>
        <p:spPr>
          <a:xfrm>
            <a:off x="955600" y="48440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72" name="Google Shape;472;p25"/>
          <p:cNvCxnSpPr/>
          <p:nvPr/>
        </p:nvCxnSpPr>
        <p:spPr>
          <a:xfrm>
            <a:off x="955600" y="55818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73" name="Google Shape;473;p25"/>
          <p:cNvCxnSpPr/>
          <p:nvPr/>
        </p:nvCxnSpPr>
        <p:spPr>
          <a:xfrm>
            <a:off x="955600" y="63196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74" name="Google Shape;474;p25"/>
          <p:cNvSpPr/>
          <p:nvPr/>
        </p:nvSpPr>
        <p:spPr>
          <a:xfrm>
            <a:off x="0" y="-22467"/>
            <a:ext cx="955600" cy="6880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28575" dist="19050" dir="19380000" algn="bl" rotWithShape="0">
              <a:srgbClr val="000000">
                <a:alpha val="21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475" name="Google Shape;475;p25"/>
          <p:cNvSpPr/>
          <p:nvPr/>
        </p:nvSpPr>
        <p:spPr>
          <a:xfrm>
            <a:off x="364809" y="10462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476" name="Google Shape;476;p25"/>
          <p:cNvSpPr/>
          <p:nvPr/>
        </p:nvSpPr>
        <p:spPr>
          <a:xfrm>
            <a:off x="364809" y="25218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477" name="Google Shape;477;p25"/>
          <p:cNvSpPr/>
          <p:nvPr/>
        </p:nvSpPr>
        <p:spPr>
          <a:xfrm>
            <a:off x="364809" y="41062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478" name="Google Shape;478;p25"/>
          <p:cNvSpPr/>
          <p:nvPr/>
        </p:nvSpPr>
        <p:spPr>
          <a:xfrm>
            <a:off x="364809" y="54730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479" name="Google Shape;479;p25"/>
          <p:cNvSpPr txBox="1">
            <a:spLocks noGrp="1"/>
          </p:cNvSpPr>
          <p:nvPr>
            <p:ph type="ctrTitle"/>
          </p:nvPr>
        </p:nvSpPr>
        <p:spPr>
          <a:xfrm rot="-248">
            <a:off x="4190785" y="4090508"/>
            <a:ext cx="5547200" cy="119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>
                <a:latin typeface="Odibee Sans"/>
                <a:ea typeface="Odibee Sans"/>
                <a:cs typeface="Odibee Sans"/>
                <a:sym typeface="Odibee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480" name="Google Shape;480;p25"/>
          <p:cNvSpPr txBox="1">
            <a:spLocks noGrp="1"/>
          </p:cNvSpPr>
          <p:nvPr>
            <p:ph type="subTitle" idx="1"/>
          </p:nvPr>
        </p:nvSpPr>
        <p:spPr>
          <a:xfrm rot="992">
            <a:off x="4190667" y="5103232"/>
            <a:ext cx="5547200" cy="6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481" name="Google Shape;481;p25"/>
          <p:cNvSpPr/>
          <p:nvPr/>
        </p:nvSpPr>
        <p:spPr>
          <a:xfrm rot="5400000" flipH="1">
            <a:off x="11361467" y="-124467"/>
            <a:ext cx="720400" cy="969200"/>
          </a:xfrm>
          <a:prstGeom prst="rtTriangle">
            <a:avLst/>
          </a:prstGeom>
          <a:solidFill>
            <a:schemeClr val="lt1"/>
          </a:solidFill>
          <a:ln>
            <a:noFill/>
          </a:ln>
          <a:effectLst>
            <a:outerShdw blurRad="57150" dist="19050" dir="1860000" algn="bl" rotWithShape="0">
              <a:srgbClr val="000000">
                <a:alpha val="18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482" name="Google Shape;482;p25"/>
          <p:cNvSpPr txBox="1">
            <a:spLocks noGrp="1"/>
          </p:cNvSpPr>
          <p:nvPr>
            <p:ph type="title" idx="2" hasCustomPrompt="1"/>
          </p:nvPr>
        </p:nvSpPr>
        <p:spPr>
          <a:xfrm>
            <a:off x="4190667" y="2895667"/>
            <a:ext cx="5547200" cy="119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0"/>
              <a:buNone/>
              <a:defRPr sz="100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2598122157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 and two columns 1"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84" name="Google Shape;484;p26"/>
          <p:cNvCxnSpPr/>
          <p:nvPr/>
        </p:nvCxnSpPr>
        <p:spPr>
          <a:xfrm>
            <a:off x="955600" y="63196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85" name="Google Shape;485;p26"/>
          <p:cNvSpPr txBox="1">
            <a:spLocks noGrp="1"/>
          </p:cNvSpPr>
          <p:nvPr>
            <p:ph type="title"/>
          </p:nvPr>
        </p:nvSpPr>
        <p:spPr>
          <a:xfrm>
            <a:off x="1914400" y="460305"/>
            <a:ext cx="9323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400">
                <a:latin typeface="Odibee Sans"/>
                <a:ea typeface="Odibee Sans"/>
                <a:cs typeface="Odibee Sans"/>
                <a:sym typeface="Odibee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cxnSp>
        <p:nvCxnSpPr>
          <p:cNvPr id="486" name="Google Shape;486;p26"/>
          <p:cNvCxnSpPr/>
          <p:nvPr/>
        </p:nvCxnSpPr>
        <p:spPr>
          <a:xfrm>
            <a:off x="955600" y="11550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87" name="Google Shape;487;p26"/>
          <p:cNvCxnSpPr/>
          <p:nvPr/>
        </p:nvCxnSpPr>
        <p:spPr>
          <a:xfrm>
            <a:off x="955600" y="18928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88" name="Google Shape;488;p26"/>
          <p:cNvCxnSpPr/>
          <p:nvPr/>
        </p:nvCxnSpPr>
        <p:spPr>
          <a:xfrm>
            <a:off x="955600" y="26306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89" name="Google Shape;489;p26"/>
          <p:cNvCxnSpPr/>
          <p:nvPr/>
        </p:nvCxnSpPr>
        <p:spPr>
          <a:xfrm>
            <a:off x="955600" y="33684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90" name="Google Shape;490;p26"/>
          <p:cNvCxnSpPr/>
          <p:nvPr/>
        </p:nvCxnSpPr>
        <p:spPr>
          <a:xfrm>
            <a:off x="955600" y="41062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91" name="Google Shape;491;p26"/>
          <p:cNvCxnSpPr/>
          <p:nvPr/>
        </p:nvCxnSpPr>
        <p:spPr>
          <a:xfrm>
            <a:off x="955600" y="48440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92" name="Google Shape;492;p26"/>
          <p:cNvCxnSpPr/>
          <p:nvPr/>
        </p:nvCxnSpPr>
        <p:spPr>
          <a:xfrm>
            <a:off x="955600" y="55818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93" name="Google Shape;493;p26"/>
          <p:cNvCxnSpPr/>
          <p:nvPr/>
        </p:nvCxnSpPr>
        <p:spPr>
          <a:xfrm>
            <a:off x="955600" y="63196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94" name="Google Shape;494;p26"/>
          <p:cNvSpPr/>
          <p:nvPr/>
        </p:nvSpPr>
        <p:spPr>
          <a:xfrm>
            <a:off x="0" y="-22467"/>
            <a:ext cx="955600" cy="6880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28575" dist="19050" dir="19380000" algn="bl" rotWithShape="0">
              <a:srgbClr val="000000">
                <a:alpha val="21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495" name="Google Shape;495;p26"/>
          <p:cNvSpPr/>
          <p:nvPr/>
        </p:nvSpPr>
        <p:spPr>
          <a:xfrm>
            <a:off x="364809" y="10462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496" name="Google Shape;496;p26"/>
          <p:cNvSpPr/>
          <p:nvPr/>
        </p:nvSpPr>
        <p:spPr>
          <a:xfrm>
            <a:off x="364809" y="25218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497" name="Google Shape;497;p26"/>
          <p:cNvSpPr/>
          <p:nvPr/>
        </p:nvSpPr>
        <p:spPr>
          <a:xfrm>
            <a:off x="364809" y="41062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498" name="Google Shape;498;p26"/>
          <p:cNvSpPr/>
          <p:nvPr/>
        </p:nvSpPr>
        <p:spPr>
          <a:xfrm>
            <a:off x="364809" y="54730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499" name="Google Shape;499;p26"/>
          <p:cNvSpPr txBox="1">
            <a:spLocks noGrp="1"/>
          </p:cNvSpPr>
          <p:nvPr>
            <p:ph type="title" idx="2"/>
          </p:nvPr>
        </p:nvSpPr>
        <p:spPr>
          <a:xfrm>
            <a:off x="2492717" y="4225484"/>
            <a:ext cx="3128000" cy="63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  <p:sp>
        <p:nvSpPr>
          <p:cNvPr id="500" name="Google Shape;500;p26"/>
          <p:cNvSpPr txBox="1">
            <a:spLocks noGrp="1"/>
          </p:cNvSpPr>
          <p:nvPr>
            <p:ph type="subTitle" idx="1"/>
          </p:nvPr>
        </p:nvSpPr>
        <p:spPr>
          <a:xfrm flipH="1">
            <a:off x="2493084" y="4865083"/>
            <a:ext cx="3128000" cy="63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idact Gothic"/>
              <a:buNone/>
              <a:defRPr sz="1867"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1" name="Google Shape;501;p26"/>
          <p:cNvSpPr txBox="1">
            <a:spLocks noGrp="1"/>
          </p:cNvSpPr>
          <p:nvPr>
            <p:ph type="title" idx="3"/>
          </p:nvPr>
        </p:nvSpPr>
        <p:spPr>
          <a:xfrm>
            <a:off x="7530917" y="4225500"/>
            <a:ext cx="3128000" cy="63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  <p:sp>
        <p:nvSpPr>
          <p:cNvPr id="502" name="Google Shape;502;p26"/>
          <p:cNvSpPr txBox="1">
            <a:spLocks noGrp="1"/>
          </p:cNvSpPr>
          <p:nvPr>
            <p:ph type="subTitle" idx="4"/>
          </p:nvPr>
        </p:nvSpPr>
        <p:spPr>
          <a:xfrm flipH="1">
            <a:off x="7531284" y="4865100"/>
            <a:ext cx="3128000" cy="63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idact Gothic"/>
              <a:buNone/>
              <a:defRPr sz="1867"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55004403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Section header 2">
    <p:bg>
      <p:bgPr>
        <a:solidFill>
          <a:schemeClr val="lt1"/>
        </a:solidFill>
        <a:effectLst/>
      </p:bgPr>
    </p:bg>
    <p:spTree>
      <p:nvGrpSpPr>
        <p:cNvPr id="1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04" name="Google Shape;504;p27"/>
          <p:cNvCxnSpPr/>
          <p:nvPr/>
        </p:nvCxnSpPr>
        <p:spPr>
          <a:xfrm>
            <a:off x="955600" y="11550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05" name="Google Shape;505;p27"/>
          <p:cNvCxnSpPr/>
          <p:nvPr/>
        </p:nvCxnSpPr>
        <p:spPr>
          <a:xfrm>
            <a:off x="955600" y="18928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06" name="Google Shape;506;p27"/>
          <p:cNvCxnSpPr/>
          <p:nvPr/>
        </p:nvCxnSpPr>
        <p:spPr>
          <a:xfrm>
            <a:off x="955600" y="26306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07" name="Google Shape;507;p27"/>
          <p:cNvCxnSpPr/>
          <p:nvPr/>
        </p:nvCxnSpPr>
        <p:spPr>
          <a:xfrm>
            <a:off x="955600" y="33684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08" name="Google Shape;508;p27"/>
          <p:cNvCxnSpPr/>
          <p:nvPr/>
        </p:nvCxnSpPr>
        <p:spPr>
          <a:xfrm>
            <a:off x="955600" y="41062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09" name="Google Shape;509;p27"/>
          <p:cNvCxnSpPr/>
          <p:nvPr/>
        </p:nvCxnSpPr>
        <p:spPr>
          <a:xfrm>
            <a:off x="955600" y="48440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10" name="Google Shape;510;p27"/>
          <p:cNvCxnSpPr/>
          <p:nvPr/>
        </p:nvCxnSpPr>
        <p:spPr>
          <a:xfrm>
            <a:off x="955600" y="55818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11" name="Google Shape;511;p27"/>
          <p:cNvCxnSpPr/>
          <p:nvPr/>
        </p:nvCxnSpPr>
        <p:spPr>
          <a:xfrm>
            <a:off x="955600" y="63196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12" name="Google Shape;512;p27"/>
          <p:cNvSpPr/>
          <p:nvPr/>
        </p:nvSpPr>
        <p:spPr>
          <a:xfrm>
            <a:off x="0" y="-22467"/>
            <a:ext cx="955600" cy="6880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28575" dist="19050" dir="19380000" algn="bl" rotWithShape="0">
              <a:srgbClr val="000000">
                <a:alpha val="21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513" name="Google Shape;513;p27"/>
          <p:cNvSpPr/>
          <p:nvPr/>
        </p:nvSpPr>
        <p:spPr>
          <a:xfrm>
            <a:off x="364809" y="10462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514" name="Google Shape;514;p27"/>
          <p:cNvSpPr/>
          <p:nvPr/>
        </p:nvSpPr>
        <p:spPr>
          <a:xfrm>
            <a:off x="364809" y="25218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515" name="Google Shape;515;p27"/>
          <p:cNvSpPr/>
          <p:nvPr/>
        </p:nvSpPr>
        <p:spPr>
          <a:xfrm>
            <a:off x="364809" y="41062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516" name="Google Shape;516;p27"/>
          <p:cNvSpPr/>
          <p:nvPr/>
        </p:nvSpPr>
        <p:spPr>
          <a:xfrm>
            <a:off x="364809" y="54730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517" name="Google Shape;517;p27"/>
          <p:cNvSpPr txBox="1">
            <a:spLocks noGrp="1"/>
          </p:cNvSpPr>
          <p:nvPr>
            <p:ph type="ctrTitle"/>
          </p:nvPr>
        </p:nvSpPr>
        <p:spPr>
          <a:xfrm rot="-159">
            <a:off x="1881819" y="3518759"/>
            <a:ext cx="8660800" cy="119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>
                <a:latin typeface="Odibee Sans"/>
                <a:ea typeface="Odibee Sans"/>
                <a:cs typeface="Odibee Sans"/>
                <a:sym typeface="Odibee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518" name="Google Shape;518;p27"/>
          <p:cNvSpPr txBox="1">
            <a:spLocks noGrp="1"/>
          </p:cNvSpPr>
          <p:nvPr>
            <p:ph type="subTitle" idx="1"/>
          </p:nvPr>
        </p:nvSpPr>
        <p:spPr>
          <a:xfrm rot="891">
            <a:off x="3265700" y="4531380"/>
            <a:ext cx="6170000" cy="6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33">
                <a:solidFill>
                  <a:srgbClr val="FFFFFF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519" name="Google Shape;519;p27"/>
          <p:cNvSpPr/>
          <p:nvPr/>
        </p:nvSpPr>
        <p:spPr>
          <a:xfrm rot="5400000" flipH="1">
            <a:off x="11361467" y="-124467"/>
            <a:ext cx="720400" cy="969200"/>
          </a:xfrm>
          <a:prstGeom prst="rtTriangle">
            <a:avLst/>
          </a:prstGeom>
          <a:solidFill>
            <a:schemeClr val="lt1"/>
          </a:solidFill>
          <a:ln>
            <a:noFill/>
          </a:ln>
          <a:effectLst>
            <a:outerShdw blurRad="57150" dist="19050" dir="1860000" algn="bl" rotWithShape="0">
              <a:srgbClr val="000000">
                <a:alpha val="18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51365437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3">
  <p:cSld name="Section header 3">
    <p:spTree>
      <p:nvGrpSpPr>
        <p:cNvPr id="1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1" name="Google Shape;521;p28"/>
          <p:cNvCxnSpPr/>
          <p:nvPr/>
        </p:nvCxnSpPr>
        <p:spPr>
          <a:xfrm>
            <a:off x="955600" y="11550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22" name="Google Shape;522;p28"/>
          <p:cNvCxnSpPr/>
          <p:nvPr/>
        </p:nvCxnSpPr>
        <p:spPr>
          <a:xfrm>
            <a:off x="955600" y="18928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23" name="Google Shape;523;p28"/>
          <p:cNvCxnSpPr/>
          <p:nvPr/>
        </p:nvCxnSpPr>
        <p:spPr>
          <a:xfrm>
            <a:off x="955600" y="26306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24" name="Google Shape;524;p28"/>
          <p:cNvCxnSpPr/>
          <p:nvPr/>
        </p:nvCxnSpPr>
        <p:spPr>
          <a:xfrm>
            <a:off x="955600" y="33684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25" name="Google Shape;525;p28"/>
          <p:cNvCxnSpPr/>
          <p:nvPr/>
        </p:nvCxnSpPr>
        <p:spPr>
          <a:xfrm>
            <a:off x="955600" y="41062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26" name="Google Shape;526;p28"/>
          <p:cNvCxnSpPr/>
          <p:nvPr/>
        </p:nvCxnSpPr>
        <p:spPr>
          <a:xfrm>
            <a:off x="955600" y="48440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27" name="Google Shape;527;p28"/>
          <p:cNvCxnSpPr/>
          <p:nvPr/>
        </p:nvCxnSpPr>
        <p:spPr>
          <a:xfrm>
            <a:off x="955600" y="55818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28" name="Google Shape;528;p28"/>
          <p:cNvCxnSpPr/>
          <p:nvPr/>
        </p:nvCxnSpPr>
        <p:spPr>
          <a:xfrm>
            <a:off x="955600" y="63196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29" name="Google Shape;529;p28"/>
          <p:cNvSpPr/>
          <p:nvPr/>
        </p:nvSpPr>
        <p:spPr>
          <a:xfrm>
            <a:off x="0" y="-22467"/>
            <a:ext cx="955600" cy="6880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28575" dist="19050" dir="19380000" algn="bl" rotWithShape="0">
              <a:srgbClr val="000000">
                <a:alpha val="21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530" name="Google Shape;530;p28"/>
          <p:cNvSpPr/>
          <p:nvPr/>
        </p:nvSpPr>
        <p:spPr>
          <a:xfrm>
            <a:off x="364809" y="10462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531" name="Google Shape;531;p28"/>
          <p:cNvSpPr/>
          <p:nvPr/>
        </p:nvSpPr>
        <p:spPr>
          <a:xfrm>
            <a:off x="364809" y="25218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532" name="Google Shape;532;p28"/>
          <p:cNvSpPr/>
          <p:nvPr/>
        </p:nvSpPr>
        <p:spPr>
          <a:xfrm>
            <a:off x="364809" y="41062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533" name="Google Shape;533;p28"/>
          <p:cNvSpPr/>
          <p:nvPr/>
        </p:nvSpPr>
        <p:spPr>
          <a:xfrm>
            <a:off x="364809" y="54730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534" name="Google Shape;534;p28"/>
          <p:cNvSpPr txBox="1">
            <a:spLocks noGrp="1"/>
          </p:cNvSpPr>
          <p:nvPr>
            <p:ph type="ctrTitle"/>
          </p:nvPr>
        </p:nvSpPr>
        <p:spPr>
          <a:xfrm rot="-354">
            <a:off x="4190800" y="2895853"/>
            <a:ext cx="3883600" cy="2389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>
                <a:latin typeface="Odibee Sans"/>
                <a:ea typeface="Odibee Sans"/>
                <a:cs typeface="Odibee Sans"/>
                <a:sym typeface="Odibee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535" name="Google Shape;535;p28"/>
          <p:cNvSpPr txBox="1">
            <a:spLocks noGrp="1"/>
          </p:cNvSpPr>
          <p:nvPr>
            <p:ph type="subTitle" idx="1"/>
          </p:nvPr>
        </p:nvSpPr>
        <p:spPr>
          <a:xfrm rot="992">
            <a:off x="4190667" y="5103232"/>
            <a:ext cx="5547200" cy="6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536" name="Google Shape;536;p28"/>
          <p:cNvSpPr/>
          <p:nvPr/>
        </p:nvSpPr>
        <p:spPr>
          <a:xfrm rot="5400000" flipH="1">
            <a:off x="11361467" y="-124467"/>
            <a:ext cx="720400" cy="969200"/>
          </a:xfrm>
          <a:prstGeom prst="rtTriangle">
            <a:avLst/>
          </a:prstGeom>
          <a:solidFill>
            <a:schemeClr val="lt1"/>
          </a:solidFill>
          <a:ln>
            <a:noFill/>
          </a:ln>
          <a:effectLst>
            <a:outerShdw blurRad="57150" dist="19050" dir="1860000" algn="bl" rotWithShape="0">
              <a:srgbClr val="000000">
                <a:alpha val="18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537" name="Google Shape;537;p28"/>
          <p:cNvSpPr txBox="1">
            <a:spLocks noGrp="1"/>
          </p:cNvSpPr>
          <p:nvPr>
            <p:ph type="title" idx="2" hasCustomPrompt="1"/>
          </p:nvPr>
        </p:nvSpPr>
        <p:spPr>
          <a:xfrm>
            <a:off x="8074533" y="3149667"/>
            <a:ext cx="1663200" cy="119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0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1270826254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Numbers and text"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39" name="Google Shape;539;p29"/>
          <p:cNvCxnSpPr/>
          <p:nvPr/>
        </p:nvCxnSpPr>
        <p:spPr>
          <a:xfrm>
            <a:off x="955600" y="11550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40" name="Google Shape;540;p29"/>
          <p:cNvCxnSpPr/>
          <p:nvPr/>
        </p:nvCxnSpPr>
        <p:spPr>
          <a:xfrm>
            <a:off x="955600" y="18928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41" name="Google Shape;541;p29"/>
          <p:cNvCxnSpPr/>
          <p:nvPr/>
        </p:nvCxnSpPr>
        <p:spPr>
          <a:xfrm>
            <a:off x="955600" y="26306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42" name="Google Shape;542;p29"/>
          <p:cNvCxnSpPr/>
          <p:nvPr/>
        </p:nvCxnSpPr>
        <p:spPr>
          <a:xfrm>
            <a:off x="955600" y="33684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43" name="Google Shape;543;p29"/>
          <p:cNvCxnSpPr/>
          <p:nvPr/>
        </p:nvCxnSpPr>
        <p:spPr>
          <a:xfrm>
            <a:off x="955600" y="41062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44" name="Google Shape;544;p29"/>
          <p:cNvCxnSpPr/>
          <p:nvPr/>
        </p:nvCxnSpPr>
        <p:spPr>
          <a:xfrm>
            <a:off x="955600" y="48440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45" name="Google Shape;545;p29"/>
          <p:cNvCxnSpPr/>
          <p:nvPr/>
        </p:nvCxnSpPr>
        <p:spPr>
          <a:xfrm>
            <a:off x="955600" y="55818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46" name="Google Shape;546;p29"/>
          <p:cNvCxnSpPr/>
          <p:nvPr/>
        </p:nvCxnSpPr>
        <p:spPr>
          <a:xfrm>
            <a:off x="955600" y="63196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47" name="Google Shape;547;p29"/>
          <p:cNvSpPr/>
          <p:nvPr/>
        </p:nvSpPr>
        <p:spPr>
          <a:xfrm>
            <a:off x="0" y="-22467"/>
            <a:ext cx="955600" cy="6880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28575" dist="19050" dir="19380000" algn="bl" rotWithShape="0">
              <a:srgbClr val="000000">
                <a:alpha val="21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548" name="Google Shape;548;p29"/>
          <p:cNvSpPr/>
          <p:nvPr/>
        </p:nvSpPr>
        <p:spPr>
          <a:xfrm>
            <a:off x="364809" y="10462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549" name="Google Shape;549;p29"/>
          <p:cNvSpPr/>
          <p:nvPr/>
        </p:nvSpPr>
        <p:spPr>
          <a:xfrm>
            <a:off x="364809" y="25218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550" name="Google Shape;550;p29"/>
          <p:cNvSpPr/>
          <p:nvPr/>
        </p:nvSpPr>
        <p:spPr>
          <a:xfrm>
            <a:off x="364809" y="41062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551" name="Google Shape;551;p29"/>
          <p:cNvSpPr/>
          <p:nvPr/>
        </p:nvSpPr>
        <p:spPr>
          <a:xfrm>
            <a:off x="364809" y="54730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552" name="Google Shape;552;p29"/>
          <p:cNvSpPr txBox="1">
            <a:spLocks noGrp="1"/>
          </p:cNvSpPr>
          <p:nvPr>
            <p:ph type="subTitle" idx="1"/>
          </p:nvPr>
        </p:nvSpPr>
        <p:spPr>
          <a:xfrm rot="1668">
            <a:off x="2979100" y="4047217"/>
            <a:ext cx="2473600" cy="64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553" name="Google Shape;553;p29"/>
          <p:cNvSpPr txBox="1">
            <a:spLocks noGrp="1"/>
          </p:cNvSpPr>
          <p:nvPr>
            <p:ph type="title" hasCustomPrompt="1"/>
          </p:nvPr>
        </p:nvSpPr>
        <p:spPr>
          <a:xfrm>
            <a:off x="2906100" y="2455951"/>
            <a:ext cx="2619600" cy="119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00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554" name="Google Shape;554;p29"/>
          <p:cNvSpPr txBox="1">
            <a:spLocks noGrp="1"/>
          </p:cNvSpPr>
          <p:nvPr>
            <p:ph type="subTitle" idx="2"/>
          </p:nvPr>
        </p:nvSpPr>
        <p:spPr>
          <a:xfrm rot="1668">
            <a:off x="7699267" y="4047217"/>
            <a:ext cx="2473600" cy="64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555" name="Google Shape;555;p29"/>
          <p:cNvSpPr txBox="1">
            <a:spLocks noGrp="1"/>
          </p:cNvSpPr>
          <p:nvPr>
            <p:ph type="title" idx="3" hasCustomPrompt="1"/>
          </p:nvPr>
        </p:nvSpPr>
        <p:spPr>
          <a:xfrm>
            <a:off x="7626280" y="2455951"/>
            <a:ext cx="2619600" cy="119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00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158115566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57" name="Google Shape;557;p30"/>
          <p:cNvCxnSpPr/>
          <p:nvPr/>
        </p:nvCxnSpPr>
        <p:spPr>
          <a:xfrm>
            <a:off x="955600" y="11550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58" name="Google Shape;558;p30"/>
          <p:cNvCxnSpPr/>
          <p:nvPr/>
        </p:nvCxnSpPr>
        <p:spPr>
          <a:xfrm>
            <a:off x="955600" y="18928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59" name="Google Shape;559;p30"/>
          <p:cNvCxnSpPr/>
          <p:nvPr/>
        </p:nvCxnSpPr>
        <p:spPr>
          <a:xfrm>
            <a:off x="955600" y="26306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60" name="Google Shape;560;p30"/>
          <p:cNvCxnSpPr/>
          <p:nvPr/>
        </p:nvCxnSpPr>
        <p:spPr>
          <a:xfrm>
            <a:off x="955600" y="33684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61" name="Google Shape;561;p30"/>
          <p:cNvCxnSpPr/>
          <p:nvPr/>
        </p:nvCxnSpPr>
        <p:spPr>
          <a:xfrm>
            <a:off x="955600" y="41062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62" name="Google Shape;562;p30"/>
          <p:cNvCxnSpPr/>
          <p:nvPr/>
        </p:nvCxnSpPr>
        <p:spPr>
          <a:xfrm>
            <a:off x="955600" y="48440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63" name="Google Shape;563;p30"/>
          <p:cNvCxnSpPr/>
          <p:nvPr/>
        </p:nvCxnSpPr>
        <p:spPr>
          <a:xfrm>
            <a:off x="955600" y="55818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64" name="Google Shape;564;p30"/>
          <p:cNvCxnSpPr/>
          <p:nvPr/>
        </p:nvCxnSpPr>
        <p:spPr>
          <a:xfrm>
            <a:off x="955600" y="63196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65" name="Google Shape;565;p30"/>
          <p:cNvSpPr/>
          <p:nvPr/>
        </p:nvSpPr>
        <p:spPr>
          <a:xfrm>
            <a:off x="0" y="-22467"/>
            <a:ext cx="955600" cy="6880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28575" dist="19050" dir="19380000" algn="bl" rotWithShape="0">
              <a:srgbClr val="000000">
                <a:alpha val="21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566" name="Google Shape;566;p30"/>
          <p:cNvSpPr/>
          <p:nvPr/>
        </p:nvSpPr>
        <p:spPr>
          <a:xfrm>
            <a:off x="364809" y="10462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567" name="Google Shape;567;p30"/>
          <p:cNvSpPr/>
          <p:nvPr/>
        </p:nvSpPr>
        <p:spPr>
          <a:xfrm>
            <a:off x="364809" y="25218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568" name="Google Shape;568;p30"/>
          <p:cNvSpPr/>
          <p:nvPr/>
        </p:nvSpPr>
        <p:spPr>
          <a:xfrm>
            <a:off x="364809" y="41062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569" name="Google Shape;569;p30"/>
          <p:cNvSpPr/>
          <p:nvPr/>
        </p:nvSpPr>
        <p:spPr>
          <a:xfrm>
            <a:off x="364809" y="54730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570" name="Google Shape;570;p30"/>
          <p:cNvSpPr txBox="1">
            <a:spLocks noGrp="1"/>
          </p:cNvSpPr>
          <p:nvPr>
            <p:ph type="title"/>
          </p:nvPr>
        </p:nvSpPr>
        <p:spPr>
          <a:xfrm>
            <a:off x="4530717" y="2237133"/>
            <a:ext cx="1844800" cy="109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  <p:sp>
        <p:nvSpPr>
          <p:cNvPr id="571" name="Google Shape;571;p30"/>
          <p:cNvSpPr txBox="1">
            <a:spLocks noGrp="1"/>
          </p:cNvSpPr>
          <p:nvPr>
            <p:ph type="title" idx="2"/>
          </p:nvPr>
        </p:nvSpPr>
        <p:spPr>
          <a:xfrm>
            <a:off x="2372451" y="2254933"/>
            <a:ext cx="1669600" cy="106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  <p:sp>
        <p:nvSpPr>
          <p:cNvPr id="572" name="Google Shape;572;p30"/>
          <p:cNvSpPr txBox="1">
            <a:spLocks noGrp="1"/>
          </p:cNvSpPr>
          <p:nvPr>
            <p:ph type="subTitle" idx="1"/>
          </p:nvPr>
        </p:nvSpPr>
        <p:spPr>
          <a:xfrm flipH="1">
            <a:off x="2659684" y="3315400"/>
            <a:ext cx="1095200" cy="258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idact Gothic"/>
              <a:buNone/>
              <a:defRPr sz="1867"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3" name="Google Shape;573;p30"/>
          <p:cNvSpPr txBox="1">
            <a:spLocks noGrp="1"/>
          </p:cNvSpPr>
          <p:nvPr>
            <p:ph type="subTitle" idx="3"/>
          </p:nvPr>
        </p:nvSpPr>
        <p:spPr>
          <a:xfrm flipH="1">
            <a:off x="4905517" y="3315333"/>
            <a:ext cx="1095200" cy="258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idact Gothic"/>
              <a:buNone/>
              <a:defRPr sz="1867"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4" name="Google Shape;574;p30"/>
          <p:cNvSpPr txBox="1">
            <a:spLocks noGrp="1"/>
          </p:cNvSpPr>
          <p:nvPr>
            <p:ph type="title" idx="4"/>
          </p:nvPr>
        </p:nvSpPr>
        <p:spPr>
          <a:xfrm>
            <a:off x="9109984" y="2237133"/>
            <a:ext cx="1669600" cy="109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  <p:sp>
        <p:nvSpPr>
          <p:cNvPr id="575" name="Google Shape;575;p30"/>
          <p:cNvSpPr txBox="1">
            <a:spLocks noGrp="1"/>
          </p:cNvSpPr>
          <p:nvPr>
            <p:ph type="title" idx="5"/>
          </p:nvPr>
        </p:nvSpPr>
        <p:spPr>
          <a:xfrm>
            <a:off x="6864184" y="2237133"/>
            <a:ext cx="1669600" cy="109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  <p:sp>
        <p:nvSpPr>
          <p:cNvPr id="576" name="Google Shape;576;p30"/>
          <p:cNvSpPr txBox="1">
            <a:spLocks noGrp="1"/>
          </p:cNvSpPr>
          <p:nvPr>
            <p:ph type="subTitle" idx="6"/>
          </p:nvPr>
        </p:nvSpPr>
        <p:spPr>
          <a:xfrm flipH="1">
            <a:off x="7151351" y="3315367"/>
            <a:ext cx="1095200" cy="258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idact Gothic"/>
              <a:buNone/>
              <a:defRPr sz="1867"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7" name="Google Shape;577;p30"/>
          <p:cNvSpPr txBox="1">
            <a:spLocks noGrp="1"/>
          </p:cNvSpPr>
          <p:nvPr>
            <p:ph type="subTitle" idx="7"/>
          </p:nvPr>
        </p:nvSpPr>
        <p:spPr>
          <a:xfrm flipH="1">
            <a:off x="9397184" y="3315400"/>
            <a:ext cx="1095200" cy="258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idact Gothic"/>
              <a:buNone/>
              <a:defRPr sz="1867"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8" name="Google Shape;578;p30"/>
          <p:cNvSpPr txBox="1">
            <a:spLocks noGrp="1"/>
          </p:cNvSpPr>
          <p:nvPr>
            <p:ph type="title" idx="8"/>
          </p:nvPr>
        </p:nvSpPr>
        <p:spPr>
          <a:xfrm>
            <a:off x="1914400" y="460305"/>
            <a:ext cx="9323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400">
                <a:latin typeface="Odibee Sans"/>
                <a:ea typeface="Odibee Sans"/>
                <a:cs typeface="Odibee Sans"/>
                <a:sym typeface="Odibee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1929901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4">
  <p:cSld name="Section header 4">
    <p:spTree>
      <p:nvGrpSpPr>
        <p:cNvPr id="1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80" name="Google Shape;580;p31"/>
          <p:cNvCxnSpPr/>
          <p:nvPr/>
        </p:nvCxnSpPr>
        <p:spPr>
          <a:xfrm>
            <a:off x="955600" y="11550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81" name="Google Shape;581;p31"/>
          <p:cNvCxnSpPr/>
          <p:nvPr/>
        </p:nvCxnSpPr>
        <p:spPr>
          <a:xfrm>
            <a:off x="955600" y="18928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82" name="Google Shape;582;p31"/>
          <p:cNvCxnSpPr/>
          <p:nvPr/>
        </p:nvCxnSpPr>
        <p:spPr>
          <a:xfrm>
            <a:off x="955600" y="26306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83" name="Google Shape;583;p31"/>
          <p:cNvCxnSpPr/>
          <p:nvPr/>
        </p:nvCxnSpPr>
        <p:spPr>
          <a:xfrm>
            <a:off x="955600" y="33684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84" name="Google Shape;584;p31"/>
          <p:cNvCxnSpPr/>
          <p:nvPr/>
        </p:nvCxnSpPr>
        <p:spPr>
          <a:xfrm>
            <a:off x="955600" y="41062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85" name="Google Shape;585;p31"/>
          <p:cNvCxnSpPr/>
          <p:nvPr/>
        </p:nvCxnSpPr>
        <p:spPr>
          <a:xfrm>
            <a:off x="955600" y="48440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86" name="Google Shape;586;p31"/>
          <p:cNvCxnSpPr/>
          <p:nvPr/>
        </p:nvCxnSpPr>
        <p:spPr>
          <a:xfrm>
            <a:off x="955600" y="55818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87" name="Google Shape;587;p31"/>
          <p:cNvCxnSpPr/>
          <p:nvPr/>
        </p:nvCxnSpPr>
        <p:spPr>
          <a:xfrm>
            <a:off x="955600" y="63196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88" name="Google Shape;588;p31"/>
          <p:cNvSpPr/>
          <p:nvPr/>
        </p:nvSpPr>
        <p:spPr>
          <a:xfrm>
            <a:off x="0" y="-22467"/>
            <a:ext cx="955600" cy="6880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28575" dist="19050" dir="19380000" algn="bl" rotWithShape="0">
              <a:srgbClr val="000000">
                <a:alpha val="21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589" name="Google Shape;589;p31"/>
          <p:cNvSpPr/>
          <p:nvPr/>
        </p:nvSpPr>
        <p:spPr>
          <a:xfrm>
            <a:off x="364809" y="10462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590" name="Google Shape;590;p31"/>
          <p:cNvSpPr/>
          <p:nvPr/>
        </p:nvSpPr>
        <p:spPr>
          <a:xfrm>
            <a:off x="364809" y="25218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591" name="Google Shape;591;p31"/>
          <p:cNvSpPr/>
          <p:nvPr/>
        </p:nvSpPr>
        <p:spPr>
          <a:xfrm>
            <a:off x="364809" y="41062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592" name="Google Shape;592;p31"/>
          <p:cNvSpPr/>
          <p:nvPr/>
        </p:nvSpPr>
        <p:spPr>
          <a:xfrm>
            <a:off x="364809" y="54730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593" name="Google Shape;593;p31">
            <a:hlinkClick r:id="" action="ppaction://noaction"/>
          </p:cNvPr>
          <p:cNvSpPr txBox="1">
            <a:spLocks noGrp="1"/>
          </p:cNvSpPr>
          <p:nvPr>
            <p:ph type="ctrTitle"/>
          </p:nvPr>
        </p:nvSpPr>
        <p:spPr>
          <a:xfrm rot="358" flipH="1">
            <a:off x="6580500" y="2895867"/>
            <a:ext cx="3840000" cy="2389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>
                <a:latin typeface="Odibee Sans"/>
                <a:ea typeface="Odibee Sans"/>
                <a:cs typeface="Odibee Sans"/>
                <a:sym typeface="Odibee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594" name="Google Shape;594;p31"/>
          <p:cNvSpPr txBox="1">
            <a:spLocks noGrp="1"/>
          </p:cNvSpPr>
          <p:nvPr>
            <p:ph type="subTitle" idx="1"/>
          </p:nvPr>
        </p:nvSpPr>
        <p:spPr>
          <a:xfrm rot="-972" flipH="1">
            <a:off x="4760236" y="5103236"/>
            <a:ext cx="5660400" cy="6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595" name="Google Shape;595;p31"/>
          <p:cNvSpPr/>
          <p:nvPr/>
        </p:nvSpPr>
        <p:spPr>
          <a:xfrm rot="5400000" flipH="1">
            <a:off x="11361467" y="-124467"/>
            <a:ext cx="720400" cy="969200"/>
          </a:xfrm>
          <a:prstGeom prst="rtTriangle">
            <a:avLst/>
          </a:prstGeom>
          <a:solidFill>
            <a:schemeClr val="lt1"/>
          </a:solidFill>
          <a:ln>
            <a:noFill/>
          </a:ln>
          <a:effectLst>
            <a:outerShdw blurRad="57150" dist="19050" dir="1860000" algn="bl" rotWithShape="0">
              <a:srgbClr val="000000">
                <a:alpha val="18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596" name="Google Shape;596;p31">
            <a:hlinkClick r:id="" action="ppaction://noaction"/>
          </p:cNvPr>
          <p:cNvSpPr txBox="1">
            <a:spLocks noGrp="1"/>
          </p:cNvSpPr>
          <p:nvPr>
            <p:ph type="title" idx="2" hasCustomPrompt="1"/>
          </p:nvPr>
        </p:nvSpPr>
        <p:spPr>
          <a:xfrm flipH="1">
            <a:off x="4760203" y="3125977"/>
            <a:ext cx="1783600" cy="119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00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2453167629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Numbers and text 1">
    <p:spTree>
      <p:nvGrpSpPr>
        <p:cNvPr id="1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98" name="Google Shape;598;p32"/>
          <p:cNvCxnSpPr/>
          <p:nvPr/>
        </p:nvCxnSpPr>
        <p:spPr>
          <a:xfrm>
            <a:off x="955600" y="11550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99" name="Google Shape;599;p32"/>
          <p:cNvCxnSpPr/>
          <p:nvPr/>
        </p:nvCxnSpPr>
        <p:spPr>
          <a:xfrm>
            <a:off x="955600" y="18928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00" name="Google Shape;600;p32"/>
          <p:cNvCxnSpPr/>
          <p:nvPr/>
        </p:nvCxnSpPr>
        <p:spPr>
          <a:xfrm>
            <a:off x="955600" y="26306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01" name="Google Shape;601;p32"/>
          <p:cNvCxnSpPr/>
          <p:nvPr/>
        </p:nvCxnSpPr>
        <p:spPr>
          <a:xfrm>
            <a:off x="955600" y="33684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02" name="Google Shape;602;p32"/>
          <p:cNvCxnSpPr/>
          <p:nvPr/>
        </p:nvCxnSpPr>
        <p:spPr>
          <a:xfrm>
            <a:off x="955600" y="41062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03" name="Google Shape;603;p32"/>
          <p:cNvCxnSpPr/>
          <p:nvPr/>
        </p:nvCxnSpPr>
        <p:spPr>
          <a:xfrm>
            <a:off x="955600" y="48440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04" name="Google Shape;604;p32"/>
          <p:cNvCxnSpPr/>
          <p:nvPr/>
        </p:nvCxnSpPr>
        <p:spPr>
          <a:xfrm>
            <a:off x="955600" y="55818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05" name="Google Shape;605;p32"/>
          <p:cNvCxnSpPr/>
          <p:nvPr/>
        </p:nvCxnSpPr>
        <p:spPr>
          <a:xfrm>
            <a:off x="955600" y="63196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06" name="Google Shape;606;p32"/>
          <p:cNvSpPr/>
          <p:nvPr/>
        </p:nvSpPr>
        <p:spPr>
          <a:xfrm>
            <a:off x="0" y="-22467"/>
            <a:ext cx="955600" cy="6880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28575" dist="19050" dir="19380000" algn="bl" rotWithShape="0">
              <a:srgbClr val="000000">
                <a:alpha val="21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607" name="Google Shape;607;p32"/>
          <p:cNvSpPr/>
          <p:nvPr/>
        </p:nvSpPr>
        <p:spPr>
          <a:xfrm>
            <a:off x="364809" y="10462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608" name="Google Shape;608;p32"/>
          <p:cNvSpPr/>
          <p:nvPr/>
        </p:nvSpPr>
        <p:spPr>
          <a:xfrm>
            <a:off x="364809" y="25218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609" name="Google Shape;609;p32"/>
          <p:cNvSpPr/>
          <p:nvPr/>
        </p:nvSpPr>
        <p:spPr>
          <a:xfrm>
            <a:off x="364809" y="41062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610" name="Google Shape;610;p32"/>
          <p:cNvSpPr/>
          <p:nvPr/>
        </p:nvSpPr>
        <p:spPr>
          <a:xfrm>
            <a:off x="364809" y="54730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611" name="Google Shape;611;p32"/>
          <p:cNvSpPr txBox="1">
            <a:spLocks noGrp="1"/>
          </p:cNvSpPr>
          <p:nvPr>
            <p:ph type="subTitle" idx="1"/>
          </p:nvPr>
        </p:nvSpPr>
        <p:spPr>
          <a:xfrm rot="1835">
            <a:off x="7829032" y="2089532"/>
            <a:ext cx="2998000" cy="99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612" name="Google Shape;612;p32"/>
          <p:cNvSpPr txBox="1">
            <a:spLocks noGrp="1"/>
          </p:cNvSpPr>
          <p:nvPr>
            <p:ph type="title" hasCustomPrompt="1"/>
          </p:nvPr>
        </p:nvSpPr>
        <p:spPr>
          <a:xfrm>
            <a:off x="7563200" y="893633"/>
            <a:ext cx="3529600" cy="119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8933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613" name="Google Shape;613;p32"/>
          <p:cNvSpPr txBox="1">
            <a:spLocks noGrp="1"/>
          </p:cNvSpPr>
          <p:nvPr>
            <p:ph type="subTitle" idx="2"/>
          </p:nvPr>
        </p:nvSpPr>
        <p:spPr>
          <a:xfrm rot="1376">
            <a:off x="7828967" y="4938603"/>
            <a:ext cx="2998000" cy="100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614" name="Google Shape;614;p32"/>
          <p:cNvSpPr txBox="1">
            <a:spLocks noGrp="1"/>
          </p:cNvSpPr>
          <p:nvPr>
            <p:ph type="title" idx="3" hasCustomPrompt="1"/>
          </p:nvPr>
        </p:nvSpPr>
        <p:spPr>
          <a:xfrm>
            <a:off x="7563267" y="3743000"/>
            <a:ext cx="3530000" cy="119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8933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615" name="Google Shape;615;p32"/>
          <p:cNvSpPr txBox="1">
            <a:spLocks noGrp="1"/>
          </p:cNvSpPr>
          <p:nvPr>
            <p:ph type="subTitle" idx="4"/>
          </p:nvPr>
        </p:nvSpPr>
        <p:spPr>
          <a:xfrm rot="1835">
            <a:off x="2280800" y="2089300"/>
            <a:ext cx="2998000" cy="99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616" name="Google Shape;616;p32"/>
          <p:cNvSpPr txBox="1">
            <a:spLocks noGrp="1"/>
          </p:cNvSpPr>
          <p:nvPr>
            <p:ph type="title" idx="5" hasCustomPrompt="1"/>
          </p:nvPr>
        </p:nvSpPr>
        <p:spPr>
          <a:xfrm>
            <a:off x="2015000" y="893584"/>
            <a:ext cx="3529600" cy="119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8933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3875875513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1">
  <p:cSld name="Title and four columns 1">
    <p:spTree>
      <p:nvGrpSpPr>
        <p:cNvPr id="1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8" name="Google Shape;618;p33"/>
          <p:cNvCxnSpPr/>
          <p:nvPr/>
        </p:nvCxnSpPr>
        <p:spPr>
          <a:xfrm>
            <a:off x="955600" y="11550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19" name="Google Shape;619;p33"/>
          <p:cNvCxnSpPr/>
          <p:nvPr/>
        </p:nvCxnSpPr>
        <p:spPr>
          <a:xfrm>
            <a:off x="955600" y="18928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20" name="Google Shape;620;p33"/>
          <p:cNvCxnSpPr/>
          <p:nvPr/>
        </p:nvCxnSpPr>
        <p:spPr>
          <a:xfrm>
            <a:off x="955600" y="26306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21" name="Google Shape;621;p33"/>
          <p:cNvCxnSpPr/>
          <p:nvPr/>
        </p:nvCxnSpPr>
        <p:spPr>
          <a:xfrm>
            <a:off x="955600" y="33684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22" name="Google Shape;622;p33"/>
          <p:cNvCxnSpPr/>
          <p:nvPr/>
        </p:nvCxnSpPr>
        <p:spPr>
          <a:xfrm>
            <a:off x="955600" y="41062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23" name="Google Shape;623;p33"/>
          <p:cNvCxnSpPr/>
          <p:nvPr/>
        </p:nvCxnSpPr>
        <p:spPr>
          <a:xfrm>
            <a:off x="955600" y="48440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24" name="Google Shape;624;p33"/>
          <p:cNvCxnSpPr/>
          <p:nvPr/>
        </p:nvCxnSpPr>
        <p:spPr>
          <a:xfrm>
            <a:off x="955600" y="55818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25" name="Google Shape;625;p33"/>
          <p:cNvCxnSpPr/>
          <p:nvPr/>
        </p:nvCxnSpPr>
        <p:spPr>
          <a:xfrm>
            <a:off x="955600" y="63196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26" name="Google Shape;626;p33"/>
          <p:cNvSpPr/>
          <p:nvPr/>
        </p:nvSpPr>
        <p:spPr>
          <a:xfrm>
            <a:off x="0" y="-22467"/>
            <a:ext cx="955600" cy="6880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28575" dist="19050" dir="19380000" algn="bl" rotWithShape="0">
              <a:srgbClr val="000000">
                <a:alpha val="21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627" name="Google Shape;627;p33"/>
          <p:cNvSpPr/>
          <p:nvPr/>
        </p:nvSpPr>
        <p:spPr>
          <a:xfrm>
            <a:off x="364809" y="10462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628" name="Google Shape;628;p33"/>
          <p:cNvSpPr/>
          <p:nvPr/>
        </p:nvSpPr>
        <p:spPr>
          <a:xfrm>
            <a:off x="364809" y="25218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629" name="Google Shape;629;p33"/>
          <p:cNvSpPr/>
          <p:nvPr/>
        </p:nvSpPr>
        <p:spPr>
          <a:xfrm>
            <a:off x="364809" y="41062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630" name="Google Shape;630;p33"/>
          <p:cNvSpPr/>
          <p:nvPr/>
        </p:nvSpPr>
        <p:spPr>
          <a:xfrm>
            <a:off x="364809" y="54730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631" name="Google Shape;631;p33"/>
          <p:cNvSpPr txBox="1">
            <a:spLocks noGrp="1"/>
          </p:cNvSpPr>
          <p:nvPr>
            <p:ph type="title"/>
          </p:nvPr>
        </p:nvSpPr>
        <p:spPr>
          <a:xfrm>
            <a:off x="7871817" y="2294400"/>
            <a:ext cx="3037200" cy="63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  <p:sp>
        <p:nvSpPr>
          <p:cNvPr id="632" name="Google Shape;632;p33"/>
          <p:cNvSpPr txBox="1">
            <a:spLocks noGrp="1"/>
          </p:cNvSpPr>
          <p:nvPr>
            <p:ph type="title" idx="2"/>
          </p:nvPr>
        </p:nvSpPr>
        <p:spPr>
          <a:xfrm>
            <a:off x="3215784" y="2294400"/>
            <a:ext cx="3037200" cy="63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  <p:sp>
        <p:nvSpPr>
          <p:cNvPr id="633" name="Google Shape;633;p33"/>
          <p:cNvSpPr txBox="1">
            <a:spLocks noGrp="1"/>
          </p:cNvSpPr>
          <p:nvPr>
            <p:ph type="subTitle" idx="1"/>
          </p:nvPr>
        </p:nvSpPr>
        <p:spPr>
          <a:xfrm flipH="1">
            <a:off x="3215817" y="2875921"/>
            <a:ext cx="3037200" cy="78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idact Gothic"/>
              <a:buNone/>
              <a:defRPr sz="1867"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4" name="Google Shape;634;p33"/>
          <p:cNvSpPr txBox="1">
            <a:spLocks noGrp="1"/>
          </p:cNvSpPr>
          <p:nvPr>
            <p:ph type="subTitle" idx="3"/>
          </p:nvPr>
        </p:nvSpPr>
        <p:spPr>
          <a:xfrm flipH="1">
            <a:off x="7871879" y="2875921"/>
            <a:ext cx="3036800" cy="78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idact Gothic"/>
              <a:buNone/>
              <a:defRPr sz="1867"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5" name="Google Shape;635;p33"/>
          <p:cNvSpPr txBox="1">
            <a:spLocks noGrp="1"/>
          </p:cNvSpPr>
          <p:nvPr>
            <p:ph type="title" idx="4"/>
          </p:nvPr>
        </p:nvSpPr>
        <p:spPr>
          <a:xfrm>
            <a:off x="7871817" y="4324013"/>
            <a:ext cx="3037200" cy="63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  <p:sp>
        <p:nvSpPr>
          <p:cNvPr id="636" name="Google Shape;636;p33"/>
          <p:cNvSpPr txBox="1">
            <a:spLocks noGrp="1"/>
          </p:cNvSpPr>
          <p:nvPr>
            <p:ph type="title" idx="5"/>
          </p:nvPr>
        </p:nvSpPr>
        <p:spPr>
          <a:xfrm>
            <a:off x="3215784" y="4324013"/>
            <a:ext cx="3037200" cy="63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  <p:sp>
        <p:nvSpPr>
          <p:cNvPr id="637" name="Google Shape;637;p33"/>
          <p:cNvSpPr txBox="1">
            <a:spLocks noGrp="1"/>
          </p:cNvSpPr>
          <p:nvPr>
            <p:ph type="subTitle" idx="6"/>
          </p:nvPr>
        </p:nvSpPr>
        <p:spPr>
          <a:xfrm flipH="1">
            <a:off x="3215817" y="4905535"/>
            <a:ext cx="3037200" cy="78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idact Gothic"/>
              <a:buNone/>
              <a:defRPr sz="1867"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8" name="Google Shape;638;p33"/>
          <p:cNvSpPr txBox="1">
            <a:spLocks noGrp="1"/>
          </p:cNvSpPr>
          <p:nvPr>
            <p:ph type="subTitle" idx="7"/>
          </p:nvPr>
        </p:nvSpPr>
        <p:spPr>
          <a:xfrm flipH="1">
            <a:off x="7871879" y="4905535"/>
            <a:ext cx="3036800" cy="78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idact Gothic"/>
              <a:buNone/>
              <a:defRPr sz="1867"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9" name="Google Shape;639;p33"/>
          <p:cNvSpPr txBox="1">
            <a:spLocks noGrp="1"/>
          </p:cNvSpPr>
          <p:nvPr>
            <p:ph type="title" idx="8"/>
          </p:nvPr>
        </p:nvSpPr>
        <p:spPr>
          <a:xfrm>
            <a:off x="1914400" y="460305"/>
            <a:ext cx="9323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400">
                <a:latin typeface="Odibee Sans"/>
                <a:ea typeface="Odibee Sans"/>
                <a:cs typeface="Odibee Sans"/>
                <a:sym typeface="Odibee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64718351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5">
  <p:cSld name="Section header 5">
    <p:spTree>
      <p:nvGrpSpPr>
        <p:cNvPr id="1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41" name="Google Shape;641;p34"/>
          <p:cNvCxnSpPr/>
          <p:nvPr/>
        </p:nvCxnSpPr>
        <p:spPr>
          <a:xfrm>
            <a:off x="955600" y="11550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42" name="Google Shape;642;p34"/>
          <p:cNvCxnSpPr/>
          <p:nvPr/>
        </p:nvCxnSpPr>
        <p:spPr>
          <a:xfrm>
            <a:off x="955600" y="18928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43" name="Google Shape;643;p34"/>
          <p:cNvCxnSpPr/>
          <p:nvPr/>
        </p:nvCxnSpPr>
        <p:spPr>
          <a:xfrm>
            <a:off x="955600" y="26306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44" name="Google Shape;644;p34"/>
          <p:cNvCxnSpPr/>
          <p:nvPr/>
        </p:nvCxnSpPr>
        <p:spPr>
          <a:xfrm>
            <a:off x="955600" y="33684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45" name="Google Shape;645;p34"/>
          <p:cNvCxnSpPr/>
          <p:nvPr/>
        </p:nvCxnSpPr>
        <p:spPr>
          <a:xfrm>
            <a:off x="955600" y="41062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46" name="Google Shape;646;p34"/>
          <p:cNvCxnSpPr/>
          <p:nvPr/>
        </p:nvCxnSpPr>
        <p:spPr>
          <a:xfrm>
            <a:off x="955600" y="48440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47" name="Google Shape;647;p34"/>
          <p:cNvCxnSpPr/>
          <p:nvPr/>
        </p:nvCxnSpPr>
        <p:spPr>
          <a:xfrm>
            <a:off x="955600" y="55818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48" name="Google Shape;648;p34"/>
          <p:cNvCxnSpPr/>
          <p:nvPr/>
        </p:nvCxnSpPr>
        <p:spPr>
          <a:xfrm>
            <a:off x="955600" y="63196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49" name="Google Shape;649;p34"/>
          <p:cNvSpPr/>
          <p:nvPr/>
        </p:nvSpPr>
        <p:spPr>
          <a:xfrm>
            <a:off x="0" y="-22467"/>
            <a:ext cx="955600" cy="6880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28575" dist="19050" dir="19380000" algn="bl" rotWithShape="0">
              <a:srgbClr val="000000">
                <a:alpha val="21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650" name="Google Shape;650;p34"/>
          <p:cNvSpPr/>
          <p:nvPr/>
        </p:nvSpPr>
        <p:spPr>
          <a:xfrm>
            <a:off x="364809" y="10462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651" name="Google Shape;651;p34"/>
          <p:cNvSpPr/>
          <p:nvPr/>
        </p:nvSpPr>
        <p:spPr>
          <a:xfrm>
            <a:off x="364809" y="25218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652" name="Google Shape;652;p34"/>
          <p:cNvSpPr/>
          <p:nvPr/>
        </p:nvSpPr>
        <p:spPr>
          <a:xfrm>
            <a:off x="364809" y="41062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653" name="Google Shape;653;p34"/>
          <p:cNvSpPr/>
          <p:nvPr/>
        </p:nvSpPr>
        <p:spPr>
          <a:xfrm>
            <a:off x="364809" y="54730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654" name="Google Shape;654;p34">
            <a:hlinkClick r:id="" action="ppaction://noaction"/>
          </p:cNvPr>
          <p:cNvSpPr txBox="1">
            <a:spLocks noGrp="1"/>
          </p:cNvSpPr>
          <p:nvPr>
            <p:ph type="ctrTitle"/>
          </p:nvPr>
        </p:nvSpPr>
        <p:spPr>
          <a:xfrm rot="340" flipH="1">
            <a:off x="5685033" y="3863467"/>
            <a:ext cx="4047200" cy="109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>
                <a:latin typeface="Odibee Sans"/>
                <a:ea typeface="Odibee Sans"/>
                <a:cs typeface="Odibee Sans"/>
                <a:sym typeface="Odibee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655" name="Google Shape;655;p34"/>
          <p:cNvSpPr txBox="1">
            <a:spLocks noGrp="1"/>
          </p:cNvSpPr>
          <p:nvPr>
            <p:ph type="subTitle" idx="1"/>
          </p:nvPr>
        </p:nvSpPr>
        <p:spPr>
          <a:xfrm rot="-937" flipH="1">
            <a:off x="3864633" y="4956100"/>
            <a:ext cx="5867600" cy="6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33">
                <a:latin typeface="Bellota Text"/>
                <a:ea typeface="Bellota Text"/>
                <a:cs typeface="Bellota Text"/>
                <a:sym typeface="Bellota Tex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656" name="Google Shape;656;p34"/>
          <p:cNvSpPr/>
          <p:nvPr/>
        </p:nvSpPr>
        <p:spPr>
          <a:xfrm rot="5400000" flipH="1">
            <a:off x="11361467" y="-124467"/>
            <a:ext cx="720400" cy="969200"/>
          </a:xfrm>
          <a:prstGeom prst="rtTriangle">
            <a:avLst/>
          </a:prstGeom>
          <a:solidFill>
            <a:schemeClr val="lt1"/>
          </a:solidFill>
          <a:ln>
            <a:noFill/>
          </a:ln>
          <a:effectLst>
            <a:outerShdw blurRad="57150" dist="19050" dir="1860000" algn="bl" rotWithShape="0">
              <a:srgbClr val="000000">
                <a:alpha val="18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657" name="Google Shape;657;p34">
            <a:hlinkClick r:id="" action="ppaction://noaction"/>
          </p:cNvPr>
          <p:cNvSpPr txBox="1">
            <a:spLocks noGrp="1"/>
          </p:cNvSpPr>
          <p:nvPr>
            <p:ph type="title" idx="2" hasCustomPrompt="1"/>
          </p:nvPr>
        </p:nvSpPr>
        <p:spPr>
          <a:xfrm flipH="1">
            <a:off x="3864633" y="3760500"/>
            <a:ext cx="1820400" cy="119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00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1662936573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spTree>
      <p:nvGrpSpPr>
        <p:cNvPr id="1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59" name="Google Shape;659;p35"/>
          <p:cNvCxnSpPr/>
          <p:nvPr/>
        </p:nvCxnSpPr>
        <p:spPr>
          <a:xfrm>
            <a:off x="955600" y="11550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60" name="Google Shape;660;p35"/>
          <p:cNvCxnSpPr/>
          <p:nvPr/>
        </p:nvCxnSpPr>
        <p:spPr>
          <a:xfrm>
            <a:off x="955600" y="18928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61" name="Google Shape;661;p35"/>
          <p:cNvCxnSpPr/>
          <p:nvPr/>
        </p:nvCxnSpPr>
        <p:spPr>
          <a:xfrm>
            <a:off x="955600" y="26306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62" name="Google Shape;662;p35"/>
          <p:cNvCxnSpPr/>
          <p:nvPr/>
        </p:nvCxnSpPr>
        <p:spPr>
          <a:xfrm>
            <a:off x="955600" y="33684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63" name="Google Shape;663;p35"/>
          <p:cNvCxnSpPr/>
          <p:nvPr/>
        </p:nvCxnSpPr>
        <p:spPr>
          <a:xfrm>
            <a:off x="955600" y="41062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64" name="Google Shape;664;p35"/>
          <p:cNvCxnSpPr/>
          <p:nvPr/>
        </p:nvCxnSpPr>
        <p:spPr>
          <a:xfrm>
            <a:off x="955600" y="48440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65" name="Google Shape;665;p35"/>
          <p:cNvCxnSpPr/>
          <p:nvPr/>
        </p:nvCxnSpPr>
        <p:spPr>
          <a:xfrm>
            <a:off x="955600" y="55818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66" name="Google Shape;666;p35"/>
          <p:cNvCxnSpPr/>
          <p:nvPr/>
        </p:nvCxnSpPr>
        <p:spPr>
          <a:xfrm>
            <a:off x="955600" y="63196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67" name="Google Shape;667;p35"/>
          <p:cNvSpPr/>
          <p:nvPr/>
        </p:nvSpPr>
        <p:spPr>
          <a:xfrm>
            <a:off x="0" y="-22467"/>
            <a:ext cx="955600" cy="6880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28575" dist="19050" dir="19380000" algn="bl" rotWithShape="0">
              <a:srgbClr val="000000">
                <a:alpha val="21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668" name="Google Shape;668;p35"/>
          <p:cNvSpPr/>
          <p:nvPr/>
        </p:nvSpPr>
        <p:spPr>
          <a:xfrm>
            <a:off x="364809" y="10462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669" name="Google Shape;669;p35"/>
          <p:cNvSpPr/>
          <p:nvPr/>
        </p:nvSpPr>
        <p:spPr>
          <a:xfrm>
            <a:off x="364809" y="25218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670" name="Google Shape;670;p35"/>
          <p:cNvSpPr/>
          <p:nvPr/>
        </p:nvSpPr>
        <p:spPr>
          <a:xfrm>
            <a:off x="364809" y="41062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671" name="Google Shape;671;p35"/>
          <p:cNvSpPr/>
          <p:nvPr/>
        </p:nvSpPr>
        <p:spPr>
          <a:xfrm>
            <a:off x="364809" y="54730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672" name="Google Shape;672;p35"/>
          <p:cNvSpPr/>
          <p:nvPr/>
        </p:nvSpPr>
        <p:spPr>
          <a:xfrm rot="5400000" flipH="1">
            <a:off x="11361467" y="-124467"/>
            <a:ext cx="720400" cy="969200"/>
          </a:xfrm>
          <a:prstGeom prst="rtTriangle">
            <a:avLst/>
          </a:prstGeom>
          <a:solidFill>
            <a:schemeClr val="lt1"/>
          </a:solidFill>
          <a:ln>
            <a:noFill/>
          </a:ln>
          <a:effectLst>
            <a:outerShdw blurRad="57150" dist="19050" dir="1860000" algn="bl" rotWithShape="0">
              <a:srgbClr val="000000">
                <a:alpha val="18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673" name="Google Shape;673;p35"/>
          <p:cNvSpPr txBox="1">
            <a:spLocks noGrp="1"/>
          </p:cNvSpPr>
          <p:nvPr>
            <p:ph type="subTitle" idx="1"/>
          </p:nvPr>
        </p:nvSpPr>
        <p:spPr>
          <a:xfrm flipH="1">
            <a:off x="2084867" y="3034200"/>
            <a:ext cx="3352000" cy="166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idact Gothic"/>
              <a:buNone/>
              <a:defRPr sz="1867"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4" name="Google Shape;674;p35"/>
          <p:cNvSpPr txBox="1">
            <a:spLocks noGrp="1"/>
          </p:cNvSpPr>
          <p:nvPr>
            <p:ph type="title"/>
          </p:nvPr>
        </p:nvSpPr>
        <p:spPr>
          <a:xfrm>
            <a:off x="1914400" y="460305"/>
            <a:ext cx="9323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400">
                <a:solidFill>
                  <a:schemeClr val="lt1"/>
                </a:solidFill>
                <a:latin typeface="Odibee Sans"/>
                <a:ea typeface="Odibee Sans"/>
                <a:cs typeface="Odibee Sans"/>
                <a:sym typeface="Odibee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93764418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76" name="Google Shape;676;p36"/>
          <p:cNvCxnSpPr/>
          <p:nvPr/>
        </p:nvCxnSpPr>
        <p:spPr>
          <a:xfrm>
            <a:off x="955600" y="11550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77" name="Google Shape;677;p36"/>
          <p:cNvCxnSpPr/>
          <p:nvPr/>
        </p:nvCxnSpPr>
        <p:spPr>
          <a:xfrm>
            <a:off x="955600" y="18928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78" name="Google Shape;678;p36"/>
          <p:cNvCxnSpPr/>
          <p:nvPr/>
        </p:nvCxnSpPr>
        <p:spPr>
          <a:xfrm>
            <a:off x="955600" y="26306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79" name="Google Shape;679;p36"/>
          <p:cNvCxnSpPr/>
          <p:nvPr/>
        </p:nvCxnSpPr>
        <p:spPr>
          <a:xfrm>
            <a:off x="955600" y="33684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80" name="Google Shape;680;p36"/>
          <p:cNvCxnSpPr/>
          <p:nvPr/>
        </p:nvCxnSpPr>
        <p:spPr>
          <a:xfrm>
            <a:off x="955600" y="41062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81" name="Google Shape;681;p36"/>
          <p:cNvCxnSpPr/>
          <p:nvPr/>
        </p:nvCxnSpPr>
        <p:spPr>
          <a:xfrm>
            <a:off x="955600" y="48440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82" name="Google Shape;682;p36"/>
          <p:cNvCxnSpPr/>
          <p:nvPr/>
        </p:nvCxnSpPr>
        <p:spPr>
          <a:xfrm>
            <a:off x="955600" y="55818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83" name="Google Shape;683;p36"/>
          <p:cNvCxnSpPr/>
          <p:nvPr/>
        </p:nvCxnSpPr>
        <p:spPr>
          <a:xfrm>
            <a:off x="955600" y="63196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84" name="Google Shape;684;p36"/>
          <p:cNvSpPr/>
          <p:nvPr/>
        </p:nvSpPr>
        <p:spPr>
          <a:xfrm>
            <a:off x="0" y="-22467"/>
            <a:ext cx="955600" cy="6880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28575" dist="19050" dir="19380000" algn="bl" rotWithShape="0">
              <a:srgbClr val="000000">
                <a:alpha val="21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685" name="Google Shape;685;p36"/>
          <p:cNvSpPr/>
          <p:nvPr/>
        </p:nvSpPr>
        <p:spPr>
          <a:xfrm>
            <a:off x="364809" y="10462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686" name="Google Shape;686;p36"/>
          <p:cNvSpPr/>
          <p:nvPr/>
        </p:nvSpPr>
        <p:spPr>
          <a:xfrm>
            <a:off x="364809" y="25218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687" name="Google Shape;687;p36"/>
          <p:cNvSpPr/>
          <p:nvPr/>
        </p:nvSpPr>
        <p:spPr>
          <a:xfrm>
            <a:off x="364809" y="41062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688" name="Google Shape;688;p36"/>
          <p:cNvSpPr/>
          <p:nvPr/>
        </p:nvSpPr>
        <p:spPr>
          <a:xfrm>
            <a:off x="364809" y="54730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689" name="Google Shape;689;p36"/>
          <p:cNvSpPr/>
          <p:nvPr/>
        </p:nvSpPr>
        <p:spPr>
          <a:xfrm rot="5400000" flipH="1">
            <a:off x="11361467" y="-124467"/>
            <a:ext cx="720400" cy="969200"/>
          </a:xfrm>
          <a:prstGeom prst="rtTriangle">
            <a:avLst/>
          </a:prstGeom>
          <a:solidFill>
            <a:schemeClr val="lt1"/>
          </a:solidFill>
          <a:ln>
            <a:noFill/>
          </a:ln>
          <a:effectLst>
            <a:outerShdw blurRad="57150" dist="19050" dir="1860000" algn="bl" rotWithShape="0">
              <a:srgbClr val="000000">
                <a:alpha val="18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690" name="Google Shape;690;p36"/>
          <p:cNvSpPr txBox="1">
            <a:spLocks noGrp="1"/>
          </p:cNvSpPr>
          <p:nvPr>
            <p:ph type="subTitle" idx="1"/>
          </p:nvPr>
        </p:nvSpPr>
        <p:spPr>
          <a:xfrm flipH="1">
            <a:off x="6885784" y="3352751"/>
            <a:ext cx="3352000" cy="166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idact Gothic"/>
              <a:buNone/>
              <a:defRPr sz="1867"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1" name="Google Shape;691;p36"/>
          <p:cNvSpPr txBox="1">
            <a:spLocks noGrp="1"/>
          </p:cNvSpPr>
          <p:nvPr>
            <p:ph type="title"/>
          </p:nvPr>
        </p:nvSpPr>
        <p:spPr>
          <a:xfrm>
            <a:off x="1914400" y="460305"/>
            <a:ext cx="9323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400">
                <a:latin typeface="Odibee Sans"/>
                <a:ea typeface="Odibee Sans"/>
                <a:cs typeface="Odibee Sans"/>
                <a:sym typeface="Odibee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14107103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11" name="Google Shape;711;p38"/>
          <p:cNvCxnSpPr/>
          <p:nvPr/>
        </p:nvCxnSpPr>
        <p:spPr>
          <a:xfrm>
            <a:off x="955600" y="63196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12" name="Google Shape;712;p38"/>
          <p:cNvCxnSpPr/>
          <p:nvPr/>
        </p:nvCxnSpPr>
        <p:spPr>
          <a:xfrm>
            <a:off x="955600" y="11550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13" name="Google Shape;713;p38"/>
          <p:cNvCxnSpPr/>
          <p:nvPr/>
        </p:nvCxnSpPr>
        <p:spPr>
          <a:xfrm>
            <a:off x="955600" y="18928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14" name="Google Shape;714;p38"/>
          <p:cNvCxnSpPr/>
          <p:nvPr/>
        </p:nvCxnSpPr>
        <p:spPr>
          <a:xfrm>
            <a:off x="955600" y="26306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15" name="Google Shape;715;p38"/>
          <p:cNvCxnSpPr/>
          <p:nvPr/>
        </p:nvCxnSpPr>
        <p:spPr>
          <a:xfrm>
            <a:off x="955600" y="33684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16" name="Google Shape;716;p38"/>
          <p:cNvCxnSpPr/>
          <p:nvPr/>
        </p:nvCxnSpPr>
        <p:spPr>
          <a:xfrm>
            <a:off x="955600" y="41062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17" name="Google Shape;717;p38"/>
          <p:cNvCxnSpPr/>
          <p:nvPr/>
        </p:nvCxnSpPr>
        <p:spPr>
          <a:xfrm>
            <a:off x="955600" y="48440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18" name="Google Shape;718;p38"/>
          <p:cNvCxnSpPr/>
          <p:nvPr/>
        </p:nvCxnSpPr>
        <p:spPr>
          <a:xfrm>
            <a:off x="955600" y="55818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19" name="Google Shape;719;p38"/>
          <p:cNvCxnSpPr/>
          <p:nvPr/>
        </p:nvCxnSpPr>
        <p:spPr>
          <a:xfrm>
            <a:off x="955600" y="6319633"/>
            <a:ext cx="11236400" cy="0"/>
          </a:xfrm>
          <a:prstGeom prst="straightConnector1">
            <a:avLst/>
          </a:prstGeom>
          <a:noFill/>
          <a:ln w="9525" cap="flat" cmpd="sng">
            <a:solidFill>
              <a:srgbClr val="EAE9E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20" name="Google Shape;720;p38"/>
          <p:cNvSpPr/>
          <p:nvPr/>
        </p:nvSpPr>
        <p:spPr>
          <a:xfrm>
            <a:off x="0" y="-22467"/>
            <a:ext cx="955600" cy="6880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28575" dist="19050" dir="19380000" algn="bl" rotWithShape="0">
              <a:srgbClr val="000000">
                <a:alpha val="21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721" name="Google Shape;721;p38"/>
          <p:cNvSpPr/>
          <p:nvPr/>
        </p:nvSpPr>
        <p:spPr>
          <a:xfrm>
            <a:off x="364809" y="10462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722" name="Google Shape;722;p38"/>
          <p:cNvSpPr/>
          <p:nvPr/>
        </p:nvSpPr>
        <p:spPr>
          <a:xfrm>
            <a:off x="364809" y="25218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723" name="Google Shape;723;p38"/>
          <p:cNvSpPr/>
          <p:nvPr/>
        </p:nvSpPr>
        <p:spPr>
          <a:xfrm>
            <a:off x="364809" y="41062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724" name="Google Shape;724;p38"/>
          <p:cNvSpPr/>
          <p:nvPr/>
        </p:nvSpPr>
        <p:spPr>
          <a:xfrm>
            <a:off x="364809" y="5473033"/>
            <a:ext cx="217600" cy="21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32329564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1E36E50-BAEE-4DA5-BC02-440E32B4F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8E206C6B-0705-484B-97B2-4864A86ECB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993900"/>
            <a:ext cx="10515600" cy="4191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805317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slideLayout" Target="../slideLayouts/slideLayout40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image" Target="../media/image1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3.xml"/><Relationship Id="rId18" Type="http://schemas.openxmlformats.org/officeDocument/2006/relationships/slideLayout" Target="../slideLayouts/slideLayout58.xml"/><Relationship Id="rId26" Type="http://schemas.openxmlformats.org/officeDocument/2006/relationships/slideLayout" Target="../slideLayouts/slideLayout66.xml"/><Relationship Id="rId21" Type="http://schemas.openxmlformats.org/officeDocument/2006/relationships/slideLayout" Target="../slideLayouts/slideLayout61.xml"/><Relationship Id="rId34" Type="http://schemas.openxmlformats.org/officeDocument/2006/relationships/slideLayout" Target="../slideLayouts/slideLayout74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17" Type="http://schemas.openxmlformats.org/officeDocument/2006/relationships/slideLayout" Target="../slideLayouts/slideLayout57.xml"/><Relationship Id="rId25" Type="http://schemas.openxmlformats.org/officeDocument/2006/relationships/slideLayout" Target="../slideLayouts/slideLayout65.xml"/><Relationship Id="rId33" Type="http://schemas.openxmlformats.org/officeDocument/2006/relationships/slideLayout" Target="../slideLayouts/slideLayout7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42.xml"/><Relationship Id="rId16" Type="http://schemas.openxmlformats.org/officeDocument/2006/relationships/slideLayout" Target="../slideLayouts/slideLayout56.xml"/><Relationship Id="rId20" Type="http://schemas.openxmlformats.org/officeDocument/2006/relationships/slideLayout" Target="../slideLayouts/slideLayout60.xml"/><Relationship Id="rId29" Type="http://schemas.openxmlformats.org/officeDocument/2006/relationships/slideLayout" Target="../slideLayouts/slideLayout69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24" Type="http://schemas.openxmlformats.org/officeDocument/2006/relationships/slideLayout" Target="../slideLayouts/slideLayout64.xml"/><Relationship Id="rId32" Type="http://schemas.openxmlformats.org/officeDocument/2006/relationships/slideLayout" Target="../slideLayouts/slideLayout72.xml"/><Relationship Id="rId37" Type="http://schemas.openxmlformats.org/officeDocument/2006/relationships/theme" Target="../theme/theme3.xml"/><Relationship Id="rId5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55.xml"/><Relationship Id="rId23" Type="http://schemas.openxmlformats.org/officeDocument/2006/relationships/slideLayout" Target="../slideLayouts/slideLayout63.xml"/><Relationship Id="rId28" Type="http://schemas.openxmlformats.org/officeDocument/2006/relationships/slideLayout" Target="../slideLayouts/slideLayout68.xml"/><Relationship Id="rId36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50.xml"/><Relationship Id="rId19" Type="http://schemas.openxmlformats.org/officeDocument/2006/relationships/slideLayout" Target="../slideLayouts/slideLayout59.xml"/><Relationship Id="rId31" Type="http://schemas.openxmlformats.org/officeDocument/2006/relationships/slideLayout" Target="../slideLayouts/slideLayout71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slideLayout" Target="../slideLayouts/slideLayout54.xml"/><Relationship Id="rId22" Type="http://schemas.openxmlformats.org/officeDocument/2006/relationships/slideLayout" Target="../slideLayouts/slideLayout62.xml"/><Relationship Id="rId27" Type="http://schemas.openxmlformats.org/officeDocument/2006/relationships/slideLayout" Target="../slideLayouts/slideLayout67.xml"/><Relationship Id="rId30" Type="http://schemas.openxmlformats.org/officeDocument/2006/relationships/slideLayout" Target="../slideLayouts/slideLayout70.xml"/><Relationship Id="rId35" Type="http://schemas.openxmlformats.org/officeDocument/2006/relationships/slideLayout" Target="../slideLayouts/slideLayout75.xml"/><Relationship Id="rId8" Type="http://schemas.openxmlformats.org/officeDocument/2006/relationships/slideLayout" Target="../slideLayouts/slideLayout48.xml"/><Relationship Id="rId3" Type="http://schemas.openxmlformats.org/officeDocument/2006/relationships/slideLayout" Target="../slideLayouts/slideLayout4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79.xml"/><Relationship Id="rId7" Type="http://schemas.openxmlformats.org/officeDocument/2006/relationships/slideLayout" Target="../slideLayouts/slideLayout8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78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5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86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5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90.xml"/><Relationship Id="rId7" Type="http://schemas.openxmlformats.org/officeDocument/2006/relationships/slideLayout" Target="../slideLayouts/slideLayout94.xml"/><Relationship Id="rId12" Type="http://schemas.openxmlformats.org/officeDocument/2006/relationships/slideLayout" Target="../slideLayouts/slideLayout99.xml"/><Relationship Id="rId2" Type="http://schemas.openxmlformats.org/officeDocument/2006/relationships/slideLayout" Target="../slideLayouts/slideLayout89.xml"/><Relationship Id="rId1" Type="http://schemas.openxmlformats.org/officeDocument/2006/relationships/slideLayout" Target="../slideLayouts/slideLayout88.xml"/><Relationship Id="rId6" Type="http://schemas.openxmlformats.org/officeDocument/2006/relationships/slideLayout" Target="../slideLayouts/slideLayout93.xml"/><Relationship Id="rId11" Type="http://schemas.openxmlformats.org/officeDocument/2006/relationships/slideLayout" Target="../slideLayouts/slideLayout98.xml"/><Relationship Id="rId5" Type="http://schemas.openxmlformats.org/officeDocument/2006/relationships/slideLayout" Target="../slideLayouts/slideLayout92.xml"/><Relationship Id="rId10" Type="http://schemas.openxmlformats.org/officeDocument/2006/relationships/slideLayout" Target="../slideLayouts/slideLayout97.xml"/><Relationship Id="rId4" Type="http://schemas.openxmlformats.org/officeDocument/2006/relationships/slideLayout" Target="../slideLayouts/slideLayout91.xml"/><Relationship Id="rId9" Type="http://schemas.openxmlformats.org/officeDocument/2006/relationships/slideLayout" Target="../slideLayouts/slideLayout96.xml"/><Relationship Id="rId14" Type="http://schemas.openxmlformats.org/officeDocument/2006/relationships/image" Target="../media/image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7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23.xml"/><Relationship Id="rId18" Type="http://schemas.openxmlformats.org/officeDocument/2006/relationships/slideLayout" Target="../slideLayouts/slideLayout128.xml"/><Relationship Id="rId26" Type="http://schemas.openxmlformats.org/officeDocument/2006/relationships/slideLayout" Target="../slideLayouts/slideLayout136.xml"/><Relationship Id="rId21" Type="http://schemas.openxmlformats.org/officeDocument/2006/relationships/slideLayout" Target="../slideLayouts/slideLayout131.xml"/><Relationship Id="rId34" Type="http://schemas.openxmlformats.org/officeDocument/2006/relationships/slideLayout" Target="../slideLayouts/slideLayout144.xml"/><Relationship Id="rId7" Type="http://schemas.openxmlformats.org/officeDocument/2006/relationships/slideLayout" Target="../slideLayouts/slideLayout117.xml"/><Relationship Id="rId12" Type="http://schemas.openxmlformats.org/officeDocument/2006/relationships/slideLayout" Target="../slideLayouts/slideLayout122.xml"/><Relationship Id="rId17" Type="http://schemas.openxmlformats.org/officeDocument/2006/relationships/slideLayout" Target="../slideLayouts/slideLayout127.xml"/><Relationship Id="rId25" Type="http://schemas.openxmlformats.org/officeDocument/2006/relationships/slideLayout" Target="../slideLayouts/slideLayout135.xml"/><Relationship Id="rId33" Type="http://schemas.openxmlformats.org/officeDocument/2006/relationships/slideLayout" Target="../slideLayouts/slideLayout14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112.xml"/><Relationship Id="rId16" Type="http://schemas.openxmlformats.org/officeDocument/2006/relationships/slideLayout" Target="../slideLayouts/slideLayout126.xml"/><Relationship Id="rId20" Type="http://schemas.openxmlformats.org/officeDocument/2006/relationships/slideLayout" Target="../slideLayouts/slideLayout130.xml"/><Relationship Id="rId29" Type="http://schemas.openxmlformats.org/officeDocument/2006/relationships/slideLayout" Target="../slideLayouts/slideLayout139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24" Type="http://schemas.openxmlformats.org/officeDocument/2006/relationships/slideLayout" Target="../slideLayouts/slideLayout134.xml"/><Relationship Id="rId32" Type="http://schemas.openxmlformats.org/officeDocument/2006/relationships/slideLayout" Target="../slideLayouts/slideLayout142.xml"/><Relationship Id="rId37" Type="http://schemas.openxmlformats.org/officeDocument/2006/relationships/theme" Target="../theme/theme7.xml"/><Relationship Id="rId5" Type="http://schemas.openxmlformats.org/officeDocument/2006/relationships/slideLayout" Target="../slideLayouts/slideLayout115.xml"/><Relationship Id="rId15" Type="http://schemas.openxmlformats.org/officeDocument/2006/relationships/slideLayout" Target="../slideLayouts/slideLayout125.xml"/><Relationship Id="rId23" Type="http://schemas.openxmlformats.org/officeDocument/2006/relationships/slideLayout" Target="../slideLayouts/slideLayout133.xml"/><Relationship Id="rId28" Type="http://schemas.openxmlformats.org/officeDocument/2006/relationships/slideLayout" Target="../slideLayouts/slideLayout138.xml"/><Relationship Id="rId36" Type="http://schemas.openxmlformats.org/officeDocument/2006/relationships/slideLayout" Target="../slideLayouts/slideLayout146.xml"/><Relationship Id="rId10" Type="http://schemas.openxmlformats.org/officeDocument/2006/relationships/slideLayout" Target="../slideLayouts/slideLayout120.xml"/><Relationship Id="rId19" Type="http://schemas.openxmlformats.org/officeDocument/2006/relationships/slideLayout" Target="../slideLayouts/slideLayout129.xml"/><Relationship Id="rId31" Type="http://schemas.openxmlformats.org/officeDocument/2006/relationships/slideLayout" Target="../slideLayouts/slideLayout141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Relationship Id="rId14" Type="http://schemas.openxmlformats.org/officeDocument/2006/relationships/slideLayout" Target="../slideLayouts/slideLayout124.xml"/><Relationship Id="rId22" Type="http://schemas.openxmlformats.org/officeDocument/2006/relationships/slideLayout" Target="../slideLayouts/slideLayout132.xml"/><Relationship Id="rId27" Type="http://schemas.openxmlformats.org/officeDocument/2006/relationships/slideLayout" Target="../slideLayouts/slideLayout137.xml"/><Relationship Id="rId30" Type="http://schemas.openxmlformats.org/officeDocument/2006/relationships/slideLayout" Target="../slideLayouts/slideLayout140.xml"/><Relationship Id="rId35" Type="http://schemas.openxmlformats.org/officeDocument/2006/relationships/slideLayout" Target="../slideLayouts/slideLayout145.xml"/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A0581-5D69-4468-A1B1-F26B65D39559}" type="datetimeFigureOut">
              <a:rPr lang="en-US" smtClean="0"/>
              <a:t>9/14/2022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F5E5B4-483A-4E2B-AA40-404CFE27F434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133600" y="2288949"/>
            <a:ext cx="7558982" cy="1285027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96000" y="-13935894"/>
            <a:ext cx="7558982" cy="12850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20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49C910C-5ECA-4F90-BDAB-405FF6A9F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384371-A2B9-4A64-937C-22C4EBAD66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A71BE0-6548-4466-9A95-49D8B35F41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055BD3-3452-45F2-92B0-007B816FA07C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9/14/2022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B9F68A-81D8-4311-9B7D-798BC8DFB1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2CA7B6-7EA8-43CE-AE64-656B4BC1F3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B905E8-4D7D-4C05-ADDF-B87D6564620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133600" y="2288949"/>
            <a:ext cx="7558982" cy="1285027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96000" y="-13935894"/>
            <a:ext cx="7558982" cy="12850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264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9/14/2022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133600" y="2288949"/>
            <a:ext cx="7558982" cy="1285027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96000" y="-13935894"/>
            <a:ext cx="7558982" cy="12850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1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  <p:sldLayoutId id="2147483708" r:id="rId18"/>
    <p:sldLayoutId id="2147483709" r:id="rId19"/>
    <p:sldLayoutId id="2147483710" r:id="rId20"/>
    <p:sldLayoutId id="2147483711" r:id="rId21"/>
    <p:sldLayoutId id="2147483712" r:id="rId22"/>
    <p:sldLayoutId id="2147483713" r:id="rId23"/>
    <p:sldLayoutId id="2147483714" r:id="rId24"/>
    <p:sldLayoutId id="2147483715" r:id="rId25"/>
    <p:sldLayoutId id="2147483716" r:id="rId26"/>
    <p:sldLayoutId id="2147483717" r:id="rId27"/>
    <p:sldLayoutId id="2147483718" r:id="rId28"/>
    <p:sldLayoutId id="2147483719" r:id="rId29"/>
    <p:sldLayoutId id="2147483720" r:id="rId30"/>
    <p:sldLayoutId id="2147483721" r:id="rId31"/>
    <p:sldLayoutId id="2147483722" r:id="rId32"/>
    <p:sldLayoutId id="2147483723" r:id="rId33"/>
    <p:sldLayoutId id="2147483724" r:id="rId34"/>
    <p:sldLayoutId id="2147483725" r:id="rId35"/>
    <p:sldLayoutId id="2147483726" r:id="rId36"/>
  </p:sldLayoutIdLst>
  <p:timing>
    <p:tnLst>
      <p:par>
        <p:cTn id="1" dur="indefinite" restart="never" nodeType="tmRoot"/>
      </p:par>
    </p:tnLst>
  </p:timing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6A098525-81B4-4540-A664-1C264B695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CF051CA-D83E-435A-A9C6-59FCBA6184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39E8515-32A6-4DEF-8F91-F434A7C213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4E1588-E626-47DB-9C8B-C15EEDA9C830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2022/9/14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375EC67-754C-4B50-9F5D-0091564AE5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41A51D6-94FF-42D4-AF57-72D519F240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FA92F1-E83E-4630-BCC7-BA8148956F0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133600" y="2288949"/>
            <a:ext cx="7558982" cy="1285027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96000" y="-13935894"/>
            <a:ext cx="7558982" cy="12850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510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5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247C7A-F6F7-4C0F-98CE-EE12EA1A01D3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14/09/2022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F5E3CE7-EF50-4A46-87A7-8E639B9E391B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133600" y="2288949"/>
            <a:ext cx="7558982" cy="1285027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96000" y="-13935894"/>
            <a:ext cx="7558982" cy="12850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289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2" r:id="rId1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6A098525-81B4-4540-A664-1C264B695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CF051CA-D83E-435A-A9C6-59FCBA6184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39E8515-32A6-4DEF-8F91-F434A7C213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4E1588-E626-47DB-9C8B-C15EEDA9C830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2022/9/14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375EC67-754C-4B50-9F5D-0091564AE5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41A51D6-94FF-42D4-AF57-72D519F240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FA92F1-E83E-4630-BCC7-BA8148956F0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133600" y="2288949"/>
            <a:ext cx="7558982" cy="1285027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96000" y="-13935894"/>
            <a:ext cx="7558982" cy="12850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891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dibee Sans"/>
              <a:buNone/>
              <a:defRPr sz="2800">
                <a:solidFill>
                  <a:schemeClr val="dk1"/>
                </a:solidFill>
                <a:latin typeface="Odibee Sans"/>
                <a:ea typeface="Odibee Sans"/>
                <a:cs typeface="Odibee Sans"/>
                <a:sym typeface="Odibee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dibee Sans"/>
              <a:buNone/>
              <a:defRPr sz="2800">
                <a:solidFill>
                  <a:schemeClr val="dk1"/>
                </a:solidFill>
                <a:latin typeface="Odibee Sans"/>
                <a:ea typeface="Odibee Sans"/>
                <a:cs typeface="Odibee Sans"/>
                <a:sym typeface="Odibee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dibee Sans"/>
              <a:buNone/>
              <a:defRPr sz="2800">
                <a:solidFill>
                  <a:schemeClr val="dk1"/>
                </a:solidFill>
                <a:latin typeface="Odibee Sans"/>
                <a:ea typeface="Odibee Sans"/>
                <a:cs typeface="Odibee Sans"/>
                <a:sym typeface="Odibee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dibee Sans"/>
              <a:buNone/>
              <a:defRPr sz="2800">
                <a:solidFill>
                  <a:schemeClr val="dk1"/>
                </a:solidFill>
                <a:latin typeface="Odibee Sans"/>
                <a:ea typeface="Odibee Sans"/>
                <a:cs typeface="Odibee Sans"/>
                <a:sym typeface="Odibee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dibee Sans"/>
              <a:buNone/>
              <a:defRPr sz="2800">
                <a:solidFill>
                  <a:schemeClr val="dk1"/>
                </a:solidFill>
                <a:latin typeface="Odibee Sans"/>
                <a:ea typeface="Odibee Sans"/>
                <a:cs typeface="Odibee Sans"/>
                <a:sym typeface="Odibee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dibee Sans"/>
              <a:buNone/>
              <a:defRPr sz="2800">
                <a:solidFill>
                  <a:schemeClr val="dk1"/>
                </a:solidFill>
                <a:latin typeface="Odibee Sans"/>
                <a:ea typeface="Odibee Sans"/>
                <a:cs typeface="Odibee Sans"/>
                <a:sym typeface="Odibee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dibee Sans"/>
              <a:buNone/>
              <a:defRPr sz="2800">
                <a:solidFill>
                  <a:schemeClr val="dk1"/>
                </a:solidFill>
                <a:latin typeface="Odibee Sans"/>
                <a:ea typeface="Odibee Sans"/>
                <a:cs typeface="Odibee Sans"/>
                <a:sym typeface="Odibee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dibee Sans"/>
              <a:buNone/>
              <a:defRPr sz="2800">
                <a:solidFill>
                  <a:schemeClr val="dk1"/>
                </a:solidFill>
                <a:latin typeface="Odibee Sans"/>
                <a:ea typeface="Odibee Sans"/>
                <a:cs typeface="Odibee Sans"/>
                <a:sym typeface="Odibee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dibee Sans"/>
              <a:buNone/>
              <a:defRPr sz="2800">
                <a:solidFill>
                  <a:schemeClr val="dk1"/>
                </a:solidFill>
                <a:latin typeface="Odibee Sans"/>
                <a:ea typeface="Odibee Sans"/>
                <a:cs typeface="Odibee Sans"/>
                <a:sym typeface="Odibee Sans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idact Gothic"/>
              <a:buChar char="●"/>
              <a:defRPr sz="18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○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■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●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○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■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●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○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Didact Gothic"/>
              <a:buChar char="■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133600" y="2288949"/>
            <a:ext cx="7558982" cy="1285027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96000" y="-13935894"/>
            <a:ext cx="7558982" cy="12850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34411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  <p:sldLayoutId id="2147483777" r:id="rId12"/>
    <p:sldLayoutId id="2147483778" r:id="rId13"/>
    <p:sldLayoutId id="2147483779" r:id="rId14"/>
    <p:sldLayoutId id="2147483780" r:id="rId15"/>
    <p:sldLayoutId id="2147483781" r:id="rId16"/>
    <p:sldLayoutId id="2147483782" r:id="rId17"/>
    <p:sldLayoutId id="2147483783" r:id="rId18"/>
    <p:sldLayoutId id="2147483784" r:id="rId19"/>
    <p:sldLayoutId id="2147483785" r:id="rId20"/>
    <p:sldLayoutId id="2147483786" r:id="rId21"/>
    <p:sldLayoutId id="2147483787" r:id="rId22"/>
    <p:sldLayoutId id="2147483788" r:id="rId23"/>
    <p:sldLayoutId id="2147483789" r:id="rId24"/>
    <p:sldLayoutId id="2147483790" r:id="rId25"/>
    <p:sldLayoutId id="2147483791" r:id="rId26"/>
    <p:sldLayoutId id="2147483792" r:id="rId27"/>
    <p:sldLayoutId id="2147483793" r:id="rId28"/>
    <p:sldLayoutId id="2147483794" r:id="rId29"/>
    <p:sldLayoutId id="2147483795" r:id="rId30"/>
    <p:sldLayoutId id="2147483796" r:id="rId31"/>
    <p:sldLayoutId id="2147483797" r:id="rId32"/>
    <p:sldLayoutId id="2147483798" r:id="rId33"/>
    <p:sldLayoutId id="2147483799" r:id="rId34"/>
    <p:sldLayoutId id="2147483800" r:id="rId35"/>
    <p:sldLayoutId id="2147483801" r:id="rId36"/>
  </p:sldLayoutIdLst>
  <p:timing>
    <p:tnLst>
      <p:par>
        <p:cTn id="1" dur="indefinite" restart="never" nodeType="tmRoot"/>
      </p:par>
    </p:tnLst>
  </p:timing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0.png"/><Relationship Id="rId18" Type="http://schemas.openxmlformats.org/officeDocument/2006/relationships/image" Target="../media/image23.jpeg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12" Type="http://schemas.openxmlformats.org/officeDocument/2006/relationships/image" Target="../media/image19.png"/><Relationship Id="rId17" Type="http://schemas.openxmlformats.org/officeDocument/2006/relationships/image" Target="NULL"/><Relationship Id="rId2" Type="http://schemas.openxmlformats.org/officeDocument/2006/relationships/image" Target="../media/image13.jpg"/><Relationship Id="rId16" Type="http://schemas.openxmlformats.org/officeDocument/2006/relationships/image" Target="../media/image22.png"/><Relationship Id="rId20" Type="http://schemas.microsoft.com/office/2007/relationships/hdphoto" Target="../media/hdphoto1.wdp"/><Relationship Id="rId1" Type="http://schemas.openxmlformats.org/officeDocument/2006/relationships/slideLayout" Target="../slideLayouts/slideLayout54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../media/image15.png"/><Relationship Id="rId15" Type="http://schemas.openxmlformats.org/officeDocument/2006/relationships/image" Target="NULL"/><Relationship Id="rId10" Type="http://schemas.openxmlformats.org/officeDocument/2006/relationships/image" Target="../media/image18.png"/><Relationship Id="rId19" Type="http://schemas.openxmlformats.org/officeDocument/2006/relationships/image" Target="../media/image24.png"/><Relationship Id="rId4" Type="http://schemas.openxmlformats.org/officeDocument/2006/relationships/image" Target="NULL"/><Relationship Id="rId9" Type="http://schemas.openxmlformats.org/officeDocument/2006/relationships/image" Target="NULL"/><Relationship Id="rId1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4.xml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0.png"/><Relationship Id="rId18" Type="http://schemas.openxmlformats.org/officeDocument/2006/relationships/image" Target="../media/image31.png"/><Relationship Id="rId3" Type="http://schemas.openxmlformats.org/officeDocument/2006/relationships/image" Target="../media/image14.png"/><Relationship Id="rId21" Type="http://schemas.microsoft.com/office/2007/relationships/hdphoto" Target="../media/hdphoto3.wdp"/><Relationship Id="rId7" Type="http://schemas.openxmlformats.org/officeDocument/2006/relationships/image" Target="../media/image16.png"/><Relationship Id="rId12" Type="http://schemas.openxmlformats.org/officeDocument/2006/relationships/image" Target="../media/image19.png"/><Relationship Id="rId17" Type="http://schemas.openxmlformats.org/officeDocument/2006/relationships/image" Target="NULL"/><Relationship Id="rId2" Type="http://schemas.openxmlformats.org/officeDocument/2006/relationships/image" Target="../media/image30.jpg"/><Relationship Id="rId16" Type="http://schemas.openxmlformats.org/officeDocument/2006/relationships/image" Target="../media/image22.png"/><Relationship Id="rId20" Type="http://schemas.openxmlformats.org/officeDocument/2006/relationships/image" Target="../media/image32.png"/><Relationship Id="rId1" Type="http://schemas.openxmlformats.org/officeDocument/2006/relationships/slideLayout" Target="../slideLayouts/slideLayout54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../media/image15.png"/><Relationship Id="rId15" Type="http://schemas.openxmlformats.org/officeDocument/2006/relationships/image" Target="NULL"/><Relationship Id="rId10" Type="http://schemas.openxmlformats.org/officeDocument/2006/relationships/image" Target="../media/image18.png"/><Relationship Id="rId19" Type="http://schemas.microsoft.com/office/2007/relationships/hdphoto" Target="../media/hdphoto2.wdp"/><Relationship Id="rId4" Type="http://schemas.openxmlformats.org/officeDocument/2006/relationships/image" Target="NULL"/><Relationship Id="rId9" Type="http://schemas.openxmlformats.org/officeDocument/2006/relationships/image" Target="NULL"/><Relationship Id="rId14" Type="http://schemas.openxmlformats.org/officeDocument/2006/relationships/image" Target="../media/image21.png"/><Relationship Id="rId22" Type="http://schemas.openxmlformats.org/officeDocument/2006/relationships/image" Target="../media/image33.g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../media/image40.jpeg"/><Relationship Id="rId3" Type="http://schemas.openxmlformats.org/officeDocument/2006/relationships/image" Target="../media/image34.png"/><Relationship Id="rId7" Type="http://schemas.openxmlformats.org/officeDocument/2006/relationships/image" Target="../media/image36.png"/><Relationship Id="rId12" Type="http://schemas.openxmlformats.org/officeDocument/2006/relationships/image" Target="NULL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54.xml"/><Relationship Id="rId6" Type="http://schemas.openxmlformats.org/officeDocument/2006/relationships/image" Target="NULL"/><Relationship Id="rId11" Type="http://schemas.openxmlformats.org/officeDocument/2006/relationships/image" Target="../media/image39.png"/><Relationship Id="rId5" Type="http://schemas.openxmlformats.org/officeDocument/2006/relationships/image" Target="../media/image35.png"/><Relationship Id="rId10" Type="http://schemas.openxmlformats.org/officeDocument/2006/relationships/image" Target="../media/image38.png"/><Relationship Id="rId4" Type="http://schemas.openxmlformats.org/officeDocument/2006/relationships/image" Target="NULL"/><Relationship Id="rId9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00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30.jpg"/><Relationship Id="rId2" Type="http://schemas.openxmlformats.org/officeDocument/2006/relationships/audio" Target="../media/audio1.wav"/><Relationship Id="rId16" Type="http://schemas.openxmlformats.org/officeDocument/2006/relationships/image" Target="../media/image49.png"/><Relationship Id="rId1" Type="http://schemas.openxmlformats.org/officeDocument/2006/relationships/slideLayout" Target="../slideLayouts/slideLayout54.xml"/><Relationship Id="rId15" Type="http://schemas.openxmlformats.org/officeDocument/2006/relationships/image" Target="../media/image48.png"/><Relationship Id="rId10" Type="http://schemas.openxmlformats.org/officeDocument/2006/relationships/image" Target="NULL"/><Relationship Id="rId4" Type="http://schemas.openxmlformats.org/officeDocument/2006/relationships/image" Target="../media/image46.png"/><Relationship Id="rId9" Type="http://schemas.openxmlformats.org/officeDocument/2006/relationships/image" Target="../media/image47.png"/><Relationship Id="rId14" Type="http://schemas.openxmlformats.org/officeDocument/2006/relationships/image" Target="NUL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NULL"/><Relationship Id="rId18" Type="http://schemas.openxmlformats.org/officeDocument/2006/relationships/image" Target="../media/image37.png"/><Relationship Id="rId3" Type="http://schemas.openxmlformats.org/officeDocument/2006/relationships/image" Target="NULL"/><Relationship Id="rId7" Type="http://schemas.openxmlformats.org/officeDocument/2006/relationships/image" Target="../media/image46.png"/><Relationship Id="rId12" Type="http://schemas.openxmlformats.org/officeDocument/2006/relationships/image" Target="../media/image47.png"/><Relationship Id="rId17" Type="http://schemas.microsoft.com/office/2007/relationships/hdphoto" Target="../media/hdphoto3.wdp"/><Relationship Id="rId2" Type="http://schemas.openxmlformats.org/officeDocument/2006/relationships/image" Target="../media/image50.png"/><Relationship Id="rId16" Type="http://schemas.openxmlformats.org/officeDocument/2006/relationships/image" Target="../media/image32.png"/><Relationship Id="rId1" Type="http://schemas.openxmlformats.org/officeDocument/2006/relationships/slideLayout" Target="../slideLayouts/slideLayout54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../media/image52.png"/><Relationship Id="rId15" Type="http://schemas.openxmlformats.org/officeDocument/2006/relationships/image" Target="NULL"/><Relationship Id="rId10" Type="http://schemas.openxmlformats.org/officeDocument/2006/relationships/image" Target="../media/image54.png"/><Relationship Id="rId4" Type="http://schemas.openxmlformats.org/officeDocument/2006/relationships/image" Target="../media/image51.png"/><Relationship Id="rId9" Type="http://schemas.openxmlformats.org/officeDocument/2006/relationships/image" Target="../media/image53.png"/><Relationship Id="rId14" Type="http://schemas.openxmlformats.org/officeDocument/2006/relationships/image" Target="../media/image5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0.png"/><Relationship Id="rId18" Type="http://schemas.openxmlformats.org/officeDocument/2006/relationships/image" Target="../media/image31.png"/><Relationship Id="rId3" Type="http://schemas.openxmlformats.org/officeDocument/2006/relationships/image" Target="../media/image14.png"/><Relationship Id="rId21" Type="http://schemas.microsoft.com/office/2007/relationships/hdphoto" Target="../media/hdphoto3.wdp"/><Relationship Id="rId7" Type="http://schemas.openxmlformats.org/officeDocument/2006/relationships/image" Target="../media/image16.png"/><Relationship Id="rId12" Type="http://schemas.openxmlformats.org/officeDocument/2006/relationships/image" Target="../media/image19.png"/><Relationship Id="rId17" Type="http://schemas.openxmlformats.org/officeDocument/2006/relationships/image" Target="NULL"/><Relationship Id="rId2" Type="http://schemas.openxmlformats.org/officeDocument/2006/relationships/image" Target="../media/image30.jpg"/><Relationship Id="rId16" Type="http://schemas.openxmlformats.org/officeDocument/2006/relationships/image" Target="../media/image22.png"/><Relationship Id="rId20" Type="http://schemas.openxmlformats.org/officeDocument/2006/relationships/image" Target="../media/image32.png"/><Relationship Id="rId1" Type="http://schemas.openxmlformats.org/officeDocument/2006/relationships/slideLayout" Target="../slideLayouts/slideLayout54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../media/image15.png"/><Relationship Id="rId15" Type="http://schemas.openxmlformats.org/officeDocument/2006/relationships/image" Target="NULL"/><Relationship Id="rId10" Type="http://schemas.openxmlformats.org/officeDocument/2006/relationships/image" Target="../media/image18.png"/><Relationship Id="rId19" Type="http://schemas.microsoft.com/office/2007/relationships/hdphoto" Target="../media/hdphoto2.wdp"/><Relationship Id="rId4" Type="http://schemas.openxmlformats.org/officeDocument/2006/relationships/image" Target="NULL"/><Relationship Id="rId9" Type="http://schemas.openxmlformats.org/officeDocument/2006/relationships/image" Target="NULL"/><Relationship Id="rId14" Type="http://schemas.openxmlformats.org/officeDocument/2006/relationships/image" Target="../media/image21.png"/><Relationship Id="rId22" Type="http://schemas.openxmlformats.org/officeDocument/2006/relationships/image" Target="../media/image33.gi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../media/image62.png"/><Relationship Id="rId3" Type="http://schemas.openxmlformats.org/officeDocument/2006/relationships/image" Target="../media/image56.png"/><Relationship Id="rId7" Type="http://schemas.openxmlformats.org/officeDocument/2006/relationships/image" Target="../media/image58.png"/><Relationship Id="rId12" Type="http://schemas.openxmlformats.org/officeDocument/2006/relationships/image" Target="../media/image61.gif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54.xml"/><Relationship Id="rId6" Type="http://schemas.openxmlformats.org/officeDocument/2006/relationships/image" Target="NULL"/><Relationship Id="rId11" Type="http://schemas.microsoft.com/office/2007/relationships/hdphoto" Target="../media/hdphoto4.wdp"/><Relationship Id="rId5" Type="http://schemas.openxmlformats.org/officeDocument/2006/relationships/image" Target="../media/image57.png"/><Relationship Id="rId10" Type="http://schemas.openxmlformats.org/officeDocument/2006/relationships/image" Target="../media/image60.png"/><Relationship Id="rId4" Type="http://schemas.openxmlformats.org/officeDocument/2006/relationships/image" Target="NULL"/><Relationship Id="rId9" Type="http://schemas.openxmlformats.org/officeDocument/2006/relationships/image" Target="../media/image59.png"/><Relationship Id="rId14" Type="http://schemas.microsoft.com/office/2007/relationships/hdphoto" Target="../media/hdphoto5.wdp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57.png"/><Relationship Id="rId7" Type="http://schemas.openxmlformats.org/officeDocument/2006/relationships/image" Target="../media/image58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54.xml"/><Relationship Id="rId6" Type="http://schemas.openxmlformats.org/officeDocument/2006/relationships/image" Target="NULL"/><Relationship Id="rId9" Type="http://schemas.openxmlformats.org/officeDocument/2006/relationships/image" Target="../media/image5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57.png"/><Relationship Id="rId7" Type="http://schemas.openxmlformats.org/officeDocument/2006/relationships/image" Target="../media/image58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54.xml"/><Relationship Id="rId6" Type="http://schemas.openxmlformats.org/officeDocument/2006/relationships/image" Target="NULL"/><Relationship Id="rId9" Type="http://schemas.openxmlformats.org/officeDocument/2006/relationships/image" Target="../media/image5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57.png"/><Relationship Id="rId7" Type="http://schemas.openxmlformats.org/officeDocument/2006/relationships/image" Target="../media/image58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54.xml"/><Relationship Id="rId6" Type="http://schemas.openxmlformats.org/officeDocument/2006/relationships/image" Target="NULL"/><Relationship Id="rId9" Type="http://schemas.openxmlformats.org/officeDocument/2006/relationships/image" Target="../media/image5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57.png"/><Relationship Id="rId7" Type="http://schemas.openxmlformats.org/officeDocument/2006/relationships/image" Target="../media/image58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54.xml"/><Relationship Id="rId6" Type="http://schemas.openxmlformats.org/officeDocument/2006/relationships/image" Target="NULL"/><Relationship Id="rId9" Type="http://schemas.openxmlformats.org/officeDocument/2006/relationships/image" Target="../media/image5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57.png"/><Relationship Id="rId7" Type="http://schemas.openxmlformats.org/officeDocument/2006/relationships/image" Target="../media/image58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54.xml"/><Relationship Id="rId6" Type="http://schemas.openxmlformats.org/officeDocument/2006/relationships/image" Target="NULL"/><Relationship Id="rId9" Type="http://schemas.openxmlformats.org/officeDocument/2006/relationships/image" Target="../media/image5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../media/image38.png"/><Relationship Id="rId3" Type="http://schemas.openxmlformats.org/officeDocument/2006/relationships/image" Target="../media/image63.png"/><Relationship Id="rId7" Type="http://schemas.openxmlformats.org/officeDocument/2006/relationships/image" Target="../media/image46.png"/><Relationship Id="rId12" Type="http://schemas.openxmlformats.org/officeDocument/2006/relationships/image" Target="../media/image66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4.xml"/><Relationship Id="rId6" Type="http://schemas.openxmlformats.org/officeDocument/2006/relationships/image" Target="NULL"/><Relationship Id="rId11" Type="http://schemas.openxmlformats.org/officeDocument/2006/relationships/image" Target="../media/image65.png"/><Relationship Id="rId5" Type="http://schemas.openxmlformats.org/officeDocument/2006/relationships/image" Target="../media/image64.png"/><Relationship Id="rId10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../media/image47.png"/><Relationship Id="rId14" Type="http://schemas.openxmlformats.org/officeDocument/2006/relationships/image" Target="../media/image67.gi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jpeg"/><Relationship Id="rId3" Type="http://schemas.openxmlformats.org/officeDocument/2006/relationships/image" Target="../media/image66.png"/><Relationship Id="rId7" Type="http://schemas.openxmlformats.org/officeDocument/2006/relationships/image" Target="NUL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68.png"/><Relationship Id="rId11" Type="http://schemas.openxmlformats.org/officeDocument/2006/relationships/image" Target="../media/image72.png"/><Relationship Id="rId5" Type="http://schemas.openxmlformats.org/officeDocument/2006/relationships/image" Target="NULL"/><Relationship Id="rId10" Type="http://schemas.openxmlformats.org/officeDocument/2006/relationships/image" Target="../media/image71.jpeg"/><Relationship Id="rId4" Type="http://schemas.openxmlformats.org/officeDocument/2006/relationships/image" Target="../media/image47.png"/><Relationship Id="rId9" Type="http://schemas.openxmlformats.org/officeDocument/2006/relationships/image" Target="../media/image7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54.xml"/><Relationship Id="rId5" Type="http://schemas.openxmlformats.org/officeDocument/2006/relationships/image" Target="NULL"/><Relationship Id="rId4" Type="http://schemas.openxmlformats.org/officeDocument/2006/relationships/image" Target="../media/image7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76.png"/><Relationship Id="rId7" Type="http://schemas.openxmlformats.org/officeDocument/2006/relationships/image" Target="../media/image77.pn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54.xml"/><Relationship Id="rId6" Type="http://schemas.openxmlformats.org/officeDocument/2006/relationships/image" Target="NULL"/><Relationship Id="rId5" Type="http://schemas.openxmlformats.org/officeDocument/2006/relationships/image" Target="../media/image47.png"/><Relationship Id="rId10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../media/image6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13" Type="http://schemas.openxmlformats.org/officeDocument/2006/relationships/image" Target="NULL"/><Relationship Id="rId18" Type="http://schemas.openxmlformats.org/officeDocument/2006/relationships/image" Target="NULL"/><Relationship Id="rId26" Type="http://schemas.openxmlformats.org/officeDocument/2006/relationships/image" Target="../media/image20.png"/><Relationship Id="rId3" Type="http://schemas.openxmlformats.org/officeDocument/2006/relationships/image" Target="../media/image79.png"/><Relationship Id="rId21" Type="http://schemas.openxmlformats.org/officeDocument/2006/relationships/image" Target="../media/image18.png"/><Relationship Id="rId7" Type="http://schemas.openxmlformats.org/officeDocument/2006/relationships/image" Target="../media/image81.png"/><Relationship Id="rId12" Type="http://schemas.openxmlformats.org/officeDocument/2006/relationships/image" Target="../media/image83.png"/><Relationship Id="rId17" Type="http://schemas.openxmlformats.org/officeDocument/2006/relationships/image" Target="../media/image84.png"/><Relationship Id="rId25" Type="http://schemas.openxmlformats.org/officeDocument/2006/relationships/image" Target="NULL"/><Relationship Id="rId2" Type="http://schemas.openxmlformats.org/officeDocument/2006/relationships/image" Target="../media/image78.jpeg"/><Relationship Id="rId16" Type="http://schemas.openxmlformats.org/officeDocument/2006/relationships/image" Target="../media/image16.png"/><Relationship Id="rId20" Type="http://schemas.openxmlformats.org/officeDocument/2006/relationships/image" Target="NULL"/><Relationship Id="rId29" Type="http://schemas.openxmlformats.org/officeDocument/2006/relationships/image" Target="../media/image87.png"/><Relationship Id="rId1" Type="http://schemas.openxmlformats.org/officeDocument/2006/relationships/slideLayout" Target="../slideLayouts/slideLayout54.xml"/><Relationship Id="rId6" Type="http://schemas.openxmlformats.org/officeDocument/2006/relationships/image" Target="NULL"/><Relationship Id="rId11" Type="http://schemas.openxmlformats.org/officeDocument/2006/relationships/image" Target="NULL"/><Relationship Id="rId24" Type="http://schemas.openxmlformats.org/officeDocument/2006/relationships/image" Target="../media/image85.png"/><Relationship Id="rId32" Type="http://schemas.openxmlformats.org/officeDocument/2006/relationships/image" Target="NULL"/><Relationship Id="rId5" Type="http://schemas.openxmlformats.org/officeDocument/2006/relationships/image" Target="../media/image80.png"/><Relationship Id="rId15" Type="http://schemas.openxmlformats.org/officeDocument/2006/relationships/image" Target="NULL"/><Relationship Id="rId23" Type="http://schemas.openxmlformats.org/officeDocument/2006/relationships/image" Target="../media/image19.png"/><Relationship Id="rId28" Type="http://schemas.openxmlformats.org/officeDocument/2006/relationships/image" Target="NULL"/><Relationship Id="rId10" Type="http://schemas.openxmlformats.org/officeDocument/2006/relationships/image" Target="../media/image14.png"/><Relationship Id="rId19" Type="http://schemas.openxmlformats.org/officeDocument/2006/relationships/image" Target="../media/image17.png"/><Relationship Id="rId31" Type="http://schemas.openxmlformats.org/officeDocument/2006/relationships/image" Target="../media/image21.png"/><Relationship Id="rId4" Type="http://schemas.openxmlformats.org/officeDocument/2006/relationships/image" Target="NULL"/><Relationship Id="rId9" Type="http://schemas.openxmlformats.org/officeDocument/2006/relationships/image" Target="NULL"/><Relationship Id="rId14" Type="http://schemas.openxmlformats.org/officeDocument/2006/relationships/image" Target="../media/image15.png"/><Relationship Id="rId22" Type="http://schemas.openxmlformats.org/officeDocument/2006/relationships/image" Target="NULL"/><Relationship Id="rId27" Type="http://schemas.openxmlformats.org/officeDocument/2006/relationships/image" Target="../media/image86.png"/><Relationship Id="rId30" Type="http://schemas.openxmlformats.org/officeDocument/2006/relationships/image" Target="NUL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groups/629898828017053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6.xml"/><Relationship Id="rId4" Type="http://schemas.openxmlformats.org/officeDocument/2006/relationships/image" Target="../media/image8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id="{1F4AB64B-55C7-4434-A595-844FAA5D8A8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909" r="47124" b="18301"/>
          <a:stretch/>
        </p:blipFill>
        <p:spPr>
          <a:xfrm>
            <a:off x="0" y="1290917"/>
            <a:ext cx="6669742" cy="536986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8881B530-F819-49CC-A5AD-D999134E791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061" r="46352"/>
          <a:stretch/>
        </p:blipFill>
        <p:spPr>
          <a:xfrm>
            <a:off x="-1" y="4329953"/>
            <a:ext cx="6409766" cy="2528047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1C14989D-61A0-48B4-99F7-CBCA0D05310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48" t="75061" r="-69"/>
          <a:stretch/>
        </p:blipFill>
        <p:spPr>
          <a:xfrm>
            <a:off x="6929719" y="4329952"/>
            <a:ext cx="5262282" cy="2528047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DB362E0F-9F83-46FC-A3CF-18DD0F3CF1B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13" t="39631" r="37" b="16579"/>
          <a:stretch/>
        </p:blipFill>
        <p:spPr>
          <a:xfrm>
            <a:off x="5576048" y="2141114"/>
            <a:ext cx="6615952" cy="3974265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97F2F7EF-BCB8-4770-98CB-872C7C926EA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48" r="28224" b="65751"/>
          <a:stretch/>
        </p:blipFill>
        <p:spPr>
          <a:xfrm>
            <a:off x="-1" y="21797"/>
            <a:ext cx="4733366" cy="1896649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943A6C73-966B-40E1-BD4E-313FA56B5C5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609" t="18825" b="58691"/>
          <a:stretch/>
        </p:blipFill>
        <p:spPr>
          <a:xfrm>
            <a:off x="10213408" y="-207003"/>
            <a:ext cx="1978592" cy="3605435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577A8184-B8D9-46F3-BA9F-6F40BC9E660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01" t="33790" r="17308" b="58831"/>
          <a:stretch/>
        </p:blipFill>
        <p:spPr>
          <a:xfrm>
            <a:off x="8441575" y="1595714"/>
            <a:ext cx="1978592" cy="1183341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B022DD75-0575-497F-9ABA-015DAB8F82F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020"/>
          <a:stretch/>
        </p:blipFill>
        <p:spPr>
          <a:xfrm>
            <a:off x="6929719" y="-119622"/>
            <a:ext cx="5262282" cy="4024476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20C05433-E0BE-4D08-9704-B15D7D60B05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111" b="35109"/>
          <a:stretch/>
        </p:blipFill>
        <p:spPr>
          <a:xfrm>
            <a:off x="1" y="3505200"/>
            <a:ext cx="12192000" cy="945054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1AF66971-9571-4C17-AE0A-212069EF1061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26" b="15163"/>
          <a:stretch/>
        </p:blipFill>
        <p:spPr>
          <a:xfrm>
            <a:off x="1252871" y="-1935177"/>
            <a:ext cx="9686258" cy="10332981"/>
          </a:xfrm>
          <a:prstGeom prst="rect">
            <a:avLst/>
          </a:prstGeom>
        </p:spPr>
      </p:pic>
      <p:sp>
        <p:nvSpPr>
          <p:cNvPr id="17" name="Google Shape;1427;p41">
            <a:extLst>
              <a:ext uri="{FF2B5EF4-FFF2-40B4-BE49-F238E27FC236}">
                <a16:creationId xmlns:a16="http://schemas.microsoft.com/office/drawing/2014/main" id="{411581D9-61BC-4717-BF96-EE344A29B89A}"/>
              </a:ext>
            </a:extLst>
          </p:cNvPr>
          <p:cNvSpPr txBox="1">
            <a:spLocks/>
          </p:cNvSpPr>
          <p:nvPr/>
        </p:nvSpPr>
        <p:spPr>
          <a:xfrm>
            <a:off x="4411110" y="1897407"/>
            <a:ext cx="3138552" cy="845792"/>
          </a:xfrm>
          <a:prstGeom prst="rect">
            <a:avLst/>
          </a:prstGeom>
          <a:noFill/>
          <a:ln w="28575">
            <a:noFill/>
            <a:prstDash val="dash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 ExtraBold"/>
              <a:buNone/>
              <a:defRPr sz="25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 ExtraBold"/>
              <a:buNone/>
              <a:defRPr sz="3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 ExtraBold"/>
              <a:buNone/>
              <a:defRPr sz="3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 ExtraBold"/>
              <a:buNone/>
              <a:defRPr sz="3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 ExtraBold"/>
              <a:buNone/>
              <a:defRPr sz="3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 ExtraBold"/>
              <a:buNone/>
              <a:defRPr sz="3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 ExtraBold"/>
              <a:buNone/>
              <a:defRPr sz="3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 ExtraBold"/>
              <a:buNone/>
              <a:defRPr sz="3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 ExtraBold"/>
              <a:buNone/>
              <a:defRPr sz="3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3000"/>
              <a:buFont typeface="Poppins ExtraBold"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UTM Fleur" panose="02040403050506020204" pitchFamily="18" charset="0"/>
                <a:sym typeface="Poppins ExtraBold"/>
              </a:rPr>
              <a:t>Bài</a:t>
            </a:r>
            <a:r>
              <a:rPr kumimoji="0" 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UTM Fleur" panose="02040403050506020204" pitchFamily="18" charset="0"/>
                <a:sym typeface="Poppins ExtraBold"/>
              </a:rPr>
              <a:t> </a:t>
            </a:r>
            <a:r>
              <a:rPr kumimoji="0" lang="en-US" sz="8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UTM Fleur" panose="02040403050506020204" pitchFamily="18" charset="0"/>
                <a:sym typeface="Poppins ExtraBold"/>
              </a:rPr>
              <a:t>5</a:t>
            </a:r>
            <a:endParaRPr kumimoji="0" lang="en-US" sz="8800" b="1" i="0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75000"/>
                </a:srgbClr>
              </a:solidFill>
              <a:effectLst/>
              <a:uLnTx/>
              <a:uFillTx/>
              <a:latin typeface="UTM Fleur" panose="02040403050506020204" pitchFamily="18" charset="0"/>
              <a:sym typeface="Poppins ExtraBold"/>
            </a:endParaRPr>
          </a:p>
        </p:txBody>
      </p:sp>
      <p:sp>
        <p:nvSpPr>
          <p:cNvPr id="19" name="Google Shape;1427;p41">
            <a:extLst>
              <a:ext uri="{FF2B5EF4-FFF2-40B4-BE49-F238E27FC236}">
                <a16:creationId xmlns:a16="http://schemas.microsoft.com/office/drawing/2014/main" id="{3DA8F529-AB07-489F-A057-217509C56B1A}"/>
              </a:ext>
            </a:extLst>
          </p:cNvPr>
          <p:cNvSpPr txBox="1">
            <a:spLocks/>
          </p:cNvSpPr>
          <p:nvPr/>
        </p:nvSpPr>
        <p:spPr>
          <a:xfrm>
            <a:off x="684569" y="933363"/>
            <a:ext cx="3204754" cy="715108"/>
          </a:xfrm>
          <a:prstGeom prst="rect">
            <a:avLst/>
          </a:prstGeom>
          <a:solidFill>
            <a:schemeClr val="bg1">
              <a:alpha val="72000"/>
            </a:schemeClr>
          </a:solidFill>
          <a:ln w="28575">
            <a:solidFill>
              <a:schemeClr val="tx1">
                <a:lumMod val="85000"/>
                <a:lumOff val="15000"/>
              </a:schemeClr>
            </a:solidFill>
            <a:prstDash val="dash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 ExtraBold"/>
              <a:buNone/>
              <a:defRPr sz="25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 ExtraBold"/>
              <a:buNone/>
              <a:defRPr sz="3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 ExtraBold"/>
              <a:buNone/>
              <a:defRPr sz="3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 ExtraBold"/>
              <a:buNone/>
              <a:defRPr sz="3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 ExtraBold"/>
              <a:buNone/>
              <a:defRPr sz="3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 ExtraBold"/>
              <a:buNone/>
              <a:defRPr sz="3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 ExtraBold"/>
              <a:buNone/>
              <a:defRPr sz="3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 ExtraBold"/>
              <a:buNone/>
              <a:defRPr sz="3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 ExtraBold"/>
              <a:buNone/>
              <a:defRPr sz="3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3000"/>
              <a:buFont typeface="Poppins ExtraBold"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Fleur" panose="02040403050506020204" pitchFamily="18" charset="0"/>
                <a:sym typeface="Poppins ExtraBold"/>
              </a:rPr>
              <a:t>Địa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Fleur" panose="02040403050506020204" pitchFamily="18" charset="0"/>
                <a:sym typeface="Poppins ExtraBold"/>
              </a:rPr>
              <a:t> </a:t>
            </a:r>
            <a:r>
              <a:rPr kumimoji="0" lang="en-US" sz="5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Fleur" panose="02040403050506020204" pitchFamily="18" charset="0"/>
                <a:sym typeface="Poppins ExtraBold"/>
              </a:rPr>
              <a:t>lí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Fleur" panose="02040403050506020204" pitchFamily="18" charset="0"/>
                <a:sym typeface="Poppins ExtraBold"/>
              </a:rPr>
              <a:t> 4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1037741" y="2881838"/>
            <a:ext cx="10164963" cy="2277787"/>
            <a:chOff x="2986913" y="2503701"/>
            <a:chExt cx="10164963" cy="2277787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48A8123-D7D4-4763-A869-570FA1EC6E47}"/>
                </a:ext>
              </a:extLst>
            </p:cNvPr>
            <p:cNvSpPr/>
            <p:nvPr/>
          </p:nvSpPr>
          <p:spPr>
            <a:xfrm>
              <a:off x="2986914" y="2565497"/>
              <a:ext cx="10164962" cy="221599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DE8B47"/>
                  </a:solidFill>
                  <a:effectLst/>
                  <a:uLnTx/>
                  <a:uFillTx/>
                  <a:latin typeface="UTM Kabel KT" panose="02040603050506020204" pitchFamily="18" charset="0"/>
                  <a:cs typeface="#9Slide03 Cousine Bold" panose="02070709020205020404" pitchFamily="49" charset="0"/>
                </a:rPr>
                <a:t>TÂY</a:t>
              </a:r>
              <a:r>
                <a:rPr kumimoji="0" lang="en-US" sz="13800" b="0" i="0" u="none" strike="noStrike" kern="1200" cap="none" spc="0" normalizeH="0" noProof="0" dirty="0" smtClean="0">
                  <a:ln>
                    <a:noFill/>
                  </a:ln>
                  <a:solidFill>
                    <a:srgbClr val="DE8B47"/>
                  </a:solidFill>
                  <a:effectLst/>
                  <a:uLnTx/>
                  <a:uFillTx/>
                  <a:latin typeface="UTM Kabel KT" panose="02040603050506020204" pitchFamily="18" charset="0"/>
                  <a:cs typeface="#9Slide03 Cousine Bold" panose="02070709020205020404" pitchFamily="49" charset="0"/>
                </a:rPr>
                <a:t> NGUYÊN</a:t>
              </a:r>
              <a:endParaRPr kumimoji="0" lang="en-US" sz="9600" b="0" i="0" u="none" strike="noStrike" kern="1200" cap="none" spc="0" normalizeH="0" baseline="0" noProof="0" dirty="0">
                <a:ln>
                  <a:noFill/>
                </a:ln>
                <a:solidFill>
                  <a:srgbClr val="DE8B47"/>
                </a:solidFill>
                <a:effectLst/>
                <a:uLnTx/>
                <a:uFillTx/>
                <a:latin typeface="UTM Kabel KT" panose="02040603050506020204" pitchFamily="18" charset="0"/>
                <a:cs typeface="#9Slide03 Cousine Bold" panose="02070709020205020404" pitchFamily="49" charset="0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648A8123-D7D4-4763-A869-570FA1EC6E47}"/>
                </a:ext>
              </a:extLst>
            </p:cNvPr>
            <p:cNvSpPr/>
            <p:nvPr/>
          </p:nvSpPr>
          <p:spPr>
            <a:xfrm>
              <a:off x="2986913" y="2503701"/>
              <a:ext cx="10164962" cy="221599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8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UTM Kabel KT" panose="02040603050506020204" pitchFamily="18" charset="0"/>
                  <a:cs typeface="#9Slide03 Cousine Bold" panose="02070709020205020404" pitchFamily="49" charset="0"/>
                </a:rPr>
                <a:t>TÂY</a:t>
              </a:r>
              <a:r>
                <a:rPr kumimoji="0" lang="en-US" sz="13800" b="0" i="0" u="none" strike="noStrike" kern="1200" cap="none" spc="0" normalizeH="0" noProof="0" dirty="0" smtClean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UTM Kabel KT" panose="02040603050506020204" pitchFamily="18" charset="0"/>
                  <a:cs typeface="#9Slide03 Cousine Bold" panose="02070709020205020404" pitchFamily="49" charset="0"/>
                </a:rPr>
                <a:t> NGUYÊN</a:t>
              </a:r>
              <a:endParaRPr kumimoji="0" lang="en-US" sz="9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UTM Kabel KT" panose="02040603050506020204" pitchFamily="18" charset="0"/>
                <a:cs typeface="#9Slide03 Cousine Bold" panose="020707090202050204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37812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424;p41">
            <a:extLst>
              <a:ext uri="{FF2B5EF4-FFF2-40B4-BE49-F238E27FC236}">
                <a16:creationId xmlns:a16="http://schemas.microsoft.com/office/drawing/2014/main" id="{0DD4A97B-F1A8-4034-BF1C-A667AA479EC8}"/>
              </a:ext>
            </a:extLst>
          </p:cNvPr>
          <p:cNvSpPr txBox="1">
            <a:spLocks/>
          </p:cNvSpPr>
          <p:nvPr/>
        </p:nvSpPr>
        <p:spPr>
          <a:xfrm>
            <a:off x="2554166" y="2143125"/>
            <a:ext cx="9026769" cy="2376854"/>
          </a:xfrm>
          <a:prstGeom prst="roundRect">
            <a:avLst/>
          </a:prstGeom>
          <a:solidFill>
            <a:schemeClr val="accent6">
              <a:alpha val="50000"/>
            </a:schemeClr>
          </a:solidFill>
          <a:ln w="19050">
            <a:solidFill>
              <a:schemeClr val="tx1"/>
            </a:solidFill>
            <a:prstDash val="dash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Poppins ExtraBold"/>
              <a:buNone/>
              <a:defRPr sz="25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Poppins ExtraBold"/>
              <a:buNone/>
              <a:defRPr sz="25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Poppins ExtraBold"/>
              <a:buNone/>
              <a:defRPr sz="25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Poppins ExtraBold"/>
              <a:buNone/>
              <a:defRPr sz="25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Poppins ExtraBold"/>
              <a:buNone/>
              <a:defRPr sz="25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Poppins ExtraBold"/>
              <a:buNone/>
              <a:defRPr sz="25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Poppins ExtraBold"/>
              <a:buNone/>
              <a:defRPr sz="25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Poppins ExtraBold"/>
              <a:buNone/>
              <a:defRPr sz="25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2500"/>
              <a:buFont typeface="Poppins ExtraBold"/>
              <a:buNone/>
              <a:tabLst/>
              <a:defRPr/>
            </a:pPr>
            <a:r>
              <a:rPr kumimoji="0" lang="en-US" sz="8800" b="0" i="0" u="none" strike="noStrike" kern="1200" cap="none" spc="0" normalizeH="0" baseline="0" noProof="0" dirty="0">
                <a:ln w="19050">
                  <a:noFill/>
                  <a:prstDash val="lgDash"/>
                </a:ln>
                <a:solidFill>
                  <a:prstClr val="white"/>
                </a:solidFill>
                <a:effectLst/>
                <a:uLnTx/>
                <a:uFillTx/>
                <a:latin typeface="UTM Kabel KT" panose="02040603050506020204" pitchFamily="18" charset="0"/>
                <a:cs typeface="#9Slide03 Cousine Bold" panose="02070709020205020404" pitchFamily="49" charset="0"/>
                <a:sym typeface="Poppins ExtraBold"/>
              </a:rPr>
              <a:t>1 – KHỞI ĐỘNG</a:t>
            </a:r>
            <a:endParaRPr kumimoji="0" lang="en-US" sz="7200" b="0" i="0" u="none" strike="noStrike" kern="1200" cap="none" spc="0" normalizeH="0" baseline="0" noProof="0" dirty="0">
              <a:ln w="19050">
                <a:noFill/>
                <a:prstDash val="lgDash"/>
              </a:ln>
              <a:solidFill>
                <a:prstClr val="white"/>
              </a:solidFill>
              <a:effectLst/>
              <a:uLnTx/>
              <a:uFillTx/>
              <a:latin typeface="UTM Kabel KT" panose="02040603050506020204" pitchFamily="18" charset="0"/>
              <a:cs typeface="#9Slide03 Cousine Bold" panose="02070709020205020404" pitchFamily="49" charset="0"/>
              <a:sym typeface="Poppins ExtraBold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A7818F7-16F0-4B3F-AFAB-3D5ACEF853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56472">
            <a:off x="-160240" y="-351401"/>
            <a:ext cx="3706255" cy="2506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888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0310836" y="387528"/>
            <a:ext cx="1832441" cy="62303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 t="48145" r="2918"/>
          <a:stretch>
            <a:fillRect/>
          </a:stretch>
        </p:blipFill>
        <p:spPr>
          <a:xfrm rot="-377999">
            <a:off x="4747895" y="6474965"/>
            <a:ext cx="590951" cy="247923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 b="47941"/>
          <a:stretch>
            <a:fillRect/>
          </a:stretch>
        </p:blipFill>
        <p:spPr>
          <a:xfrm rot="-377999">
            <a:off x="6334613" y="6458230"/>
            <a:ext cx="444658" cy="181818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3">
            <a:alphaModFix amt="6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9067284" y="3572806"/>
            <a:ext cx="1108543" cy="376905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3">
            <a:alphaModFix amt="6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flipH="1">
            <a:off x="3303121" y="4745275"/>
            <a:ext cx="951640" cy="323557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-1790328">
            <a:off x="11918335" y="2711035"/>
            <a:ext cx="390577" cy="397075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rot="-1790328">
            <a:off x="412218" y="2424597"/>
            <a:ext cx="424124" cy="431179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-1790328">
            <a:off x="9012313" y="343211"/>
            <a:ext cx="424124" cy="431179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 t="48145" r="2918"/>
          <a:stretch>
            <a:fillRect/>
          </a:stretch>
        </p:blipFill>
        <p:spPr>
          <a:xfrm rot="-377999">
            <a:off x="3040951" y="6498362"/>
            <a:ext cx="435441" cy="182682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 rot="-357060">
            <a:off x="5850984" y="6002633"/>
            <a:ext cx="370441" cy="506585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 t="48145" r="2918"/>
          <a:stretch>
            <a:fillRect/>
          </a:stretch>
        </p:blipFill>
        <p:spPr>
          <a:xfrm rot="-377999">
            <a:off x="8276707" y="6487469"/>
            <a:ext cx="590951" cy="24792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>
            <a:off x="90704" y="0"/>
            <a:ext cx="7348321" cy="4390686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F500C724-6FE6-41C0-A744-57B0CF4A5CC7}"/>
              </a:ext>
            </a:extLst>
          </p:cNvPr>
          <p:cNvSpPr txBox="1"/>
          <p:nvPr/>
        </p:nvSpPr>
        <p:spPr>
          <a:xfrm>
            <a:off x="375333" y="681002"/>
            <a:ext cx="723209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ECC01"/>
                </a:solidFill>
                <a:effectLst/>
                <a:uLnTx/>
                <a:uFillTx/>
                <a:latin typeface="UTM Kabel KT" panose="02040603050506020204" pitchFamily="18" charset="0"/>
                <a:ea typeface="#9Slide03 Roboto Mono" pitchFamily="2" charset="0"/>
              </a:rPr>
              <a:t>CÂU HỎI: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D4487D"/>
                </a:solidFill>
                <a:effectLst/>
                <a:uLnTx/>
                <a:uFillTx/>
                <a:latin typeface="#9Slide03 SFU Futura_05" panose="00000800000000000000" pitchFamily="2" charset="0"/>
                <a:ea typeface="+mn-ea"/>
                <a:cs typeface="+mn-cs"/>
              </a:rPr>
              <a:t>ĐUỔI HÌNH BẮT CHỮ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D4487D"/>
                </a:solidFill>
                <a:effectLst/>
                <a:uLnTx/>
                <a:uFillTx/>
                <a:latin typeface="#9Slide03 SFU Futura_05" panose="00000800000000000000" pitchFamily="2" charset="0"/>
                <a:ea typeface="+mn-ea"/>
                <a:cs typeface="+mn-cs"/>
              </a:rPr>
              <a:t>“ĐOÁN TÊN MIỀN CỦA VIỆT NAM”</a:t>
            </a:r>
          </a:p>
        </p:txBody>
      </p:sp>
      <p:pic>
        <p:nvPicPr>
          <p:cNvPr id="15362" name="Picture 2" descr="Stuart Holmes – Graphic Design Illustrator, key-line illustrations |  Illustrated map, Conceptual illustration, Line illustration">
            <a:extLst>
              <a:ext uri="{FF2B5EF4-FFF2-40B4-BE49-F238E27FC236}">
                <a16:creationId xmlns:a16="http://schemas.microsoft.com/office/drawing/2014/main" id="{9A56965F-7FA9-484C-A2BE-8D5B428C85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5224" y="0"/>
            <a:ext cx="48667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6" name="Picture 6" descr="Premium Vector | Cartoon character of vietnamese girl in traditional costume  walking with bicycle.">
            <a:extLst>
              <a:ext uri="{FF2B5EF4-FFF2-40B4-BE49-F238E27FC236}">
                <a16:creationId xmlns:a16="http://schemas.microsoft.com/office/drawing/2014/main" id="{227A3446-70CA-4B87-8EB2-9D535B6549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5751" b="93930" l="9585" r="89617">
                        <a14:foregroundMark x1="55112" y1="53674" x2="50479" y2="65974"/>
                        <a14:foregroundMark x1="50479" y1="65974" x2="50000" y2="79393"/>
                        <a14:foregroundMark x1="50000" y1="79393" x2="57188" y2="85144"/>
                        <a14:foregroundMark x1="57188" y1="85144" x2="58946" y2="73003"/>
                        <a14:foregroundMark x1="58946" y1="73003" x2="56550" y2="62939"/>
                        <a14:foregroundMark x1="29712" y1="88339" x2="38978" y2="90415"/>
                        <a14:foregroundMark x1="38978" y1="90415" x2="40735" y2="88019"/>
                        <a14:foregroundMark x1="49840" y1="80831" x2="46326" y2="89776"/>
                        <a14:foregroundMark x1="46326" y1="89776" x2="50160" y2="91534"/>
                        <a14:foregroundMark x1="45687" y1="93930" x2="47444" y2="93930"/>
                        <a14:foregroundMark x1="47923" y1="10064" x2="55272" y2="5751"/>
                        <a14:foregroundMark x1="55272" y1="5751" x2="57188" y2="10703"/>
                        <a14:foregroundMark x1="33546" y1="85623" x2="34824" y2="76358"/>
                        <a14:foregroundMark x1="34824" y1="76358" x2="35304" y2="83067"/>
                        <a14:foregroundMark x1="39297" y1="76677" x2="36422" y2="86422"/>
                        <a14:foregroundMark x1="36422" y1="86422" x2="41693" y2="79393"/>
                        <a14:foregroundMark x1="41693" y1="79393" x2="41374" y2="77796"/>
                        <a14:foregroundMark x1="61182" y1="76837" x2="61981" y2="85942"/>
                        <a14:foregroundMark x1="61981" y1="85942" x2="67252" y2="79233"/>
                        <a14:foregroundMark x1="67252" y1="79233" x2="63578" y2="76198"/>
                        <a14:foregroundMark x1="60543" y1="84505" x2="67093" y2="84665"/>
                        <a14:foregroundMark x1="61981" y1="84026" x2="65974" y2="84824"/>
                        <a14:foregroundMark x1="34984" y1="78754" x2="32268" y2="76518"/>
                        <a14:foregroundMark x1="30990" y1="82748" x2="30831" y2="81629"/>
                        <a14:foregroundMark x1="60383" y1="89457" x2="68371" y2="86741"/>
                        <a14:foregroundMark x1="68371" y1="86741" x2="61981" y2="881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680493" y="3285288"/>
            <a:ext cx="3469276" cy="3469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306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42" presetClass="path" presetSubtype="0" repeatCount="indefinite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44444E-6 L 0.42591 0.00718 " pathEditMode="relative" rAng="0" ptsTypes="AA">
                                      <p:cBhvr>
                                        <p:cTn id="16" dur="100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89" y="347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416385" y="4577337"/>
            <a:ext cx="11152112" cy="1843578"/>
            <a:chOff x="0" y="0"/>
            <a:chExt cx="83486611" cy="44958901"/>
          </a:xfrm>
        </p:grpSpPr>
        <p:sp>
          <p:nvSpPr>
            <p:cNvPr id="5" name="Freeform 5"/>
            <p:cNvSpPr/>
            <p:nvPr/>
          </p:nvSpPr>
          <p:spPr>
            <a:xfrm>
              <a:off x="72390" y="72390"/>
              <a:ext cx="83341830" cy="44814120"/>
            </a:xfrm>
            <a:custGeom>
              <a:avLst/>
              <a:gdLst/>
              <a:ahLst/>
              <a:cxnLst/>
              <a:rect l="l" t="t" r="r" b="b"/>
              <a:pathLst>
                <a:path w="83341830" h="44814120">
                  <a:moveTo>
                    <a:pt x="0" y="0"/>
                  </a:moveTo>
                  <a:lnTo>
                    <a:pt x="83341830" y="0"/>
                  </a:lnTo>
                  <a:lnTo>
                    <a:pt x="83341830" y="44814120"/>
                  </a:lnTo>
                  <a:lnTo>
                    <a:pt x="0" y="448141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5F3D7"/>
            </a:solidFill>
          </p:spPr>
        </p:sp>
        <p:sp>
          <p:nvSpPr>
            <p:cNvPr id="6" name="Freeform 6"/>
            <p:cNvSpPr/>
            <p:nvPr/>
          </p:nvSpPr>
          <p:spPr>
            <a:xfrm>
              <a:off x="0" y="0"/>
              <a:ext cx="83486613" cy="44958902"/>
            </a:xfrm>
            <a:custGeom>
              <a:avLst/>
              <a:gdLst/>
              <a:ahLst/>
              <a:cxnLst/>
              <a:rect l="l" t="t" r="r" b="b"/>
              <a:pathLst>
                <a:path w="83486613" h="44958902">
                  <a:moveTo>
                    <a:pt x="83341834" y="44814120"/>
                  </a:moveTo>
                  <a:lnTo>
                    <a:pt x="83486613" y="44814120"/>
                  </a:lnTo>
                  <a:lnTo>
                    <a:pt x="83486613" y="44958902"/>
                  </a:lnTo>
                  <a:lnTo>
                    <a:pt x="83341834" y="44958902"/>
                  </a:lnTo>
                  <a:lnTo>
                    <a:pt x="83341834" y="44814120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44814120"/>
                  </a:lnTo>
                  <a:lnTo>
                    <a:pt x="0" y="44814120"/>
                  </a:lnTo>
                  <a:lnTo>
                    <a:pt x="0" y="144780"/>
                  </a:lnTo>
                  <a:close/>
                  <a:moveTo>
                    <a:pt x="0" y="44814120"/>
                  </a:moveTo>
                  <a:lnTo>
                    <a:pt x="144780" y="44814120"/>
                  </a:lnTo>
                  <a:lnTo>
                    <a:pt x="144780" y="44958902"/>
                  </a:lnTo>
                  <a:lnTo>
                    <a:pt x="0" y="44958902"/>
                  </a:lnTo>
                  <a:lnTo>
                    <a:pt x="0" y="44814120"/>
                  </a:lnTo>
                  <a:close/>
                  <a:moveTo>
                    <a:pt x="83341834" y="144780"/>
                  </a:moveTo>
                  <a:lnTo>
                    <a:pt x="83486613" y="144780"/>
                  </a:lnTo>
                  <a:lnTo>
                    <a:pt x="83486613" y="44814120"/>
                  </a:lnTo>
                  <a:lnTo>
                    <a:pt x="83341834" y="44814120"/>
                  </a:lnTo>
                  <a:lnTo>
                    <a:pt x="83341834" y="144780"/>
                  </a:lnTo>
                  <a:close/>
                  <a:moveTo>
                    <a:pt x="144780" y="44814120"/>
                  </a:moveTo>
                  <a:lnTo>
                    <a:pt x="83341834" y="44814120"/>
                  </a:lnTo>
                  <a:lnTo>
                    <a:pt x="83341834" y="44958902"/>
                  </a:lnTo>
                  <a:lnTo>
                    <a:pt x="144780" y="44958902"/>
                  </a:lnTo>
                  <a:lnTo>
                    <a:pt x="144780" y="44814120"/>
                  </a:lnTo>
                  <a:close/>
                  <a:moveTo>
                    <a:pt x="83341834" y="0"/>
                  </a:moveTo>
                  <a:lnTo>
                    <a:pt x="83486613" y="0"/>
                  </a:lnTo>
                  <a:lnTo>
                    <a:pt x="83486613" y="144780"/>
                  </a:lnTo>
                  <a:lnTo>
                    <a:pt x="83341834" y="144780"/>
                  </a:lnTo>
                  <a:lnTo>
                    <a:pt x="83341834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83341834" y="0"/>
                  </a:lnTo>
                  <a:lnTo>
                    <a:pt x="83341834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19" name="Group 19"/>
          <p:cNvGrpSpPr/>
          <p:nvPr/>
        </p:nvGrpSpPr>
        <p:grpSpPr>
          <a:xfrm>
            <a:off x="11479285" y="6349292"/>
            <a:ext cx="135208" cy="140277"/>
            <a:chOff x="0" y="0"/>
            <a:chExt cx="2376680" cy="2465786"/>
          </a:xfrm>
        </p:grpSpPr>
        <p:sp>
          <p:nvSpPr>
            <p:cNvPr id="20" name="Freeform 20"/>
            <p:cNvSpPr/>
            <p:nvPr/>
          </p:nvSpPr>
          <p:spPr>
            <a:xfrm>
              <a:off x="72390" y="72390"/>
              <a:ext cx="2231900" cy="2321007"/>
            </a:xfrm>
            <a:custGeom>
              <a:avLst/>
              <a:gdLst/>
              <a:ahLst/>
              <a:cxnLst/>
              <a:rect l="l" t="t" r="r" b="b"/>
              <a:pathLst>
                <a:path w="2231900" h="2321007">
                  <a:moveTo>
                    <a:pt x="0" y="0"/>
                  </a:moveTo>
                  <a:lnTo>
                    <a:pt x="2231900" y="0"/>
                  </a:lnTo>
                  <a:lnTo>
                    <a:pt x="2231900" y="2321007"/>
                  </a:lnTo>
                  <a:lnTo>
                    <a:pt x="0" y="23210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1" name="Freeform 21"/>
            <p:cNvSpPr/>
            <p:nvPr/>
          </p:nvSpPr>
          <p:spPr>
            <a:xfrm>
              <a:off x="0" y="0"/>
              <a:ext cx="2376680" cy="2465787"/>
            </a:xfrm>
            <a:custGeom>
              <a:avLst/>
              <a:gdLst/>
              <a:ahLst/>
              <a:cxnLst/>
              <a:rect l="l" t="t" r="r" b="b"/>
              <a:pathLst>
                <a:path w="2376680" h="2465787">
                  <a:moveTo>
                    <a:pt x="2231900" y="2321007"/>
                  </a:moveTo>
                  <a:lnTo>
                    <a:pt x="2376680" y="2321007"/>
                  </a:lnTo>
                  <a:lnTo>
                    <a:pt x="2376680" y="2465787"/>
                  </a:lnTo>
                  <a:lnTo>
                    <a:pt x="2231900" y="2465787"/>
                  </a:lnTo>
                  <a:lnTo>
                    <a:pt x="2231900" y="2321006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2321007"/>
                  </a:lnTo>
                  <a:lnTo>
                    <a:pt x="0" y="2321007"/>
                  </a:lnTo>
                  <a:lnTo>
                    <a:pt x="0" y="144780"/>
                  </a:lnTo>
                  <a:close/>
                  <a:moveTo>
                    <a:pt x="0" y="2321007"/>
                  </a:moveTo>
                  <a:lnTo>
                    <a:pt x="144780" y="2321007"/>
                  </a:lnTo>
                  <a:lnTo>
                    <a:pt x="144780" y="2465787"/>
                  </a:lnTo>
                  <a:lnTo>
                    <a:pt x="0" y="2465787"/>
                  </a:lnTo>
                  <a:lnTo>
                    <a:pt x="0" y="2321006"/>
                  </a:lnTo>
                  <a:close/>
                  <a:moveTo>
                    <a:pt x="2231900" y="144780"/>
                  </a:moveTo>
                  <a:lnTo>
                    <a:pt x="2376680" y="144780"/>
                  </a:lnTo>
                  <a:lnTo>
                    <a:pt x="2376680" y="2321007"/>
                  </a:lnTo>
                  <a:lnTo>
                    <a:pt x="2231900" y="2321007"/>
                  </a:lnTo>
                  <a:lnTo>
                    <a:pt x="2231900" y="144780"/>
                  </a:lnTo>
                  <a:close/>
                  <a:moveTo>
                    <a:pt x="144780" y="2321007"/>
                  </a:moveTo>
                  <a:lnTo>
                    <a:pt x="2231900" y="2321007"/>
                  </a:lnTo>
                  <a:lnTo>
                    <a:pt x="2231900" y="2465787"/>
                  </a:lnTo>
                  <a:lnTo>
                    <a:pt x="144780" y="2465787"/>
                  </a:lnTo>
                  <a:lnTo>
                    <a:pt x="144780" y="2321006"/>
                  </a:lnTo>
                  <a:close/>
                  <a:moveTo>
                    <a:pt x="2231900" y="0"/>
                  </a:moveTo>
                  <a:lnTo>
                    <a:pt x="2376680" y="0"/>
                  </a:lnTo>
                  <a:lnTo>
                    <a:pt x="2376680" y="144780"/>
                  </a:lnTo>
                  <a:lnTo>
                    <a:pt x="2231900" y="144780"/>
                  </a:lnTo>
                  <a:lnTo>
                    <a:pt x="2231900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2231900" y="0"/>
                  </a:lnTo>
                  <a:lnTo>
                    <a:pt x="2231900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22" name="Group 22"/>
          <p:cNvGrpSpPr/>
          <p:nvPr/>
        </p:nvGrpSpPr>
        <p:grpSpPr>
          <a:xfrm>
            <a:off x="6028396" y="6350777"/>
            <a:ext cx="135208" cy="140277"/>
            <a:chOff x="0" y="0"/>
            <a:chExt cx="2376680" cy="2465786"/>
          </a:xfrm>
        </p:grpSpPr>
        <p:sp>
          <p:nvSpPr>
            <p:cNvPr id="23" name="Freeform 23"/>
            <p:cNvSpPr/>
            <p:nvPr/>
          </p:nvSpPr>
          <p:spPr>
            <a:xfrm>
              <a:off x="72390" y="72390"/>
              <a:ext cx="2231900" cy="2321007"/>
            </a:xfrm>
            <a:custGeom>
              <a:avLst/>
              <a:gdLst/>
              <a:ahLst/>
              <a:cxnLst/>
              <a:rect l="l" t="t" r="r" b="b"/>
              <a:pathLst>
                <a:path w="2231900" h="2321007">
                  <a:moveTo>
                    <a:pt x="0" y="0"/>
                  </a:moveTo>
                  <a:lnTo>
                    <a:pt x="2231900" y="0"/>
                  </a:lnTo>
                  <a:lnTo>
                    <a:pt x="2231900" y="2321007"/>
                  </a:lnTo>
                  <a:lnTo>
                    <a:pt x="0" y="23210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4" name="Freeform 24"/>
            <p:cNvSpPr/>
            <p:nvPr/>
          </p:nvSpPr>
          <p:spPr>
            <a:xfrm>
              <a:off x="0" y="0"/>
              <a:ext cx="2376680" cy="2465787"/>
            </a:xfrm>
            <a:custGeom>
              <a:avLst/>
              <a:gdLst/>
              <a:ahLst/>
              <a:cxnLst/>
              <a:rect l="l" t="t" r="r" b="b"/>
              <a:pathLst>
                <a:path w="2376680" h="2465787">
                  <a:moveTo>
                    <a:pt x="2231900" y="2321007"/>
                  </a:moveTo>
                  <a:lnTo>
                    <a:pt x="2376680" y="2321007"/>
                  </a:lnTo>
                  <a:lnTo>
                    <a:pt x="2376680" y="2465787"/>
                  </a:lnTo>
                  <a:lnTo>
                    <a:pt x="2231900" y="2465787"/>
                  </a:lnTo>
                  <a:lnTo>
                    <a:pt x="2231900" y="2321006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2321007"/>
                  </a:lnTo>
                  <a:lnTo>
                    <a:pt x="0" y="2321007"/>
                  </a:lnTo>
                  <a:lnTo>
                    <a:pt x="0" y="144780"/>
                  </a:lnTo>
                  <a:close/>
                  <a:moveTo>
                    <a:pt x="0" y="2321007"/>
                  </a:moveTo>
                  <a:lnTo>
                    <a:pt x="144780" y="2321007"/>
                  </a:lnTo>
                  <a:lnTo>
                    <a:pt x="144780" y="2465787"/>
                  </a:lnTo>
                  <a:lnTo>
                    <a:pt x="0" y="2465787"/>
                  </a:lnTo>
                  <a:lnTo>
                    <a:pt x="0" y="2321006"/>
                  </a:lnTo>
                  <a:close/>
                  <a:moveTo>
                    <a:pt x="2231900" y="144780"/>
                  </a:moveTo>
                  <a:lnTo>
                    <a:pt x="2376680" y="144780"/>
                  </a:lnTo>
                  <a:lnTo>
                    <a:pt x="2376680" y="2321007"/>
                  </a:lnTo>
                  <a:lnTo>
                    <a:pt x="2231900" y="2321007"/>
                  </a:lnTo>
                  <a:lnTo>
                    <a:pt x="2231900" y="144780"/>
                  </a:lnTo>
                  <a:close/>
                  <a:moveTo>
                    <a:pt x="144780" y="2321007"/>
                  </a:moveTo>
                  <a:lnTo>
                    <a:pt x="2231900" y="2321007"/>
                  </a:lnTo>
                  <a:lnTo>
                    <a:pt x="2231900" y="2465787"/>
                  </a:lnTo>
                  <a:lnTo>
                    <a:pt x="144780" y="2465787"/>
                  </a:lnTo>
                  <a:lnTo>
                    <a:pt x="144780" y="2321006"/>
                  </a:lnTo>
                  <a:close/>
                  <a:moveTo>
                    <a:pt x="2231900" y="0"/>
                  </a:moveTo>
                  <a:lnTo>
                    <a:pt x="2376680" y="0"/>
                  </a:lnTo>
                  <a:lnTo>
                    <a:pt x="2376680" y="144780"/>
                  </a:lnTo>
                  <a:lnTo>
                    <a:pt x="2231900" y="144780"/>
                  </a:lnTo>
                  <a:lnTo>
                    <a:pt x="2231900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2231900" y="0"/>
                  </a:lnTo>
                  <a:lnTo>
                    <a:pt x="2231900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25" name="Group 25"/>
          <p:cNvGrpSpPr/>
          <p:nvPr/>
        </p:nvGrpSpPr>
        <p:grpSpPr>
          <a:xfrm>
            <a:off x="394850" y="6337259"/>
            <a:ext cx="135208" cy="140277"/>
            <a:chOff x="0" y="0"/>
            <a:chExt cx="2376680" cy="2465786"/>
          </a:xfrm>
        </p:grpSpPr>
        <p:sp>
          <p:nvSpPr>
            <p:cNvPr id="26" name="Freeform 26"/>
            <p:cNvSpPr/>
            <p:nvPr/>
          </p:nvSpPr>
          <p:spPr>
            <a:xfrm>
              <a:off x="72390" y="72390"/>
              <a:ext cx="2231900" cy="2321007"/>
            </a:xfrm>
            <a:custGeom>
              <a:avLst/>
              <a:gdLst/>
              <a:ahLst/>
              <a:cxnLst/>
              <a:rect l="l" t="t" r="r" b="b"/>
              <a:pathLst>
                <a:path w="2231900" h="2321007">
                  <a:moveTo>
                    <a:pt x="0" y="0"/>
                  </a:moveTo>
                  <a:lnTo>
                    <a:pt x="2231900" y="0"/>
                  </a:lnTo>
                  <a:lnTo>
                    <a:pt x="2231900" y="2321007"/>
                  </a:lnTo>
                  <a:lnTo>
                    <a:pt x="0" y="23210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7" name="Freeform 27"/>
            <p:cNvSpPr/>
            <p:nvPr/>
          </p:nvSpPr>
          <p:spPr>
            <a:xfrm>
              <a:off x="0" y="0"/>
              <a:ext cx="2376680" cy="2465787"/>
            </a:xfrm>
            <a:custGeom>
              <a:avLst/>
              <a:gdLst/>
              <a:ahLst/>
              <a:cxnLst/>
              <a:rect l="l" t="t" r="r" b="b"/>
              <a:pathLst>
                <a:path w="2376680" h="2465787">
                  <a:moveTo>
                    <a:pt x="2231900" y="2321007"/>
                  </a:moveTo>
                  <a:lnTo>
                    <a:pt x="2376680" y="2321007"/>
                  </a:lnTo>
                  <a:lnTo>
                    <a:pt x="2376680" y="2465787"/>
                  </a:lnTo>
                  <a:lnTo>
                    <a:pt x="2231900" y="2465787"/>
                  </a:lnTo>
                  <a:lnTo>
                    <a:pt x="2231900" y="2321006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2321007"/>
                  </a:lnTo>
                  <a:lnTo>
                    <a:pt x="0" y="2321007"/>
                  </a:lnTo>
                  <a:lnTo>
                    <a:pt x="0" y="144780"/>
                  </a:lnTo>
                  <a:close/>
                  <a:moveTo>
                    <a:pt x="0" y="2321007"/>
                  </a:moveTo>
                  <a:lnTo>
                    <a:pt x="144780" y="2321007"/>
                  </a:lnTo>
                  <a:lnTo>
                    <a:pt x="144780" y="2465787"/>
                  </a:lnTo>
                  <a:lnTo>
                    <a:pt x="0" y="2465787"/>
                  </a:lnTo>
                  <a:lnTo>
                    <a:pt x="0" y="2321006"/>
                  </a:lnTo>
                  <a:close/>
                  <a:moveTo>
                    <a:pt x="2231900" y="144780"/>
                  </a:moveTo>
                  <a:lnTo>
                    <a:pt x="2376680" y="144780"/>
                  </a:lnTo>
                  <a:lnTo>
                    <a:pt x="2376680" y="2321007"/>
                  </a:lnTo>
                  <a:lnTo>
                    <a:pt x="2231900" y="2321007"/>
                  </a:lnTo>
                  <a:lnTo>
                    <a:pt x="2231900" y="144780"/>
                  </a:lnTo>
                  <a:close/>
                  <a:moveTo>
                    <a:pt x="144780" y="2321007"/>
                  </a:moveTo>
                  <a:lnTo>
                    <a:pt x="2231900" y="2321007"/>
                  </a:lnTo>
                  <a:lnTo>
                    <a:pt x="2231900" y="2465787"/>
                  </a:lnTo>
                  <a:lnTo>
                    <a:pt x="144780" y="2465787"/>
                  </a:lnTo>
                  <a:lnTo>
                    <a:pt x="144780" y="2321006"/>
                  </a:lnTo>
                  <a:close/>
                  <a:moveTo>
                    <a:pt x="2231900" y="0"/>
                  </a:moveTo>
                  <a:lnTo>
                    <a:pt x="2376680" y="0"/>
                  </a:lnTo>
                  <a:lnTo>
                    <a:pt x="2376680" y="144780"/>
                  </a:lnTo>
                  <a:lnTo>
                    <a:pt x="2231900" y="144780"/>
                  </a:lnTo>
                  <a:lnTo>
                    <a:pt x="2231900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2231900" y="0"/>
                  </a:lnTo>
                  <a:lnTo>
                    <a:pt x="2231900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id="32" name="TextBox 32"/>
          <p:cNvSpPr txBox="1"/>
          <p:nvPr/>
        </p:nvSpPr>
        <p:spPr>
          <a:xfrm>
            <a:off x="398968" y="5201259"/>
            <a:ext cx="11215410" cy="12392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ts val="916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5836E"/>
                </a:solidFill>
                <a:effectLst/>
                <a:uLnTx/>
                <a:uFillTx/>
                <a:latin typeface="UTM Kabel KT" panose="02040603050506020204" pitchFamily="18" charset="0"/>
              </a:rPr>
              <a:t>TÂY</a:t>
            </a:r>
            <a:r>
              <a:rPr kumimoji="0" lang="en-US" sz="11500" b="1" i="0" u="none" strike="noStrike" kern="1200" cap="none" spc="0" normalizeH="0" noProof="0" dirty="0" smtClean="0">
                <a:ln>
                  <a:noFill/>
                </a:ln>
                <a:solidFill>
                  <a:srgbClr val="45836E"/>
                </a:solidFill>
                <a:effectLst/>
                <a:uLnTx/>
                <a:uFillTx/>
                <a:latin typeface="UTM Kabel KT" panose="02040603050506020204" pitchFamily="18" charset="0"/>
              </a:rPr>
              <a:t> NGUYÊN</a:t>
            </a:r>
            <a:endParaRPr kumimoji="0" lang="en-US" sz="11500" b="1" i="0" u="none" strike="noStrike" kern="1200" cap="none" spc="0" normalizeH="0" baseline="0" noProof="0" dirty="0">
              <a:ln>
                <a:noFill/>
              </a:ln>
              <a:solidFill>
                <a:srgbClr val="45836E"/>
              </a:solidFill>
              <a:effectLst/>
              <a:uLnTx/>
              <a:uFillTx/>
              <a:latin typeface="UTM Kabel KT" panose="02040603050506020204" pitchFamily="18" charset="0"/>
            </a:endParaRPr>
          </a:p>
        </p:txBody>
      </p:sp>
      <p:sp>
        <p:nvSpPr>
          <p:cNvPr id="36" name="AutoShape 10" descr="File:Compass Rose en small N.svg - Wikimedia Commons">
            <a:extLst>
              <a:ext uri="{FF2B5EF4-FFF2-40B4-BE49-F238E27FC236}">
                <a16:creationId xmlns:a16="http://schemas.microsoft.com/office/drawing/2014/main" id="{6FB5FA9A-14C5-4E3A-8464-FF9E7230E6F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599" y="-561975"/>
            <a:ext cx="4143375" cy="414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028643" y="439129"/>
            <a:ext cx="3897919" cy="3498390"/>
            <a:chOff x="6337762" y="1005346"/>
            <a:chExt cx="2602306" cy="2602306"/>
          </a:xfrm>
        </p:grpSpPr>
        <p:pic>
          <p:nvPicPr>
            <p:cNvPr id="17420" name="Picture 12" descr="Hướng dẫn chi tiết cách làm và cách sử dụng la bàn">
              <a:extLst>
                <a:ext uri="{FF2B5EF4-FFF2-40B4-BE49-F238E27FC236}">
                  <a16:creationId xmlns:a16="http://schemas.microsoft.com/office/drawing/2014/main" id="{EEFFADBA-0EA7-479E-A46D-0EADEAE863B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37762" y="1005346"/>
              <a:ext cx="2602306" cy="26023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A75BD3F6-9406-4B9B-93E1-B65D5AFA552B}"/>
                </a:ext>
              </a:extLst>
            </p:cNvPr>
            <p:cNvSpPr/>
            <p:nvPr/>
          </p:nvSpPr>
          <p:spPr>
            <a:xfrm>
              <a:off x="6433030" y="2182674"/>
              <a:ext cx="676275" cy="247650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3074" name="Picture 2" descr="Trung Nguyên - Trung Nguyên Lege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3313" y="439129"/>
            <a:ext cx="6598687" cy="3761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9124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B0F74C1-3BAC-4C77-AD96-6A3E2CEE0F3E}"/>
              </a:ext>
            </a:extLst>
          </p:cNvPr>
          <p:cNvSpPr/>
          <p:nvPr/>
        </p:nvSpPr>
        <p:spPr>
          <a:xfrm>
            <a:off x="571500" y="609600"/>
            <a:ext cx="7333903" cy="4339650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Tx/>
              <a:buFontTx/>
              <a:buNone/>
              <a:tabLst/>
              <a:defRPr/>
            </a:pPr>
            <a:r>
              <a:rPr kumimoji="0" lang="en-US" sz="13800" b="1" i="0" u="none" strike="noStrike" kern="1200" cap="none" spc="0" normalizeH="0" baseline="0" noProof="0" dirty="0" smtClean="0">
                <a:ln w="19050">
                  <a:noFill/>
                  <a:prstDash val="lgDash"/>
                </a:ln>
                <a:solidFill>
                  <a:prstClr val="white"/>
                </a:solidFill>
                <a:effectLst/>
                <a:uLnTx/>
                <a:uFillTx/>
                <a:latin typeface="#9Slide03 AmpleSoft Bold" panose="02000000000000000000" pitchFamily="2" charset="0"/>
                <a:ea typeface="+mn-ea"/>
                <a:cs typeface="#9Slide03 Cousine Bold" panose="02070709020205020404" pitchFamily="49" charset="0"/>
                <a:sym typeface="Poppins ExtraBold"/>
              </a:rPr>
              <a:t>TÂY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Tx/>
              <a:buFontTx/>
              <a:buNone/>
              <a:tabLst/>
              <a:defRPr/>
            </a:pPr>
            <a:r>
              <a:rPr lang="en-US" sz="13800" b="1" dirty="0" smtClean="0">
                <a:ln w="19050">
                  <a:noFill/>
                  <a:prstDash val="lgDash"/>
                </a:ln>
                <a:solidFill>
                  <a:prstClr val="white"/>
                </a:solidFill>
                <a:latin typeface="#9Slide03 AmpleSoft Bold" panose="02000000000000000000" pitchFamily="2" charset="0"/>
                <a:cs typeface="#9Slide03 Cousine Bold" panose="02070709020205020404" pitchFamily="49" charset="0"/>
                <a:sym typeface="Poppins ExtraBold"/>
              </a:rPr>
              <a:t>NGUYÊN</a:t>
            </a:r>
            <a:endParaRPr kumimoji="0" lang="en-US" sz="13800" b="1" i="0" u="none" strike="noStrike" kern="1200" cap="none" spc="0" normalizeH="0" baseline="0" noProof="0" dirty="0">
              <a:ln w="19050">
                <a:noFill/>
                <a:prstDash val="lgDash"/>
              </a:ln>
              <a:solidFill>
                <a:prstClr val="white"/>
              </a:solidFill>
              <a:effectLst/>
              <a:uLnTx/>
              <a:uFillTx/>
              <a:latin typeface="#9Slide03 AmpleSoft Bold" panose="02000000000000000000" pitchFamily="2" charset="0"/>
              <a:ea typeface="+mn-ea"/>
              <a:cs typeface="#9Slide03 Cousine Bold" panose="02070709020205020404" pitchFamily="49" charset="0"/>
              <a:sym typeface="Poppins ExtraBold"/>
            </a:endParaRPr>
          </a:p>
        </p:txBody>
      </p:sp>
    </p:spTree>
    <p:extLst>
      <p:ext uri="{BB962C8B-B14F-4D97-AF65-F5344CB8AC3E}">
        <p14:creationId xmlns:p14="http://schemas.microsoft.com/office/powerpoint/2010/main" val="3478135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424;p41">
            <a:extLst>
              <a:ext uri="{FF2B5EF4-FFF2-40B4-BE49-F238E27FC236}">
                <a16:creationId xmlns:a16="http://schemas.microsoft.com/office/drawing/2014/main" id="{6ACB408B-F463-4BA7-9578-36BABD721C6C}"/>
              </a:ext>
            </a:extLst>
          </p:cNvPr>
          <p:cNvSpPr txBox="1">
            <a:spLocks/>
          </p:cNvSpPr>
          <p:nvPr/>
        </p:nvSpPr>
        <p:spPr>
          <a:xfrm>
            <a:off x="1153991" y="1052146"/>
            <a:ext cx="9026769" cy="2376854"/>
          </a:xfrm>
          <a:prstGeom prst="roundRect">
            <a:avLst/>
          </a:prstGeom>
          <a:solidFill>
            <a:schemeClr val="accent6">
              <a:alpha val="50000"/>
            </a:schemeClr>
          </a:solidFill>
          <a:ln w="19050">
            <a:solidFill>
              <a:schemeClr val="tx1"/>
            </a:solidFill>
            <a:prstDash val="lgDashDot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Poppins ExtraBold"/>
              <a:buNone/>
              <a:defRPr sz="20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Poppins ExtraBold"/>
              <a:buNone/>
              <a:defRPr sz="25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Poppins ExtraBold"/>
              <a:buNone/>
              <a:defRPr sz="25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Poppins ExtraBold"/>
              <a:buNone/>
              <a:defRPr sz="25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Poppins ExtraBold"/>
              <a:buNone/>
              <a:defRPr sz="25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Poppins ExtraBold"/>
              <a:buNone/>
              <a:defRPr sz="25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Poppins ExtraBold"/>
              <a:buNone/>
              <a:defRPr sz="25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Poppins ExtraBold"/>
              <a:buNone/>
              <a:defRPr sz="25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Poppins ExtraBold"/>
              <a:buNone/>
              <a:defRPr sz="25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2500"/>
              <a:buFont typeface="Poppins ExtraBold"/>
              <a:buNone/>
              <a:tabLst/>
              <a:defRPr/>
            </a:pPr>
            <a:r>
              <a:rPr kumimoji="0" lang="en-US" sz="8800" b="0" i="0" u="none" strike="noStrike" kern="1200" cap="none" spc="0" normalizeH="0" baseline="0" noProof="0" dirty="0">
                <a:ln w="19050">
                  <a:noFill/>
                  <a:prstDash val="lgDash"/>
                </a:ln>
                <a:solidFill>
                  <a:prstClr val="white"/>
                </a:solidFill>
                <a:effectLst/>
                <a:uLnTx/>
                <a:uFillTx/>
                <a:latin typeface="UTM Kabel KT" panose="02040603050506020204" pitchFamily="18" charset="0"/>
                <a:cs typeface="#9Slide03 Cousine Bold" panose="02070709020205020404" pitchFamily="49" charset="0"/>
                <a:sym typeface="Poppins ExtraBold"/>
              </a:rPr>
              <a:t>2 – KHÁM PHÁ</a:t>
            </a:r>
            <a:endParaRPr kumimoji="0" lang="en-US" sz="7200" b="0" i="0" u="none" strike="noStrike" kern="1200" cap="none" spc="0" normalizeH="0" baseline="0" noProof="0" dirty="0">
              <a:ln w="19050">
                <a:noFill/>
                <a:prstDash val="lgDash"/>
              </a:ln>
              <a:solidFill>
                <a:prstClr val="white"/>
              </a:solidFill>
              <a:effectLst/>
              <a:uLnTx/>
              <a:uFillTx/>
              <a:latin typeface="UTM Kabel KT" panose="02040603050506020204" pitchFamily="18" charset="0"/>
              <a:cs typeface="#9Slide03 Cousine Bold" panose="02070709020205020404" pitchFamily="49" charset="0"/>
              <a:sym typeface="Poppins ExtraBold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270C5E7-2AC2-458E-A03B-E17E14F66205}"/>
              </a:ext>
            </a:extLst>
          </p:cNvPr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057683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0310836" y="387528"/>
            <a:ext cx="1832441" cy="62303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 t="48145" r="2918"/>
          <a:stretch>
            <a:fillRect/>
          </a:stretch>
        </p:blipFill>
        <p:spPr>
          <a:xfrm rot="-377999">
            <a:off x="4747895" y="6474965"/>
            <a:ext cx="590951" cy="247923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 b="47941"/>
          <a:stretch>
            <a:fillRect/>
          </a:stretch>
        </p:blipFill>
        <p:spPr>
          <a:xfrm rot="-377999">
            <a:off x="6334613" y="6458230"/>
            <a:ext cx="444658" cy="181818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3">
            <a:alphaModFix amt="6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9067284" y="3572806"/>
            <a:ext cx="1108543" cy="376905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3">
            <a:alphaModFix amt="6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flipH="1">
            <a:off x="3303121" y="4745275"/>
            <a:ext cx="951640" cy="323557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-1790328">
            <a:off x="11918335" y="2711035"/>
            <a:ext cx="390577" cy="397075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rot="-1790328">
            <a:off x="412218" y="2424597"/>
            <a:ext cx="424124" cy="431179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-1790328">
            <a:off x="9012313" y="343211"/>
            <a:ext cx="424124" cy="431179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 t="48145" r="2918"/>
          <a:stretch>
            <a:fillRect/>
          </a:stretch>
        </p:blipFill>
        <p:spPr>
          <a:xfrm rot="-377999">
            <a:off x="3040951" y="6498362"/>
            <a:ext cx="435441" cy="182682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 rot="-357060">
            <a:off x="5850984" y="6002633"/>
            <a:ext cx="370441" cy="506585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 t="48145" r="2918"/>
          <a:stretch>
            <a:fillRect/>
          </a:stretch>
        </p:blipFill>
        <p:spPr>
          <a:xfrm rot="-377999">
            <a:off x="8276707" y="6487469"/>
            <a:ext cx="590951" cy="24792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>
            <a:off x="1009651" y="1436260"/>
            <a:ext cx="9124658" cy="4390686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F500C724-6FE6-41C0-A744-57B0CF4A5CC7}"/>
              </a:ext>
            </a:extLst>
          </p:cNvPr>
          <p:cNvSpPr txBox="1"/>
          <p:nvPr/>
        </p:nvSpPr>
        <p:spPr>
          <a:xfrm>
            <a:off x="1793670" y="2571154"/>
            <a:ext cx="6499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en-US" sz="4400" b="1" dirty="0" err="1" smtClean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MS PGothic" pitchFamily="34" charset="-128"/>
                <a:cs typeface="Times New Roman" pitchFamily="18" charset="0"/>
              </a:rPr>
              <a:t>Tây</a:t>
            </a:r>
            <a:r>
              <a:rPr lang="en-US" altLang="en-US" sz="4400" b="1" dirty="0" smtClean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MS PGothic" pitchFamily="34" charset="-128"/>
                <a:cs typeface="Times New Roman" pitchFamily="18" charset="0"/>
              </a:rPr>
              <a:t> </a:t>
            </a:r>
            <a:r>
              <a:rPr lang="en-US" altLang="en-US" sz="4400" b="1" dirty="0" err="1" smtClean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MS PGothic" pitchFamily="34" charset="-128"/>
                <a:cs typeface="Times New Roman" pitchFamily="18" charset="0"/>
              </a:rPr>
              <a:t>Nguyên</a:t>
            </a:r>
            <a:r>
              <a:rPr lang="en-US" altLang="en-US" sz="4400" b="1" dirty="0" smtClean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MS PGothic" pitchFamily="34" charset="-128"/>
                <a:cs typeface="Times New Roman" pitchFamily="18" charset="0"/>
              </a:rPr>
              <a:t> - </a:t>
            </a:r>
            <a:r>
              <a:rPr lang="en-US" altLang="en-US" sz="4400" b="1" dirty="0" err="1" smtClean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MS PGothic" pitchFamily="34" charset="-128"/>
                <a:cs typeface="Times New Roman" pitchFamily="18" charset="0"/>
              </a:rPr>
              <a:t>xứ</a:t>
            </a:r>
            <a:r>
              <a:rPr lang="en-US" altLang="en-US" sz="4400" b="1" dirty="0" smtClean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MS PGothic" pitchFamily="34" charset="-128"/>
                <a:cs typeface="Times New Roman" pitchFamily="18" charset="0"/>
              </a:rPr>
              <a:t> </a:t>
            </a:r>
            <a:r>
              <a:rPr lang="en-US" altLang="en-US" sz="4400" b="1" dirty="0" err="1" smtClean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MS PGothic" pitchFamily="34" charset="-128"/>
                <a:cs typeface="Times New Roman" pitchFamily="18" charset="0"/>
              </a:rPr>
              <a:t>sở</a:t>
            </a:r>
            <a:r>
              <a:rPr lang="en-US" altLang="en-US" sz="4400" b="1" dirty="0" smtClean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MS PGothic" pitchFamily="34" charset="-128"/>
                <a:cs typeface="Times New Roman" pitchFamily="18" charset="0"/>
              </a:rPr>
              <a:t> </a:t>
            </a:r>
            <a:r>
              <a:rPr lang="en-US" altLang="en-US" sz="4400" b="1" dirty="0" err="1" smtClean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MS PGothic" pitchFamily="34" charset="-128"/>
                <a:cs typeface="Times New Roman" pitchFamily="18" charset="0"/>
              </a:rPr>
              <a:t>của</a:t>
            </a:r>
            <a:r>
              <a:rPr lang="en-US" altLang="en-US" sz="4400" b="1" dirty="0" smtClean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MS PGothic" pitchFamily="34" charset="-128"/>
                <a:cs typeface="Times New Roman" pitchFamily="18" charset="0"/>
              </a:rPr>
              <a:t> </a:t>
            </a:r>
            <a:r>
              <a:rPr lang="en-US" altLang="en-US" sz="4400" b="1" dirty="0" err="1" smtClean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MS PGothic" pitchFamily="34" charset="-128"/>
                <a:cs typeface="Times New Roman" pitchFamily="18" charset="0"/>
              </a:rPr>
              <a:t>các</a:t>
            </a:r>
            <a:r>
              <a:rPr lang="en-US" altLang="en-US" sz="4400" b="1" dirty="0" smtClean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MS PGothic" pitchFamily="34" charset="-128"/>
                <a:cs typeface="Times New Roman" pitchFamily="18" charset="0"/>
              </a:rPr>
              <a:t> </a:t>
            </a:r>
            <a:r>
              <a:rPr lang="en-US" altLang="en-US" sz="4400" b="1" dirty="0" err="1" smtClean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MS PGothic" pitchFamily="34" charset="-128"/>
                <a:cs typeface="Times New Roman" pitchFamily="18" charset="0"/>
              </a:rPr>
              <a:t>cao</a:t>
            </a:r>
            <a:r>
              <a:rPr lang="en-US" altLang="en-US" sz="4400" b="1" dirty="0" smtClean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MS PGothic" pitchFamily="34" charset="-128"/>
                <a:cs typeface="Times New Roman" pitchFamily="18" charset="0"/>
              </a:rPr>
              <a:t> </a:t>
            </a:r>
            <a:r>
              <a:rPr lang="en-US" altLang="en-US" sz="4400" b="1" dirty="0" err="1" smtClean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MS PGothic" pitchFamily="34" charset="-128"/>
                <a:cs typeface="Times New Roman" pitchFamily="18" charset="0"/>
              </a:rPr>
              <a:t>nguyên</a:t>
            </a:r>
            <a:r>
              <a:rPr lang="en-US" altLang="en-US" sz="4400" b="1" dirty="0" smtClean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MS PGothic" pitchFamily="34" charset="-128"/>
                <a:cs typeface="Times New Roman" pitchFamily="18" charset="0"/>
              </a:rPr>
              <a:t> </a:t>
            </a:r>
            <a:r>
              <a:rPr lang="en-US" altLang="en-US" sz="4400" b="1" dirty="0" err="1" smtClean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MS PGothic" pitchFamily="34" charset="-128"/>
                <a:cs typeface="Times New Roman" pitchFamily="18" charset="0"/>
              </a:rPr>
              <a:t>xếp</a:t>
            </a:r>
            <a:r>
              <a:rPr lang="en-US" altLang="en-US" sz="4400" b="1" dirty="0" smtClean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MS PGothic" pitchFamily="34" charset="-128"/>
                <a:cs typeface="Times New Roman" pitchFamily="18" charset="0"/>
              </a:rPr>
              <a:t> </a:t>
            </a:r>
            <a:r>
              <a:rPr lang="en-US" altLang="en-US" sz="4400" b="1" dirty="0" err="1" smtClean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MS PGothic" pitchFamily="34" charset="-128"/>
                <a:cs typeface="Times New Roman" pitchFamily="18" charset="0"/>
              </a:rPr>
              <a:t>tầng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80C056FD-83B2-4CBE-B7A0-4A07EBD90967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5100" b="95200" l="9924" r="89822">
                        <a14:foregroundMark x1="11578" y1="64800" x2="10814" y2="39200"/>
                        <a14:foregroundMark x1="10814" y1="39200" x2="21628" y2="10600"/>
                        <a14:foregroundMark x1="31479" y1="1925" x2="35369" y2="100"/>
                        <a14:foregroundMark x1="45628" y1="705" x2="50636" y2="1000"/>
                        <a14:foregroundMark x1="35369" y1="100" x2="45582" y2="702"/>
                        <a14:foregroundMark x1="62937" y1="5354" x2="69847" y2="7800"/>
                        <a14:foregroundMark x1="50636" y1="1000" x2="52557" y2="1680"/>
                        <a14:foregroundMark x1="69847" y1="7800" x2="79262" y2="14200"/>
                        <a14:foregroundMark x1="79262" y1="14200" x2="82316" y2="20900"/>
                        <a14:foregroundMark x1="82316" y1="20900" x2="82443" y2="22200"/>
                        <a14:foregroundMark x1="28117" y1="14500" x2="16539" y2="24500"/>
                        <a14:foregroundMark x1="16539" y1="24500" x2="11450" y2="37900"/>
                        <a14:foregroundMark x1="11450" y1="37900" x2="12087" y2="55500"/>
                        <a14:foregroundMark x1="12087" y1="55500" x2="19466" y2="66200"/>
                        <a14:foregroundMark x1="19466" y1="66200" x2="26972" y2="70000"/>
                        <a14:foregroundMark x1="26972" y1="70000" x2="37023" y2="71300"/>
                        <a14:foregroundMark x1="37023" y1="71300" x2="47328" y2="69800"/>
                        <a14:foregroundMark x1="47328" y1="69800" x2="50382" y2="55700"/>
                        <a14:foregroundMark x1="50382" y1="55700" x2="48601" y2="44500"/>
                        <a14:foregroundMark x1="48601" y1="44500" x2="31425" y2="22400"/>
                        <a14:foregroundMark x1="31425" y1="22400" x2="29389" y2="21300"/>
                        <a14:foregroundMark x1="34733" y1="43700" x2="21756" y2="46400"/>
                        <a14:foregroundMark x1="21756" y1="46400" x2="17939" y2="62200"/>
                        <a14:foregroundMark x1="17939" y1="62200" x2="18066" y2="69200"/>
                        <a14:foregroundMark x1="18066" y1="69200" x2="20992" y2="75900"/>
                        <a14:foregroundMark x1="20992" y1="75900" x2="28117" y2="80900"/>
                        <a14:foregroundMark x1="28117" y1="80900" x2="43766" y2="81500"/>
                        <a14:foregroundMark x1="43766" y1="81500" x2="57125" y2="77000"/>
                        <a14:foregroundMark x1="57125" y1="77000" x2="69847" y2="51400"/>
                        <a14:foregroundMark x1="69847" y1="51400" x2="67557" y2="17300"/>
                        <a14:foregroundMark x1="67557" y1="17300" x2="62977" y2="8400"/>
                        <a14:foregroundMark x1="44899" y1="5642" x2="42847" y2="5329"/>
                        <a14:foregroundMark x1="62977" y1="8400" x2="52375" y2="6782"/>
                        <a14:foregroundMark x1="30950" y1="5275" x2="30419" y2="5542"/>
                        <a14:foregroundMark x1="16794" y1="85500" x2="24427" y2="92900"/>
                        <a14:foregroundMark x1="24427" y1="92900" x2="44325" y2="95902"/>
                        <a14:foregroundMark x1="63914" y1="93414" x2="67812" y2="88600"/>
                        <a14:foregroundMark x1="67812" y1="88600" x2="56743" y2="86600"/>
                        <a14:foregroundMark x1="56743" y1="86600" x2="15267" y2="87600"/>
                        <a14:foregroundMark x1="59313" y1="92661" x2="64631" y2="91600"/>
                        <a14:foregroundMark x1="64631" y1="91600" x2="71756" y2="85400"/>
                        <a14:foregroundMark x1="71756" y1="85400" x2="77735" y2="67400"/>
                        <a14:foregroundMark x1="77735" y1="67400" x2="77735" y2="59900"/>
                        <a14:foregroundMark x1="77735" y1="59900" x2="77481" y2="59400"/>
                        <a14:foregroundMark x1="45802" y1="7000" x2="41375" y2="7350"/>
                        <a14:foregroundMark x1="28664" y1="10104" x2="33588" y2="12500"/>
                        <a14:foregroundMark x1="25573" y1="8600" x2="25934" y2="8775"/>
                        <a14:foregroundMark x1="33588" y1="12500" x2="42366" y2="10000"/>
                        <a14:foregroundMark x1="42366" y1="10000" x2="44275" y2="6200"/>
                        <a14:foregroundMark x1="32443" y1="9200" x2="53435" y2="6500"/>
                        <a14:foregroundMark x1="53435" y1="6500" x2="59796" y2="7000"/>
                        <a14:backgroundMark x1="54689" y1="5050" x2="55471" y2="4900"/>
                        <a14:backgroundMark x1="45621" y1="6791" x2="54520" y2="5083"/>
                        <a14:backgroundMark x1="22137" y1="11300" x2="25705" y2="10615"/>
                        <a14:backgroundMark x1="55471" y1="4900" x2="46565" y2="2200"/>
                        <a14:backgroundMark x1="46565" y1="2200" x2="25700" y2="3900"/>
                        <a14:backgroundMark x1="25700" y1="3900" x2="20865" y2="9800"/>
                        <a14:backgroundMark x1="20865" y1="9800" x2="22265" y2="10400"/>
                        <a14:backgroundMark x1="25191" y1="9900" x2="35115" y2="7000"/>
                        <a14:backgroundMark x1="35115" y1="7000" x2="25445" y2="7200"/>
                        <a14:backgroundMark x1="25445" y1="7200" x2="36641" y2="6600"/>
                        <a14:backgroundMark x1="35623" y1="5900" x2="31043" y2="5400"/>
                        <a14:backgroundMark x1="31679" y1="6600" x2="40585" y2="6300"/>
                        <a14:backgroundMark x1="40585" y1="6300" x2="32188" y2="5500"/>
                        <a14:backgroundMark x1="52926" y1="5100" x2="62087" y2="4200"/>
                        <a14:backgroundMark x1="62087" y1="4200" x2="52417" y2="3000"/>
                        <a14:backgroundMark x1="52417" y1="3000" x2="53817" y2="4900"/>
                        <a14:backgroundMark x1="42239" y1="4800" x2="40204" y2="5600"/>
                        <a14:backgroundMark x1="62850" y1="93700" x2="44784" y2="96400"/>
                        <a14:backgroundMark x1="44784" y1="96400" x2="57252" y2="95000"/>
                        <a14:backgroundMark x1="57252" y1="95000" x2="48219" y2="96500"/>
                        <a14:backgroundMark x1="48219" y1="96500" x2="58397" y2="96200"/>
                        <a14:backgroundMark x1="58397" y1="96200" x2="64758" y2="944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2876" y="898611"/>
            <a:ext cx="4615920" cy="5237746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EB7B5EB7-47CF-455E-8CAA-691FA67807DD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5882" b="90000" l="10000" r="90000">
                        <a14:foregroundMark x1="41176" y1="10882" x2="43529" y2="10588"/>
                        <a14:foregroundMark x1="69118" y1="27941" x2="68529" y2="30000"/>
                        <a14:foregroundMark x1="45294" y1="7059" x2="50588" y2="58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690817" y="2861459"/>
            <a:ext cx="3238500" cy="3238500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969D06D1-C693-4DFF-B84C-7981AF9594A9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43027">
            <a:off x="318075" y="-11846"/>
            <a:ext cx="3238501" cy="3238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397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0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1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1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03169" y="289464"/>
            <a:ext cx="6088131" cy="1465233"/>
            <a:chOff x="0" y="-78447"/>
            <a:chExt cx="12176262" cy="2930469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rcRect t="51616"/>
            <a:stretch>
              <a:fillRect/>
            </a:stretch>
          </p:blipFill>
          <p:spPr>
            <a:xfrm flipV="1">
              <a:off x="0" y="447034"/>
              <a:ext cx="3863118" cy="168218"/>
            </a:xfrm>
            <a:prstGeom prst="rect">
              <a:avLst/>
            </a:prstGeom>
          </p:spPr>
        </p:pic>
        <p:sp>
          <p:nvSpPr>
            <p:cNvPr id="4" name="TextBox 4"/>
            <p:cNvSpPr txBox="1"/>
            <p:nvPr/>
          </p:nvSpPr>
          <p:spPr>
            <a:xfrm>
              <a:off x="125296" y="-78447"/>
              <a:ext cx="8889908" cy="66685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ts val="2567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EEECE1">
                      <a:lumMod val="25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ea typeface="#9Slide04 Tinos Bold" panose="02020803070505020304" pitchFamily="18" charset="0"/>
                  <a:cs typeface="#9Slide04 Tinos Bold" panose="02020803070505020304" pitchFamily="18" charset="0"/>
                </a:rPr>
                <a:t>Hoạt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EEECE1">
                      <a:lumMod val="25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ea typeface="#9Slide04 Tinos Bold" panose="02020803070505020304" pitchFamily="18" charset="0"/>
                  <a:cs typeface="#9Slide04 Tinos Bold" panose="02020803070505020304" pitchFamily="18" charset="0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EEECE1">
                      <a:lumMod val="25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ea typeface="#9Slide04 Tinos Bold" panose="02020803070505020304" pitchFamily="18" charset="0"/>
                  <a:cs typeface="#9Slide04 Tinos Bold" panose="02020803070505020304" pitchFamily="18" charset="0"/>
                </a:rPr>
                <a:t>động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EEECE1">
                      <a:lumMod val="25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ea typeface="#9Slide04 Tinos Bold" panose="02020803070505020304" pitchFamily="18" charset="0"/>
                  <a:cs typeface="#9Slide04 Tinos Bold" panose="02020803070505020304" pitchFamily="18" charset="0"/>
                </a:rPr>
                <a:t> 1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748880"/>
              <a:ext cx="12176262" cy="210314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lvl="0" defTabSz="609630">
                <a:lnSpc>
                  <a:spcPts val="3995"/>
                </a:lnSpc>
              </a:pPr>
              <a:r>
                <a:rPr lang="en-US" altLang="en-US" sz="4000" b="1" dirty="0" err="1" smtClean="0">
                  <a:solidFill>
                    <a:schemeClr val="accent2">
                      <a:lumMod val="75000"/>
                    </a:schemeClr>
                  </a:solidFill>
                  <a:latin typeface="Cambria" panose="02040503050406030204" pitchFamily="18" charset="0"/>
                  <a:ea typeface="MS PGothic" pitchFamily="34" charset="-128"/>
                  <a:cs typeface="Times New Roman" pitchFamily="18" charset="0"/>
                </a:rPr>
                <a:t>Tây</a:t>
              </a:r>
              <a:r>
                <a:rPr lang="en-US" altLang="en-US" sz="4000" b="1" dirty="0" smtClean="0">
                  <a:solidFill>
                    <a:schemeClr val="accent2">
                      <a:lumMod val="75000"/>
                    </a:schemeClr>
                  </a:solidFill>
                  <a:latin typeface="Cambria" panose="02040503050406030204" pitchFamily="18" charset="0"/>
                  <a:ea typeface="MS PGothic" pitchFamily="34" charset="-128"/>
                  <a:cs typeface="Times New Roman" pitchFamily="18" charset="0"/>
                </a:rPr>
                <a:t> </a:t>
              </a:r>
              <a:r>
                <a:rPr lang="en-US" altLang="en-US" sz="4000" b="1" dirty="0" err="1" smtClean="0">
                  <a:solidFill>
                    <a:schemeClr val="accent2">
                      <a:lumMod val="75000"/>
                    </a:schemeClr>
                  </a:solidFill>
                  <a:latin typeface="Cambria" panose="02040503050406030204" pitchFamily="18" charset="0"/>
                  <a:ea typeface="MS PGothic" pitchFamily="34" charset="-128"/>
                  <a:cs typeface="Times New Roman" pitchFamily="18" charset="0"/>
                </a:rPr>
                <a:t>Nguyên</a:t>
              </a:r>
              <a:r>
                <a:rPr lang="en-US" altLang="en-US" sz="4000" b="1" dirty="0" smtClean="0">
                  <a:solidFill>
                    <a:schemeClr val="accent2">
                      <a:lumMod val="75000"/>
                    </a:schemeClr>
                  </a:solidFill>
                  <a:latin typeface="Cambria" panose="02040503050406030204" pitchFamily="18" charset="0"/>
                  <a:ea typeface="MS PGothic" pitchFamily="34" charset="-128"/>
                  <a:cs typeface="Times New Roman" pitchFamily="18" charset="0"/>
                </a:rPr>
                <a:t> - </a:t>
              </a:r>
              <a:r>
                <a:rPr lang="en-US" altLang="en-US" sz="4000" b="1" dirty="0" err="1" smtClean="0">
                  <a:solidFill>
                    <a:schemeClr val="accent2">
                      <a:lumMod val="75000"/>
                    </a:schemeClr>
                  </a:solidFill>
                  <a:latin typeface="Cambria" panose="02040503050406030204" pitchFamily="18" charset="0"/>
                  <a:ea typeface="MS PGothic" pitchFamily="34" charset="-128"/>
                  <a:cs typeface="Times New Roman" pitchFamily="18" charset="0"/>
                </a:rPr>
                <a:t>xứ</a:t>
              </a:r>
              <a:r>
                <a:rPr lang="en-US" altLang="en-US" sz="4000" b="1" dirty="0" smtClean="0">
                  <a:solidFill>
                    <a:schemeClr val="accent2">
                      <a:lumMod val="75000"/>
                    </a:schemeClr>
                  </a:solidFill>
                  <a:latin typeface="Cambria" panose="02040503050406030204" pitchFamily="18" charset="0"/>
                  <a:ea typeface="MS PGothic" pitchFamily="34" charset="-128"/>
                  <a:cs typeface="Times New Roman" pitchFamily="18" charset="0"/>
                </a:rPr>
                <a:t> </a:t>
              </a:r>
              <a:r>
                <a:rPr lang="en-US" altLang="en-US" sz="4000" b="1" dirty="0" err="1" smtClean="0">
                  <a:solidFill>
                    <a:schemeClr val="accent2">
                      <a:lumMod val="75000"/>
                    </a:schemeClr>
                  </a:solidFill>
                  <a:latin typeface="Cambria" panose="02040503050406030204" pitchFamily="18" charset="0"/>
                  <a:ea typeface="MS PGothic" pitchFamily="34" charset="-128"/>
                  <a:cs typeface="Times New Roman" pitchFamily="18" charset="0"/>
                </a:rPr>
                <a:t>sở</a:t>
              </a:r>
              <a:r>
                <a:rPr lang="en-US" altLang="en-US" sz="4000" b="1" dirty="0" smtClean="0">
                  <a:solidFill>
                    <a:schemeClr val="accent2">
                      <a:lumMod val="75000"/>
                    </a:schemeClr>
                  </a:solidFill>
                  <a:latin typeface="Cambria" panose="02040503050406030204" pitchFamily="18" charset="0"/>
                  <a:ea typeface="MS PGothic" pitchFamily="34" charset="-128"/>
                  <a:cs typeface="Times New Roman" pitchFamily="18" charset="0"/>
                </a:rPr>
                <a:t> </a:t>
              </a:r>
              <a:r>
                <a:rPr lang="en-US" altLang="en-US" sz="4000" b="1" dirty="0" err="1" smtClean="0">
                  <a:solidFill>
                    <a:schemeClr val="accent2">
                      <a:lumMod val="75000"/>
                    </a:schemeClr>
                  </a:solidFill>
                  <a:latin typeface="Cambria" panose="02040503050406030204" pitchFamily="18" charset="0"/>
                  <a:ea typeface="MS PGothic" pitchFamily="34" charset="-128"/>
                  <a:cs typeface="Times New Roman" pitchFamily="18" charset="0"/>
                </a:rPr>
                <a:t>của</a:t>
              </a:r>
              <a:r>
                <a:rPr lang="en-US" altLang="en-US" sz="4000" b="1" dirty="0" smtClean="0">
                  <a:solidFill>
                    <a:schemeClr val="accent2">
                      <a:lumMod val="75000"/>
                    </a:schemeClr>
                  </a:solidFill>
                  <a:latin typeface="Cambria" panose="02040503050406030204" pitchFamily="18" charset="0"/>
                  <a:ea typeface="MS PGothic" pitchFamily="34" charset="-128"/>
                  <a:cs typeface="Times New Roman" pitchFamily="18" charset="0"/>
                </a:rPr>
                <a:t> </a:t>
              </a:r>
              <a:r>
                <a:rPr lang="en-US" altLang="en-US" sz="4000" b="1" dirty="0" err="1" smtClean="0">
                  <a:solidFill>
                    <a:schemeClr val="accent2">
                      <a:lumMod val="75000"/>
                    </a:schemeClr>
                  </a:solidFill>
                  <a:latin typeface="Cambria" panose="02040503050406030204" pitchFamily="18" charset="0"/>
                  <a:ea typeface="MS PGothic" pitchFamily="34" charset="-128"/>
                  <a:cs typeface="Times New Roman" pitchFamily="18" charset="0"/>
                </a:rPr>
                <a:t>các</a:t>
              </a:r>
              <a:r>
                <a:rPr lang="en-US" altLang="en-US" sz="4000" b="1" dirty="0" smtClean="0">
                  <a:solidFill>
                    <a:schemeClr val="accent2">
                      <a:lumMod val="75000"/>
                    </a:schemeClr>
                  </a:solidFill>
                  <a:latin typeface="Cambria" panose="02040503050406030204" pitchFamily="18" charset="0"/>
                  <a:ea typeface="MS PGothic" pitchFamily="34" charset="-128"/>
                  <a:cs typeface="Times New Roman" pitchFamily="18" charset="0"/>
                </a:rPr>
                <a:t> </a:t>
              </a:r>
              <a:r>
                <a:rPr lang="en-US" altLang="en-US" sz="4000" b="1" dirty="0" err="1" smtClean="0">
                  <a:solidFill>
                    <a:schemeClr val="accent2">
                      <a:lumMod val="75000"/>
                    </a:schemeClr>
                  </a:solidFill>
                  <a:latin typeface="Cambria" panose="02040503050406030204" pitchFamily="18" charset="0"/>
                  <a:ea typeface="MS PGothic" pitchFamily="34" charset="-128"/>
                  <a:cs typeface="Times New Roman" pitchFamily="18" charset="0"/>
                </a:rPr>
                <a:t>cao</a:t>
              </a:r>
              <a:r>
                <a:rPr lang="en-US" altLang="en-US" sz="4000" b="1" dirty="0" smtClean="0">
                  <a:solidFill>
                    <a:schemeClr val="accent2">
                      <a:lumMod val="75000"/>
                    </a:schemeClr>
                  </a:solidFill>
                  <a:latin typeface="Cambria" panose="02040503050406030204" pitchFamily="18" charset="0"/>
                  <a:ea typeface="MS PGothic" pitchFamily="34" charset="-128"/>
                  <a:cs typeface="Times New Roman" pitchFamily="18" charset="0"/>
                </a:rPr>
                <a:t> </a:t>
              </a:r>
              <a:r>
                <a:rPr lang="en-US" altLang="en-US" sz="4000" b="1" dirty="0" err="1" smtClean="0">
                  <a:solidFill>
                    <a:schemeClr val="accent2">
                      <a:lumMod val="75000"/>
                    </a:schemeClr>
                  </a:solidFill>
                  <a:latin typeface="Cambria" panose="02040503050406030204" pitchFamily="18" charset="0"/>
                  <a:ea typeface="MS PGothic" pitchFamily="34" charset="-128"/>
                  <a:cs typeface="Times New Roman" pitchFamily="18" charset="0"/>
                </a:rPr>
                <a:t>nguyên</a:t>
              </a:r>
              <a:r>
                <a:rPr lang="en-US" altLang="en-US" sz="4000" b="1" dirty="0" smtClean="0">
                  <a:solidFill>
                    <a:schemeClr val="accent2">
                      <a:lumMod val="75000"/>
                    </a:schemeClr>
                  </a:solidFill>
                  <a:latin typeface="Cambria" panose="02040503050406030204" pitchFamily="18" charset="0"/>
                  <a:ea typeface="MS PGothic" pitchFamily="34" charset="-128"/>
                  <a:cs typeface="Times New Roman" pitchFamily="18" charset="0"/>
                </a:rPr>
                <a:t> </a:t>
              </a:r>
              <a:r>
                <a:rPr lang="en-US" altLang="en-US" sz="4000" b="1" dirty="0" err="1" smtClean="0">
                  <a:solidFill>
                    <a:schemeClr val="accent2">
                      <a:lumMod val="75000"/>
                    </a:schemeClr>
                  </a:solidFill>
                  <a:latin typeface="Cambria" panose="02040503050406030204" pitchFamily="18" charset="0"/>
                  <a:ea typeface="MS PGothic" pitchFamily="34" charset="-128"/>
                  <a:cs typeface="Times New Roman" pitchFamily="18" charset="0"/>
                </a:rPr>
                <a:t>xếp</a:t>
              </a:r>
              <a:r>
                <a:rPr lang="en-US" altLang="en-US" sz="4000" b="1" dirty="0" smtClean="0">
                  <a:solidFill>
                    <a:schemeClr val="accent2">
                      <a:lumMod val="75000"/>
                    </a:schemeClr>
                  </a:solidFill>
                  <a:latin typeface="Cambria" panose="02040503050406030204" pitchFamily="18" charset="0"/>
                  <a:ea typeface="MS PGothic" pitchFamily="34" charset="-128"/>
                  <a:cs typeface="Times New Roman" pitchFamily="18" charset="0"/>
                </a:rPr>
                <a:t> </a:t>
              </a:r>
              <a:r>
                <a:rPr lang="en-US" altLang="en-US" sz="4000" b="1" dirty="0" err="1" smtClean="0">
                  <a:solidFill>
                    <a:schemeClr val="accent2">
                      <a:lumMod val="75000"/>
                    </a:schemeClr>
                  </a:solidFill>
                  <a:latin typeface="Cambria" panose="02040503050406030204" pitchFamily="18" charset="0"/>
                  <a:ea typeface="MS PGothic" pitchFamily="34" charset="-128"/>
                  <a:cs typeface="Times New Roman" pitchFamily="18" charset="0"/>
                </a:rPr>
                <a:t>tầng</a:t>
              </a:r>
              <a:endParaRPr kumimoji="0" lang="en-US" sz="3734" b="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#9Slide04 Tinos Bold" panose="02020803070505020304" pitchFamily="18" charset="0"/>
                <a:cs typeface="#9Slide04 Tinos Bold" panose="02020803070505020304" pitchFamily="18" charset="0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203384" y="3423868"/>
            <a:ext cx="4669089" cy="3317135"/>
            <a:chOff x="0" y="0"/>
            <a:chExt cx="5082388" cy="3610762"/>
          </a:xfrm>
          <a:solidFill>
            <a:schemeClr val="bg1"/>
          </a:solidFill>
        </p:grpSpPr>
        <p:sp>
          <p:nvSpPr>
            <p:cNvPr id="9" name="Freeform 9"/>
            <p:cNvSpPr/>
            <p:nvPr/>
          </p:nvSpPr>
          <p:spPr>
            <a:xfrm>
              <a:off x="10160" y="16510"/>
              <a:ext cx="5059528" cy="3582822"/>
            </a:xfrm>
            <a:custGeom>
              <a:avLst/>
              <a:gdLst/>
              <a:ahLst/>
              <a:cxnLst/>
              <a:rect l="l" t="t" r="r" b="b"/>
              <a:pathLst>
                <a:path w="5059528" h="3582822">
                  <a:moveTo>
                    <a:pt x="5059528" y="3582822"/>
                  </a:moveTo>
                  <a:lnTo>
                    <a:pt x="0" y="3575202"/>
                  </a:lnTo>
                  <a:lnTo>
                    <a:pt x="0" y="1255843"/>
                  </a:lnTo>
                  <a:lnTo>
                    <a:pt x="17780" y="19050"/>
                  </a:lnTo>
                  <a:lnTo>
                    <a:pt x="2520981" y="0"/>
                  </a:lnTo>
                  <a:lnTo>
                    <a:pt x="5040478" y="5080"/>
                  </a:lnTo>
                  <a:close/>
                </a:path>
              </a:pathLst>
            </a:custGeom>
            <a:grpFill/>
            <a:ln w="38100">
              <a:solidFill>
                <a:schemeClr val="tx1"/>
              </a:solidFill>
              <a:prstDash val="dash"/>
            </a:ln>
          </p:spPr>
        </p:sp>
        <p:sp>
          <p:nvSpPr>
            <p:cNvPr id="10" name="Freeform 10"/>
            <p:cNvSpPr/>
            <p:nvPr/>
          </p:nvSpPr>
          <p:spPr>
            <a:xfrm>
              <a:off x="-3810" y="0"/>
              <a:ext cx="5088738" cy="3609492"/>
            </a:xfrm>
            <a:custGeom>
              <a:avLst/>
              <a:gdLst/>
              <a:ahLst/>
              <a:cxnLst/>
              <a:rect l="l" t="t" r="r" b="b"/>
              <a:pathLst>
                <a:path w="5088738" h="3609492">
                  <a:moveTo>
                    <a:pt x="5054448" y="21590"/>
                  </a:moveTo>
                  <a:cubicBezTo>
                    <a:pt x="5055718" y="34290"/>
                    <a:pt x="5055718" y="44450"/>
                    <a:pt x="5056988" y="54610"/>
                  </a:cubicBezTo>
                  <a:cubicBezTo>
                    <a:pt x="5059528" y="118241"/>
                    <a:pt x="5060798" y="196297"/>
                    <a:pt x="5063338" y="271565"/>
                  </a:cubicBezTo>
                  <a:cubicBezTo>
                    <a:pt x="5063338" y="380286"/>
                    <a:pt x="5076038" y="2524036"/>
                    <a:pt x="5082388" y="2632756"/>
                  </a:cubicBezTo>
                  <a:cubicBezTo>
                    <a:pt x="5088738" y="2797231"/>
                    <a:pt x="5084928" y="2964494"/>
                    <a:pt x="5084928" y="3128969"/>
                  </a:cubicBezTo>
                  <a:cubicBezTo>
                    <a:pt x="5084928" y="3273930"/>
                    <a:pt x="5086198" y="3407740"/>
                    <a:pt x="5087468" y="3548532"/>
                  </a:cubicBezTo>
                  <a:cubicBezTo>
                    <a:pt x="5087468" y="3570122"/>
                    <a:pt x="5087468" y="3584092"/>
                    <a:pt x="5087468" y="3608222"/>
                  </a:cubicBezTo>
                  <a:cubicBezTo>
                    <a:pt x="5064608" y="3608222"/>
                    <a:pt x="5044288" y="3609492"/>
                    <a:pt x="5013023" y="3608222"/>
                  </a:cubicBezTo>
                  <a:cubicBezTo>
                    <a:pt x="4756535" y="3603142"/>
                    <a:pt x="4496101" y="3609492"/>
                    <a:pt x="4239612" y="3604412"/>
                  </a:cubicBezTo>
                  <a:cubicBezTo>
                    <a:pt x="4085719" y="3600602"/>
                    <a:pt x="3935772" y="3603142"/>
                    <a:pt x="3781879" y="3600602"/>
                  </a:cubicBezTo>
                  <a:cubicBezTo>
                    <a:pt x="3710852" y="3599332"/>
                    <a:pt x="3639824" y="3598062"/>
                    <a:pt x="3568796" y="3596792"/>
                  </a:cubicBezTo>
                  <a:cubicBezTo>
                    <a:pt x="3525391" y="3596792"/>
                    <a:pt x="3485931" y="3598062"/>
                    <a:pt x="3442525" y="3598062"/>
                  </a:cubicBezTo>
                  <a:cubicBezTo>
                    <a:pt x="3332038" y="3596792"/>
                    <a:pt x="3028198" y="3598062"/>
                    <a:pt x="2917710" y="3596792"/>
                  </a:cubicBezTo>
                  <a:cubicBezTo>
                    <a:pt x="2838791" y="3595522"/>
                    <a:pt x="1260401" y="3604412"/>
                    <a:pt x="1181481" y="3603142"/>
                  </a:cubicBezTo>
                  <a:cubicBezTo>
                    <a:pt x="1161751" y="3603142"/>
                    <a:pt x="1138075" y="3604412"/>
                    <a:pt x="1118346" y="3604412"/>
                  </a:cubicBezTo>
                  <a:cubicBezTo>
                    <a:pt x="1070994" y="3604412"/>
                    <a:pt x="1027588" y="3605682"/>
                    <a:pt x="980236" y="3605682"/>
                  </a:cubicBezTo>
                  <a:cubicBezTo>
                    <a:pt x="861857" y="3605682"/>
                    <a:pt x="747424" y="3604412"/>
                    <a:pt x="629045" y="3603142"/>
                  </a:cubicBezTo>
                  <a:cubicBezTo>
                    <a:pt x="558017" y="3601872"/>
                    <a:pt x="486989" y="3600602"/>
                    <a:pt x="419908" y="3599332"/>
                  </a:cubicBezTo>
                  <a:cubicBezTo>
                    <a:pt x="293637" y="3598062"/>
                    <a:pt x="167365" y="3596792"/>
                    <a:pt x="48260" y="3596792"/>
                  </a:cubicBezTo>
                  <a:cubicBezTo>
                    <a:pt x="38100" y="3596792"/>
                    <a:pt x="29210" y="3596792"/>
                    <a:pt x="19050" y="3595522"/>
                  </a:cubicBezTo>
                  <a:cubicBezTo>
                    <a:pt x="10160" y="3594252"/>
                    <a:pt x="5080" y="3587902"/>
                    <a:pt x="7620" y="3579012"/>
                  </a:cubicBezTo>
                  <a:cubicBezTo>
                    <a:pt x="16510" y="3547125"/>
                    <a:pt x="12700" y="3477433"/>
                    <a:pt x="11430" y="3404952"/>
                  </a:cubicBezTo>
                  <a:cubicBezTo>
                    <a:pt x="10160" y="3257204"/>
                    <a:pt x="6350" y="3112243"/>
                    <a:pt x="7620" y="2964494"/>
                  </a:cubicBezTo>
                  <a:cubicBezTo>
                    <a:pt x="5080" y="2780505"/>
                    <a:pt x="0" y="502945"/>
                    <a:pt x="7620" y="316168"/>
                  </a:cubicBezTo>
                  <a:cubicBezTo>
                    <a:pt x="8890" y="279928"/>
                    <a:pt x="7620" y="240900"/>
                    <a:pt x="8890" y="204660"/>
                  </a:cubicBezTo>
                  <a:cubicBezTo>
                    <a:pt x="10160" y="146118"/>
                    <a:pt x="12700" y="82000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68716" y="30480"/>
                    <a:pt x="131852" y="29210"/>
                  </a:cubicBezTo>
                  <a:cubicBezTo>
                    <a:pt x="238393" y="25400"/>
                    <a:pt x="344934" y="22860"/>
                    <a:pt x="455422" y="20320"/>
                  </a:cubicBezTo>
                  <a:cubicBezTo>
                    <a:pt x="530395" y="17780"/>
                    <a:pt x="605369" y="16510"/>
                    <a:pt x="676396" y="13970"/>
                  </a:cubicBezTo>
                  <a:cubicBezTo>
                    <a:pt x="747424" y="11430"/>
                    <a:pt x="822397" y="8890"/>
                    <a:pt x="893425" y="8890"/>
                  </a:cubicBezTo>
                  <a:cubicBezTo>
                    <a:pt x="972344" y="7620"/>
                    <a:pt x="1051264" y="10160"/>
                    <a:pt x="1130183" y="8890"/>
                  </a:cubicBezTo>
                  <a:cubicBezTo>
                    <a:pt x="1228833" y="8890"/>
                    <a:pt x="3016360" y="6350"/>
                    <a:pt x="3115009" y="5080"/>
                  </a:cubicBezTo>
                  <a:cubicBezTo>
                    <a:pt x="3209713" y="3810"/>
                    <a:pt x="3304416" y="2540"/>
                    <a:pt x="3403065" y="2540"/>
                  </a:cubicBezTo>
                  <a:cubicBezTo>
                    <a:pt x="3564850" y="1270"/>
                    <a:pt x="3722690" y="0"/>
                    <a:pt x="3884474" y="0"/>
                  </a:cubicBezTo>
                  <a:cubicBezTo>
                    <a:pt x="3951556" y="0"/>
                    <a:pt x="4022584" y="2540"/>
                    <a:pt x="4089665" y="2540"/>
                  </a:cubicBezTo>
                  <a:cubicBezTo>
                    <a:pt x="4275126" y="3810"/>
                    <a:pt x="4464533" y="5080"/>
                    <a:pt x="4649993" y="7620"/>
                  </a:cubicBezTo>
                  <a:cubicBezTo>
                    <a:pt x="4748643" y="8890"/>
                    <a:pt x="4847292" y="12700"/>
                    <a:pt x="4945942" y="16510"/>
                  </a:cubicBezTo>
                  <a:cubicBezTo>
                    <a:pt x="4969618" y="16510"/>
                    <a:pt x="4993293" y="16510"/>
                    <a:pt x="5013023" y="16510"/>
                  </a:cubicBezTo>
                  <a:cubicBezTo>
                    <a:pt x="5035398" y="17780"/>
                    <a:pt x="5044288" y="20320"/>
                    <a:pt x="5054448" y="21590"/>
                  </a:cubicBezTo>
                  <a:close/>
                  <a:moveTo>
                    <a:pt x="5064608" y="3591712"/>
                  </a:moveTo>
                  <a:cubicBezTo>
                    <a:pt x="5065878" y="3575202"/>
                    <a:pt x="5067148" y="3562502"/>
                    <a:pt x="5067148" y="3549802"/>
                  </a:cubicBezTo>
                  <a:cubicBezTo>
                    <a:pt x="5065878" y="3393801"/>
                    <a:pt x="5064608" y="3246053"/>
                    <a:pt x="5064608" y="3087153"/>
                  </a:cubicBezTo>
                  <a:cubicBezTo>
                    <a:pt x="5064608" y="3014673"/>
                    <a:pt x="5067148" y="2942192"/>
                    <a:pt x="5065878" y="2869712"/>
                  </a:cubicBezTo>
                  <a:cubicBezTo>
                    <a:pt x="5065878" y="2802807"/>
                    <a:pt x="5064608" y="2733114"/>
                    <a:pt x="5063338" y="2666209"/>
                  </a:cubicBezTo>
                  <a:cubicBezTo>
                    <a:pt x="5058258" y="2563064"/>
                    <a:pt x="5046828" y="427677"/>
                    <a:pt x="5046828" y="324531"/>
                  </a:cubicBezTo>
                  <a:cubicBezTo>
                    <a:pt x="5044288" y="238112"/>
                    <a:pt x="5041748" y="148905"/>
                    <a:pt x="5039208" y="63500"/>
                  </a:cubicBezTo>
                  <a:cubicBezTo>
                    <a:pt x="5037938" y="44450"/>
                    <a:pt x="5036668" y="43180"/>
                    <a:pt x="5001186" y="41910"/>
                  </a:cubicBezTo>
                  <a:cubicBezTo>
                    <a:pt x="4989348" y="41910"/>
                    <a:pt x="4981456" y="41910"/>
                    <a:pt x="4969618" y="40640"/>
                  </a:cubicBezTo>
                  <a:cubicBezTo>
                    <a:pt x="4870968" y="36830"/>
                    <a:pt x="4768373" y="31750"/>
                    <a:pt x="4669724" y="30480"/>
                  </a:cubicBezTo>
                  <a:cubicBezTo>
                    <a:pt x="4429019" y="26670"/>
                    <a:pt x="4184369" y="25400"/>
                    <a:pt x="3943664" y="22860"/>
                  </a:cubicBezTo>
                  <a:cubicBezTo>
                    <a:pt x="3908150" y="22860"/>
                    <a:pt x="3868691" y="22860"/>
                    <a:pt x="3833177" y="22860"/>
                  </a:cubicBezTo>
                  <a:cubicBezTo>
                    <a:pt x="3773987" y="22860"/>
                    <a:pt x="3714797" y="22860"/>
                    <a:pt x="3659554" y="22860"/>
                  </a:cubicBezTo>
                  <a:cubicBezTo>
                    <a:pt x="3533283" y="22860"/>
                    <a:pt x="3407012" y="22860"/>
                    <a:pt x="3284686" y="24130"/>
                  </a:cubicBezTo>
                  <a:cubicBezTo>
                    <a:pt x="3178145" y="25400"/>
                    <a:pt x="1382726" y="29210"/>
                    <a:pt x="1276185" y="29210"/>
                  </a:cubicBezTo>
                  <a:cubicBezTo>
                    <a:pt x="1102562" y="29210"/>
                    <a:pt x="928939" y="26670"/>
                    <a:pt x="755316" y="33020"/>
                  </a:cubicBezTo>
                  <a:cubicBezTo>
                    <a:pt x="664558" y="36830"/>
                    <a:pt x="577747" y="36830"/>
                    <a:pt x="490935" y="38100"/>
                  </a:cubicBezTo>
                  <a:cubicBezTo>
                    <a:pt x="340988" y="41910"/>
                    <a:pt x="191041" y="45720"/>
                    <a:pt x="49530" y="50800"/>
                  </a:cubicBezTo>
                  <a:cubicBezTo>
                    <a:pt x="36830" y="50800"/>
                    <a:pt x="34290" y="53340"/>
                    <a:pt x="33020" y="73637"/>
                  </a:cubicBezTo>
                  <a:cubicBezTo>
                    <a:pt x="31750" y="123816"/>
                    <a:pt x="31750" y="173995"/>
                    <a:pt x="30480" y="224174"/>
                  </a:cubicBezTo>
                  <a:cubicBezTo>
                    <a:pt x="29210" y="307805"/>
                    <a:pt x="26670" y="388649"/>
                    <a:pt x="25400" y="472280"/>
                  </a:cubicBezTo>
                  <a:cubicBezTo>
                    <a:pt x="20320" y="561487"/>
                    <a:pt x="26670" y="2741477"/>
                    <a:pt x="29210" y="2830684"/>
                  </a:cubicBezTo>
                  <a:cubicBezTo>
                    <a:pt x="29210" y="2925466"/>
                    <a:pt x="29210" y="3023036"/>
                    <a:pt x="30480" y="3117818"/>
                  </a:cubicBezTo>
                  <a:cubicBezTo>
                    <a:pt x="30480" y="3187511"/>
                    <a:pt x="33020" y="3257204"/>
                    <a:pt x="33020" y="3326897"/>
                  </a:cubicBezTo>
                  <a:cubicBezTo>
                    <a:pt x="33020" y="3402164"/>
                    <a:pt x="33020" y="3477433"/>
                    <a:pt x="31750" y="3549802"/>
                  </a:cubicBezTo>
                  <a:cubicBezTo>
                    <a:pt x="31750" y="3553612"/>
                    <a:pt x="31750" y="3556152"/>
                    <a:pt x="31750" y="3559962"/>
                  </a:cubicBezTo>
                  <a:cubicBezTo>
                    <a:pt x="31750" y="3570122"/>
                    <a:pt x="35560" y="3573932"/>
                    <a:pt x="44450" y="3573932"/>
                  </a:cubicBezTo>
                  <a:cubicBezTo>
                    <a:pt x="76608" y="3573932"/>
                    <a:pt x="131852" y="3575202"/>
                    <a:pt x="183149" y="3575202"/>
                  </a:cubicBezTo>
                  <a:cubicBezTo>
                    <a:pt x="258123" y="3575202"/>
                    <a:pt x="337042" y="3572662"/>
                    <a:pt x="412016" y="3575202"/>
                  </a:cubicBezTo>
                  <a:cubicBezTo>
                    <a:pt x="534341" y="3579012"/>
                    <a:pt x="656666" y="3581552"/>
                    <a:pt x="778992" y="3580282"/>
                  </a:cubicBezTo>
                  <a:cubicBezTo>
                    <a:pt x="857911" y="3579012"/>
                    <a:pt x="932885" y="3581552"/>
                    <a:pt x="1011804" y="3581552"/>
                  </a:cubicBezTo>
                  <a:cubicBezTo>
                    <a:pt x="1126238" y="3581552"/>
                    <a:pt x="1240671" y="3580282"/>
                    <a:pt x="1355104" y="3581552"/>
                  </a:cubicBezTo>
                  <a:cubicBezTo>
                    <a:pt x="1524781" y="3582822"/>
                    <a:pt x="3387281" y="3572662"/>
                    <a:pt x="3560905" y="3575202"/>
                  </a:cubicBezTo>
                  <a:cubicBezTo>
                    <a:pt x="3635878" y="3576472"/>
                    <a:pt x="3710852" y="3577742"/>
                    <a:pt x="3781879" y="3577742"/>
                  </a:cubicBezTo>
                  <a:cubicBezTo>
                    <a:pt x="3912096" y="3580282"/>
                    <a:pt x="4038368" y="3576472"/>
                    <a:pt x="4168585" y="3580282"/>
                  </a:cubicBezTo>
                  <a:cubicBezTo>
                    <a:pt x="4275126" y="3582822"/>
                    <a:pt x="4381668" y="3582822"/>
                    <a:pt x="4488209" y="3585362"/>
                  </a:cubicBezTo>
                  <a:cubicBezTo>
                    <a:pt x="4646048" y="3589172"/>
                    <a:pt x="4803887" y="3591712"/>
                    <a:pt x="4961726" y="3592982"/>
                  </a:cubicBezTo>
                  <a:cubicBezTo>
                    <a:pt x="5020915" y="3592982"/>
                    <a:pt x="5044288" y="3591712"/>
                    <a:pt x="5064608" y="3591712"/>
                  </a:cubicBezTo>
                  <a:close/>
                </a:path>
              </a:pathLst>
            </a:custGeom>
            <a:grpFill/>
            <a:ln w="38100">
              <a:solidFill>
                <a:schemeClr val="tx1"/>
              </a:solidFill>
              <a:prstDash val="dash"/>
            </a:ln>
          </p:spPr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-8348622">
            <a:off x="5038955" y="6115669"/>
            <a:ext cx="120285" cy="130968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-8348622">
            <a:off x="4729513" y="5882575"/>
            <a:ext cx="177111" cy="192841"/>
          </a:xfrm>
          <a:prstGeom prst="rect">
            <a:avLst/>
          </a:prstGeom>
        </p:spPr>
      </p:pic>
      <p:pic>
        <p:nvPicPr>
          <p:cNvPr id="16" name="Picture 2">
            <a:extLst>
              <a:ext uri="{FF2B5EF4-FFF2-40B4-BE49-F238E27FC236}">
                <a16:creationId xmlns:a16="http://schemas.microsoft.com/office/drawing/2014/main" id="{8D755F29-4FCB-41EF-88BF-1E1966AC00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29375" y="0"/>
            <a:ext cx="5330490" cy="7000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922F22A9-AE1F-4669-B48D-424668D54C6C}"/>
              </a:ext>
            </a:extLst>
          </p:cNvPr>
          <p:cNvSpPr/>
          <p:nvPr/>
        </p:nvSpPr>
        <p:spPr>
          <a:xfrm>
            <a:off x="1195022" y="3897927"/>
            <a:ext cx="464808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ambria" panose="02040503050406030204" pitchFamily="18" charset="0"/>
              </a:rPr>
              <a:t>Vùng</a:t>
            </a:r>
            <a:r>
              <a:rPr kumimoji="0" lang="en-US" altLang="en-US" sz="3600" b="1" i="0" u="none" strike="noStrike" kern="1200" cap="none" spc="0" normalizeH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ambria" panose="02040503050406030204" pitchFamily="18" charset="0"/>
              </a:rPr>
              <a:t> </a:t>
            </a:r>
            <a:r>
              <a:rPr kumimoji="0" lang="en-US" altLang="en-US" sz="3600" b="1" i="0" u="none" strike="noStrike" kern="1200" cap="none" spc="0" normalizeH="0" noProof="0" dirty="0" err="1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ambria" panose="02040503050406030204" pitchFamily="18" charset="0"/>
              </a:rPr>
              <a:t>đất</a:t>
            </a:r>
            <a:r>
              <a:rPr kumimoji="0" lang="en-US" altLang="en-US" sz="3600" b="1" i="0" u="none" strike="noStrike" kern="1200" cap="none" spc="0" normalizeH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ambria" panose="02040503050406030204" pitchFamily="18" charset="0"/>
              </a:rPr>
              <a:t> </a:t>
            </a:r>
            <a:r>
              <a:rPr kumimoji="0" lang="en-US" altLang="en-US" sz="3600" b="1" i="0" u="none" strike="noStrike" kern="1200" cap="none" spc="0" normalizeH="0" noProof="0" dirty="0" err="1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ambria" panose="02040503050406030204" pitchFamily="18" charset="0"/>
              </a:rPr>
              <a:t>lớn</a:t>
            </a:r>
            <a:r>
              <a:rPr kumimoji="0" lang="en-US" altLang="en-US" sz="3600" b="1" i="0" u="none" strike="noStrike" kern="1200" cap="none" spc="0" normalizeH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ambria" panose="02040503050406030204" pitchFamily="18" charset="0"/>
              </a:rPr>
              <a:t> </a:t>
            </a:r>
            <a:r>
              <a:rPr kumimoji="0" lang="en-US" altLang="en-US" sz="3600" b="1" i="0" u="none" strike="noStrike" kern="1200" cap="none" spc="0" normalizeH="0" noProof="0" dirty="0" err="1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ambria" panose="02040503050406030204" pitchFamily="18" charset="0"/>
              </a:rPr>
              <a:t>và</a:t>
            </a:r>
            <a:r>
              <a:rPr kumimoji="0" lang="en-US" altLang="en-US" sz="3600" b="1" i="0" u="none" strike="noStrike" kern="1200" cap="none" spc="0" normalizeH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ambria" panose="02040503050406030204" pitchFamily="18" charset="0"/>
              </a:rPr>
              <a:t> </a:t>
            </a:r>
            <a:r>
              <a:rPr kumimoji="0" lang="en-US" altLang="en-US" sz="3600" b="1" i="0" u="none" strike="noStrike" kern="1200" cap="none" spc="0" normalizeH="0" noProof="0" dirty="0" err="1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ambria" panose="02040503050406030204" pitchFamily="18" charset="0"/>
              </a:rPr>
              <a:t>cao</a:t>
            </a:r>
            <a:r>
              <a:rPr kumimoji="0" lang="en-US" altLang="en-US" sz="3600" b="1" i="0" u="none" strike="noStrike" kern="1200" cap="none" spc="0" normalizeH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ambria" panose="02040503050406030204" pitchFamily="18" charset="0"/>
              </a:rPr>
              <a:t>, </a:t>
            </a:r>
            <a:r>
              <a:rPr kumimoji="0" lang="en-US" altLang="en-US" sz="3600" b="1" i="0" u="none" strike="noStrike" kern="1200" cap="none" spc="0" normalizeH="0" noProof="0" dirty="0" err="1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ambria" panose="02040503050406030204" pitchFamily="18" charset="0"/>
              </a:rPr>
              <a:t>xung</a:t>
            </a:r>
            <a:r>
              <a:rPr kumimoji="0" lang="en-US" altLang="en-US" sz="3600" b="1" i="0" u="none" strike="noStrike" kern="1200" cap="none" spc="0" normalizeH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ambria" panose="02040503050406030204" pitchFamily="18" charset="0"/>
              </a:rPr>
              <a:t> </a:t>
            </a:r>
            <a:r>
              <a:rPr kumimoji="0" lang="en-US" altLang="en-US" sz="3600" b="1" i="0" u="none" strike="noStrike" kern="1200" cap="none" spc="0" normalizeH="0" noProof="0" dirty="0" err="1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ambria" panose="02040503050406030204" pitchFamily="18" charset="0"/>
              </a:rPr>
              <a:t>quanh</a:t>
            </a:r>
            <a:r>
              <a:rPr kumimoji="0" lang="en-US" altLang="en-US" sz="3600" b="1" i="0" u="none" strike="noStrike" kern="1200" cap="none" spc="0" normalizeH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ambria" panose="02040503050406030204" pitchFamily="18" charset="0"/>
              </a:rPr>
              <a:t> </a:t>
            </a:r>
            <a:r>
              <a:rPr kumimoji="0" lang="en-US" altLang="en-US" sz="3600" b="1" i="0" u="none" strike="noStrike" kern="1200" cap="none" spc="0" normalizeH="0" noProof="0" dirty="0" err="1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ambria" panose="02040503050406030204" pitchFamily="18" charset="0"/>
              </a:rPr>
              <a:t>có</a:t>
            </a:r>
            <a:r>
              <a:rPr kumimoji="0" lang="en-US" altLang="en-US" sz="3600" b="1" i="0" u="none" strike="noStrike" kern="1200" cap="none" spc="0" normalizeH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ambria" panose="02040503050406030204" pitchFamily="18" charset="0"/>
              </a:rPr>
              <a:t> </a:t>
            </a:r>
            <a:r>
              <a:rPr kumimoji="0" lang="en-US" altLang="en-US" sz="3600" b="1" i="0" u="none" strike="noStrike" kern="1200" cap="none" spc="0" normalizeH="0" noProof="0" dirty="0" err="1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ambria" panose="02040503050406030204" pitchFamily="18" charset="0"/>
              </a:rPr>
              <a:t>nhiều</a:t>
            </a:r>
            <a:r>
              <a:rPr kumimoji="0" lang="en-US" altLang="en-US" sz="3600" b="1" i="0" u="none" strike="noStrike" kern="1200" cap="none" spc="0" normalizeH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ambria" panose="02040503050406030204" pitchFamily="18" charset="0"/>
              </a:rPr>
              <a:t> </a:t>
            </a:r>
            <a:r>
              <a:rPr kumimoji="0" lang="en-US" altLang="en-US" sz="3600" b="1" i="0" u="none" strike="noStrike" kern="1200" cap="none" spc="0" normalizeH="0" noProof="0" dirty="0" err="1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ambria" panose="02040503050406030204" pitchFamily="18" charset="0"/>
              </a:rPr>
              <a:t>sườn</a:t>
            </a:r>
            <a:r>
              <a:rPr kumimoji="0" lang="en-US" altLang="en-US" sz="3600" b="1" i="0" u="none" strike="noStrike" kern="1200" cap="none" spc="0" normalizeH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ambria" panose="02040503050406030204" pitchFamily="18" charset="0"/>
              </a:rPr>
              <a:t> </a:t>
            </a:r>
            <a:r>
              <a:rPr kumimoji="0" lang="en-US" altLang="en-US" sz="3600" b="1" i="0" u="none" strike="noStrike" kern="1200" cap="none" spc="0" normalizeH="0" noProof="0" dirty="0" err="1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ambria" panose="02040503050406030204" pitchFamily="18" charset="0"/>
              </a:rPr>
              <a:t>dốc</a:t>
            </a:r>
            <a:r>
              <a:rPr kumimoji="0" lang="en-US" altLang="en-US" sz="3600" b="1" i="0" u="none" strike="noStrike" kern="1200" cap="none" spc="0" normalizeH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ambria" panose="02040503050406030204" pitchFamily="18" charset="0"/>
              </a:rPr>
              <a:t> </a:t>
            </a:r>
            <a:r>
              <a:rPr kumimoji="0" lang="en-US" altLang="en-US" sz="3600" b="1" i="0" u="none" strike="noStrike" kern="1200" cap="none" spc="0" normalizeH="0" noProof="0" dirty="0" err="1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ambria" panose="02040503050406030204" pitchFamily="18" charset="0"/>
              </a:rPr>
              <a:t>rõ</a:t>
            </a:r>
            <a:r>
              <a:rPr kumimoji="0" lang="en-US" altLang="en-US" sz="3600" b="1" i="0" u="none" strike="noStrike" kern="1200" cap="none" spc="0" normalizeH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ambria" panose="02040503050406030204" pitchFamily="18" charset="0"/>
              </a:rPr>
              <a:t> </a:t>
            </a:r>
            <a:r>
              <a:rPr kumimoji="0" lang="en-US" altLang="en-US" sz="3600" b="1" i="0" u="none" strike="noStrike" kern="1200" cap="none" spc="0" normalizeH="0" noProof="0" dirty="0" err="1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ambria" panose="02040503050406030204" pitchFamily="18" charset="0"/>
              </a:rPr>
              <a:t>rệt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318323" y="1871321"/>
            <a:ext cx="5188859" cy="1434351"/>
            <a:chOff x="857378" y="2327511"/>
            <a:chExt cx="5188859" cy="1434351"/>
          </a:xfrm>
        </p:grpSpPr>
        <p:grpSp>
          <p:nvGrpSpPr>
            <p:cNvPr id="19" name="Group 8">
              <a:extLst>
                <a:ext uri="{FF2B5EF4-FFF2-40B4-BE49-F238E27FC236}">
                  <a16:creationId xmlns:a16="http://schemas.microsoft.com/office/drawing/2014/main" id="{E9F31965-4734-418A-A8E2-95F9D1892D64}"/>
                </a:ext>
              </a:extLst>
            </p:cNvPr>
            <p:cNvGrpSpPr/>
            <p:nvPr/>
          </p:nvGrpSpPr>
          <p:grpSpPr>
            <a:xfrm>
              <a:off x="857378" y="2327511"/>
              <a:ext cx="5188859" cy="1434351"/>
              <a:chOff x="0" y="0"/>
              <a:chExt cx="5082388" cy="3610762"/>
            </a:xfrm>
            <a:solidFill>
              <a:schemeClr val="bg1"/>
            </a:solidFill>
          </p:grpSpPr>
          <p:sp>
            <p:nvSpPr>
              <p:cNvPr id="20" name="Freeform 9">
                <a:extLst>
                  <a:ext uri="{FF2B5EF4-FFF2-40B4-BE49-F238E27FC236}">
                    <a16:creationId xmlns:a16="http://schemas.microsoft.com/office/drawing/2014/main" id="{E40DE492-4228-43A0-8087-0E8B8752BDE0}"/>
                  </a:ext>
                </a:extLst>
              </p:cNvPr>
              <p:cNvSpPr/>
              <p:nvPr/>
            </p:nvSpPr>
            <p:spPr>
              <a:xfrm>
                <a:off x="10160" y="16510"/>
                <a:ext cx="5059528" cy="3582822"/>
              </a:xfrm>
              <a:custGeom>
                <a:avLst/>
                <a:gdLst/>
                <a:ahLst/>
                <a:cxnLst/>
                <a:rect l="l" t="t" r="r" b="b"/>
                <a:pathLst>
                  <a:path w="5059528" h="3582822">
                    <a:moveTo>
                      <a:pt x="5059528" y="3582822"/>
                    </a:moveTo>
                    <a:lnTo>
                      <a:pt x="0" y="3575202"/>
                    </a:lnTo>
                    <a:lnTo>
                      <a:pt x="0" y="1255843"/>
                    </a:lnTo>
                    <a:lnTo>
                      <a:pt x="17780" y="19050"/>
                    </a:lnTo>
                    <a:lnTo>
                      <a:pt x="2520981" y="0"/>
                    </a:lnTo>
                    <a:lnTo>
                      <a:pt x="5040478" y="5080"/>
                    </a:lnTo>
                    <a:close/>
                  </a:path>
                </a:pathLst>
              </a:custGeom>
              <a:grpFill/>
              <a:ln w="38100">
                <a:solidFill>
                  <a:schemeClr val="tx1"/>
                </a:solidFill>
                <a:prstDash val="dash"/>
              </a:ln>
            </p:spPr>
          </p:sp>
          <p:sp>
            <p:nvSpPr>
              <p:cNvPr id="21" name="Freeform 10">
                <a:extLst>
                  <a:ext uri="{FF2B5EF4-FFF2-40B4-BE49-F238E27FC236}">
                    <a16:creationId xmlns:a16="http://schemas.microsoft.com/office/drawing/2014/main" id="{2B88E1B7-C548-4837-9DE0-ECF0127CDED2}"/>
                  </a:ext>
                </a:extLst>
              </p:cNvPr>
              <p:cNvSpPr/>
              <p:nvPr/>
            </p:nvSpPr>
            <p:spPr>
              <a:xfrm>
                <a:off x="-3810" y="0"/>
                <a:ext cx="5088738" cy="3609492"/>
              </a:xfrm>
              <a:custGeom>
                <a:avLst/>
                <a:gdLst/>
                <a:ahLst/>
                <a:cxnLst/>
                <a:rect l="l" t="t" r="r" b="b"/>
                <a:pathLst>
                  <a:path w="5088738" h="3609492">
                    <a:moveTo>
                      <a:pt x="5054448" y="21590"/>
                    </a:moveTo>
                    <a:cubicBezTo>
                      <a:pt x="5055718" y="34290"/>
                      <a:pt x="5055718" y="44450"/>
                      <a:pt x="5056988" y="54610"/>
                    </a:cubicBezTo>
                    <a:cubicBezTo>
                      <a:pt x="5059528" y="118241"/>
                      <a:pt x="5060798" y="196297"/>
                      <a:pt x="5063338" y="271565"/>
                    </a:cubicBezTo>
                    <a:cubicBezTo>
                      <a:pt x="5063338" y="380286"/>
                      <a:pt x="5076038" y="2524036"/>
                      <a:pt x="5082388" y="2632756"/>
                    </a:cubicBezTo>
                    <a:cubicBezTo>
                      <a:pt x="5088738" y="2797231"/>
                      <a:pt x="5084928" y="2964494"/>
                      <a:pt x="5084928" y="3128969"/>
                    </a:cubicBezTo>
                    <a:cubicBezTo>
                      <a:pt x="5084928" y="3273930"/>
                      <a:pt x="5086198" y="3407740"/>
                      <a:pt x="5087468" y="3548532"/>
                    </a:cubicBezTo>
                    <a:cubicBezTo>
                      <a:pt x="5087468" y="3570122"/>
                      <a:pt x="5087468" y="3584092"/>
                      <a:pt x="5087468" y="3608222"/>
                    </a:cubicBezTo>
                    <a:cubicBezTo>
                      <a:pt x="5064608" y="3608222"/>
                      <a:pt x="5044288" y="3609492"/>
                      <a:pt x="5013023" y="3608222"/>
                    </a:cubicBezTo>
                    <a:cubicBezTo>
                      <a:pt x="4756535" y="3603142"/>
                      <a:pt x="4496101" y="3609492"/>
                      <a:pt x="4239612" y="3604412"/>
                    </a:cubicBezTo>
                    <a:cubicBezTo>
                      <a:pt x="4085719" y="3600602"/>
                      <a:pt x="3935772" y="3603142"/>
                      <a:pt x="3781879" y="3600602"/>
                    </a:cubicBezTo>
                    <a:cubicBezTo>
                      <a:pt x="3710852" y="3599332"/>
                      <a:pt x="3639824" y="3598062"/>
                      <a:pt x="3568796" y="3596792"/>
                    </a:cubicBezTo>
                    <a:cubicBezTo>
                      <a:pt x="3525391" y="3596792"/>
                      <a:pt x="3485931" y="3598062"/>
                      <a:pt x="3442525" y="3598062"/>
                    </a:cubicBezTo>
                    <a:cubicBezTo>
                      <a:pt x="3332038" y="3596792"/>
                      <a:pt x="3028198" y="3598062"/>
                      <a:pt x="2917710" y="3596792"/>
                    </a:cubicBezTo>
                    <a:cubicBezTo>
                      <a:pt x="2838791" y="3595522"/>
                      <a:pt x="1260401" y="3604412"/>
                      <a:pt x="1181481" y="3603142"/>
                    </a:cubicBezTo>
                    <a:cubicBezTo>
                      <a:pt x="1161751" y="3603142"/>
                      <a:pt x="1138075" y="3604412"/>
                      <a:pt x="1118346" y="3604412"/>
                    </a:cubicBezTo>
                    <a:cubicBezTo>
                      <a:pt x="1070994" y="3604412"/>
                      <a:pt x="1027588" y="3605682"/>
                      <a:pt x="980236" y="3605682"/>
                    </a:cubicBezTo>
                    <a:cubicBezTo>
                      <a:pt x="861857" y="3605682"/>
                      <a:pt x="747424" y="3604412"/>
                      <a:pt x="629045" y="3603142"/>
                    </a:cubicBezTo>
                    <a:cubicBezTo>
                      <a:pt x="558017" y="3601872"/>
                      <a:pt x="486989" y="3600602"/>
                      <a:pt x="419908" y="3599332"/>
                    </a:cubicBezTo>
                    <a:cubicBezTo>
                      <a:pt x="293637" y="3598062"/>
                      <a:pt x="167365" y="3596792"/>
                      <a:pt x="48260" y="3596792"/>
                    </a:cubicBezTo>
                    <a:cubicBezTo>
                      <a:pt x="38100" y="3596792"/>
                      <a:pt x="29210" y="3596792"/>
                      <a:pt x="19050" y="3595522"/>
                    </a:cubicBezTo>
                    <a:cubicBezTo>
                      <a:pt x="10160" y="3594252"/>
                      <a:pt x="5080" y="3587902"/>
                      <a:pt x="7620" y="3579012"/>
                    </a:cubicBezTo>
                    <a:cubicBezTo>
                      <a:pt x="16510" y="3547125"/>
                      <a:pt x="12700" y="3477433"/>
                      <a:pt x="11430" y="3404952"/>
                    </a:cubicBezTo>
                    <a:cubicBezTo>
                      <a:pt x="10160" y="3257204"/>
                      <a:pt x="6350" y="3112243"/>
                      <a:pt x="7620" y="2964494"/>
                    </a:cubicBezTo>
                    <a:cubicBezTo>
                      <a:pt x="5080" y="2780505"/>
                      <a:pt x="0" y="502945"/>
                      <a:pt x="7620" y="316168"/>
                    </a:cubicBezTo>
                    <a:cubicBezTo>
                      <a:pt x="8890" y="279928"/>
                      <a:pt x="7620" y="240900"/>
                      <a:pt x="8890" y="204660"/>
                    </a:cubicBezTo>
                    <a:cubicBezTo>
                      <a:pt x="10160" y="146118"/>
                      <a:pt x="12700" y="82000"/>
                      <a:pt x="13970" y="44450"/>
                    </a:cubicBezTo>
                    <a:cubicBezTo>
                      <a:pt x="13970" y="41910"/>
                      <a:pt x="15240" y="39370"/>
                      <a:pt x="16510" y="38100"/>
                    </a:cubicBezTo>
                    <a:cubicBezTo>
                      <a:pt x="38100" y="35560"/>
                      <a:pt x="68716" y="30480"/>
                      <a:pt x="131852" y="29210"/>
                    </a:cubicBezTo>
                    <a:cubicBezTo>
                      <a:pt x="238393" y="25400"/>
                      <a:pt x="344934" y="22860"/>
                      <a:pt x="455422" y="20320"/>
                    </a:cubicBezTo>
                    <a:cubicBezTo>
                      <a:pt x="530395" y="17780"/>
                      <a:pt x="605369" y="16510"/>
                      <a:pt x="676396" y="13970"/>
                    </a:cubicBezTo>
                    <a:cubicBezTo>
                      <a:pt x="747424" y="11430"/>
                      <a:pt x="822397" y="8890"/>
                      <a:pt x="893425" y="8890"/>
                    </a:cubicBezTo>
                    <a:cubicBezTo>
                      <a:pt x="972344" y="7620"/>
                      <a:pt x="1051264" y="10160"/>
                      <a:pt x="1130183" y="8890"/>
                    </a:cubicBezTo>
                    <a:cubicBezTo>
                      <a:pt x="1228833" y="8890"/>
                      <a:pt x="3016360" y="6350"/>
                      <a:pt x="3115009" y="5080"/>
                    </a:cubicBezTo>
                    <a:cubicBezTo>
                      <a:pt x="3209713" y="3810"/>
                      <a:pt x="3304416" y="2540"/>
                      <a:pt x="3403065" y="2540"/>
                    </a:cubicBezTo>
                    <a:cubicBezTo>
                      <a:pt x="3564850" y="1270"/>
                      <a:pt x="3722690" y="0"/>
                      <a:pt x="3884474" y="0"/>
                    </a:cubicBezTo>
                    <a:cubicBezTo>
                      <a:pt x="3951556" y="0"/>
                      <a:pt x="4022584" y="2540"/>
                      <a:pt x="4089665" y="2540"/>
                    </a:cubicBezTo>
                    <a:cubicBezTo>
                      <a:pt x="4275126" y="3810"/>
                      <a:pt x="4464533" y="5080"/>
                      <a:pt x="4649993" y="7620"/>
                    </a:cubicBezTo>
                    <a:cubicBezTo>
                      <a:pt x="4748643" y="8890"/>
                      <a:pt x="4847292" y="12700"/>
                      <a:pt x="4945942" y="16510"/>
                    </a:cubicBezTo>
                    <a:cubicBezTo>
                      <a:pt x="4969618" y="16510"/>
                      <a:pt x="4993293" y="16510"/>
                      <a:pt x="5013023" y="16510"/>
                    </a:cubicBezTo>
                    <a:cubicBezTo>
                      <a:pt x="5035398" y="17780"/>
                      <a:pt x="5044288" y="20320"/>
                      <a:pt x="5054448" y="21590"/>
                    </a:cubicBezTo>
                    <a:close/>
                    <a:moveTo>
                      <a:pt x="5064608" y="3591712"/>
                    </a:moveTo>
                    <a:cubicBezTo>
                      <a:pt x="5065878" y="3575202"/>
                      <a:pt x="5067148" y="3562502"/>
                      <a:pt x="5067148" y="3549802"/>
                    </a:cubicBezTo>
                    <a:cubicBezTo>
                      <a:pt x="5065878" y="3393801"/>
                      <a:pt x="5064608" y="3246053"/>
                      <a:pt x="5064608" y="3087153"/>
                    </a:cubicBezTo>
                    <a:cubicBezTo>
                      <a:pt x="5064608" y="3014673"/>
                      <a:pt x="5067148" y="2942192"/>
                      <a:pt x="5065878" y="2869712"/>
                    </a:cubicBezTo>
                    <a:cubicBezTo>
                      <a:pt x="5065878" y="2802807"/>
                      <a:pt x="5064608" y="2733114"/>
                      <a:pt x="5063338" y="2666209"/>
                    </a:cubicBezTo>
                    <a:cubicBezTo>
                      <a:pt x="5058258" y="2563064"/>
                      <a:pt x="5046828" y="427677"/>
                      <a:pt x="5046828" y="324531"/>
                    </a:cubicBezTo>
                    <a:cubicBezTo>
                      <a:pt x="5044288" y="238112"/>
                      <a:pt x="5041748" y="148905"/>
                      <a:pt x="5039208" y="63500"/>
                    </a:cubicBezTo>
                    <a:cubicBezTo>
                      <a:pt x="5037938" y="44450"/>
                      <a:pt x="5036668" y="43180"/>
                      <a:pt x="5001186" y="41910"/>
                    </a:cubicBezTo>
                    <a:cubicBezTo>
                      <a:pt x="4989348" y="41910"/>
                      <a:pt x="4981456" y="41910"/>
                      <a:pt x="4969618" y="40640"/>
                    </a:cubicBezTo>
                    <a:cubicBezTo>
                      <a:pt x="4870968" y="36830"/>
                      <a:pt x="4768373" y="31750"/>
                      <a:pt x="4669724" y="30480"/>
                    </a:cubicBezTo>
                    <a:cubicBezTo>
                      <a:pt x="4429019" y="26670"/>
                      <a:pt x="4184369" y="25400"/>
                      <a:pt x="3943664" y="22860"/>
                    </a:cubicBezTo>
                    <a:cubicBezTo>
                      <a:pt x="3908150" y="22860"/>
                      <a:pt x="3868691" y="22860"/>
                      <a:pt x="3833177" y="22860"/>
                    </a:cubicBezTo>
                    <a:cubicBezTo>
                      <a:pt x="3773987" y="22860"/>
                      <a:pt x="3714797" y="22860"/>
                      <a:pt x="3659554" y="22860"/>
                    </a:cubicBezTo>
                    <a:cubicBezTo>
                      <a:pt x="3533283" y="22860"/>
                      <a:pt x="3407012" y="22860"/>
                      <a:pt x="3284686" y="24130"/>
                    </a:cubicBezTo>
                    <a:cubicBezTo>
                      <a:pt x="3178145" y="25400"/>
                      <a:pt x="1382726" y="29210"/>
                      <a:pt x="1276185" y="29210"/>
                    </a:cubicBezTo>
                    <a:cubicBezTo>
                      <a:pt x="1102562" y="29210"/>
                      <a:pt x="928939" y="26670"/>
                      <a:pt x="755316" y="33020"/>
                    </a:cubicBezTo>
                    <a:cubicBezTo>
                      <a:pt x="664558" y="36830"/>
                      <a:pt x="577747" y="36830"/>
                      <a:pt x="490935" y="38100"/>
                    </a:cubicBezTo>
                    <a:cubicBezTo>
                      <a:pt x="340988" y="41910"/>
                      <a:pt x="191041" y="45720"/>
                      <a:pt x="49530" y="50800"/>
                    </a:cubicBezTo>
                    <a:cubicBezTo>
                      <a:pt x="36830" y="50800"/>
                      <a:pt x="34290" y="53340"/>
                      <a:pt x="33020" y="73637"/>
                    </a:cubicBezTo>
                    <a:cubicBezTo>
                      <a:pt x="31750" y="123816"/>
                      <a:pt x="31750" y="173995"/>
                      <a:pt x="30480" y="224174"/>
                    </a:cubicBezTo>
                    <a:cubicBezTo>
                      <a:pt x="29210" y="307805"/>
                      <a:pt x="26670" y="388649"/>
                      <a:pt x="25400" y="472280"/>
                    </a:cubicBezTo>
                    <a:cubicBezTo>
                      <a:pt x="20320" y="561487"/>
                      <a:pt x="26670" y="2741477"/>
                      <a:pt x="29210" y="2830684"/>
                    </a:cubicBezTo>
                    <a:cubicBezTo>
                      <a:pt x="29210" y="2925466"/>
                      <a:pt x="29210" y="3023036"/>
                      <a:pt x="30480" y="3117818"/>
                    </a:cubicBezTo>
                    <a:cubicBezTo>
                      <a:pt x="30480" y="3187511"/>
                      <a:pt x="33020" y="3257204"/>
                      <a:pt x="33020" y="3326897"/>
                    </a:cubicBezTo>
                    <a:cubicBezTo>
                      <a:pt x="33020" y="3402164"/>
                      <a:pt x="33020" y="3477433"/>
                      <a:pt x="31750" y="3549802"/>
                    </a:cubicBezTo>
                    <a:cubicBezTo>
                      <a:pt x="31750" y="3553612"/>
                      <a:pt x="31750" y="3556152"/>
                      <a:pt x="31750" y="3559962"/>
                    </a:cubicBezTo>
                    <a:cubicBezTo>
                      <a:pt x="31750" y="3570122"/>
                      <a:pt x="35560" y="3573932"/>
                      <a:pt x="44450" y="3573932"/>
                    </a:cubicBezTo>
                    <a:cubicBezTo>
                      <a:pt x="76608" y="3573932"/>
                      <a:pt x="131852" y="3575202"/>
                      <a:pt x="183149" y="3575202"/>
                    </a:cubicBezTo>
                    <a:cubicBezTo>
                      <a:pt x="258123" y="3575202"/>
                      <a:pt x="337042" y="3572662"/>
                      <a:pt x="412016" y="3575202"/>
                    </a:cubicBezTo>
                    <a:cubicBezTo>
                      <a:pt x="534341" y="3579012"/>
                      <a:pt x="656666" y="3581552"/>
                      <a:pt x="778992" y="3580282"/>
                    </a:cubicBezTo>
                    <a:cubicBezTo>
                      <a:pt x="857911" y="3579012"/>
                      <a:pt x="932885" y="3581552"/>
                      <a:pt x="1011804" y="3581552"/>
                    </a:cubicBezTo>
                    <a:cubicBezTo>
                      <a:pt x="1126238" y="3581552"/>
                      <a:pt x="1240671" y="3580282"/>
                      <a:pt x="1355104" y="3581552"/>
                    </a:cubicBezTo>
                    <a:cubicBezTo>
                      <a:pt x="1524781" y="3582822"/>
                      <a:pt x="3387281" y="3572662"/>
                      <a:pt x="3560905" y="3575202"/>
                    </a:cubicBezTo>
                    <a:cubicBezTo>
                      <a:pt x="3635878" y="3576472"/>
                      <a:pt x="3710852" y="3577742"/>
                      <a:pt x="3781879" y="3577742"/>
                    </a:cubicBezTo>
                    <a:cubicBezTo>
                      <a:pt x="3912096" y="3580282"/>
                      <a:pt x="4038368" y="3576472"/>
                      <a:pt x="4168585" y="3580282"/>
                    </a:cubicBezTo>
                    <a:cubicBezTo>
                      <a:pt x="4275126" y="3582822"/>
                      <a:pt x="4381668" y="3582822"/>
                      <a:pt x="4488209" y="3585362"/>
                    </a:cubicBezTo>
                    <a:cubicBezTo>
                      <a:pt x="4646048" y="3589172"/>
                      <a:pt x="4803887" y="3591712"/>
                      <a:pt x="4961726" y="3592982"/>
                    </a:cubicBezTo>
                    <a:cubicBezTo>
                      <a:pt x="5020915" y="3592982"/>
                      <a:pt x="5044288" y="3591712"/>
                      <a:pt x="5064608" y="3591712"/>
                    </a:cubicBezTo>
                    <a:close/>
                  </a:path>
                </a:pathLst>
              </a:custGeom>
              <a:grpFill/>
              <a:ln w="38100">
                <a:solidFill>
                  <a:schemeClr val="tx1"/>
                </a:solidFill>
                <a:prstDash val="dash"/>
              </a:ln>
            </p:spPr>
          </p:sp>
        </p:grp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4112C26-2B54-4BE3-9B28-C7C9AAA4A1A6}"/>
                </a:ext>
              </a:extLst>
            </p:cNvPr>
            <p:cNvSpPr/>
            <p:nvPr/>
          </p:nvSpPr>
          <p:spPr>
            <a:xfrm>
              <a:off x="867751" y="2709668"/>
              <a:ext cx="5059869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8064A2">
                      <a:lumMod val="75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</a:rPr>
                <a:t>Cao </a:t>
              </a:r>
              <a:r>
                <a:rPr kumimoji="0" lang="en-US" sz="440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8064A2">
                      <a:lumMod val="75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</a:rPr>
                <a:t>nguyên</a:t>
              </a:r>
              <a:r>
                <a:rPr kumimoji="0" lang="en-US" sz="4400" b="1" i="0" u="none" strike="noStrike" kern="1200" cap="none" spc="0" normalizeH="0" noProof="0" dirty="0" smtClean="0">
                  <a:ln>
                    <a:noFill/>
                  </a:ln>
                  <a:solidFill>
                    <a:srgbClr val="8064A2">
                      <a:lumMod val="75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</a:rPr>
                <a:t> </a:t>
              </a:r>
              <a:r>
                <a:rPr kumimoji="0" lang="en-US" sz="4400" b="1" i="0" u="none" strike="noStrike" kern="1200" cap="none" spc="0" normalizeH="0" noProof="0" dirty="0" err="1" smtClean="0">
                  <a:ln>
                    <a:noFill/>
                  </a:ln>
                  <a:solidFill>
                    <a:srgbClr val="8064A2">
                      <a:lumMod val="75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</a:rPr>
                <a:t>là</a:t>
              </a:r>
              <a:r>
                <a:rPr kumimoji="0" lang="en-US" sz="4400" b="1" i="0" u="none" strike="noStrike" kern="1200" cap="none" spc="0" normalizeH="0" noProof="0" dirty="0" smtClean="0">
                  <a:ln>
                    <a:noFill/>
                  </a:ln>
                  <a:solidFill>
                    <a:srgbClr val="8064A2">
                      <a:lumMod val="75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</a:rPr>
                <a:t> </a:t>
              </a:r>
              <a:r>
                <a:rPr kumimoji="0" lang="en-US" sz="4400" b="1" i="0" u="none" strike="noStrike" kern="1200" cap="none" spc="0" normalizeH="0" noProof="0" dirty="0" err="1" smtClean="0">
                  <a:ln>
                    <a:noFill/>
                  </a:ln>
                  <a:solidFill>
                    <a:srgbClr val="8064A2">
                      <a:lumMod val="75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</a:rPr>
                <a:t>gì</a:t>
              </a:r>
              <a:r>
                <a:rPr kumimoji="0" lang="en-US" sz="4400" b="1" i="0" u="none" strike="noStrike" kern="1200" cap="none" spc="0" normalizeH="0" noProof="0" dirty="0" smtClean="0">
                  <a:ln>
                    <a:noFill/>
                  </a:ln>
                  <a:solidFill>
                    <a:srgbClr val="8064A2">
                      <a:lumMod val="75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</a:rPr>
                <a:t>?</a:t>
              </a:r>
              <a:endPara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Cambria" panose="02040503050406030204" pitchFamily="18" charset="0"/>
              </a:endParaRPr>
            </a:p>
          </p:txBody>
        </p:sp>
      </p:grpSp>
      <p:pic>
        <p:nvPicPr>
          <p:cNvPr id="23" name="Picture 14">
            <a:extLst>
              <a:ext uri="{FF2B5EF4-FFF2-40B4-BE49-F238E27FC236}">
                <a16:creationId xmlns:a16="http://schemas.microsoft.com/office/drawing/2014/main" id="{67C7F6C9-7CE2-480E-8248-41B0AF601D57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0" y="4319089"/>
            <a:ext cx="1354087" cy="2261524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 rot="946406">
            <a:off x="4955906" y="5189058"/>
            <a:ext cx="902157" cy="849668"/>
          </a:xfrm>
          <a:prstGeom prst="rect">
            <a:avLst/>
          </a:prstGeom>
        </p:spPr>
      </p:pic>
      <p:pic>
        <p:nvPicPr>
          <p:cNvPr id="1026" name="Picture 2" descr="Vẻ đẹp hút khách và &quot;khó cưỡng&quot; của núi rừng Tây Nguyên - Báo Gia Lai điện  tử - Tin nhanh - Chính xác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0774" y="1941742"/>
            <a:ext cx="3070134" cy="299458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0465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28469" y="82489"/>
            <a:ext cx="6745006" cy="6775511"/>
          </a:xfrm>
          <a:prstGeom prst="rect">
            <a:avLst/>
          </a:prstGeom>
          <a:ln>
            <a:solidFill>
              <a:srgbClr val="FF0000"/>
            </a:solidFill>
          </a:ln>
        </p:spPr>
      </p:pic>
      <p:cxnSp>
        <p:nvCxnSpPr>
          <p:cNvPr id="7" name="Straight Arrow Connector 6"/>
          <p:cNvCxnSpPr>
            <a:cxnSpLocks/>
            <a:stCxn id="33" idx="3"/>
            <a:endCxn id="10" idx="2"/>
          </p:cNvCxnSpPr>
          <p:nvPr/>
        </p:nvCxnSpPr>
        <p:spPr>
          <a:xfrm>
            <a:off x="4173821" y="2009027"/>
            <a:ext cx="2150863" cy="106211"/>
          </a:xfrm>
          <a:prstGeom prst="straightConnector1">
            <a:avLst/>
          </a:prstGeom>
          <a:ln w="603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6324684" y="1852935"/>
            <a:ext cx="1301368" cy="524605"/>
          </a:xfrm>
          <a:prstGeom prst="ellipse">
            <a:avLst/>
          </a:prstGeom>
          <a:noFill/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cxnSp>
        <p:nvCxnSpPr>
          <p:cNvPr id="14" name="Straight Arrow Connector 13"/>
          <p:cNvCxnSpPr>
            <a:cxnSpLocks/>
            <a:stCxn id="35" idx="3"/>
            <a:endCxn id="15" idx="2"/>
          </p:cNvCxnSpPr>
          <p:nvPr/>
        </p:nvCxnSpPr>
        <p:spPr>
          <a:xfrm flipV="1">
            <a:off x="4173821" y="2668118"/>
            <a:ext cx="2456550" cy="287241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6630371" y="2404422"/>
            <a:ext cx="1290638" cy="527392"/>
          </a:xfrm>
          <a:prstGeom prst="ellipse">
            <a:avLst/>
          </a:prstGeom>
          <a:noFill/>
          <a:ln w="381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cxnSp>
        <p:nvCxnSpPr>
          <p:cNvPr id="23" name="Straight Arrow Connector 22"/>
          <p:cNvCxnSpPr>
            <a:cxnSpLocks/>
            <a:stCxn id="37" idx="3"/>
            <a:endCxn id="24" idx="2"/>
          </p:cNvCxnSpPr>
          <p:nvPr/>
        </p:nvCxnSpPr>
        <p:spPr>
          <a:xfrm flipV="1">
            <a:off x="4173821" y="3910482"/>
            <a:ext cx="2511854" cy="62008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/>
          <p:cNvSpPr/>
          <p:nvPr/>
        </p:nvSpPr>
        <p:spPr>
          <a:xfrm>
            <a:off x="6685675" y="3611494"/>
            <a:ext cx="1565460" cy="597976"/>
          </a:xfrm>
          <a:prstGeom prst="ellipse">
            <a:avLst/>
          </a:prstGeom>
          <a:noFill/>
          <a:ln w="381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cxnSp>
        <p:nvCxnSpPr>
          <p:cNvPr id="30" name="Straight Arrow Connector 29"/>
          <p:cNvCxnSpPr>
            <a:cxnSpLocks/>
            <a:stCxn id="38" idx="3"/>
            <a:endCxn id="31" idx="2"/>
          </p:cNvCxnSpPr>
          <p:nvPr/>
        </p:nvCxnSpPr>
        <p:spPr>
          <a:xfrm flipV="1">
            <a:off x="4189541" y="4927613"/>
            <a:ext cx="3055571" cy="152988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Oval 30"/>
          <p:cNvSpPr/>
          <p:nvPr/>
        </p:nvSpPr>
        <p:spPr>
          <a:xfrm>
            <a:off x="7245112" y="4605898"/>
            <a:ext cx="1444413" cy="643430"/>
          </a:xfrm>
          <a:prstGeom prst="ellipse">
            <a:avLst/>
          </a:prstGeom>
          <a:noFill/>
          <a:ln w="381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cxnSp>
        <p:nvCxnSpPr>
          <p:cNvPr id="45" name="Straight Arrow Connector 44"/>
          <p:cNvCxnSpPr>
            <a:cxnSpLocks/>
            <a:endCxn id="46" idx="2"/>
          </p:cNvCxnSpPr>
          <p:nvPr/>
        </p:nvCxnSpPr>
        <p:spPr>
          <a:xfrm flipV="1">
            <a:off x="4173823" y="5585713"/>
            <a:ext cx="2117355" cy="60669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Oval 45"/>
          <p:cNvSpPr/>
          <p:nvPr/>
        </p:nvSpPr>
        <p:spPr>
          <a:xfrm>
            <a:off x="6291178" y="5249327"/>
            <a:ext cx="1444413" cy="672772"/>
          </a:xfrm>
          <a:prstGeom prst="ellipse">
            <a:avLst/>
          </a:prstGeom>
          <a:noFill/>
          <a:ln w="381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DFBBE89-8583-4096-B24C-D78CC86A4F05}"/>
              </a:ext>
            </a:extLst>
          </p:cNvPr>
          <p:cNvSpPr txBox="1"/>
          <p:nvPr/>
        </p:nvSpPr>
        <p:spPr>
          <a:xfrm>
            <a:off x="-142110" y="27142"/>
            <a:ext cx="512319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</a:rPr>
              <a:t>Các cao nguyên xếp theo hướng từ Bắc xuống Nam :</a:t>
            </a:r>
          </a:p>
        </p:txBody>
      </p:sp>
      <p:sp>
        <p:nvSpPr>
          <p:cNvPr id="33" name="Text Box 10">
            <a:extLst>
              <a:ext uri="{FF2B5EF4-FFF2-40B4-BE49-F238E27FC236}">
                <a16:creationId xmlns:a16="http://schemas.microsoft.com/office/drawing/2014/main" id="{F7C403B3-4FFE-41B4-A6BF-06DADDC089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274" y="1691696"/>
            <a:ext cx="3968547" cy="523220"/>
          </a:xfrm>
          <a:prstGeom prst="rect">
            <a:avLst/>
          </a:prstGeom>
          <a:solidFill>
            <a:srgbClr val="00B050"/>
          </a:solidFill>
          <a:ln w="9525">
            <a:solidFill>
              <a:schemeClr val="tx1"/>
            </a:solidFill>
            <a:prstDash val="lgDash"/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cs typeface="Times New Roman" panose="02020603050405020304" pitchFamily="18" charset="0"/>
              </a:rPr>
              <a:t>Cao </a:t>
            </a:r>
            <a:r>
              <a:rPr kumimoji="0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cs typeface="Times New Roman" panose="02020603050405020304" pitchFamily="18" charset="0"/>
              </a:rPr>
              <a:t>nguyên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cs typeface="Times New Roman" panose="02020603050405020304" pitchFamily="18" charset="0"/>
              </a:rPr>
              <a:t> Kon Tum</a:t>
            </a:r>
          </a:p>
        </p:txBody>
      </p:sp>
      <p:sp>
        <p:nvSpPr>
          <p:cNvPr id="35" name="Text Box 11">
            <a:extLst>
              <a:ext uri="{FF2B5EF4-FFF2-40B4-BE49-F238E27FC236}">
                <a16:creationId xmlns:a16="http://schemas.microsoft.com/office/drawing/2014/main" id="{778C58B4-9925-4F3A-A4C8-DEE794D1F9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9438" y="2693421"/>
            <a:ext cx="3524383" cy="523875"/>
          </a:xfrm>
          <a:prstGeom prst="rect">
            <a:avLst/>
          </a:prstGeom>
          <a:solidFill>
            <a:srgbClr val="00B050"/>
          </a:solidFill>
          <a:ln w="9525">
            <a:solidFill>
              <a:schemeClr val="tx1"/>
            </a:solidFill>
            <a:prstDash val="lgDash"/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cs typeface="Times New Roman" panose="02020603050405020304" pitchFamily="18" charset="0"/>
              </a:rPr>
              <a:t>Cao </a:t>
            </a:r>
            <a:r>
              <a:rPr kumimoji="0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cs typeface="Times New Roman" panose="02020603050405020304" pitchFamily="18" charset="0"/>
              </a:rPr>
              <a:t>nguyên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cs typeface="Times New Roman" panose="02020603050405020304" pitchFamily="18" charset="0"/>
              </a:rPr>
              <a:t>Plây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cs typeface="Times New Roman" panose="02020603050405020304" pitchFamily="18" charset="0"/>
              </a:rPr>
              <a:t> Ku</a:t>
            </a:r>
          </a:p>
        </p:txBody>
      </p:sp>
      <p:sp>
        <p:nvSpPr>
          <p:cNvPr id="37" name="Text Box 12">
            <a:extLst>
              <a:ext uri="{FF2B5EF4-FFF2-40B4-BE49-F238E27FC236}">
                <a16:creationId xmlns:a16="http://schemas.microsoft.com/office/drawing/2014/main" id="{502B3B66-CF0B-4CFD-9358-3FE284D510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5156" y="3710552"/>
            <a:ext cx="3508665" cy="523875"/>
          </a:xfrm>
          <a:prstGeom prst="rect">
            <a:avLst/>
          </a:prstGeom>
          <a:solidFill>
            <a:srgbClr val="00B050"/>
          </a:solidFill>
          <a:ln w="9525">
            <a:solidFill>
              <a:schemeClr val="tx1"/>
            </a:solidFill>
            <a:prstDash val="lgDash"/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cs typeface="Times New Roman" panose="02020603050405020304" pitchFamily="18" charset="0"/>
              </a:rPr>
              <a:t>Cao </a:t>
            </a:r>
            <a:r>
              <a:rPr kumimoji="0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cs typeface="Times New Roman" panose="02020603050405020304" pitchFamily="18" charset="0"/>
              </a:rPr>
              <a:t>nguyên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cs typeface="Times New Roman" panose="02020603050405020304" pitchFamily="18" charset="0"/>
              </a:rPr>
              <a:t>Đắk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cs typeface="Times New Roman" panose="02020603050405020304" pitchFamily="18" charset="0"/>
              </a:rPr>
              <a:t>Lắk</a:t>
            </a:r>
            <a:endParaRPr kumimoji="0" lang="en-US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Text Box 13">
            <a:extLst>
              <a:ext uri="{FF2B5EF4-FFF2-40B4-BE49-F238E27FC236}">
                <a16:creationId xmlns:a16="http://schemas.microsoft.com/office/drawing/2014/main" id="{6E7B2D8B-FEE8-4CBA-8DC2-D92E3F2FE8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940" y="4818991"/>
            <a:ext cx="3708601" cy="523220"/>
          </a:xfrm>
          <a:prstGeom prst="rect">
            <a:avLst/>
          </a:prstGeom>
          <a:solidFill>
            <a:srgbClr val="00B050"/>
          </a:solidFill>
          <a:ln w="9525">
            <a:solidFill>
              <a:schemeClr val="tx1"/>
            </a:solidFill>
            <a:prstDash val="lgDash"/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cs typeface="Times New Roman" panose="02020603050405020304" pitchFamily="18" charset="0"/>
              </a:rPr>
              <a:t>Cao </a:t>
            </a:r>
            <a:r>
              <a:rPr kumimoji="0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cs typeface="Times New Roman" panose="02020603050405020304" pitchFamily="18" charset="0"/>
              </a:rPr>
              <a:t>nguyên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cs typeface="Times New Roman" panose="02020603050405020304" pitchFamily="18" charset="0"/>
              </a:rPr>
              <a:t>Lâm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cs typeface="Times New Roman" panose="02020603050405020304" pitchFamily="18" charset="0"/>
              </a:rPr>
              <a:t>Viên</a:t>
            </a:r>
            <a:endParaRPr kumimoji="0" lang="en-US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Text Box 14">
            <a:extLst>
              <a:ext uri="{FF2B5EF4-FFF2-40B4-BE49-F238E27FC236}">
                <a16:creationId xmlns:a16="http://schemas.microsoft.com/office/drawing/2014/main" id="{6D313303-C8CD-442E-A53C-2D348541AF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5156" y="5889061"/>
            <a:ext cx="3508666" cy="523875"/>
          </a:xfrm>
          <a:prstGeom prst="rect">
            <a:avLst/>
          </a:prstGeom>
          <a:solidFill>
            <a:srgbClr val="00B050"/>
          </a:solidFill>
          <a:ln w="9525">
            <a:solidFill>
              <a:schemeClr val="tx1"/>
            </a:solidFill>
            <a:prstDash val="lgDash"/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cs typeface="Times New Roman" panose="02020603050405020304" pitchFamily="18" charset="0"/>
              </a:rPr>
              <a:t>Cao </a:t>
            </a:r>
            <a:r>
              <a:rPr kumimoji="0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cs typeface="Times New Roman" panose="02020603050405020304" pitchFamily="18" charset="0"/>
              </a:rPr>
              <a:t>nguyên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cs typeface="Times New Roman" panose="02020603050405020304" pitchFamily="18" charset="0"/>
              </a:rPr>
              <a:t> Di Linh</a:t>
            </a:r>
          </a:p>
        </p:txBody>
      </p:sp>
    </p:spTree>
    <p:extLst>
      <p:ext uri="{BB962C8B-B14F-4D97-AF65-F5344CB8AC3E}">
        <p14:creationId xmlns:p14="http://schemas.microsoft.com/office/powerpoint/2010/main" val="2464259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5" grpId="0" animBg="1"/>
      <p:bldP spid="24" grpId="0" animBg="1"/>
      <p:bldP spid="31" grpId="0" animBg="1"/>
      <p:bldP spid="46" grpId="0" animBg="1"/>
      <p:bldP spid="21" grpId="0"/>
      <p:bldP spid="33" grpId="0" animBg="1"/>
      <p:bldP spid="35" grpId="0" animBg="1"/>
      <p:bldP spid="37" grpId="0" animBg="1"/>
      <p:bldP spid="38" grpId="0" animBg="1"/>
      <p:bldP spid="3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 descr="e7d195523061f1c0600ade85ab8d19863d296bbd6d3c8047FB0A4867354E4F1E3A7DEAE3C4C4B5C9777EC9E9D7F78045DB0296A4194571101A21F67FC7D6C39966CE50B69116E2EE84E571E25F3C0CCE21D51995AEE648537E740CEA7618AB930102B534381A4D659FACB713EADFEEF3A07E9AE228A0A86F3911C6D7004F86999813B5C3A29D38A2E60656253DA35015324BD0E860A42138">
            <a:extLst>
              <a:ext uri="{FF2B5EF4-FFF2-40B4-BE49-F238E27FC236}">
                <a16:creationId xmlns:a16="http://schemas.microsoft.com/office/drawing/2014/main" id="{E9668396-433C-48FA-BDF5-01E338A8FC77}"/>
              </a:ext>
            </a:extLst>
          </p:cNvPr>
          <p:cNvSpPr/>
          <p:nvPr/>
        </p:nvSpPr>
        <p:spPr>
          <a:xfrm>
            <a:off x="206901" y="202063"/>
            <a:ext cx="11778197" cy="645444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mbria" panose="02040503050406030204" pitchFamily="18" charset="0"/>
              <a:ea typeface="字魂105号-简雅黑" panose="00000500000000000000" pitchFamily="2" charset="-122"/>
            </a:endParaRPr>
          </a:p>
        </p:txBody>
      </p:sp>
      <p:graphicFrame>
        <p:nvGraphicFramePr>
          <p:cNvPr id="23" name="Group 4">
            <a:extLst>
              <a:ext uri="{FF2B5EF4-FFF2-40B4-BE49-F238E27FC236}">
                <a16:creationId xmlns:a16="http://schemas.microsoft.com/office/drawing/2014/main" id="{68AD36AA-F031-43CA-888F-F003A6FC77F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2020941"/>
              </p:ext>
            </p:extLst>
          </p:nvPr>
        </p:nvGraphicFramePr>
        <p:xfrm>
          <a:off x="942018" y="1181386"/>
          <a:ext cx="10475794" cy="3238846"/>
        </p:xfrm>
        <a:graphic>
          <a:graphicData uri="http://schemas.openxmlformats.org/drawingml/2006/table">
            <a:tbl>
              <a:tblPr/>
              <a:tblGrid>
                <a:gridCol w="48786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971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248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vi-VN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123444" marR="123444" marT="46334" marB="46334"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vi-VN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123444" marR="123444" marT="46334" marB="46334"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356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8080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  <a:p>
                      <a:pPr marL="0" marR="0" lvl="0" indent="8080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123444" marR="123444" marT="46334" marB="46334"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10826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  <a:p>
                      <a:pPr marL="0" marR="0" lvl="0" indent="10826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  </a:t>
                      </a:r>
                      <a:endParaRPr kumimoji="0" 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123444" marR="123444" marT="46334" marB="46334"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470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8080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  <a:p>
                      <a:pPr marL="0" marR="0" lvl="0" indent="8080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123444" marR="123444" marT="46334" marB="46334"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10826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  <a:p>
                      <a:pPr marL="0" marR="0" lvl="0" indent="10826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  </a:t>
                      </a:r>
                      <a:endParaRPr kumimoji="0" 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123444" marR="123444" marT="46334" marB="46334"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297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8080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  <a:p>
                      <a:pPr marL="0" marR="0" lvl="0" indent="8080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123444" marR="123444" marT="46334" marB="46334"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10826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  <a:p>
                      <a:pPr marL="0" marR="0" lvl="0" indent="10826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123444" marR="123444" marT="46334" marB="46334"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297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8080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  <a:p>
                      <a:pPr marL="0" marR="0" lvl="0" indent="8080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123444" marR="123444" marT="46334" marB="46334"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10826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400" b="0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  <a:p>
                      <a:pPr marL="0" marR="0" lvl="0" indent="10826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123444" marR="123444" marT="46334" marB="46334"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4" name="Text Box 24">
            <a:extLst>
              <a:ext uri="{FF2B5EF4-FFF2-40B4-BE49-F238E27FC236}">
                <a16:creationId xmlns:a16="http://schemas.microsoft.com/office/drawing/2014/main" id="{B6FE5334-287C-4B03-873E-25D57531DD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4506" y="1195663"/>
            <a:ext cx="3935409" cy="542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10249" tIns="55125" rIns="110249" bIns="55125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Arial Unicode MS" pitchFamily="34" charset="-128"/>
                <a:cs typeface="Times New Roman" panose="02020603050405020304" pitchFamily="18" charset="0"/>
              </a:rPr>
              <a:t>CAO NGUYÊN</a:t>
            </a:r>
            <a:endParaRPr lang="en-US" sz="2800" b="1" dirty="0">
              <a:solidFill>
                <a:schemeClr val="accent2">
                  <a:lumMod val="75000"/>
                </a:schemeClr>
              </a:solidFill>
              <a:latin typeface="Cambria" panose="02040503050406030204" pitchFamily="18" charset="0"/>
              <a:ea typeface="Arial Unicode MS" pitchFamily="34" charset="-128"/>
              <a:cs typeface="Times New Roman" panose="02020603050405020304" pitchFamily="18" charset="0"/>
            </a:endParaRPr>
          </a:p>
        </p:txBody>
      </p:sp>
      <p:sp>
        <p:nvSpPr>
          <p:cNvPr id="25" name="Text Box 25">
            <a:extLst>
              <a:ext uri="{FF2B5EF4-FFF2-40B4-BE49-F238E27FC236}">
                <a16:creationId xmlns:a16="http://schemas.microsoft.com/office/drawing/2014/main" id="{7757CE87-649C-4510-BF1F-DE0B6AC865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15032" y="1190011"/>
            <a:ext cx="3681290" cy="542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10249" tIns="55125" rIns="110249" bIns="55125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Arial Unicode MS" pitchFamily="34" charset="-128"/>
                <a:cs typeface="Times New Roman" panose="02020603050405020304" pitchFamily="18" charset="0"/>
              </a:rPr>
              <a:t>ĐỘ CAO TRUNG BÌNH</a:t>
            </a:r>
            <a:endParaRPr lang="en-US" sz="2800" b="1" dirty="0">
              <a:solidFill>
                <a:schemeClr val="accent2">
                  <a:lumMod val="75000"/>
                </a:schemeClr>
              </a:solidFill>
              <a:latin typeface="Cambria" panose="02040503050406030204" pitchFamily="18" charset="0"/>
              <a:ea typeface="Arial Unicode MS" pitchFamily="34" charset="-128"/>
              <a:cs typeface="Times New Roman" panose="02020603050405020304" pitchFamily="18" charset="0"/>
            </a:endParaRPr>
          </a:p>
        </p:txBody>
      </p:sp>
      <p:sp>
        <p:nvSpPr>
          <p:cNvPr id="26" name="Text Box 26">
            <a:extLst>
              <a:ext uri="{FF2B5EF4-FFF2-40B4-BE49-F238E27FC236}">
                <a16:creationId xmlns:a16="http://schemas.microsoft.com/office/drawing/2014/main" id="{1BB66B8A-A529-45E5-8E87-8AE7AE29F0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97978" y="1866883"/>
            <a:ext cx="1259795" cy="542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10249" tIns="55125" rIns="110249" bIns="55125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00B050"/>
                </a:solidFill>
                <a:latin typeface="Cambria" panose="02040503050406030204" pitchFamily="18" charset="0"/>
                <a:ea typeface="Arial Unicode MS" pitchFamily="34" charset="-128"/>
                <a:cs typeface="Times New Roman" panose="02020603050405020304" pitchFamily="18" charset="0"/>
              </a:rPr>
              <a:t>500 m</a:t>
            </a:r>
          </a:p>
        </p:txBody>
      </p:sp>
      <p:sp>
        <p:nvSpPr>
          <p:cNvPr id="27" name="Text Box 27">
            <a:extLst>
              <a:ext uri="{FF2B5EF4-FFF2-40B4-BE49-F238E27FC236}">
                <a16:creationId xmlns:a16="http://schemas.microsoft.com/office/drawing/2014/main" id="{44B1494D-D97F-46D9-A53B-FDFE444363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2329" y="3823134"/>
            <a:ext cx="2625329" cy="542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10249" tIns="55125" rIns="110249" bIns="55125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Arial Unicode MS" pitchFamily="34" charset="-128"/>
                <a:cs typeface="Times New Roman" panose="02020603050405020304" pitchFamily="18" charset="0"/>
              </a:rPr>
              <a:t>Di Linh    </a:t>
            </a:r>
          </a:p>
        </p:txBody>
      </p:sp>
      <p:sp>
        <p:nvSpPr>
          <p:cNvPr id="28" name="Text Box 28">
            <a:extLst>
              <a:ext uri="{FF2B5EF4-FFF2-40B4-BE49-F238E27FC236}">
                <a16:creationId xmlns:a16="http://schemas.microsoft.com/office/drawing/2014/main" id="{4685E912-E539-42C8-9410-75BD300A68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6898" y="1864488"/>
            <a:ext cx="3886200" cy="542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10249" tIns="55125" rIns="110249" bIns="55125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00B050"/>
                </a:solidFill>
                <a:latin typeface="Cambria" panose="02040503050406030204" pitchFamily="18" charset="0"/>
                <a:ea typeface="Arial Unicode MS" pitchFamily="34" charset="-128"/>
                <a:cs typeface="Times New Roman" panose="02020603050405020304" pitchFamily="18" charset="0"/>
              </a:rPr>
              <a:t>Kon Tum</a:t>
            </a:r>
          </a:p>
        </p:txBody>
      </p:sp>
      <p:sp>
        <p:nvSpPr>
          <p:cNvPr id="29" name="Text Box 29">
            <a:extLst>
              <a:ext uri="{FF2B5EF4-FFF2-40B4-BE49-F238E27FC236}">
                <a16:creationId xmlns:a16="http://schemas.microsoft.com/office/drawing/2014/main" id="{77DFA10D-5828-4777-84DE-A0FB57331B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2018" y="2529146"/>
            <a:ext cx="4724400" cy="542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10249" tIns="55125" rIns="110249" bIns="55125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 err="1">
                <a:solidFill>
                  <a:srgbClr val="0070C0"/>
                </a:solidFill>
                <a:latin typeface="Cambria" panose="02040503050406030204" pitchFamily="18" charset="0"/>
                <a:ea typeface="Arial Unicode MS" pitchFamily="34" charset="-128"/>
                <a:cs typeface="Times New Roman" panose="02020603050405020304" pitchFamily="18" charset="0"/>
              </a:rPr>
              <a:t>Đắk</a:t>
            </a:r>
            <a:r>
              <a:rPr lang="en-US" sz="2800" b="1" dirty="0">
                <a:solidFill>
                  <a:srgbClr val="0070C0"/>
                </a:solidFill>
                <a:latin typeface="Cambria" panose="020405030504060302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Cambria" panose="02040503050406030204" pitchFamily="18" charset="0"/>
                <a:ea typeface="Arial Unicode MS" pitchFamily="34" charset="-128"/>
                <a:cs typeface="Times New Roman" panose="02020603050405020304" pitchFamily="18" charset="0"/>
              </a:rPr>
              <a:t>Lắk</a:t>
            </a:r>
            <a:r>
              <a:rPr lang="en-US" sz="2800" b="1" dirty="0">
                <a:solidFill>
                  <a:srgbClr val="0070C0"/>
                </a:solidFill>
                <a:latin typeface="Cambria" panose="02040503050406030204" pitchFamily="18" charset="0"/>
                <a:ea typeface="Arial Unicode MS" pitchFamily="34" charset="-128"/>
                <a:cs typeface="Times New Roman" panose="02020603050405020304" pitchFamily="18" charset="0"/>
              </a:rPr>
              <a:t>  </a:t>
            </a:r>
          </a:p>
        </p:txBody>
      </p:sp>
      <p:sp>
        <p:nvSpPr>
          <p:cNvPr id="30" name="Text Box 30">
            <a:extLst>
              <a:ext uri="{FF2B5EF4-FFF2-40B4-BE49-F238E27FC236}">
                <a16:creationId xmlns:a16="http://schemas.microsoft.com/office/drawing/2014/main" id="{7FAF2542-30F3-4D5A-B931-CBCE279A76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09952" y="3821973"/>
            <a:ext cx="1472994" cy="542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10249" tIns="55125" rIns="110249" bIns="55125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Arial Unicode MS" pitchFamily="34" charset="-128"/>
                <a:cs typeface="Times New Roman" panose="02020603050405020304" pitchFamily="18" charset="0"/>
              </a:rPr>
              <a:t>1000 m</a:t>
            </a:r>
          </a:p>
        </p:txBody>
      </p:sp>
      <p:sp>
        <p:nvSpPr>
          <p:cNvPr id="31" name="Text Box 31">
            <a:extLst>
              <a:ext uri="{FF2B5EF4-FFF2-40B4-BE49-F238E27FC236}">
                <a16:creationId xmlns:a16="http://schemas.microsoft.com/office/drawing/2014/main" id="{919C5434-F484-4952-A77F-59B6D7E9CD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91377" y="3127709"/>
            <a:ext cx="1472994" cy="542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10249" tIns="55125" rIns="110249" bIns="55125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chemeClr val="accent4">
                    <a:lumMod val="75000"/>
                  </a:schemeClr>
                </a:solidFill>
                <a:latin typeface="Cambria" panose="02040503050406030204" pitchFamily="18" charset="0"/>
                <a:ea typeface="Arial Unicode MS" pitchFamily="34" charset="-128"/>
                <a:cs typeface="Times New Roman" panose="02020603050405020304" pitchFamily="18" charset="0"/>
              </a:rPr>
              <a:t>1500 m</a:t>
            </a:r>
          </a:p>
        </p:txBody>
      </p:sp>
      <p:sp>
        <p:nvSpPr>
          <p:cNvPr id="43" name="Text Box 32">
            <a:extLst>
              <a:ext uri="{FF2B5EF4-FFF2-40B4-BE49-F238E27FC236}">
                <a16:creationId xmlns:a16="http://schemas.microsoft.com/office/drawing/2014/main" id="{2722EDFF-EE68-490F-99F4-CBE73C32C0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97977" y="2529146"/>
            <a:ext cx="1259795" cy="542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10249" tIns="55125" rIns="110249" bIns="55125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0070C0"/>
                </a:solidFill>
                <a:latin typeface="Cambria" panose="02040503050406030204" pitchFamily="18" charset="0"/>
                <a:ea typeface="Arial Unicode MS" pitchFamily="34" charset="-128"/>
                <a:cs typeface="Times New Roman" panose="02020603050405020304" pitchFamily="18" charset="0"/>
              </a:rPr>
              <a:t>400 m</a:t>
            </a:r>
          </a:p>
        </p:txBody>
      </p:sp>
      <p:sp>
        <p:nvSpPr>
          <p:cNvPr id="44" name="Text Box 33">
            <a:extLst>
              <a:ext uri="{FF2B5EF4-FFF2-40B4-BE49-F238E27FC236}">
                <a16:creationId xmlns:a16="http://schemas.microsoft.com/office/drawing/2014/main" id="{13E03FDD-32CB-477A-93D5-2676F1B329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6898" y="3114918"/>
            <a:ext cx="4190999" cy="542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10249" tIns="55125" rIns="110249" bIns="55125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 err="1">
                <a:solidFill>
                  <a:schemeClr val="accent4">
                    <a:lumMod val="75000"/>
                  </a:schemeClr>
                </a:solidFill>
                <a:latin typeface="Cambria" panose="02040503050406030204" pitchFamily="18" charset="0"/>
                <a:ea typeface="Arial Unicode MS" pitchFamily="34" charset="-128"/>
                <a:cs typeface="Times New Roman" panose="02020603050405020304" pitchFamily="18" charset="0"/>
              </a:rPr>
              <a:t>Lâm</a:t>
            </a:r>
            <a:r>
              <a:rPr lang="en-US" sz="2800" b="1" dirty="0">
                <a:solidFill>
                  <a:schemeClr val="accent4">
                    <a:lumMod val="75000"/>
                  </a:schemeClr>
                </a:solidFill>
                <a:latin typeface="Cambria" panose="020405030504060302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4">
                    <a:lumMod val="75000"/>
                  </a:schemeClr>
                </a:solidFill>
                <a:latin typeface="Cambria" panose="02040503050406030204" pitchFamily="18" charset="0"/>
                <a:ea typeface="Arial Unicode MS" pitchFamily="34" charset="-128"/>
                <a:cs typeface="Times New Roman" panose="02020603050405020304" pitchFamily="18" charset="0"/>
              </a:rPr>
              <a:t>Viên</a:t>
            </a:r>
            <a:endParaRPr lang="en-US" sz="2800" b="1" dirty="0">
              <a:solidFill>
                <a:schemeClr val="accent4">
                  <a:lumMod val="75000"/>
                </a:schemeClr>
              </a:solidFill>
              <a:latin typeface="Cambria" panose="02040503050406030204" pitchFamily="18" charset="0"/>
              <a:ea typeface="Arial Unicode MS" pitchFamily="34" charset="-128"/>
              <a:cs typeface="Times New Roman" panose="02020603050405020304" pitchFamily="18" charset="0"/>
            </a:endParaRPr>
          </a:p>
        </p:txBody>
      </p:sp>
      <p:sp>
        <p:nvSpPr>
          <p:cNvPr id="46" name="Text Box 3">
            <a:extLst>
              <a:ext uri="{FF2B5EF4-FFF2-40B4-BE49-F238E27FC236}">
                <a16:creationId xmlns:a16="http://schemas.microsoft.com/office/drawing/2014/main" id="{4C68DB84-CDDE-430D-824F-13A214AEB3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2124" y="284033"/>
            <a:ext cx="9355723" cy="78843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110249" tIns="55125" rIns="110249" bIns="55125"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4400" b="1" dirty="0" err="1" smtClean="0">
                <a:solidFill>
                  <a:srgbClr val="C00000"/>
                </a:solidFill>
                <a:latin typeface="UTM Kabel KT" panose="02040603050506020204" pitchFamily="18" charset="0"/>
                <a:cs typeface="Times New Roman" panose="02020603050405020304" pitchFamily="18" charset="0"/>
              </a:rPr>
              <a:t>Bảng</a:t>
            </a:r>
            <a:r>
              <a:rPr lang="en-US" sz="4400" b="1" dirty="0" smtClean="0">
                <a:solidFill>
                  <a:srgbClr val="C00000"/>
                </a:solidFill>
                <a:latin typeface="UTM Kabel KT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 smtClean="0">
                <a:solidFill>
                  <a:srgbClr val="C00000"/>
                </a:solidFill>
                <a:latin typeface="UTM Kabel KT" panose="02040603050506020204" pitchFamily="18" charset="0"/>
                <a:cs typeface="Times New Roman" panose="02020603050405020304" pitchFamily="18" charset="0"/>
              </a:rPr>
              <a:t>số</a:t>
            </a:r>
            <a:r>
              <a:rPr lang="en-US" sz="4400" b="1" dirty="0" smtClean="0">
                <a:solidFill>
                  <a:srgbClr val="C00000"/>
                </a:solidFill>
                <a:latin typeface="UTM Kabel KT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 smtClean="0">
                <a:solidFill>
                  <a:srgbClr val="C00000"/>
                </a:solidFill>
                <a:latin typeface="UTM Kabel KT" panose="02040603050506020204" pitchFamily="18" charset="0"/>
                <a:cs typeface="Times New Roman" panose="02020603050405020304" pitchFamily="18" charset="0"/>
              </a:rPr>
              <a:t>liệu</a:t>
            </a:r>
            <a:r>
              <a:rPr lang="en-US" sz="4400" b="1" dirty="0" smtClean="0">
                <a:solidFill>
                  <a:srgbClr val="C00000"/>
                </a:solidFill>
                <a:latin typeface="UTM Kabel KT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 smtClean="0">
                <a:solidFill>
                  <a:srgbClr val="C00000"/>
                </a:solidFill>
                <a:latin typeface="UTM Kabel KT" panose="02040603050506020204" pitchFamily="18" charset="0"/>
                <a:cs typeface="Times New Roman" panose="02020603050405020304" pitchFamily="18" charset="0"/>
              </a:rPr>
              <a:t>về</a:t>
            </a:r>
            <a:r>
              <a:rPr lang="en-US" sz="4400" b="1" dirty="0" smtClean="0">
                <a:solidFill>
                  <a:srgbClr val="C00000"/>
                </a:solidFill>
                <a:latin typeface="UTM Kabel KT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 smtClean="0">
                <a:solidFill>
                  <a:srgbClr val="C00000"/>
                </a:solidFill>
                <a:latin typeface="UTM Kabel KT" panose="02040603050506020204" pitchFamily="18" charset="0"/>
                <a:cs typeface="Times New Roman" panose="02020603050405020304" pitchFamily="18" charset="0"/>
              </a:rPr>
              <a:t>độ</a:t>
            </a:r>
            <a:r>
              <a:rPr lang="en-US" sz="4400" b="1" dirty="0" smtClean="0">
                <a:solidFill>
                  <a:srgbClr val="C00000"/>
                </a:solidFill>
                <a:latin typeface="UTM Kabel KT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 smtClean="0">
                <a:solidFill>
                  <a:srgbClr val="C00000"/>
                </a:solidFill>
                <a:latin typeface="UTM Kabel KT" panose="02040603050506020204" pitchFamily="18" charset="0"/>
                <a:cs typeface="Times New Roman" panose="02020603050405020304" pitchFamily="18" charset="0"/>
              </a:rPr>
              <a:t>cao</a:t>
            </a:r>
            <a:r>
              <a:rPr lang="en-US" sz="4400" b="1" dirty="0" smtClean="0">
                <a:solidFill>
                  <a:srgbClr val="C00000"/>
                </a:solidFill>
                <a:latin typeface="UTM Kabel KT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 smtClean="0">
                <a:solidFill>
                  <a:srgbClr val="C00000"/>
                </a:solidFill>
                <a:latin typeface="UTM Kabel KT" panose="02040603050506020204" pitchFamily="18" charset="0"/>
                <a:cs typeface="Times New Roman" panose="02020603050405020304" pitchFamily="18" charset="0"/>
              </a:rPr>
              <a:t>các</a:t>
            </a:r>
            <a:r>
              <a:rPr lang="en-US" sz="4400" b="1" dirty="0" smtClean="0">
                <a:solidFill>
                  <a:srgbClr val="C00000"/>
                </a:solidFill>
                <a:latin typeface="UTM Kabel KT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C00000"/>
                </a:solidFill>
                <a:latin typeface="UTM Kabel KT" panose="02040603050506020204" pitchFamily="18" charset="0"/>
                <a:cs typeface="Times New Roman" panose="02020603050405020304" pitchFamily="18" charset="0"/>
              </a:rPr>
              <a:t>cao</a:t>
            </a:r>
            <a:r>
              <a:rPr lang="en-US" sz="4400" b="1" dirty="0">
                <a:solidFill>
                  <a:srgbClr val="C00000"/>
                </a:solidFill>
                <a:latin typeface="UTM Kabel KT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C00000"/>
                </a:solidFill>
                <a:latin typeface="UTM Kabel KT" panose="02040603050506020204" pitchFamily="18" charset="0"/>
                <a:cs typeface="Times New Roman" panose="02020603050405020304" pitchFamily="18" charset="0"/>
              </a:rPr>
              <a:t>nguyên</a:t>
            </a:r>
            <a:r>
              <a:rPr lang="en-US" sz="4400" b="1" dirty="0">
                <a:solidFill>
                  <a:srgbClr val="C00000"/>
                </a:solidFill>
                <a:latin typeface="UTM Kabel KT" panose="020406030505060202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4098" name="Picture 2" descr="Các bài viết về Măng Đen Kon Tum - Mytour.v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554" y="4542676"/>
            <a:ext cx="2620503" cy="20060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Những cao nguyên đẹp mê hồn ở Việt Nam - Báo Gia Lai điện tử - Tin nhanh -  Chính xá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6710" y="4542676"/>
            <a:ext cx="3026025" cy="20177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ao nguyên Lâm Viên – Wikipedia tiếng Việ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1574" y="4513535"/>
            <a:ext cx="2906197" cy="20351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8" descr="Cao nguyên Di Lin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106" name="Picture 10" descr="️Khám phá cao nguyên⛺ Di Linh - Đà Lạt (thắng cảnh Lâm Đồng)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4371" y="4495236"/>
            <a:ext cx="2530868" cy="20117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2773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43" grpId="0"/>
      <p:bldP spid="44" grpId="0"/>
      <p:bldP spid="46" grpId="0"/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6228523" y="63789"/>
            <a:ext cx="5588323" cy="1957603"/>
            <a:chOff x="0" y="0"/>
            <a:chExt cx="14452999" cy="4534409"/>
          </a:xfrm>
        </p:grpSpPr>
        <p:sp>
          <p:nvSpPr>
            <p:cNvPr id="5" name="Freeform 5"/>
            <p:cNvSpPr/>
            <p:nvPr/>
          </p:nvSpPr>
          <p:spPr>
            <a:xfrm>
              <a:off x="0" y="-4073"/>
              <a:ext cx="14459389" cy="4541012"/>
            </a:xfrm>
            <a:custGeom>
              <a:avLst/>
              <a:gdLst/>
              <a:ahLst/>
              <a:cxnLst/>
              <a:rect l="l" t="t" r="r" b="b"/>
              <a:pathLst>
                <a:path w="14459389" h="4541012">
                  <a:moveTo>
                    <a:pt x="13831612" y="4486534"/>
                  </a:moveTo>
                  <a:cubicBezTo>
                    <a:pt x="13831612" y="4486534"/>
                    <a:pt x="13100737" y="4541012"/>
                    <a:pt x="11124817" y="4538390"/>
                  </a:cubicBezTo>
                  <a:cubicBezTo>
                    <a:pt x="5257455" y="4536228"/>
                    <a:pt x="1057074" y="4528403"/>
                    <a:pt x="1057074" y="4528403"/>
                  </a:cubicBezTo>
                  <a:cubicBezTo>
                    <a:pt x="812932" y="4519569"/>
                    <a:pt x="449110" y="4498339"/>
                    <a:pt x="282371" y="4440161"/>
                  </a:cubicBezTo>
                  <a:cubicBezTo>
                    <a:pt x="4469" y="4343198"/>
                    <a:pt x="0" y="4169919"/>
                    <a:pt x="0" y="3382452"/>
                  </a:cubicBezTo>
                  <a:lnTo>
                    <a:pt x="0" y="3382417"/>
                  </a:ln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2795568" y="15681"/>
                    <a:pt x="8961324" y="7673"/>
                  </a:cubicBezTo>
                  <a:cubicBezTo>
                    <a:pt x="12881809" y="0"/>
                    <a:pt x="13598542" y="6979"/>
                    <a:pt x="13598542" y="6979"/>
                  </a:cubicBezTo>
                  <a:cubicBezTo>
                    <a:pt x="13966850" y="14458"/>
                    <a:pt x="14105110" y="42638"/>
                    <a:pt x="14302851" y="165219"/>
                  </a:cubicBezTo>
                  <a:cubicBezTo>
                    <a:pt x="14453867" y="258836"/>
                    <a:pt x="14459389" y="476157"/>
                    <a:pt x="14450248" y="3382416"/>
                  </a:cubicBezTo>
                  <a:lnTo>
                    <a:pt x="14450248" y="3382451"/>
                  </a:lnTo>
                  <a:cubicBezTo>
                    <a:pt x="14450248" y="4287884"/>
                    <a:pt x="14407465" y="4436472"/>
                    <a:pt x="13831612" y="4486534"/>
                  </a:cubicBezTo>
                  <a:close/>
                </a:path>
              </a:pathLst>
            </a:custGeom>
            <a:solidFill>
              <a:srgbClr val="FFF3E4"/>
            </a:solidFill>
          </p:spPr>
        </p:sp>
      </p:grpSp>
      <p:pic>
        <p:nvPicPr>
          <p:cNvPr id="9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-300120">
            <a:off x="11173809" y="-61790"/>
            <a:ext cx="1111977" cy="1120379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-130753" y="6449328"/>
            <a:ext cx="6474404" cy="427829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6276975" y="6436880"/>
            <a:ext cx="5915025" cy="427829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 rotWithShape="1">
          <a:blip r:embed="rId15"/>
          <a:srcRect l="3551" r="3690"/>
          <a:stretch/>
        </p:blipFill>
        <p:spPr>
          <a:xfrm>
            <a:off x="0" y="0"/>
            <a:ext cx="6193971" cy="6858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6343651" y="560235"/>
            <a:ext cx="53154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UTM Kabel KT" panose="02040603050506020204" pitchFamily="18" charset="0"/>
                <a:cs typeface="Times New Roman" panose="02020603050405020304" pitchFamily="18" charset="0"/>
              </a:rPr>
              <a:t>CÁC CAO NGUYÊN XẾP THEO THỨ TỰ TỪ THẤP ĐẾN CAO :</a:t>
            </a:r>
          </a:p>
        </p:txBody>
      </p:sp>
      <p:sp>
        <p:nvSpPr>
          <p:cNvPr id="42" name="Rectangular Callout 41"/>
          <p:cNvSpPr/>
          <p:nvPr/>
        </p:nvSpPr>
        <p:spPr>
          <a:xfrm>
            <a:off x="2296884" y="3140529"/>
            <a:ext cx="2339662" cy="457199"/>
          </a:xfrm>
          <a:prstGeom prst="wedgeRectCallout">
            <a:avLst>
              <a:gd name="adj1" fmla="val -63257"/>
              <a:gd name="adj2" fmla="val 111557"/>
            </a:avLst>
          </a:prstGeom>
          <a:solidFill>
            <a:srgbClr val="00B050"/>
          </a:solidFill>
          <a:ln w="38100">
            <a:solidFill>
              <a:schemeClr val="tx1"/>
            </a:solidFill>
            <a:prstDash val="dashDot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Arial Unicode MS" pitchFamily="34" charset="-128"/>
                <a:cs typeface="Times New Roman" panose="02020603050405020304" pitchFamily="18" charset="0"/>
              </a:rPr>
              <a:t>Đắk Lắk-400m</a:t>
            </a:r>
          </a:p>
        </p:txBody>
      </p:sp>
      <p:sp>
        <p:nvSpPr>
          <p:cNvPr id="43" name="Rectangular Callout 42"/>
          <p:cNvSpPr/>
          <p:nvPr/>
        </p:nvSpPr>
        <p:spPr>
          <a:xfrm>
            <a:off x="1611083" y="1371601"/>
            <a:ext cx="2741423" cy="457199"/>
          </a:xfrm>
          <a:prstGeom prst="wedgeRectCallout">
            <a:avLst>
              <a:gd name="adj1" fmla="val -63257"/>
              <a:gd name="adj2" fmla="val 111557"/>
            </a:avLst>
          </a:prstGeom>
          <a:solidFill>
            <a:srgbClr val="00B050"/>
          </a:solidFill>
          <a:ln w="38100">
            <a:solidFill>
              <a:schemeClr val="tx1"/>
            </a:solidFill>
            <a:prstDash val="dashDot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Arial Unicode MS" pitchFamily="34" charset="-128"/>
                <a:cs typeface="Times New Roman" panose="02020603050405020304" pitchFamily="18" charset="0"/>
              </a:rPr>
              <a:t>Kon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Arial Unicode MS" pitchFamily="34" charset="-128"/>
                <a:cs typeface="Times New Roman" panose="02020603050405020304" pitchFamily="18" charset="0"/>
              </a:rPr>
              <a:t> Tum-500m</a:t>
            </a:r>
          </a:p>
        </p:txBody>
      </p:sp>
      <p:sp>
        <p:nvSpPr>
          <p:cNvPr id="44" name="Rectangular Callout 43"/>
          <p:cNvSpPr/>
          <p:nvPr/>
        </p:nvSpPr>
        <p:spPr>
          <a:xfrm>
            <a:off x="1224641" y="5965371"/>
            <a:ext cx="2741423" cy="457199"/>
          </a:xfrm>
          <a:prstGeom prst="wedgeRectCallout">
            <a:avLst>
              <a:gd name="adj1" fmla="val -57223"/>
              <a:gd name="adj2" fmla="val -119396"/>
            </a:avLst>
          </a:prstGeom>
          <a:solidFill>
            <a:srgbClr val="00B050"/>
          </a:solidFill>
          <a:ln w="38100">
            <a:solidFill>
              <a:schemeClr val="tx1"/>
            </a:solidFill>
            <a:prstDash val="dashDot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Arial Unicode MS" pitchFamily="34" charset="-128"/>
                <a:cs typeface="Times New Roman" panose="02020603050405020304" pitchFamily="18" charset="0"/>
              </a:rPr>
              <a:t>Di Linh-1000m</a:t>
            </a:r>
          </a:p>
        </p:txBody>
      </p:sp>
      <p:sp>
        <p:nvSpPr>
          <p:cNvPr id="45" name="Rectangular Callout 44"/>
          <p:cNvSpPr/>
          <p:nvPr/>
        </p:nvSpPr>
        <p:spPr>
          <a:xfrm>
            <a:off x="3135084" y="4354285"/>
            <a:ext cx="3048652" cy="457199"/>
          </a:xfrm>
          <a:prstGeom prst="wedgeRectCallout">
            <a:avLst>
              <a:gd name="adj1" fmla="val -77051"/>
              <a:gd name="adj2" fmla="val 140128"/>
            </a:avLst>
          </a:prstGeom>
          <a:solidFill>
            <a:srgbClr val="00B050"/>
          </a:solidFill>
          <a:ln w="38100">
            <a:solidFill>
              <a:schemeClr val="tx1"/>
            </a:solidFill>
            <a:prstDash val="dashDot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Arial Unicode MS" pitchFamily="34" charset="-128"/>
                <a:cs typeface="Times New Roman" panose="02020603050405020304" pitchFamily="18" charset="0"/>
              </a:rPr>
              <a:t>Lâm Viên-1500m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7739743" y="2061083"/>
            <a:ext cx="2775858" cy="751114"/>
          </a:xfrm>
          <a:prstGeom prst="roundRect">
            <a:avLst/>
          </a:prstGeom>
          <a:solidFill>
            <a:srgbClr val="00B05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Arial Unicode MS" pitchFamily="34" charset="-128"/>
                <a:cs typeface="Times New Roman" panose="02020603050405020304" pitchFamily="18" charset="0"/>
              </a:rPr>
              <a:t>Đắk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Arial Unicode MS" pitchFamily="34" charset="-128"/>
                <a:cs typeface="Times New Roman" panose="02020603050405020304" pitchFamily="18" charset="0"/>
              </a:rPr>
              <a:t>Lắk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47" name="Rounded Rectangle 46"/>
          <p:cNvSpPr/>
          <p:nvPr/>
        </p:nvSpPr>
        <p:spPr>
          <a:xfrm>
            <a:off x="7739743" y="3222171"/>
            <a:ext cx="2775858" cy="751114"/>
          </a:xfrm>
          <a:prstGeom prst="roundRect">
            <a:avLst/>
          </a:prstGeom>
          <a:solidFill>
            <a:srgbClr val="00B05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Arial Unicode MS" pitchFamily="34" charset="-128"/>
                <a:cs typeface="Times New Roman" panose="02020603050405020304" pitchFamily="18" charset="0"/>
              </a:rPr>
              <a:t>Kon Tum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7739743" y="4383259"/>
            <a:ext cx="2775858" cy="751114"/>
          </a:xfrm>
          <a:prstGeom prst="roundRect">
            <a:avLst/>
          </a:prstGeom>
          <a:solidFill>
            <a:srgbClr val="00B05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Arial Unicode MS" pitchFamily="34" charset="-128"/>
                <a:cs typeface="Times New Roman" panose="02020603050405020304" pitchFamily="18" charset="0"/>
              </a:rPr>
              <a:t>Di Linh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7739743" y="5442856"/>
            <a:ext cx="2775858" cy="751114"/>
          </a:xfrm>
          <a:prstGeom prst="roundRect">
            <a:avLst/>
          </a:prstGeom>
          <a:solidFill>
            <a:srgbClr val="00B05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Arial Unicode MS" pitchFamily="34" charset="-128"/>
                <a:cs typeface="Times New Roman" panose="02020603050405020304" pitchFamily="18" charset="0"/>
              </a:rPr>
              <a:t> Lâm Viên</a:t>
            </a: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2344147">
            <a:off x="5732867" y="1633373"/>
            <a:ext cx="1598911" cy="520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665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3817966" y="1377152"/>
            <a:ext cx="8215391" cy="3259394"/>
            <a:chOff x="320117" y="1086726"/>
            <a:chExt cx="14459390" cy="4541013"/>
          </a:xfrm>
        </p:grpSpPr>
        <p:sp>
          <p:nvSpPr>
            <p:cNvPr id="5" name="Freeform 5"/>
            <p:cNvSpPr/>
            <p:nvPr/>
          </p:nvSpPr>
          <p:spPr>
            <a:xfrm>
              <a:off x="320117" y="1086726"/>
              <a:ext cx="14459390" cy="4541013"/>
            </a:xfrm>
            <a:custGeom>
              <a:avLst/>
              <a:gdLst/>
              <a:ahLst/>
              <a:cxnLst/>
              <a:rect l="l" t="t" r="r" b="b"/>
              <a:pathLst>
                <a:path w="14459389" h="4541012">
                  <a:moveTo>
                    <a:pt x="13831612" y="4486534"/>
                  </a:moveTo>
                  <a:cubicBezTo>
                    <a:pt x="13831612" y="4486534"/>
                    <a:pt x="13100737" y="4541012"/>
                    <a:pt x="11124817" y="4538390"/>
                  </a:cubicBezTo>
                  <a:cubicBezTo>
                    <a:pt x="5257455" y="4536228"/>
                    <a:pt x="1057074" y="4528403"/>
                    <a:pt x="1057074" y="4528403"/>
                  </a:cubicBezTo>
                  <a:cubicBezTo>
                    <a:pt x="812932" y="4519569"/>
                    <a:pt x="449110" y="4498339"/>
                    <a:pt x="282371" y="4440161"/>
                  </a:cubicBezTo>
                  <a:cubicBezTo>
                    <a:pt x="4469" y="4343198"/>
                    <a:pt x="0" y="4169919"/>
                    <a:pt x="0" y="3382452"/>
                  </a:cubicBezTo>
                  <a:lnTo>
                    <a:pt x="0" y="3382417"/>
                  </a:ln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2795568" y="15681"/>
                    <a:pt x="8961324" y="7673"/>
                  </a:cubicBezTo>
                  <a:cubicBezTo>
                    <a:pt x="12881809" y="0"/>
                    <a:pt x="13598542" y="6979"/>
                    <a:pt x="13598542" y="6979"/>
                  </a:cubicBezTo>
                  <a:cubicBezTo>
                    <a:pt x="13966850" y="14458"/>
                    <a:pt x="14105110" y="42638"/>
                    <a:pt x="14302851" y="165219"/>
                  </a:cubicBezTo>
                  <a:cubicBezTo>
                    <a:pt x="14453867" y="258836"/>
                    <a:pt x="14459389" y="476157"/>
                    <a:pt x="14450248" y="3382416"/>
                  </a:cubicBezTo>
                  <a:lnTo>
                    <a:pt x="14450248" y="3382451"/>
                  </a:lnTo>
                  <a:cubicBezTo>
                    <a:pt x="14450248" y="4287884"/>
                    <a:pt x="14407465" y="4436472"/>
                    <a:pt x="13831612" y="4486534"/>
                  </a:cubicBezTo>
                  <a:close/>
                </a:path>
              </a:pathLst>
            </a:custGeom>
            <a:solidFill>
              <a:srgbClr val="FFF3E4"/>
            </a:solidFill>
          </p:spPr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-54825" y="2864459"/>
            <a:ext cx="236649" cy="21900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2033357" y="5096667"/>
            <a:ext cx="227239" cy="2103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428354" y="5201816"/>
            <a:ext cx="195749" cy="181157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-300120">
            <a:off x="10874654" y="-36327"/>
            <a:ext cx="1111977" cy="1120379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8217097" y="-82671"/>
            <a:ext cx="243163" cy="225036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rot="3613372">
            <a:off x="2353054" y="956027"/>
            <a:ext cx="475430" cy="287041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-130754" y="6449328"/>
            <a:ext cx="7605845" cy="427829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7044615" y="6474942"/>
            <a:ext cx="7605845" cy="427829"/>
          </a:xfrm>
          <a:prstGeom prst="rect">
            <a:avLst/>
          </a:prstGeom>
        </p:spPr>
      </p:pic>
      <p:sp>
        <p:nvSpPr>
          <p:cNvPr id="37" name="Text Box 20">
            <a:extLst>
              <a:ext uri="{FF2B5EF4-FFF2-40B4-BE49-F238E27FC236}">
                <a16:creationId xmlns:a16="http://schemas.microsoft.com/office/drawing/2014/main" id="{867B46D8-C2B0-4DA1-B949-3534696FF9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30858" y="1664190"/>
            <a:ext cx="7460489" cy="2800767"/>
          </a:xfrm>
          <a:prstGeom prst="rect">
            <a:avLst/>
          </a:prstGeom>
          <a:noFill/>
          <a:ln>
            <a:noFill/>
          </a:ln>
          <a:ex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vi-VN" sz="4400" b="1" i="1" kern="0" dirty="0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Tây Nguyên là vùng đất cao, rộng lớn, bao gồm các cao nguyên xếp tầng cao, thấp khác nhau. </a:t>
            </a:r>
            <a:endParaRPr lang="en-US" sz="4400" b="1" i="1" kern="0" dirty="0">
              <a:solidFill>
                <a:srgbClr val="C00000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 rot="19339050">
            <a:off x="3194145" y="1382677"/>
            <a:ext cx="1963013" cy="464107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ABDF43F4-A1AE-4C6C-AC76-FED486A147C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5882" b="90000" l="10000" r="90000">
                        <a14:foregroundMark x1="41176" y1="10882" x2="43529" y2="10588"/>
                        <a14:foregroundMark x1="69118" y1="27941" x2="68529" y2="30000"/>
                        <a14:foregroundMark x1="45294" y1="7059" x2="50588" y2="58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8198" y="3590828"/>
            <a:ext cx="3238500" cy="3238500"/>
          </a:xfrm>
          <a:prstGeom prst="rect">
            <a:avLst/>
          </a:prstGeom>
        </p:spPr>
      </p:pic>
      <p:pic>
        <p:nvPicPr>
          <p:cNvPr id="2050" name="Picture 2" descr="Bản đồ du lịch các tỉnh Tây Nguyên Việt Nam mới nhất 201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800" y="876202"/>
            <a:ext cx="4133850" cy="5429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8723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0310836" y="387528"/>
            <a:ext cx="1832441" cy="62303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 t="48145" r="2918"/>
          <a:stretch>
            <a:fillRect/>
          </a:stretch>
        </p:blipFill>
        <p:spPr>
          <a:xfrm rot="-377999">
            <a:off x="4747895" y="6474965"/>
            <a:ext cx="590951" cy="247923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 b="47941"/>
          <a:stretch>
            <a:fillRect/>
          </a:stretch>
        </p:blipFill>
        <p:spPr>
          <a:xfrm rot="-377999">
            <a:off x="6334613" y="6458230"/>
            <a:ext cx="444658" cy="181818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3">
            <a:alphaModFix amt="6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9067284" y="3572806"/>
            <a:ext cx="1108543" cy="376905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3">
            <a:alphaModFix amt="6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flipH="1">
            <a:off x="3303121" y="4745275"/>
            <a:ext cx="951640" cy="323557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-1790328">
            <a:off x="11918335" y="2711035"/>
            <a:ext cx="390577" cy="397075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rot="-1790328">
            <a:off x="412218" y="2424597"/>
            <a:ext cx="424124" cy="431179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-1790328">
            <a:off x="9012313" y="343211"/>
            <a:ext cx="424124" cy="431179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 t="48145" r="2918"/>
          <a:stretch>
            <a:fillRect/>
          </a:stretch>
        </p:blipFill>
        <p:spPr>
          <a:xfrm rot="-377999">
            <a:off x="3040951" y="6498362"/>
            <a:ext cx="435441" cy="182682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 rot="-357060">
            <a:off x="5850984" y="6002633"/>
            <a:ext cx="370441" cy="506585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 t="48145" r="2918"/>
          <a:stretch>
            <a:fillRect/>
          </a:stretch>
        </p:blipFill>
        <p:spPr>
          <a:xfrm rot="-377999">
            <a:off x="8276707" y="6487469"/>
            <a:ext cx="590951" cy="24792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>
            <a:off x="1009651" y="1436260"/>
            <a:ext cx="9124658" cy="4390686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F500C724-6FE6-41C0-A744-57B0CF4A5CC7}"/>
              </a:ext>
            </a:extLst>
          </p:cNvPr>
          <p:cNvSpPr txBox="1"/>
          <p:nvPr/>
        </p:nvSpPr>
        <p:spPr>
          <a:xfrm>
            <a:off x="1937325" y="2221314"/>
            <a:ext cx="64994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5400" b="1" dirty="0" smtClean="0">
                <a:solidFill>
                  <a:srgbClr val="C00000"/>
                </a:solidFill>
                <a:latin typeface="UTM Kabel KT" panose="02040603050506020204" pitchFamily="18" charset="0"/>
                <a:cs typeface="Times New Roman" panose="02020603050405020304" pitchFamily="18" charset="0"/>
              </a:rPr>
              <a:t>2. </a:t>
            </a:r>
            <a:r>
              <a:rPr lang="en-US" sz="5400" b="1" dirty="0" err="1" smtClean="0">
                <a:solidFill>
                  <a:srgbClr val="C00000"/>
                </a:solidFill>
                <a:latin typeface="UTM Kabel KT" panose="02040603050506020204" pitchFamily="18" charset="0"/>
                <a:cs typeface="Times New Roman" panose="02020603050405020304" pitchFamily="18" charset="0"/>
              </a:rPr>
              <a:t>Tây</a:t>
            </a:r>
            <a:r>
              <a:rPr lang="en-US" sz="5400" b="1" dirty="0" smtClean="0">
                <a:solidFill>
                  <a:srgbClr val="C00000"/>
                </a:solidFill>
                <a:latin typeface="UTM Kabel KT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 smtClean="0">
                <a:solidFill>
                  <a:srgbClr val="C00000"/>
                </a:solidFill>
                <a:latin typeface="UTM Kabel KT" panose="02040603050506020204" pitchFamily="18" charset="0"/>
                <a:cs typeface="Times New Roman" panose="02020603050405020304" pitchFamily="18" charset="0"/>
              </a:rPr>
              <a:t>Nguyên</a:t>
            </a:r>
            <a:r>
              <a:rPr lang="en-US" sz="5400" b="1" dirty="0" smtClean="0">
                <a:solidFill>
                  <a:srgbClr val="C00000"/>
                </a:solidFill>
                <a:latin typeface="UTM Kabel KT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 smtClean="0">
                <a:solidFill>
                  <a:srgbClr val="C00000"/>
                </a:solidFill>
                <a:latin typeface="UTM Kabel KT" panose="02040603050506020204" pitchFamily="18" charset="0"/>
                <a:cs typeface="Times New Roman" panose="02020603050405020304" pitchFamily="18" charset="0"/>
              </a:rPr>
              <a:t>có</a:t>
            </a:r>
            <a:r>
              <a:rPr lang="en-US" sz="5400" b="1" dirty="0" smtClean="0">
                <a:solidFill>
                  <a:srgbClr val="C00000"/>
                </a:solidFill>
                <a:latin typeface="UTM Kabel KT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 smtClean="0">
                <a:solidFill>
                  <a:srgbClr val="C00000"/>
                </a:solidFill>
                <a:latin typeface="UTM Kabel KT" panose="02040603050506020204" pitchFamily="18" charset="0"/>
                <a:cs typeface="Times New Roman" panose="02020603050405020304" pitchFamily="18" charset="0"/>
              </a:rPr>
              <a:t>hai</a:t>
            </a:r>
            <a:r>
              <a:rPr lang="en-US" sz="5400" b="1" dirty="0" smtClean="0">
                <a:solidFill>
                  <a:srgbClr val="C00000"/>
                </a:solidFill>
                <a:latin typeface="UTM Kabel KT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 smtClean="0">
                <a:solidFill>
                  <a:srgbClr val="C00000"/>
                </a:solidFill>
                <a:latin typeface="UTM Kabel KT" panose="02040603050506020204" pitchFamily="18" charset="0"/>
                <a:cs typeface="Times New Roman" panose="02020603050405020304" pitchFamily="18" charset="0"/>
              </a:rPr>
              <a:t>mùa</a:t>
            </a:r>
            <a:r>
              <a:rPr lang="en-US" sz="5400" b="1" dirty="0" smtClean="0">
                <a:solidFill>
                  <a:srgbClr val="C00000"/>
                </a:solidFill>
                <a:latin typeface="UTM Kabel KT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 smtClean="0">
                <a:solidFill>
                  <a:srgbClr val="C00000"/>
                </a:solidFill>
                <a:latin typeface="UTM Kabel KT" panose="02040603050506020204" pitchFamily="18" charset="0"/>
                <a:cs typeface="Times New Roman" panose="02020603050405020304" pitchFamily="18" charset="0"/>
              </a:rPr>
              <a:t>rõ</a:t>
            </a:r>
            <a:r>
              <a:rPr lang="en-US" sz="5400" b="1" dirty="0" smtClean="0">
                <a:solidFill>
                  <a:srgbClr val="C00000"/>
                </a:solidFill>
                <a:latin typeface="UTM Kabel KT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 smtClean="0">
                <a:solidFill>
                  <a:srgbClr val="C00000"/>
                </a:solidFill>
                <a:latin typeface="UTM Kabel KT" panose="02040603050506020204" pitchFamily="18" charset="0"/>
                <a:cs typeface="Times New Roman" panose="02020603050405020304" pitchFamily="18" charset="0"/>
              </a:rPr>
              <a:t>rệt</a:t>
            </a:r>
            <a:r>
              <a:rPr lang="en-US" sz="5400" b="1" dirty="0" smtClean="0">
                <a:solidFill>
                  <a:srgbClr val="C00000"/>
                </a:solidFill>
                <a:latin typeface="UTM Kabel KT" panose="02040603050506020204" pitchFamily="18" charset="0"/>
                <a:cs typeface="Times New Roman" panose="02020603050405020304" pitchFamily="18" charset="0"/>
              </a:rPr>
              <a:t> :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5400" b="1" dirty="0" err="1">
                <a:solidFill>
                  <a:srgbClr val="00B0F0"/>
                </a:solidFill>
                <a:latin typeface="UTM Kabel KT" panose="02040603050506020204" pitchFamily="18" charset="0"/>
                <a:cs typeface="Times New Roman" panose="02020603050405020304" pitchFamily="18" charset="0"/>
              </a:rPr>
              <a:t>M</a:t>
            </a:r>
            <a:r>
              <a:rPr lang="en-US" sz="5400" b="1" dirty="0" err="1" smtClean="0">
                <a:solidFill>
                  <a:srgbClr val="00B0F0"/>
                </a:solidFill>
                <a:latin typeface="UTM Kabel KT" panose="02040603050506020204" pitchFamily="18" charset="0"/>
                <a:cs typeface="Times New Roman" panose="02020603050405020304" pitchFamily="18" charset="0"/>
              </a:rPr>
              <a:t>ùa</a:t>
            </a:r>
            <a:r>
              <a:rPr lang="en-US" sz="5400" b="1" dirty="0" smtClean="0">
                <a:solidFill>
                  <a:srgbClr val="00B0F0"/>
                </a:solidFill>
                <a:latin typeface="UTM Kabel KT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 smtClean="0">
                <a:solidFill>
                  <a:srgbClr val="00B0F0"/>
                </a:solidFill>
                <a:latin typeface="UTM Kabel KT" panose="02040603050506020204" pitchFamily="18" charset="0"/>
                <a:cs typeface="Times New Roman" panose="02020603050405020304" pitchFamily="18" charset="0"/>
              </a:rPr>
              <a:t>mưa</a:t>
            </a:r>
            <a:r>
              <a:rPr lang="en-US" sz="5400" b="1" dirty="0" smtClean="0">
                <a:solidFill>
                  <a:srgbClr val="00B0F0"/>
                </a:solidFill>
                <a:latin typeface="UTM Kabel KT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 smtClean="0">
                <a:solidFill>
                  <a:srgbClr val="00B0F0"/>
                </a:solidFill>
                <a:latin typeface="UTM Kabel KT" panose="02040603050506020204" pitchFamily="18" charset="0"/>
                <a:cs typeface="Times New Roman" panose="02020603050405020304" pitchFamily="18" charset="0"/>
              </a:rPr>
              <a:t>và</a:t>
            </a:r>
            <a:r>
              <a:rPr lang="en-US" sz="5400" b="1" dirty="0" smtClean="0">
                <a:solidFill>
                  <a:srgbClr val="00B0F0"/>
                </a:solidFill>
                <a:latin typeface="UTM Kabel KT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 smtClean="0">
                <a:solidFill>
                  <a:srgbClr val="00B0F0"/>
                </a:solidFill>
                <a:latin typeface="UTM Kabel KT" panose="02040603050506020204" pitchFamily="18" charset="0"/>
                <a:cs typeface="Times New Roman" panose="02020603050405020304" pitchFamily="18" charset="0"/>
              </a:rPr>
              <a:t>mùa</a:t>
            </a:r>
            <a:r>
              <a:rPr lang="en-US" sz="5400" b="1" dirty="0" smtClean="0">
                <a:solidFill>
                  <a:srgbClr val="00B0F0"/>
                </a:solidFill>
                <a:latin typeface="UTM Kabel KT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 smtClean="0">
                <a:solidFill>
                  <a:srgbClr val="00B0F0"/>
                </a:solidFill>
                <a:latin typeface="UTM Kabel KT" panose="02040603050506020204" pitchFamily="18" charset="0"/>
                <a:cs typeface="Times New Roman" panose="02020603050405020304" pitchFamily="18" charset="0"/>
              </a:rPr>
              <a:t>khô</a:t>
            </a:r>
            <a:endParaRPr lang="en-US" sz="5400" b="1" dirty="0">
              <a:solidFill>
                <a:srgbClr val="00B0F0"/>
              </a:solidFill>
              <a:latin typeface="UTM Kabel KT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80C056FD-83B2-4CBE-B7A0-4A07EBD90967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5100" b="95200" l="9924" r="89822">
                        <a14:foregroundMark x1="11578" y1="64800" x2="10814" y2="39200"/>
                        <a14:foregroundMark x1="10814" y1="39200" x2="21628" y2="10600"/>
                        <a14:foregroundMark x1="31479" y1="1925" x2="35369" y2="100"/>
                        <a14:foregroundMark x1="45628" y1="705" x2="50636" y2="1000"/>
                        <a14:foregroundMark x1="35369" y1="100" x2="45582" y2="702"/>
                        <a14:foregroundMark x1="62937" y1="5354" x2="69847" y2="7800"/>
                        <a14:foregroundMark x1="50636" y1="1000" x2="52557" y2="1680"/>
                        <a14:foregroundMark x1="69847" y1="7800" x2="79262" y2="14200"/>
                        <a14:foregroundMark x1="79262" y1="14200" x2="82316" y2="20900"/>
                        <a14:foregroundMark x1="82316" y1="20900" x2="82443" y2="22200"/>
                        <a14:foregroundMark x1="28117" y1="14500" x2="16539" y2="24500"/>
                        <a14:foregroundMark x1="16539" y1="24500" x2="11450" y2="37900"/>
                        <a14:foregroundMark x1="11450" y1="37900" x2="12087" y2="55500"/>
                        <a14:foregroundMark x1="12087" y1="55500" x2="19466" y2="66200"/>
                        <a14:foregroundMark x1="19466" y1="66200" x2="26972" y2="70000"/>
                        <a14:foregroundMark x1="26972" y1="70000" x2="37023" y2="71300"/>
                        <a14:foregroundMark x1="37023" y1="71300" x2="47328" y2="69800"/>
                        <a14:foregroundMark x1="47328" y1="69800" x2="50382" y2="55700"/>
                        <a14:foregroundMark x1="50382" y1="55700" x2="48601" y2="44500"/>
                        <a14:foregroundMark x1="48601" y1="44500" x2="31425" y2="22400"/>
                        <a14:foregroundMark x1="31425" y1="22400" x2="29389" y2="21300"/>
                        <a14:foregroundMark x1="34733" y1="43700" x2="21756" y2="46400"/>
                        <a14:foregroundMark x1="21756" y1="46400" x2="17939" y2="62200"/>
                        <a14:foregroundMark x1="17939" y1="62200" x2="18066" y2="69200"/>
                        <a14:foregroundMark x1="18066" y1="69200" x2="20992" y2="75900"/>
                        <a14:foregroundMark x1="20992" y1="75900" x2="28117" y2="80900"/>
                        <a14:foregroundMark x1="28117" y1="80900" x2="43766" y2="81500"/>
                        <a14:foregroundMark x1="43766" y1="81500" x2="57125" y2="77000"/>
                        <a14:foregroundMark x1="57125" y1="77000" x2="69847" y2="51400"/>
                        <a14:foregroundMark x1="69847" y1="51400" x2="67557" y2="17300"/>
                        <a14:foregroundMark x1="67557" y1="17300" x2="62977" y2="8400"/>
                        <a14:foregroundMark x1="44899" y1="5642" x2="42847" y2="5329"/>
                        <a14:foregroundMark x1="62977" y1="8400" x2="52375" y2="6782"/>
                        <a14:foregroundMark x1="30950" y1="5275" x2="30419" y2="5542"/>
                        <a14:foregroundMark x1="16794" y1="85500" x2="24427" y2="92900"/>
                        <a14:foregroundMark x1="24427" y1="92900" x2="44325" y2="95902"/>
                        <a14:foregroundMark x1="63914" y1="93414" x2="67812" y2="88600"/>
                        <a14:foregroundMark x1="67812" y1="88600" x2="56743" y2="86600"/>
                        <a14:foregroundMark x1="56743" y1="86600" x2="15267" y2="87600"/>
                        <a14:foregroundMark x1="59313" y1="92661" x2="64631" y2="91600"/>
                        <a14:foregroundMark x1="64631" y1="91600" x2="71756" y2="85400"/>
                        <a14:foregroundMark x1="71756" y1="85400" x2="77735" y2="67400"/>
                        <a14:foregroundMark x1="77735" y1="67400" x2="77735" y2="59900"/>
                        <a14:foregroundMark x1="77735" y1="59900" x2="77481" y2="59400"/>
                        <a14:foregroundMark x1="45802" y1="7000" x2="41375" y2="7350"/>
                        <a14:foregroundMark x1="28664" y1="10104" x2="33588" y2="12500"/>
                        <a14:foregroundMark x1="25573" y1="8600" x2="25934" y2="8775"/>
                        <a14:foregroundMark x1="33588" y1="12500" x2="42366" y2="10000"/>
                        <a14:foregroundMark x1="42366" y1="10000" x2="44275" y2="6200"/>
                        <a14:foregroundMark x1="32443" y1="9200" x2="53435" y2="6500"/>
                        <a14:foregroundMark x1="53435" y1="6500" x2="59796" y2="7000"/>
                        <a14:backgroundMark x1="54689" y1="5050" x2="55471" y2="4900"/>
                        <a14:backgroundMark x1="45621" y1="6791" x2="54520" y2="5083"/>
                        <a14:backgroundMark x1="22137" y1="11300" x2="25705" y2="10615"/>
                        <a14:backgroundMark x1="55471" y1="4900" x2="46565" y2="2200"/>
                        <a14:backgroundMark x1="46565" y1="2200" x2="25700" y2="3900"/>
                        <a14:backgroundMark x1="25700" y1="3900" x2="20865" y2="9800"/>
                        <a14:backgroundMark x1="20865" y1="9800" x2="22265" y2="10400"/>
                        <a14:backgroundMark x1="25191" y1="9900" x2="35115" y2="7000"/>
                        <a14:backgroundMark x1="35115" y1="7000" x2="25445" y2="7200"/>
                        <a14:backgroundMark x1="25445" y1="7200" x2="36641" y2="6600"/>
                        <a14:backgroundMark x1="35623" y1="5900" x2="31043" y2="5400"/>
                        <a14:backgroundMark x1="31679" y1="6600" x2="40585" y2="6300"/>
                        <a14:backgroundMark x1="40585" y1="6300" x2="32188" y2="5500"/>
                        <a14:backgroundMark x1="52926" y1="5100" x2="62087" y2="4200"/>
                        <a14:backgroundMark x1="62087" y1="4200" x2="52417" y2="3000"/>
                        <a14:backgroundMark x1="52417" y1="3000" x2="53817" y2="4900"/>
                        <a14:backgroundMark x1="42239" y1="4800" x2="40204" y2="5600"/>
                        <a14:backgroundMark x1="62850" y1="93700" x2="44784" y2="96400"/>
                        <a14:backgroundMark x1="44784" y1="96400" x2="57252" y2="95000"/>
                        <a14:backgroundMark x1="57252" y1="95000" x2="48219" y2="96500"/>
                        <a14:backgroundMark x1="48219" y1="96500" x2="58397" y2="96200"/>
                        <a14:backgroundMark x1="58397" y1="96200" x2="64758" y2="944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2876" y="898611"/>
            <a:ext cx="4615920" cy="5237746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EB7B5EB7-47CF-455E-8CAA-691FA67807DD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5882" b="90000" l="10000" r="90000">
                        <a14:foregroundMark x1="41176" y1="10882" x2="43529" y2="10588"/>
                        <a14:foregroundMark x1="69118" y1="27941" x2="68529" y2="30000"/>
                        <a14:foregroundMark x1="45294" y1="7059" x2="50588" y2="58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484494" y="2667370"/>
            <a:ext cx="3238500" cy="3238500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969D06D1-C693-4DFF-B84C-7981AF9594A9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43027">
            <a:off x="318075" y="-11846"/>
            <a:ext cx="3238501" cy="3238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355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0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1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1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21421" y="2180613"/>
            <a:ext cx="5101280" cy="1552291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0227204" y="167707"/>
            <a:ext cx="1832441" cy="62303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flipH="1">
            <a:off x="0" y="1631534"/>
            <a:ext cx="2109455" cy="717215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5">
            <a:alphaModFix amt="6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5253815" y="30628"/>
            <a:ext cx="1108543" cy="376905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-1790328">
            <a:off x="3021323" y="65176"/>
            <a:ext cx="440138" cy="44746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-1790328">
            <a:off x="11918335" y="2711035"/>
            <a:ext cx="390577" cy="397075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-1790328">
            <a:off x="412218" y="2424597"/>
            <a:ext cx="424124" cy="431179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-1790328">
            <a:off x="9012313" y="343211"/>
            <a:ext cx="424124" cy="43117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42022" y="0"/>
            <a:ext cx="7170820" cy="6868099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D5ED7E59-FD84-46FD-BA17-AC22CB4BC10B}"/>
              </a:ext>
            </a:extLst>
          </p:cNvPr>
          <p:cNvSpPr txBox="1"/>
          <p:nvPr/>
        </p:nvSpPr>
        <p:spPr>
          <a:xfrm>
            <a:off x="412467" y="2418149"/>
            <a:ext cx="492955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mbria" panose="02040503050406030204" pitchFamily="18" charset="0"/>
              </a:rPr>
              <a:t>Chỉ </a:t>
            </a:r>
            <a:r>
              <a:rPr kumimoji="0" lang="vi-VN" sz="32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mbria" panose="02040503050406030204" pitchFamily="18" charset="0"/>
              </a:rPr>
              <a:t>vị trí thành phố </a:t>
            </a:r>
            <a:endParaRPr kumimoji="0" lang="en-US" sz="3200" b="0" i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Cambria" panose="020405030504060302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mbria" panose="02040503050406030204" pitchFamily="18" charset="0"/>
              </a:rPr>
              <a:t>Buôn </a:t>
            </a:r>
            <a:r>
              <a:rPr kumimoji="0" lang="vi-VN" sz="32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mbria" panose="02040503050406030204" pitchFamily="18" charset="0"/>
              </a:rPr>
              <a:t>Ma Thuột trên hình 1 .</a:t>
            </a:r>
          </a:p>
        </p:txBody>
      </p:sp>
      <p:pic>
        <p:nvPicPr>
          <p:cNvPr id="21" name="Picture 8" descr="RBWBUTNW">
            <a:hlinkClick r:id="" action="ppaction://noaction"/>
            <a:extLst>
              <a:ext uri="{FF2B5EF4-FFF2-40B4-BE49-F238E27FC236}">
                <a16:creationId xmlns:a16="http://schemas.microsoft.com/office/drawing/2014/main" id="{10D8C6E0-B86B-4DFE-A488-8BE0D5F8456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7281409" y="4333251"/>
            <a:ext cx="265019" cy="180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AutoShape 9">
            <a:extLst>
              <a:ext uri="{FF2B5EF4-FFF2-40B4-BE49-F238E27FC236}">
                <a16:creationId xmlns:a16="http://schemas.microsoft.com/office/drawing/2014/main" id="{83F2E543-C07E-415C-89B9-E45885431D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02472" y="3178959"/>
            <a:ext cx="3249558" cy="1032368"/>
          </a:xfrm>
          <a:prstGeom prst="wedgeRectCallout">
            <a:avLst>
              <a:gd name="adj1" fmla="val -48435"/>
              <a:gd name="adj2" fmla="val 70051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108788" tIns="54395" rIns="108788" bIns="54395"/>
          <a:lstStyle/>
          <a:p>
            <a:pPr marL="0" marR="0" lvl="0" indent="0" algn="ctr" defTabSz="9023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Thành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Phố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Buôn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Ma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Thuột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Times New Roman" pitchFamily="18" charset="0"/>
            </a:endParaRPr>
          </a:p>
        </p:txBody>
      </p:sp>
      <p:pic>
        <p:nvPicPr>
          <p:cNvPr id="23" name="Picture 2" descr="Download free áo dài vector truyền thống Việt Nam đẹp mới nhất file SVG, AI,  JPG, PDF, EPS, PNG, CDR">
            <a:extLst>
              <a:ext uri="{FF2B5EF4-FFF2-40B4-BE49-F238E27FC236}">
                <a16:creationId xmlns:a16="http://schemas.microsoft.com/office/drawing/2014/main" id="{957CA324-36A3-496C-8B70-DFC48156CA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46674" b="98122" l="4509" r="43037">
                        <a14:foregroundMark x1="6279" y1="59013" x2="5993" y2="59764"/>
                        <a14:foregroundMark x1="14441" y1="51556" x2="20719" y2="47639"/>
                        <a14:foregroundMark x1="20719" y1="47639" x2="28425" y2="49732"/>
                        <a14:foregroundMark x1="28425" y1="49732" x2="18664" y2="51931"/>
                        <a14:foregroundMark x1="18664" y1="51931" x2="14155" y2="51824"/>
                        <a14:foregroundMark x1="18836" y1="48176" x2="26313" y2="46674"/>
                        <a14:foregroundMark x1="26313" y1="46674" x2="20320" y2="48283"/>
                        <a14:foregroundMark x1="7591" y1="58852" x2="5080" y2="65021"/>
                        <a14:foregroundMark x1="18607" y1="94099" x2="25913" y2="95976"/>
                        <a14:foregroundMark x1="25913" y1="95976" x2="30080" y2="92597"/>
                        <a14:foregroundMark x1="19406" y1="95333" x2="22317" y2="95333"/>
                        <a14:foregroundMark x1="17523" y1="95601" x2="21005" y2="95869"/>
                        <a14:foregroundMark x1="25000" y1="96245" x2="27283" y2="96727"/>
                        <a14:foregroundMark x1="25400" y1="96459" x2="30879" y2="91953"/>
                        <a14:foregroundMark x1="27397" y1="95333" x2="27683" y2="95708"/>
                        <a14:foregroundMark x1="28253" y1="94850" x2="27397" y2="94957"/>
                        <a14:foregroundMark x1="28368" y1="95225" x2="30251" y2="93348"/>
                        <a14:foregroundMark x1="25285" y1="98122" x2="27568" y2="9710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6134" r="52119"/>
          <a:stretch/>
        </p:blipFill>
        <p:spPr bwMode="auto">
          <a:xfrm>
            <a:off x="2939178" y="3558260"/>
            <a:ext cx="2765021" cy="3309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1876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0227204" y="167707"/>
            <a:ext cx="1832441" cy="62303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flipH="1">
            <a:off x="0" y="-7191"/>
            <a:ext cx="2109455" cy="717215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3">
            <a:alphaModFix amt="6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5253815" y="30628"/>
            <a:ext cx="1108543" cy="376905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-1790328">
            <a:off x="3021323" y="65176"/>
            <a:ext cx="440138" cy="44746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-1790328">
            <a:off x="11918335" y="2711035"/>
            <a:ext cx="390577" cy="397075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-1790328">
            <a:off x="412218" y="2424597"/>
            <a:ext cx="424124" cy="431179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-1790328">
            <a:off x="9012313" y="343211"/>
            <a:ext cx="424124" cy="431179"/>
          </a:xfrm>
          <a:prstGeom prst="rect">
            <a:avLst/>
          </a:prstGeom>
        </p:spPr>
      </p:pic>
      <p:graphicFrame>
        <p:nvGraphicFramePr>
          <p:cNvPr id="16" name="Group 150">
            <a:extLst>
              <a:ext uri="{FF2B5EF4-FFF2-40B4-BE49-F238E27FC236}">
                <a16:creationId xmlns:a16="http://schemas.microsoft.com/office/drawing/2014/main" id="{23AE5446-79A6-44CB-99A0-11BE7F17CDB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33546858"/>
              </p:ext>
            </p:extLst>
          </p:nvPr>
        </p:nvGraphicFramePr>
        <p:xfrm>
          <a:off x="174209" y="1557659"/>
          <a:ext cx="11885431" cy="2289951"/>
        </p:xfrm>
        <a:graphic>
          <a:graphicData uri="http://schemas.openxmlformats.org/drawingml/2006/table">
            <a:tbl>
              <a:tblPr/>
              <a:tblGrid>
                <a:gridCol w="18831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3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3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35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335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335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3352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3352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3352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3352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3352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83352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83352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5302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9933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Tháng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9933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33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9933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33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9933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33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9933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33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9933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33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9933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33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9933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33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9933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33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9933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33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9933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33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9933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33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11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9933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33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12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9933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1203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9933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Lượng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33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kumimoji="0" lang="en-US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9933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mưa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33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(mm)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9933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33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9933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33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9933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33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22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9933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33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97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9933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33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226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9933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33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241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9933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33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266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9933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33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293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9933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33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298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9933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33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205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9933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33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93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9933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33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22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9933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7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9933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Mùa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9933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9933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9933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9933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9933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9933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9933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9933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9933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9933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9933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9933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9933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0" name="Group 154">
            <a:extLst>
              <a:ext uri="{FF2B5EF4-FFF2-40B4-BE49-F238E27FC236}">
                <a16:creationId xmlns:a16="http://schemas.microsoft.com/office/drawing/2014/main" id="{A6236CBD-F271-4A9D-AD15-626C2CAC780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05091180"/>
              </p:ext>
            </p:extLst>
          </p:nvPr>
        </p:nvGraphicFramePr>
        <p:xfrm>
          <a:off x="1983034" y="3163406"/>
          <a:ext cx="3427165" cy="685800"/>
        </p:xfrm>
        <a:graphic>
          <a:graphicData uri="http://schemas.openxmlformats.org/drawingml/2006/table">
            <a:tbl>
              <a:tblPr/>
              <a:tblGrid>
                <a:gridCol w="34271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kumimoji="0" 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0" name="Text Box 97">
            <a:extLst>
              <a:ext uri="{FF2B5EF4-FFF2-40B4-BE49-F238E27FC236}">
                <a16:creationId xmlns:a16="http://schemas.microsoft.com/office/drawing/2014/main" id="{66C70808-201F-416E-8E06-E06217928A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8749" y="130925"/>
            <a:ext cx="9941409" cy="1154162"/>
          </a:xfrm>
          <a:prstGeom prst="rect">
            <a:avLst/>
          </a:prstGeom>
          <a:solidFill>
            <a:srgbClr val="00B050"/>
          </a:solidFill>
          <a:ln w="38100">
            <a:solidFill>
              <a:schemeClr val="bg1"/>
            </a:solidFill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Bảng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 </a:t>
            </a:r>
            <a:r>
              <a:rPr kumimoji="0" lang="en-US" altLang="zh-CN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số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 </a:t>
            </a:r>
            <a:r>
              <a:rPr kumimoji="0" lang="en-US" altLang="zh-CN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liệu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 </a:t>
            </a:r>
            <a:r>
              <a:rPr kumimoji="0" lang="en-US" altLang="zh-CN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về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 </a:t>
            </a:r>
            <a:r>
              <a:rPr kumimoji="0" lang="en-US" altLang="zh-CN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lượng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 </a:t>
            </a:r>
            <a:r>
              <a:rPr kumimoji="0" lang="en-US" altLang="zh-CN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mưa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 </a:t>
            </a:r>
            <a:r>
              <a:rPr kumimoji="0" lang="en-US" altLang="zh-CN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trung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 </a:t>
            </a:r>
            <a:r>
              <a:rPr kumimoji="0" lang="en-US" altLang="zh-CN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bình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 </a:t>
            </a:r>
            <a:r>
              <a:rPr kumimoji="0" lang="vi-VN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tháng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 (mm) </a:t>
            </a:r>
            <a:endParaRPr kumimoji="0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mbria" panose="02040503050406030204" pitchFamily="18" charset="0"/>
              <a:ea typeface="SimSun" panose="02010600030101010101" pitchFamily="2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ở </a:t>
            </a:r>
            <a:r>
              <a:rPr kumimoji="0" lang="en-US" altLang="zh-CN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Buôn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 Ma </a:t>
            </a:r>
            <a:r>
              <a:rPr kumimoji="0" lang="en-US" altLang="zh-CN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Thuột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mbria" panose="02040503050406030204" pitchFamily="18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51" name="Rectangle 98">
            <a:extLst>
              <a:ext uri="{FF2B5EF4-FFF2-40B4-BE49-F238E27FC236}">
                <a16:creationId xmlns:a16="http://schemas.microsoft.com/office/drawing/2014/main" id="{B4741E76-25F0-4606-AC00-2038B1DDC2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772" y="4336618"/>
            <a:ext cx="2268729" cy="614123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2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mbria" panose="02040503050406030204" pitchFamily="18" charset="0"/>
              <a:ea typeface="SimSun" panose="02010600030101010101" pitchFamily="2" charset="-122"/>
            </a:endParaRPr>
          </a:p>
        </p:txBody>
      </p:sp>
      <p:sp>
        <p:nvSpPr>
          <p:cNvPr id="52" name="Rectangle 99">
            <a:extLst>
              <a:ext uri="{FF2B5EF4-FFF2-40B4-BE49-F238E27FC236}">
                <a16:creationId xmlns:a16="http://schemas.microsoft.com/office/drawing/2014/main" id="{0BFE3134-46F8-4A4D-8FEF-D8C24BC5AD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606" y="5256736"/>
            <a:ext cx="2305895" cy="603560"/>
          </a:xfrm>
          <a:prstGeom prst="rect">
            <a:avLst/>
          </a:prstGeom>
          <a:solidFill>
            <a:srgbClr val="8FDAFF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SimSun" panose="02010600030101010101" pitchFamily="2" charset="-122"/>
            </a:endParaRPr>
          </a:p>
        </p:txBody>
      </p:sp>
      <p:sp>
        <p:nvSpPr>
          <p:cNvPr id="53" name="Text Box 100">
            <a:extLst>
              <a:ext uri="{FF2B5EF4-FFF2-40B4-BE49-F238E27FC236}">
                <a16:creationId xmlns:a16="http://schemas.microsoft.com/office/drawing/2014/main" id="{46320C50-C4DE-4EDF-AE99-AC7E4848F6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4213" y="4336618"/>
            <a:ext cx="212681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Mùa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 </a:t>
            </a: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khô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mbria" panose="02040503050406030204" pitchFamily="18" charset="0"/>
              <a:ea typeface="SimSun" panose="02010600030101010101" pitchFamily="2" charset="-122"/>
            </a:endParaRPr>
          </a:p>
        </p:txBody>
      </p:sp>
      <p:sp>
        <p:nvSpPr>
          <p:cNvPr id="54" name="Text Box 101">
            <a:extLst>
              <a:ext uri="{FF2B5EF4-FFF2-40B4-BE49-F238E27FC236}">
                <a16:creationId xmlns:a16="http://schemas.microsoft.com/office/drawing/2014/main" id="{3F92DA78-27DA-4679-ADC9-FB09DBD53D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7585" y="5192551"/>
            <a:ext cx="249108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Mùa</a:t>
            </a:r>
            <a:r>
              <a:rPr lang="en-US" altLang="zh-CN" sz="3600" b="1" dirty="0">
                <a:latin typeface="Cambria" panose="02040503050406030204" pitchFamily="18" charset="0"/>
                <a:ea typeface="SimSun" panose="02010600030101010101" pitchFamily="2" charset="-122"/>
              </a:rPr>
              <a:t> </a:t>
            </a:r>
            <a:r>
              <a:rPr kumimoji="0" lang="en-US" altLang="zh-CN" sz="36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mưa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mbria" panose="02040503050406030204" pitchFamily="18" charset="0"/>
              <a:ea typeface="SimSun" panose="02010600030101010101" pitchFamily="2" charset="-122"/>
            </a:endParaRPr>
          </a:p>
        </p:txBody>
      </p:sp>
      <p:graphicFrame>
        <p:nvGraphicFramePr>
          <p:cNvPr id="55" name="Group 136">
            <a:extLst>
              <a:ext uri="{FF2B5EF4-FFF2-40B4-BE49-F238E27FC236}">
                <a16:creationId xmlns:a16="http://schemas.microsoft.com/office/drawing/2014/main" id="{715522A0-3FE9-4FD9-BB13-8511CE5043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899975"/>
              </p:ext>
            </p:extLst>
          </p:nvPr>
        </p:nvGraphicFramePr>
        <p:xfrm>
          <a:off x="5410200" y="3161969"/>
          <a:ext cx="4968240" cy="679458"/>
        </p:xfrm>
        <a:graphic>
          <a:graphicData uri="http://schemas.openxmlformats.org/drawingml/2006/table">
            <a:tbl>
              <a:tblPr/>
              <a:tblGrid>
                <a:gridCol w="496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7945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0000CC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FDA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6" name="Group 128">
            <a:extLst>
              <a:ext uri="{FF2B5EF4-FFF2-40B4-BE49-F238E27FC236}">
                <a16:creationId xmlns:a16="http://schemas.microsoft.com/office/drawing/2014/main" id="{9BC07A80-30E2-4AA7-9347-37980CC7DC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69712"/>
              </p:ext>
            </p:extLst>
          </p:nvPr>
        </p:nvGraphicFramePr>
        <p:xfrm>
          <a:off x="10378440" y="3163406"/>
          <a:ext cx="1681200" cy="685800"/>
        </p:xfrm>
        <a:graphic>
          <a:graphicData uri="http://schemas.openxmlformats.org/drawingml/2006/table">
            <a:tbl>
              <a:tblPr/>
              <a:tblGrid>
                <a:gridCol w="1681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7" name="TextBox 56">
            <a:extLst>
              <a:ext uri="{FF2B5EF4-FFF2-40B4-BE49-F238E27FC236}">
                <a16:creationId xmlns:a16="http://schemas.microsoft.com/office/drawing/2014/main" id="{1BC1A350-6B40-40C6-A09F-8B20B00C26C6}"/>
              </a:ext>
            </a:extLst>
          </p:cNvPr>
          <p:cNvSpPr txBox="1"/>
          <p:nvPr/>
        </p:nvSpPr>
        <p:spPr>
          <a:xfrm>
            <a:off x="3280855" y="4032286"/>
            <a:ext cx="7759302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Dot"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cs typeface="Times New Roman" panose="02020603050405020304" pitchFamily="18" charset="0"/>
              </a:rPr>
              <a:t>Mùa</a:t>
            </a:r>
            <a:r>
              <a:rPr kumimoji="0" lang="en-US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cs typeface="Times New Roman" panose="02020603050405020304" pitchFamily="18" charset="0"/>
              </a:rPr>
              <a:t>mưa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cs typeface="Times New Roman" panose="02020603050405020304" pitchFamily="18" charset="0"/>
              </a:rPr>
              <a:t>vào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cs typeface="Times New Roman" panose="02020603050405020304" pitchFamily="18" charset="0"/>
              </a:rPr>
              <a:t>những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cs typeface="Times New Roman" panose="02020603050405020304" pitchFamily="18" charset="0"/>
              </a:rPr>
              <a:t>tháng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cs typeface="Times New Roman" panose="02020603050405020304" pitchFamily="18" charset="0"/>
              </a:rPr>
              <a:t>nào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E481949A-3039-4AE2-A919-EA67F229ACB3}"/>
              </a:ext>
            </a:extLst>
          </p:cNvPr>
          <p:cNvSpPr txBox="1"/>
          <p:nvPr/>
        </p:nvSpPr>
        <p:spPr>
          <a:xfrm>
            <a:off x="3280855" y="4744509"/>
            <a:ext cx="7759302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Dot"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cs typeface="Times New Roman" panose="02020603050405020304" pitchFamily="18" charset="0"/>
              </a:rPr>
              <a:t>Mùa</a:t>
            </a:r>
            <a:r>
              <a:rPr kumimoji="0" lang="en-US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cs typeface="Times New Roman" panose="02020603050405020304" pitchFamily="18" charset="0"/>
              </a:rPr>
              <a:t>khô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cs typeface="Times New Roman" panose="02020603050405020304" pitchFamily="18" charset="0"/>
              </a:rPr>
              <a:t>vào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cs typeface="Times New Roman" panose="02020603050405020304" pitchFamily="18" charset="0"/>
              </a:rPr>
              <a:t>những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cs typeface="Times New Roman" panose="02020603050405020304" pitchFamily="18" charset="0"/>
              </a:rPr>
              <a:t>tháng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cs typeface="Times New Roman" panose="02020603050405020304" pitchFamily="18" charset="0"/>
              </a:rPr>
              <a:t>nào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6FC296E8-BBF8-4107-9036-5AFD3153CB8B}"/>
              </a:ext>
            </a:extLst>
          </p:cNvPr>
          <p:cNvSpPr txBox="1"/>
          <p:nvPr/>
        </p:nvSpPr>
        <p:spPr>
          <a:xfrm>
            <a:off x="12564723" y="61386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60" name="Hộp Văn bản 1">
            <a:extLst>
              <a:ext uri="{FF2B5EF4-FFF2-40B4-BE49-F238E27FC236}">
                <a16:creationId xmlns:a16="http://schemas.microsoft.com/office/drawing/2014/main" id="{10B8D486-40BA-44EB-81FC-65E8114157A3}"/>
              </a:ext>
            </a:extLst>
          </p:cNvPr>
          <p:cNvSpPr txBox="1"/>
          <p:nvPr/>
        </p:nvSpPr>
        <p:spPr>
          <a:xfrm>
            <a:off x="3280856" y="5453357"/>
            <a:ext cx="7759302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cs typeface="Times New Roman" panose="02020603050405020304" pitchFamily="18" charset="0"/>
              </a:rPr>
              <a:t>Tính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cs typeface="Times New Roman" panose="02020603050405020304" pitchFamily="18" charset="0"/>
              </a:rPr>
              <a:t>tổng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cs typeface="Times New Roman" panose="02020603050405020304" pitchFamily="18" charset="0"/>
              </a:rPr>
              <a:t>lượng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cs typeface="Times New Roman" panose="02020603050405020304" pitchFamily="18" charset="0"/>
              </a:rPr>
              <a:t>mưa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cs typeface="Times New Roman" panose="02020603050405020304" pitchFamily="18" charset="0"/>
              </a:rPr>
              <a:t>của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cs typeface="Times New Roman" panose="02020603050405020304" pitchFamily="18" charset="0"/>
              </a:rPr>
              <a:t>mùa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cs typeface="Times New Roman" panose="02020603050405020304" pitchFamily="18" charset="0"/>
              </a:rPr>
              <a:t>mưa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cs typeface="Times New Roman" panose="02020603050405020304" pitchFamily="18" charset="0"/>
              </a:rPr>
              <a:t>mùa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cs typeface="Times New Roman" panose="02020603050405020304" pitchFamily="18" charset="0"/>
              </a:rPr>
              <a:t>khô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cs typeface="Times New Roman" panose="02020603050405020304" pitchFamily="18" charset="0"/>
              </a:rPr>
              <a:t>?</a:t>
            </a:r>
            <a:endParaRPr kumimoji="0" lang="vi-VN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5122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1" grpId="0" animBg="1"/>
      <p:bldP spid="52" grpId="0" animBg="1"/>
      <p:bldP spid="53" grpId="0"/>
      <p:bldP spid="54" grpId="0"/>
      <p:bldP spid="57" grpId="0" animBg="1"/>
      <p:bldP spid="58" grpId="0" animBg="1"/>
      <p:bldP spid="59" grpId="0"/>
      <p:bldP spid="6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410199" y="1557659"/>
            <a:ext cx="4968241" cy="1621299"/>
          </a:xfrm>
          <a:prstGeom prst="rect">
            <a:avLst/>
          </a:prstGeom>
          <a:solidFill>
            <a:schemeClr val="bg1">
              <a:alpha val="9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0227204" y="167707"/>
            <a:ext cx="1832441" cy="62303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flipH="1">
            <a:off x="0" y="-7191"/>
            <a:ext cx="2109455" cy="717215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3">
            <a:alphaModFix amt="6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5253815" y="30628"/>
            <a:ext cx="1108543" cy="376905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-1790328">
            <a:off x="3021323" y="65176"/>
            <a:ext cx="440138" cy="44746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-1790328">
            <a:off x="11918335" y="2711035"/>
            <a:ext cx="390577" cy="397075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-1790328">
            <a:off x="412218" y="2424597"/>
            <a:ext cx="424124" cy="431179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-1790328">
            <a:off x="9012313" y="343211"/>
            <a:ext cx="424124" cy="431179"/>
          </a:xfrm>
          <a:prstGeom prst="rect">
            <a:avLst/>
          </a:prstGeom>
        </p:spPr>
      </p:pic>
      <p:graphicFrame>
        <p:nvGraphicFramePr>
          <p:cNvPr id="16" name="Group 150">
            <a:extLst>
              <a:ext uri="{FF2B5EF4-FFF2-40B4-BE49-F238E27FC236}">
                <a16:creationId xmlns:a16="http://schemas.microsoft.com/office/drawing/2014/main" id="{23AE5446-79A6-44CB-99A0-11BE7F17CDB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34688100"/>
              </p:ext>
            </p:extLst>
          </p:nvPr>
        </p:nvGraphicFramePr>
        <p:xfrm>
          <a:off x="157606" y="1535996"/>
          <a:ext cx="11885431" cy="2289951"/>
        </p:xfrm>
        <a:graphic>
          <a:graphicData uri="http://schemas.openxmlformats.org/drawingml/2006/table">
            <a:tbl>
              <a:tblPr/>
              <a:tblGrid>
                <a:gridCol w="18831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3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3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35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335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335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3352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3352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3352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3352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3352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83352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83352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5302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2800" b="0" i="0" u="none" strike="noStrike" cap="none" spc="0" normalizeH="0" baseline="0" dirty="0" err="1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Tháng</a:t>
                      </a:r>
                      <a:endParaRPr kumimoji="0" lang="en-US" sz="2800" b="0" i="0" u="none" strike="noStrike" cap="none" spc="0" normalizeH="0" baseline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2800" b="0" i="0" u="none" strike="noStrike" cap="none" spc="0" normalizeH="0" baseline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endParaRPr kumimoji="0" lang="en-US" sz="2800" b="0" i="0" u="none" strike="noStrike" cap="none" spc="0" normalizeH="0" baseline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2800" b="0" i="0" u="none" strike="noStrike" cap="none" spc="0" normalizeH="0" baseline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endParaRPr kumimoji="0" lang="en-US" sz="2800" b="0" i="0" u="none" strike="noStrike" cap="none" spc="0" normalizeH="0" baseline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2800" b="0" i="0" u="none" strike="noStrike" cap="none" spc="0" normalizeH="0" baseline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  <a:endParaRPr kumimoji="0" lang="en-US" sz="2800" b="0" i="0" u="none" strike="noStrike" cap="none" spc="0" normalizeH="0" baseline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2800" b="0" i="0" u="none" strike="noStrike" cap="none" spc="0" normalizeH="0" baseline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  <a:endParaRPr kumimoji="0" lang="en-US" sz="2800" b="0" i="0" u="none" strike="noStrike" cap="none" spc="0" normalizeH="0" baseline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2800" b="0" i="0" u="none" strike="noStrike" cap="none" spc="0" normalizeH="0" baseline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</a:t>
                      </a:r>
                      <a:endParaRPr kumimoji="0" lang="en-US" sz="2800" b="0" i="0" u="none" strike="noStrike" cap="none" spc="0" normalizeH="0" baseline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2800" b="0" i="0" u="none" strike="noStrike" cap="none" spc="0" normalizeH="0" baseline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</a:t>
                      </a:r>
                      <a:endParaRPr kumimoji="0" lang="en-US" sz="2800" b="0" i="0" u="none" strike="noStrike" cap="none" spc="0" normalizeH="0" baseline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2800" b="0" i="0" u="none" strike="noStrike" cap="none" spc="0" normalizeH="0" baseline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</a:t>
                      </a:r>
                      <a:endParaRPr kumimoji="0" lang="en-US" sz="2800" b="0" i="0" u="none" strike="noStrike" cap="none" spc="0" normalizeH="0" baseline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2800" b="0" i="0" u="none" strike="noStrike" cap="none" spc="0" normalizeH="0" baseline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</a:t>
                      </a:r>
                      <a:endParaRPr kumimoji="0" lang="en-US" sz="2800" b="0" i="0" u="none" strike="noStrike" cap="none" spc="0" normalizeH="0" baseline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2800" b="0" i="0" u="none" strike="noStrike" cap="none" spc="0" normalizeH="0" baseline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</a:t>
                      </a:r>
                      <a:endParaRPr kumimoji="0" lang="en-US" sz="2800" b="0" i="0" u="none" strike="noStrike" cap="none" spc="0" normalizeH="0" baseline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2800" b="0" i="0" u="none" strike="noStrike" cap="none" spc="0" normalizeH="0" baseline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</a:t>
                      </a:r>
                      <a:endParaRPr kumimoji="0" lang="en-US" sz="2800" b="0" i="0" u="none" strike="noStrike" cap="none" spc="0" normalizeH="0" baseline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2800" b="0" i="0" u="none" strike="noStrike" cap="none" spc="0" normalizeH="0" baseline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11</a:t>
                      </a:r>
                      <a:endParaRPr kumimoji="0" lang="en-US" sz="2800" b="0" i="0" u="none" strike="noStrike" cap="none" spc="0" normalizeH="0" baseline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2800" b="0" i="0" u="none" strike="noStrike" cap="none" spc="0" normalizeH="0" baseline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12</a:t>
                      </a:r>
                      <a:endParaRPr kumimoji="0" lang="en-US" sz="2800" b="0" i="0" u="none" strike="noStrike" cap="none" spc="0" normalizeH="0" baseline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1203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2800" b="0" i="0" u="none" strike="noStrike" cap="none" spc="0" normalizeH="0" baseline="0" dirty="0" err="1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Lượng</a:t>
                      </a:r>
                      <a:r>
                        <a:rPr kumimoji="0" lang="en-US" sz="2800" b="0" i="0" u="none" strike="noStrike" cap="none" spc="0" normalizeH="0" baseline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kumimoji="0" lang="en-US" sz="2800" b="0" i="0" u="none" strike="noStrike" cap="none" spc="0" normalizeH="0" baseline="0" dirty="0" err="1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mưa</a:t>
                      </a:r>
                      <a:r>
                        <a:rPr kumimoji="0" lang="en-US" sz="2800" b="0" i="0" u="none" strike="noStrike" cap="none" spc="0" normalizeH="0" baseline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(mm)</a:t>
                      </a:r>
                      <a:endParaRPr kumimoji="0" lang="en-US" sz="2800" b="0" i="0" u="none" strike="noStrike" cap="none" spc="0" normalizeH="0" baseline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3000" b="0" i="0" u="none" strike="noStrike" cap="none" spc="0" normalizeH="0" baseline="0" dirty="0" smtClean="0">
                          <a:ln w="0"/>
                          <a:solidFill>
                            <a:srgbClr val="C00000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  <a:endParaRPr kumimoji="0" lang="en-US" sz="3000" b="0" i="0" u="none" strike="noStrike" cap="none" spc="0" normalizeH="0" baseline="0" dirty="0">
                        <a:ln w="0"/>
                        <a:solidFill>
                          <a:srgbClr val="C00000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3000" b="0" i="0" u="none" strike="noStrike" cap="none" spc="0" normalizeH="0" baseline="0" dirty="0" smtClean="0">
                          <a:ln w="0"/>
                          <a:solidFill>
                            <a:srgbClr val="C00000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</a:t>
                      </a:r>
                      <a:endParaRPr kumimoji="0" lang="en-US" sz="3000" b="0" i="0" u="none" strike="noStrike" cap="none" spc="0" normalizeH="0" baseline="0" dirty="0">
                        <a:ln w="0"/>
                        <a:solidFill>
                          <a:srgbClr val="C00000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3000" b="0" i="0" u="none" strike="noStrike" cap="none" spc="0" normalizeH="0" baseline="0" dirty="0" smtClean="0">
                          <a:ln w="0"/>
                          <a:solidFill>
                            <a:srgbClr val="C00000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22</a:t>
                      </a:r>
                      <a:endParaRPr kumimoji="0" lang="en-US" sz="3000" b="0" i="0" u="none" strike="noStrike" cap="none" spc="0" normalizeH="0" baseline="0" dirty="0">
                        <a:ln w="0"/>
                        <a:solidFill>
                          <a:srgbClr val="C00000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3000" b="0" i="0" u="none" strike="noStrike" cap="none" spc="0" normalizeH="0" baseline="0" dirty="0" smtClean="0">
                          <a:ln w="0"/>
                          <a:solidFill>
                            <a:srgbClr val="C00000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97</a:t>
                      </a:r>
                      <a:endParaRPr kumimoji="0" lang="en-US" sz="3000" b="0" i="0" u="none" strike="noStrike" cap="none" spc="0" normalizeH="0" baseline="0" dirty="0">
                        <a:ln w="0"/>
                        <a:solidFill>
                          <a:srgbClr val="C00000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3000" b="0" i="0" u="none" strike="noStrike" cap="none" spc="0" normalizeH="0" baseline="0" dirty="0" smtClean="0">
                          <a:ln w="0"/>
                          <a:solidFill>
                            <a:srgbClr val="C00000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226</a:t>
                      </a:r>
                      <a:endParaRPr kumimoji="0" lang="en-US" sz="3000" b="0" i="0" u="none" strike="noStrike" cap="none" spc="0" normalizeH="0" baseline="0" dirty="0">
                        <a:ln w="0"/>
                        <a:solidFill>
                          <a:srgbClr val="C00000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3000" b="0" i="0" u="none" strike="noStrike" cap="none" spc="0" normalizeH="0" baseline="0" dirty="0" smtClean="0">
                          <a:ln w="0"/>
                          <a:solidFill>
                            <a:srgbClr val="C00000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241</a:t>
                      </a:r>
                      <a:endParaRPr kumimoji="0" lang="en-US" sz="3000" b="0" i="0" u="none" strike="noStrike" cap="none" spc="0" normalizeH="0" baseline="0" dirty="0">
                        <a:ln w="0"/>
                        <a:solidFill>
                          <a:srgbClr val="C00000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3000" b="0" i="0" u="none" strike="noStrike" cap="none" spc="0" normalizeH="0" baseline="0" dirty="0" smtClean="0">
                          <a:ln w="0"/>
                          <a:solidFill>
                            <a:srgbClr val="C00000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266</a:t>
                      </a:r>
                      <a:endParaRPr kumimoji="0" lang="en-US" sz="3000" b="0" i="0" u="none" strike="noStrike" cap="none" spc="0" normalizeH="0" baseline="0" dirty="0">
                        <a:ln w="0"/>
                        <a:solidFill>
                          <a:srgbClr val="C00000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3000" b="0" i="0" u="none" strike="noStrike" cap="none" spc="0" normalizeH="0" baseline="0" dirty="0" smtClean="0">
                          <a:ln w="0"/>
                          <a:solidFill>
                            <a:srgbClr val="C00000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293</a:t>
                      </a:r>
                      <a:endParaRPr kumimoji="0" lang="en-US" sz="3000" b="0" i="0" u="none" strike="noStrike" cap="none" spc="0" normalizeH="0" baseline="0" dirty="0">
                        <a:ln w="0"/>
                        <a:solidFill>
                          <a:srgbClr val="C00000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3000" b="0" i="0" u="none" strike="noStrike" cap="none" spc="0" normalizeH="0" baseline="0" dirty="0" smtClean="0">
                          <a:ln w="0"/>
                          <a:solidFill>
                            <a:srgbClr val="C00000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298</a:t>
                      </a:r>
                      <a:endParaRPr kumimoji="0" lang="en-US" sz="3000" b="0" i="0" u="none" strike="noStrike" cap="none" spc="0" normalizeH="0" baseline="0" dirty="0">
                        <a:ln w="0"/>
                        <a:solidFill>
                          <a:srgbClr val="C00000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3000" b="0" i="0" u="none" strike="noStrike" cap="none" spc="0" normalizeH="0" baseline="0" dirty="0" smtClean="0">
                          <a:ln w="0"/>
                          <a:solidFill>
                            <a:srgbClr val="C00000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205</a:t>
                      </a:r>
                      <a:endParaRPr kumimoji="0" lang="en-US" sz="3000" b="0" i="0" u="none" strike="noStrike" cap="none" spc="0" normalizeH="0" baseline="0" dirty="0">
                        <a:ln w="0"/>
                        <a:solidFill>
                          <a:srgbClr val="C00000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3000" b="0" i="0" u="none" strike="noStrike" cap="none" spc="0" normalizeH="0" baseline="0" dirty="0" smtClean="0">
                          <a:ln w="0"/>
                          <a:solidFill>
                            <a:srgbClr val="C00000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93</a:t>
                      </a:r>
                      <a:endParaRPr kumimoji="0" lang="en-US" sz="3000" b="0" i="0" u="none" strike="noStrike" cap="none" spc="0" normalizeH="0" baseline="0" dirty="0">
                        <a:ln w="0"/>
                        <a:solidFill>
                          <a:srgbClr val="C00000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3000" b="0" i="0" u="none" strike="noStrike" cap="none" spc="0" normalizeH="0" baseline="0" dirty="0" smtClean="0">
                          <a:ln w="0"/>
                          <a:solidFill>
                            <a:srgbClr val="C00000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22</a:t>
                      </a:r>
                      <a:endParaRPr kumimoji="0" lang="en-US" sz="3000" b="0" i="0" u="none" strike="noStrike" cap="none" spc="0" normalizeH="0" baseline="0" dirty="0">
                        <a:ln w="0"/>
                        <a:solidFill>
                          <a:srgbClr val="C00000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7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2800" b="0" i="0" u="none" strike="noStrike" cap="none" spc="0" normalizeH="0" baseline="0" dirty="0" err="1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Mùa</a:t>
                      </a:r>
                      <a:endParaRPr kumimoji="0" lang="en-US" sz="2800" b="0" i="0" u="none" strike="noStrike" cap="none" spc="0" normalizeH="0" baseline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kumimoji="0" lang="en-US" sz="2800" b="0" i="0" u="none" strike="noStrike" cap="none" spc="0" normalizeH="0" baseline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kumimoji="0" lang="en-US" sz="2800" b="0" i="0" u="none" strike="noStrike" cap="none" spc="0" normalizeH="0" baseline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kumimoji="0" lang="en-US" sz="2800" b="0" i="0" u="none" strike="noStrike" cap="none" spc="0" normalizeH="0" baseline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kumimoji="0" lang="en-US" sz="2800" b="0" i="0" u="none" strike="noStrike" cap="none" spc="0" normalizeH="0" baseline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kumimoji="0" lang="en-US" sz="2800" b="0" i="0" u="none" strike="noStrike" cap="none" spc="0" normalizeH="0" baseline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kumimoji="0" lang="en-US" sz="2800" b="0" i="0" u="none" strike="noStrike" cap="none" spc="0" normalizeH="0" baseline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kumimoji="0" lang="en-US" sz="2800" b="0" i="0" u="none" strike="noStrike" cap="none" spc="0" normalizeH="0" baseline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kumimoji="0" lang="en-US" sz="2800" b="0" i="0" u="none" strike="noStrike" cap="none" spc="0" normalizeH="0" baseline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kumimoji="0" lang="en-US" sz="2800" b="0" i="0" u="none" strike="noStrike" cap="none" spc="0" normalizeH="0" baseline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kumimoji="0" lang="en-US" sz="2800" b="0" i="0" u="none" strike="noStrike" cap="none" spc="0" normalizeH="0" baseline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kumimoji="0" lang="en-US" sz="2800" b="0" i="0" u="none" strike="noStrike" cap="none" spc="0" normalizeH="0" baseline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kumimoji="0" lang="en-US" sz="2800" b="0" i="0" u="none" strike="noStrike" cap="none" spc="0" normalizeH="0" baseline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0" name="Group 154">
            <a:extLst>
              <a:ext uri="{FF2B5EF4-FFF2-40B4-BE49-F238E27FC236}">
                <a16:creationId xmlns:a16="http://schemas.microsoft.com/office/drawing/2014/main" id="{A6236CBD-F271-4A9D-AD15-626C2CAC780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05091180"/>
              </p:ext>
            </p:extLst>
          </p:nvPr>
        </p:nvGraphicFramePr>
        <p:xfrm>
          <a:off x="1983034" y="3163406"/>
          <a:ext cx="3427165" cy="685800"/>
        </p:xfrm>
        <a:graphic>
          <a:graphicData uri="http://schemas.openxmlformats.org/drawingml/2006/table">
            <a:tbl>
              <a:tblPr/>
              <a:tblGrid>
                <a:gridCol w="34271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kumimoji="0" 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0" name="Text Box 97">
            <a:extLst>
              <a:ext uri="{FF2B5EF4-FFF2-40B4-BE49-F238E27FC236}">
                <a16:creationId xmlns:a16="http://schemas.microsoft.com/office/drawing/2014/main" id="{66C70808-201F-416E-8E06-E06217928A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8749" y="130925"/>
            <a:ext cx="9941409" cy="1154162"/>
          </a:xfrm>
          <a:prstGeom prst="rect">
            <a:avLst/>
          </a:prstGeom>
          <a:solidFill>
            <a:srgbClr val="00B050"/>
          </a:solidFill>
          <a:ln w="38100">
            <a:solidFill>
              <a:schemeClr val="bg1"/>
            </a:solidFill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Bảng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 </a:t>
            </a:r>
            <a:r>
              <a:rPr kumimoji="0" lang="en-US" altLang="zh-CN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số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 </a:t>
            </a:r>
            <a:r>
              <a:rPr kumimoji="0" lang="en-US" altLang="zh-CN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liệu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 </a:t>
            </a:r>
            <a:r>
              <a:rPr kumimoji="0" lang="en-US" altLang="zh-CN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về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 </a:t>
            </a:r>
            <a:r>
              <a:rPr kumimoji="0" lang="en-US" altLang="zh-CN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lượng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 </a:t>
            </a:r>
            <a:r>
              <a:rPr kumimoji="0" lang="en-US" altLang="zh-CN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mưa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 </a:t>
            </a:r>
            <a:r>
              <a:rPr kumimoji="0" lang="en-US" altLang="zh-CN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trung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 </a:t>
            </a:r>
            <a:r>
              <a:rPr kumimoji="0" lang="en-US" altLang="zh-CN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bình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 </a:t>
            </a:r>
            <a:r>
              <a:rPr kumimoji="0" lang="vi-VN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tháng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 (mm) </a:t>
            </a:r>
            <a:endParaRPr kumimoji="0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mbria" panose="02040503050406030204" pitchFamily="18" charset="0"/>
              <a:ea typeface="SimSun" panose="02010600030101010101" pitchFamily="2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ở </a:t>
            </a:r>
            <a:r>
              <a:rPr kumimoji="0" lang="en-US" altLang="zh-CN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Buôn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 Ma </a:t>
            </a:r>
            <a:r>
              <a:rPr kumimoji="0" lang="en-US" altLang="zh-CN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Thuột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mbria" panose="02040503050406030204" pitchFamily="18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51" name="Rectangle 98">
            <a:extLst>
              <a:ext uri="{FF2B5EF4-FFF2-40B4-BE49-F238E27FC236}">
                <a16:creationId xmlns:a16="http://schemas.microsoft.com/office/drawing/2014/main" id="{B4741E76-25F0-4606-AC00-2038B1DDC2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772" y="4336618"/>
            <a:ext cx="2268729" cy="614123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2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mbria" panose="02040503050406030204" pitchFamily="18" charset="0"/>
              <a:ea typeface="SimSun" panose="02010600030101010101" pitchFamily="2" charset="-122"/>
            </a:endParaRPr>
          </a:p>
        </p:txBody>
      </p:sp>
      <p:sp>
        <p:nvSpPr>
          <p:cNvPr id="52" name="Rectangle 99">
            <a:extLst>
              <a:ext uri="{FF2B5EF4-FFF2-40B4-BE49-F238E27FC236}">
                <a16:creationId xmlns:a16="http://schemas.microsoft.com/office/drawing/2014/main" id="{0BFE3134-46F8-4A4D-8FEF-D8C24BC5AD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606" y="5256736"/>
            <a:ext cx="2305895" cy="603560"/>
          </a:xfrm>
          <a:prstGeom prst="rect">
            <a:avLst/>
          </a:prstGeom>
          <a:solidFill>
            <a:srgbClr val="8FDAFF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SimSun" panose="02010600030101010101" pitchFamily="2" charset="-122"/>
            </a:endParaRPr>
          </a:p>
        </p:txBody>
      </p:sp>
      <p:sp>
        <p:nvSpPr>
          <p:cNvPr id="53" name="Text Box 100">
            <a:extLst>
              <a:ext uri="{FF2B5EF4-FFF2-40B4-BE49-F238E27FC236}">
                <a16:creationId xmlns:a16="http://schemas.microsoft.com/office/drawing/2014/main" id="{46320C50-C4DE-4EDF-AE99-AC7E4848F6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4213" y="4336618"/>
            <a:ext cx="212681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Mùa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 </a:t>
            </a: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khô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mbria" panose="02040503050406030204" pitchFamily="18" charset="0"/>
              <a:ea typeface="SimSun" panose="02010600030101010101" pitchFamily="2" charset="-122"/>
            </a:endParaRPr>
          </a:p>
        </p:txBody>
      </p:sp>
      <p:sp>
        <p:nvSpPr>
          <p:cNvPr id="54" name="Text Box 101">
            <a:extLst>
              <a:ext uri="{FF2B5EF4-FFF2-40B4-BE49-F238E27FC236}">
                <a16:creationId xmlns:a16="http://schemas.microsoft.com/office/drawing/2014/main" id="{3F92DA78-27DA-4679-ADC9-FB09DBD53D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7585" y="5192551"/>
            <a:ext cx="249108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Mùa</a:t>
            </a:r>
            <a:r>
              <a:rPr lang="en-US" altLang="zh-CN" sz="3600" b="1" dirty="0">
                <a:latin typeface="Cambria" panose="02040503050406030204" pitchFamily="18" charset="0"/>
                <a:ea typeface="SimSun" panose="02010600030101010101" pitchFamily="2" charset="-122"/>
              </a:rPr>
              <a:t> </a:t>
            </a:r>
            <a:r>
              <a:rPr kumimoji="0" lang="en-US" altLang="zh-CN" sz="36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mưa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mbria" panose="02040503050406030204" pitchFamily="18" charset="0"/>
              <a:ea typeface="SimSun" panose="02010600030101010101" pitchFamily="2" charset="-122"/>
            </a:endParaRPr>
          </a:p>
        </p:txBody>
      </p:sp>
      <p:graphicFrame>
        <p:nvGraphicFramePr>
          <p:cNvPr id="55" name="Group 136">
            <a:extLst>
              <a:ext uri="{FF2B5EF4-FFF2-40B4-BE49-F238E27FC236}">
                <a16:creationId xmlns:a16="http://schemas.microsoft.com/office/drawing/2014/main" id="{715522A0-3FE9-4FD9-BB13-8511CE5043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899975"/>
              </p:ext>
            </p:extLst>
          </p:nvPr>
        </p:nvGraphicFramePr>
        <p:xfrm>
          <a:off x="5410200" y="3161969"/>
          <a:ext cx="4968240" cy="679458"/>
        </p:xfrm>
        <a:graphic>
          <a:graphicData uri="http://schemas.openxmlformats.org/drawingml/2006/table">
            <a:tbl>
              <a:tblPr/>
              <a:tblGrid>
                <a:gridCol w="496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7945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0000CC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FDA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6" name="Group 128">
            <a:extLst>
              <a:ext uri="{FF2B5EF4-FFF2-40B4-BE49-F238E27FC236}">
                <a16:creationId xmlns:a16="http://schemas.microsoft.com/office/drawing/2014/main" id="{9BC07A80-30E2-4AA7-9347-37980CC7DC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69712"/>
              </p:ext>
            </p:extLst>
          </p:nvPr>
        </p:nvGraphicFramePr>
        <p:xfrm>
          <a:off x="10378440" y="3163406"/>
          <a:ext cx="1681200" cy="685800"/>
        </p:xfrm>
        <a:graphic>
          <a:graphicData uri="http://schemas.openxmlformats.org/drawingml/2006/table">
            <a:tbl>
              <a:tblPr/>
              <a:tblGrid>
                <a:gridCol w="1681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7" name="TextBox 56">
            <a:extLst>
              <a:ext uri="{FF2B5EF4-FFF2-40B4-BE49-F238E27FC236}">
                <a16:creationId xmlns:a16="http://schemas.microsoft.com/office/drawing/2014/main" id="{1BC1A350-6B40-40C6-A09F-8B20B00C26C6}"/>
              </a:ext>
            </a:extLst>
          </p:cNvPr>
          <p:cNvSpPr txBox="1"/>
          <p:nvPr/>
        </p:nvSpPr>
        <p:spPr>
          <a:xfrm>
            <a:off x="3280855" y="4032286"/>
            <a:ext cx="7759302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Dot"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cs typeface="Times New Roman" panose="02020603050405020304" pitchFamily="18" charset="0"/>
              </a:rPr>
              <a:t>Mùa</a:t>
            </a:r>
            <a:r>
              <a:rPr kumimoji="0" lang="en-US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cs typeface="Times New Roman" panose="02020603050405020304" pitchFamily="18" charset="0"/>
              </a:rPr>
              <a:t>mưa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cs typeface="Times New Roman" panose="02020603050405020304" pitchFamily="18" charset="0"/>
              </a:rPr>
              <a:t>vào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cs typeface="Times New Roman" panose="02020603050405020304" pitchFamily="18" charset="0"/>
              </a:rPr>
              <a:t>những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cs typeface="Times New Roman" panose="02020603050405020304" pitchFamily="18" charset="0"/>
              </a:rPr>
              <a:t>tháng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cs typeface="Times New Roman" panose="02020603050405020304" pitchFamily="18" charset="0"/>
              </a:rPr>
              <a:t>nào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6FC296E8-BBF8-4107-9036-5AFD3153CB8B}"/>
              </a:ext>
            </a:extLst>
          </p:cNvPr>
          <p:cNvSpPr txBox="1"/>
          <p:nvPr/>
        </p:nvSpPr>
        <p:spPr>
          <a:xfrm>
            <a:off x="12564723" y="61386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BC1A350-6B40-40C6-A09F-8B20B00C26C6}"/>
              </a:ext>
            </a:extLst>
          </p:cNvPr>
          <p:cNvSpPr txBox="1"/>
          <p:nvPr/>
        </p:nvSpPr>
        <p:spPr>
          <a:xfrm>
            <a:off x="3280855" y="5122571"/>
            <a:ext cx="7759302" cy="646331"/>
          </a:xfrm>
          <a:prstGeom prst="rect">
            <a:avLst/>
          </a:prstGeom>
          <a:solidFill>
            <a:srgbClr val="8FDAFF"/>
          </a:solidFill>
          <a:ln>
            <a:solidFill>
              <a:schemeClr val="tx1"/>
            </a:solidFill>
            <a:prstDash val="dashDot"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ambria" panose="02040503050406030204" pitchFamily="18" charset="0"/>
                <a:cs typeface="Times New Roman" panose="02020603050405020304" pitchFamily="18" charset="0"/>
              </a:rPr>
              <a:t>Mùa</a:t>
            </a:r>
            <a:r>
              <a:rPr kumimoji="0" lang="en-US" altLang="en-US" sz="36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36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Cambria" panose="02040503050406030204" pitchFamily="18" charset="0"/>
                <a:cs typeface="Times New Roman" panose="02020603050405020304" pitchFamily="18" charset="0"/>
              </a:rPr>
              <a:t>mưa</a:t>
            </a:r>
            <a:r>
              <a:rPr kumimoji="0" lang="en-US" altLang="en-US" sz="36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Cambria" panose="02040503050406030204" pitchFamily="18" charset="0"/>
                <a:cs typeface="Times New Roman" panose="02020603050405020304" pitchFamily="18" charset="0"/>
              </a:rPr>
              <a:t>: </a:t>
            </a:r>
            <a:r>
              <a:rPr kumimoji="0" lang="en-US" altLang="en-US" sz="36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Cambria" panose="02040503050406030204" pitchFamily="18" charset="0"/>
                <a:cs typeface="Times New Roman" panose="02020603050405020304" pitchFamily="18" charset="0"/>
              </a:rPr>
              <a:t>Tháng</a:t>
            </a:r>
            <a:r>
              <a:rPr kumimoji="0" lang="en-US" altLang="en-US" sz="36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Cambria" panose="02040503050406030204" pitchFamily="18" charset="0"/>
                <a:cs typeface="Times New Roman" panose="02020603050405020304" pitchFamily="18" charset="0"/>
              </a:rPr>
              <a:t> 5, 6, 7, 8, 9, 10</a:t>
            </a:r>
            <a:endParaRPr kumimoji="0" lang="en-US" altLang="en-US" sz="3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3892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0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57" grpId="0" animBg="1"/>
      <p:bldP spid="2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2124697" y="1526017"/>
            <a:ext cx="3300743" cy="1621299"/>
          </a:xfrm>
          <a:prstGeom prst="rect">
            <a:avLst/>
          </a:prstGeom>
          <a:solidFill>
            <a:schemeClr val="bg1">
              <a:alpha val="9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10408920" y="1557659"/>
            <a:ext cx="1676400" cy="1621299"/>
          </a:xfrm>
          <a:prstGeom prst="rect">
            <a:avLst/>
          </a:prstGeom>
          <a:solidFill>
            <a:schemeClr val="bg1">
              <a:alpha val="9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0227204" y="167707"/>
            <a:ext cx="1832441" cy="62303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flipH="1">
            <a:off x="0" y="-7191"/>
            <a:ext cx="2109455" cy="717215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3">
            <a:alphaModFix amt="6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5253815" y="30628"/>
            <a:ext cx="1108543" cy="376905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-1790328">
            <a:off x="3021323" y="65176"/>
            <a:ext cx="440138" cy="44746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-1790328">
            <a:off x="11918335" y="2711035"/>
            <a:ext cx="390577" cy="397075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-1790328">
            <a:off x="412218" y="2424597"/>
            <a:ext cx="424124" cy="431179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-1790328">
            <a:off x="9012313" y="343211"/>
            <a:ext cx="424124" cy="431179"/>
          </a:xfrm>
          <a:prstGeom prst="rect">
            <a:avLst/>
          </a:prstGeom>
        </p:spPr>
      </p:pic>
      <p:graphicFrame>
        <p:nvGraphicFramePr>
          <p:cNvPr id="16" name="Group 150">
            <a:extLst>
              <a:ext uri="{FF2B5EF4-FFF2-40B4-BE49-F238E27FC236}">
                <a16:creationId xmlns:a16="http://schemas.microsoft.com/office/drawing/2014/main" id="{23AE5446-79A6-44CB-99A0-11BE7F17CDB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37309529"/>
              </p:ext>
            </p:extLst>
          </p:nvPr>
        </p:nvGraphicFramePr>
        <p:xfrm>
          <a:off x="199889" y="1566537"/>
          <a:ext cx="11885431" cy="2289951"/>
        </p:xfrm>
        <a:graphic>
          <a:graphicData uri="http://schemas.openxmlformats.org/drawingml/2006/table">
            <a:tbl>
              <a:tblPr/>
              <a:tblGrid>
                <a:gridCol w="18831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3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3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35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335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335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3352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3352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3352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3352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3352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83352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83352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5302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2800" b="0" i="0" u="none" strike="noStrike" cap="none" spc="0" normalizeH="0" baseline="0" dirty="0" err="1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Tháng</a:t>
                      </a:r>
                      <a:endParaRPr kumimoji="0" lang="en-US" sz="2800" b="0" i="0" u="none" strike="noStrike" cap="none" spc="0" normalizeH="0" baseline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2800" b="0" i="0" u="none" strike="noStrike" cap="none" spc="0" normalizeH="0" baseline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endParaRPr kumimoji="0" lang="en-US" sz="2800" b="0" i="0" u="none" strike="noStrike" cap="none" spc="0" normalizeH="0" baseline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2800" b="0" i="0" u="none" strike="noStrike" cap="none" spc="0" normalizeH="0" baseline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endParaRPr kumimoji="0" lang="en-US" sz="2800" b="0" i="0" u="none" strike="noStrike" cap="none" spc="0" normalizeH="0" baseline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2800" b="0" i="0" u="none" strike="noStrike" cap="none" spc="0" normalizeH="0" baseline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  <a:endParaRPr kumimoji="0" lang="en-US" sz="2800" b="0" i="0" u="none" strike="noStrike" cap="none" spc="0" normalizeH="0" baseline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2800" b="0" i="0" u="none" strike="noStrike" cap="none" spc="0" normalizeH="0" baseline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  <a:endParaRPr kumimoji="0" lang="en-US" sz="2800" b="0" i="0" u="none" strike="noStrike" cap="none" spc="0" normalizeH="0" baseline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2800" b="0" i="0" u="none" strike="noStrike" cap="none" spc="0" normalizeH="0" baseline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</a:t>
                      </a:r>
                      <a:endParaRPr kumimoji="0" lang="en-US" sz="2800" b="0" i="0" u="none" strike="noStrike" cap="none" spc="0" normalizeH="0" baseline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2800" b="0" i="0" u="none" strike="noStrike" cap="none" spc="0" normalizeH="0" baseline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</a:t>
                      </a:r>
                      <a:endParaRPr kumimoji="0" lang="en-US" sz="2800" b="0" i="0" u="none" strike="noStrike" cap="none" spc="0" normalizeH="0" baseline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2800" b="0" i="0" u="none" strike="noStrike" cap="none" spc="0" normalizeH="0" baseline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</a:t>
                      </a:r>
                      <a:endParaRPr kumimoji="0" lang="en-US" sz="2800" b="0" i="0" u="none" strike="noStrike" cap="none" spc="0" normalizeH="0" baseline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2800" b="0" i="0" u="none" strike="noStrike" cap="none" spc="0" normalizeH="0" baseline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</a:t>
                      </a:r>
                      <a:endParaRPr kumimoji="0" lang="en-US" sz="2800" b="0" i="0" u="none" strike="noStrike" cap="none" spc="0" normalizeH="0" baseline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2800" b="0" i="0" u="none" strike="noStrike" cap="none" spc="0" normalizeH="0" baseline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</a:t>
                      </a:r>
                      <a:endParaRPr kumimoji="0" lang="en-US" sz="2800" b="0" i="0" u="none" strike="noStrike" cap="none" spc="0" normalizeH="0" baseline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2800" b="0" i="0" u="none" strike="noStrike" cap="none" spc="0" normalizeH="0" baseline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</a:t>
                      </a:r>
                      <a:endParaRPr kumimoji="0" lang="en-US" sz="2800" b="0" i="0" u="none" strike="noStrike" cap="none" spc="0" normalizeH="0" baseline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2800" b="0" i="0" u="none" strike="noStrike" cap="none" spc="0" normalizeH="0" baseline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11</a:t>
                      </a:r>
                      <a:endParaRPr kumimoji="0" lang="en-US" sz="2800" b="0" i="0" u="none" strike="noStrike" cap="none" spc="0" normalizeH="0" baseline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2800" b="0" i="0" u="none" strike="noStrike" cap="none" spc="0" normalizeH="0" baseline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12</a:t>
                      </a:r>
                      <a:endParaRPr kumimoji="0" lang="en-US" sz="2800" b="0" i="0" u="none" strike="noStrike" cap="none" spc="0" normalizeH="0" baseline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1203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2800" b="0" i="0" u="none" strike="noStrike" cap="none" spc="0" normalizeH="0" baseline="0" dirty="0" err="1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Lượng</a:t>
                      </a:r>
                      <a:r>
                        <a:rPr kumimoji="0" lang="en-US" sz="2800" b="0" i="0" u="none" strike="noStrike" cap="none" spc="0" normalizeH="0" baseline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kumimoji="0" lang="en-US" sz="2800" b="0" i="0" u="none" strike="noStrike" cap="none" spc="0" normalizeH="0" baseline="0" dirty="0" err="1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mưa</a:t>
                      </a:r>
                      <a:r>
                        <a:rPr kumimoji="0" lang="en-US" sz="2800" b="0" i="0" u="none" strike="noStrike" cap="none" spc="0" normalizeH="0" baseline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(mm)</a:t>
                      </a:r>
                      <a:endParaRPr kumimoji="0" lang="en-US" sz="2800" b="0" i="0" u="none" strike="noStrike" cap="none" spc="0" normalizeH="0" baseline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3000" b="0" i="0" u="none" strike="noStrike" cap="none" spc="0" normalizeH="0" baseline="0" dirty="0" smtClean="0">
                          <a:ln w="0"/>
                          <a:solidFill>
                            <a:srgbClr val="C00000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  <a:endParaRPr kumimoji="0" lang="en-US" sz="3000" b="0" i="0" u="none" strike="noStrike" cap="none" spc="0" normalizeH="0" baseline="0" dirty="0">
                        <a:ln w="0"/>
                        <a:solidFill>
                          <a:srgbClr val="C00000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3000" b="0" i="0" u="none" strike="noStrike" cap="none" spc="0" normalizeH="0" baseline="0" dirty="0" smtClean="0">
                          <a:ln w="0"/>
                          <a:solidFill>
                            <a:srgbClr val="C00000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</a:t>
                      </a:r>
                      <a:endParaRPr kumimoji="0" lang="en-US" sz="3000" b="0" i="0" u="none" strike="noStrike" cap="none" spc="0" normalizeH="0" baseline="0" dirty="0">
                        <a:ln w="0"/>
                        <a:solidFill>
                          <a:srgbClr val="C00000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3000" b="0" i="0" u="none" strike="noStrike" cap="none" spc="0" normalizeH="0" baseline="0" dirty="0" smtClean="0">
                          <a:ln w="0"/>
                          <a:solidFill>
                            <a:srgbClr val="C00000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22</a:t>
                      </a:r>
                      <a:endParaRPr kumimoji="0" lang="en-US" sz="3000" b="0" i="0" u="none" strike="noStrike" cap="none" spc="0" normalizeH="0" baseline="0" dirty="0">
                        <a:ln w="0"/>
                        <a:solidFill>
                          <a:srgbClr val="C00000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3000" b="0" i="0" u="none" strike="noStrike" cap="none" spc="0" normalizeH="0" baseline="0" dirty="0" smtClean="0">
                          <a:ln w="0"/>
                          <a:solidFill>
                            <a:srgbClr val="C00000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97</a:t>
                      </a:r>
                      <a:endParaRPr kumimoji="0" lang="en-US" sz="3000" b="0" i="0" u="none" strike="noStrike" cap="none" spc="0" normalizeH="0" baseline="0" dirty="0">
                        <a:ln w="0"/>
                        <a:solidFill>
                          <a:srgbClr val="C00000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3000" b="0" i="0" u="none" strike="noStrike" cap="none" spc="0" normalizeH="0" baseline="0" dirty="0" smtClean="0">
                          <a:ln w="0"/>
                          <a:solidFill>
                            <a:srgbClr val="C00000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226</a:t>
                      </a:r>
                      <a:endParaRPr kumimoji="0" lang="en-US" sz="3000" b="0" i="0" u="none" strike="noStrike" cap="none" spc="0" normalizeH="0" baseline="0" dirty="0">
                        <a:ln w="0"/>
                        <a:solidFill>
                          <a:srgbClr val="C00000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3000" b="0" i="0" u="none" strike="noStrike" cap="none" spc="0" normalizeH="0" baseline="0" dirty="0" smtClean="0">
                          <a:ln w="0"/>
                          <a:solidFill>
                            <a:srgbClr val="C00000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241</a:t>
                      </a:r>
                      <a:endParaRPr kumimoji="0" lang="en-US" sz="3000" b="0" i="0" u="none" strike="noStrike" cap="none" spc="0" normalizeH="0" baseline="0" dirty="0">
                        <a:ln w="0"/>
                        <a:solidFill>
                          <a:srgbClr val="C00000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3000" b="0" i="0" u="none" strike="noStrike" cap="none" spc="0" normalizeH="0" baseline="0" dirty="0" smtClean="0">
                          <a:ln w="0"/>
                          <a:solidFill>
                            <a:srgbClr val="C00000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266</a:t>
                      </a:r>
                      <a:endParaRPr kumimoji="0" lang="en-US" sz="3000" b="0" i="0" u="none" strike="noStrike" cap="none" spc="0" normalizeH="0" baseline="0" dirty="0">
                        <a:ln w="0"/>
                        <a:solidFill>
                          <a:srgbClr val="C00000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3000" b="0" i="0" u="none" strike="noStrike" cap="none" spc="0" normalizeH="0" baseline="0" dirty="0" smtClean="0">
                          <a:ln w="0"/>
                          <a:solidFill>
                            <a:srgbClr val="C00000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293</a:t>
                      </a:r>
                      <a:endParaRPr kumimoji="0" lang="en-US" sz="3000" b="0" i="0" u="none" strike="noStrike" cap="none" spc="0" normalizeH="0" baseline="0" dirty="0">
                        <a:ln w="0"/>
                        <a:solidFill>
                          <a:srgbClr val="C00000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3000" b="0" i="0" u="none" strike="noStrike" cap="none" spc="0" normalizeH="0" baseline="0" dirty="0" smtClean="0">
                          <a:ln w="0"/>
                          <a:solidFill>
                            <a:srgbClr val="C00000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298</a:t>
                      </a:r>
                      <a:endParaRPr kumimoji="0" lang="en-US" sz="3000" b="0" i="0" u="none" strike="noStrike" cap="none" spc="0" normalizeH="0" baseline="0" dirty="0">
                        <a:ln w="0"/>
                        <a:solidFill>
                          <a:srgbClr val="C00000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3000" b="0" i="0" u="none" strike="noStrike" cap="none" spc="0" normalizeH="0" baseline="0" dirty="0" smtClean="0">
                          <a:ln w="0"/>
                          <a:solidFill>
                            <a:srgbClr val="C00000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205</a:t>
                      </a:r>
                      <a:endParaRPr kumimoji="0" lang="en-US" sz="3000" b="0" i="0" u="none" strike="noStrike" cap="none" spc="0" normalizeH="0" baseline="0" dirty="0">
                        <a:ln w="0"/>
                        <a:solidFill>
                          <a:srgbClr val="C00000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3000" b="0" i="0" u="none" strike="noStrike" cap="none" spc="0" normalizeH="0" baseline="0" dirty="0" smtClean="0">
                          <a:ln w="0"/>
                          <a:solidFill>
                            <a:srgbClr val="C00000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93</a:t>
                      </a:r>
                      <a:endParaRPr kumimoji="0" lang="en-US" sz="3000" b="0" i="0" u="none" strike="noStrike" cap="none" spc="0" normalizeH="0" baseline="0" dirty="0">
                        <a:ln w="0"/>
                        <a:solidFill>
                          <a:srgbClr val="C00000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3000" b="0" i="0" u="none" strike="noStrike" cap="none" spc="0" normalizeH="0" baseline="0" dirty="0" smtClean="0">
                          <a:ln w="0"/>
                          <a:solidFill>
                            <a:srgbClr val="C00000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22</a:t>
                      </a:r>
                      <a:endParaRPr kumimoji="0" lang="en-US" sz="3000" b="0" i="0" u="none" strike="noStrike" cap="none" spc="0" normalizeH="0" baseline="0" dirty="0">
                        <a:ln w="0"/>
                        <a:solidFill>
                          <a:srgbClr val="C00000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7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2800" b="0" i="0" u="none" strike="noStrike" cap="none" spc="0" normalizeH="0" baseline="0" dirty="0" err="1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Mùa</a:t>
                      </a:r>
                      <a:endParaRPr kumimoji="0" lang="en-US" sz="2800" b="0" i="0" u="none" strike="noStrike" cap="none" spc="0" normalizeH="0" baseline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kumimoji="0" lang="en-US" sz="2800" b="0" i="0" u="none" strike="noStrike" cap="none" spc="0" normalizeH="0" baseline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kumimoji="0" lang="en-US" sz="2800" b="0" i="0" u="none" strike="noStrike" cap="none" spc="0" normalizeH="0" baseline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kumimoji="0" lang="en-US" sz="2800" b="0" i="0" u="none" strike="noStrike" cap="none" spc="0" normalizeH="0" baseline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kumimoji="0" lang="en-US" sz="2800" b="0" i="0" u="none" strike="noStrike" cap="none" spc="0" normalizeH="0" baseline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kumimoji="0" lang="en-US" sz="2800" b="0" i="0" u="none" strike="noStrike" cap="none" spc="0" normalizeH="0" baseline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kumimoji="0" lang="en-US" sz="2800" b="0" i="0" u="none" strike="noStrike" cap="none" spc="0" normalizeH="0" baseline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kumimoji="0" lang="en-US" sz="2800" b="0" i="0" u="none" strike="noStrike" cap="none" spc="0" normalizeH="0" baseline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kumimoji="0" lang="en-US" sz="2800" b="0" i="0" u="none" strike="noStrike" cap="none" spc="0" normalizeH="0" baseline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kumimoji="0" lang="en-US" sz="2800" b="0" i="0" u="none" strike="noStrike" cap="none" spc="0" normalizeH="0" baseline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kumimoji="0" lang="en-US" sz="2800" b="0" i="0" u="none" strike="noStrike" cap="none" spc="0" normalizeH="0" baseline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kumimoji="0" lang="en-US" sz="2800" b="0" i="0" u="none" strike="noStrike" cap="none" spc="0" normalizeH="0" baseline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kumimoji="0" lang="en-US" sz="2800" b="0" i="0" u="none" strike="noStrike" cap="none" spc="0" normalizeH="0" baseline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0" name="Group 154">
            <a:extLst>
              <a:ext uri="{FF2B5EF4-FFF2-40B4-BE49-F238E27FC236}">
                <a16:creationId xmlns:a16="http://schemas.microsoft.com/office/drawing/2014/main" id="{A6236CBD-F271-4A9D-AD15-626C2CAC780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80412311"/>
              </p:ext>
            </p:extLst>
          </p:nvPr>
        </p:nvGraphicFramePr>
        <p:xfrm>
          <a:off x="2124697" y="3163406"/>
          <a:ext cx="3285502" cy="685800"/>
        </p:xfrm>
        <a:graphic>
          <a:graphicData uri="http://schemas.openxmlformats.org/drawingml/2006/table">
            <a:tbl>
              <a:tblPr/>
              <a:tblGrid>
                <a:gridCol w="32855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kumimoji="0" 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0" name="Text Box 97">
            <a:extLst>
              <a:ext uri="{FF2B5EF4-FFF2-40B4-BE49-F238E27FC236}">
                <a16:creationId xmlns:a16="http://schemas.microsoft.com/office/drawing/2014/main" id="{66C70808-201F-416E-8E06-E06217928A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8749" y="130925"/>
            <a:ext cx="9941409" cy="1154162"/>
          </a:xfrm>
          <a:prstGeom prst="rect">
            <a:avLst/>
          </a:prstGeom>
          <a:solidFill>
            <a:srgbClr val="00B050"/>
          </a:solidFill>
          <a:ln w="38100">
            <a:solidFill>
              <a:schemeClr val="bg1"/>
            </a:solidFill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Bảng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 </a:t>
            </a:r>
            <a:r>
              <a:rPr kumimoji="0" lang="en-US" altLang="zh-CN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số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 </a:t>
            </a:r>
            <a:r>
              <a:rPr kumimoji="0" lang="en-US" altLang="zh-CN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liệu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 </a:t>
            </a:r>
            <a:r>
              <a:rPr kumimoji="0" lang="en-US" altLang="zh-CN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về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 </a:t>
            </a:r>
            <a:r>
              <a:rPr kumimoji="0" lang="en-US" altLang="zh-CN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lượng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 </a:t>
            </a:r>
            <a:r>
              <a:rPr kumimoji="0" lang="en-US" altLang="zh-CN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mưa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 </a:t>
            </a:r>
            <a:r>
              <a:rPr kumimoji="0" lang="en-US" altLang="zh-CN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trung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 </a:t>
            </a:r>
            <a:r>
              <a:rPr kumimoji="0" lang="en-US" altLang="zh-CN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bình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 </a:t>
            </a:r>
            <a:r>
              <a:rPr kumimoji="0" lang="vi-VN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tháng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 (mm) </a:t>
            </a:r>
            <a:endParaRPr kumimoji="0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mbria" panose="02040503050406030204" pitchFamily="18" charset="0"/>
              <a:ea typeface="SimSun" panose="02010600030101010101" pitchFamily="2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ở </a:t>
            </a:r>
            <a:r>
              <a:rPr kumimoji="0" lang="en-US" altLang="zh-CN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Buôn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 Ma </a:t>
            </a:r>
            <a:r>
              <a:rPr kumimoji="0" lang="en-US" altLang="zh-CN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Thuột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mbria" panose="02040503050406030204" pitchFamily="18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51" name="Rectangle 98">
            <a:extLst>
              <a:ext uri="{FF2B5EF4-FFF2-40B4-BE49-F238E27FC236}">
                <a16:creationId xmlns:a16="http://schemas.microsoft.com/office/drawing/2014/main" id="{B4741E76-25F0-4606-AC00-2038B1DDC2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772" y="4336618"/>
            <a:ext cx="2268729" cy="614123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2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mbria" panose="02040503050406030204" pitchFamily="18" charset="0"/>
              <a:ea typeface="SimSun" panose="02010600030101010101" pitchFamily="2" charset="-122"/>
            </a:endParaRPr>
          </a:p>
        </p:txBody>
      </p:sp>
      <p:sp>
        <p:nvSpPr>
          <p:cNvPr id="52" name="Rectangle 99">
            <a:extLst>
              <a:ext uri="{FF2B5EF4-FFF2-40B4-BE49-F238E27FC236}">
                <a16:creationId xmlns:a16="http://schemas.microsoft.com/office/drawing/2014/main" id="{0BFE3134-46F8-4A4D-8FEF-D8C24BC5AD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606" y="5256736"/>
            <a:ext cx="2305895" cy="603560"/>
          </a:xfrm>
          <a:prstGeom prst="rect">
            <a:avLst/>
          </a:prstGeom>
          <a:solidFill>
            <a:srgbClr val="8FDAFF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SimSun" panose="02010600030101010101" pitchFamily="2" charset="-122"/>
            </a:endParaRPr>
          </a:p>
        </p:txBody>
      </p:sp>
      <p:sp>
        <p:nvSpPr>
          <p:cNvPr id="53" name="Text Box 100">
            <a:extLst>
              <a:ext uri="{FF2B5EF4-FFF2-40B4-BE49-F238E27FC236}">
                <a16:creationId xmlns:a16="http://schemas.microsoft.com/office/drawing/2014/main" id="{46320C50-C4DE-4EDF-AE99-AC7E4848F6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4213" y="4336618"/>
            <a:ext cx="212681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Mùa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 </a:t>
            </a: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khô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mbria" panose="02040503050406030204" pitchFamily="18" charset="0"/>
              <a:ea typeface="SimSun" panose="02010600030101010101" pitchFamily="2" charset="-122"/>
            </a:endParaRPr>
          </a:p>
        </p:txBody>
      </p:sp>
      <p:sp>
        <p:nvSpPr>
          <p:cNvPr id="54" name="Text Box 101">
            <a:extLst>
              <a:ext uri="{FF2B5EF4-FFF2-40B4-BE49-F238E27FC236}">
                <a16:creationId xmlns:a16="http://schemas.microsoft.com/office/drawing/2014/main" id="{3F92DA78-27DA-4679-ADC9-FB09DBD53D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7585" y="5192551"/>
            <a:ext cx="249108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Mùa</a:t>
            </a:r>
            <a:r>
              <a:rPr lang="en-US" altLang="zh-CN" sz="3600" b="1" dirty="0">
                <a:latin typeface="Cambria" panose="02040503050406030204" pitchFamily="18" charset="0"/>
                <a:ea typeface="SimSun" panose="02010600030101010101" pitchFamily="2" charset="-122"/>
              </a:rPr>
              <a:t> </a:t>
            </a:r>
            <a:r>
              <a:rPr kumimoji="0" lang="en-US" altLang="zh-CN" sz="36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mưa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mbria" panose="02040503050406030204" pitchFamily="18" charset="0"/>
              <a:ea typeface="SimSun" panose="02010600030101010101" pitchFamily="2" charset="-122"/>
            </a:endParaRPr>
          </a:p>
        </p:txBody>
      </p:sp>
      <p:graphicFrame>
        <p:nvGraphicFramePr>
          <p:cNvPr id="55" name="Group 136">
            <a:extLst>
              <a:ext uri="{FF2B5EF4-FFF2-40B4-BE49-F238E27FC236}">
                <a16:creationId xmlns:a16="http://schemas.microsoft.com/office/drawing/2014/main" id="{715522A0-3FE9-4FD9-BB13-8511CE5043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899975"/>
              </p:ext>
            </p:extLst>
          </p:nvPr>
        </p:nvGraphicFramePr>
        <p:xfrm>
          <a:off x="5410200" y="3161969"/>
          <a:ext cx="4968240" cy="679458"/>
        </p:xfrm>
        <a:graphic>
          <a:graphicData uri="http://schemas.openxmlformats.org/drawingml/2006/table">
            <a:tbl>
              <a:tblPr/>
              <a:tblGrid>
                <a:gridCol w="496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7945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0000CC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FDA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6" name="Group 128">
            <a:extLst>
              <a:ext uri="{FF2B5EF4-FFF2-40B4-BE49-F238E27FC236}">
                <a16:creationId xmlns:a16="http://schemas.microsoft.com/office/drawing/2014/main" id="{9BC07A80-30E2-4AA7-9347-37980CC7DC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69712"/>
              </p:ext>
            </p:extLst>
          </p:nvPr>
        </p:nvGraphicFramePr>
        <p:xfrm>
          <a:off x="10378440" y="3163406"/>
          <a:ext cx="1681200" cy="685800"/>
        </p:xfrm>
        <a:graphic>
          <a:graphicData uri="http://schemas.openxmlformats.org/drawingml/2006/table">
            <a:tbl>
              <a:tblPr/>
              <a:tblGrid>
                <a:gridCol w="1681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7" name="TextBox 56">
            <a:extLst>
              <a:ext uri="{FF2B5EF4-FFF2-40B4-BE49-F238E27FC236}">
                <a16:creationId xmlns:a16="http://schemas.microsoft.com/office/drawing/2014/main" id="{1BC1A350-6B40-40C6-A09F-8B20B00C26C6}"/>
              </a:ext>
            </a:extLst>
          </p:cNvPr>
          <p:cNvSpPr txBox="1"/>
          <p:nvPr/>
        </p:nvSpPr>
        <p:spPr>
          <a:xfrm>
            <a:off x="3280855" y="4032286"/>
            <a:ext cx="7759302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Dot"/>
          </a:ln>
        </p:spPr>
        <p:txBody>
          <a:bodyPr wrap="square">
            <a:spAutoFit/>
          </a:bodyPr>
          <a:lstStyle/>
          <a:p>
            <a:pPr lvl="0">
              <a:spcBef>
                <a:spcPct val="50000"/>
              </a:spcBef>
              <a:defRPr/>
            </a:pPr>
            <a:r>
              <a:rPr lang="en-US" altLang="en-US" sz="3600" b="1" dirty="0" err="1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Mùa</a:t>
            </a:r>
            <a:r>
              <a:rPr lang="en-US" altLang="en-US" sz="3600" b="1" dirty="0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khô</a:t>
            </a:r>
            <a:r>
              <a:rPr lang="en-US" altLang="en-US" sz="3600" b="1" dirty="0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vào</a:t>
            </a:r>
            <a:r>
              <a:rPr lang="en-US" altLang="en-US" sz="3600" b="1" dirty="0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những</a:t>
            </a:r>
            <a:r>
              <a:rPr lang="en-US" altLang="en-US" sz="3600" b="1" dirty="0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tháng</a:t>
            </a:r>
            <a:r>
              <a:rPr lang="en-US" altLang="en-US" sz="3600" b="1" dirty="0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nào</a:t>
            </a:r>
            <a:r>
              <a:rPr lang="en-US" altLang="en-US" sz="3600" b="1" dirty="0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?</a:t>
            </a:r>
            <a:endParaRPr lang="en-US" altLang="en-US" sz="3600" b="1" dirty="0">
              <a:solidFill>
                <a:srgbClr val="C00000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6FC296E8-BBF8-4107-9036-5AFD3153CB8B}"/>
              </a:ext>
            </a:extLst>
          </p:cNvPr>
          <p:cNvSpPr txBox="1"/>
          <p:nvPr/>
        </p:nvSpPr>
        <p:spPr>
          <a:xfrm>
            <a:off x="12564723" y="61386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BC1A350-6B40-40C6-A09F-8B20B00C26C6}"/>
              </a:ext>
            </a:extLst>
          </p:cNvPr>
          <p:cNvSpPr txBox="1"/>
          <p:nvPr/>
        </p:nvSpPr>
        <p:spPr>
          <a:xfrm>
            <a:off x="3280855" y="5122571"/>
            <a:ext cx="7759302" cy="76944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  <a:prstDash val="dashDot"/>
          </a:ln>
        </p:spPr>
        <p:txBody>
          <a:bodyPr wrap="square">
            <a:spAutoFit/>
          </a:bodyPr>
          <a:lstStyle/>
          <a:p>
            <a:pPr lvl="0">
              <a:spcBef>
                <a:spcPct val="50000"/>
              </a:spcBef>
              <a:defRPr/>
            </a:pPr>
            <a:r>
              <a:rPr kumimoji="0" lang="en-US" altLang="en-US" sz="44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Mùa</a:t>
            </a:r>
            <a:r>
              <a:rPr kumimoji="0" lang="en-US" altLang="en-US" sz="4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4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khô</a:t>
            </a:r>
            <a:r>
              <a:rPr kumimoji="0" lang="en-US" altLang="en-US" sz="4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: </a:t>
            </a:r>
            <a:r>
              <a:rPr kumimoji="0" lang="en-US" altLang="en-US" sz="44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Tháng</a:t>
            </a:r>
            <a:r>
              <a:rPr kumimoji="0" lang="en-US" altLang="en-US" sz="44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smtClean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11,12,1,2,3,4</a:t>
            </a:r>
            <a:endParaRPr lang="en-US" altLang="en-US" sz="4400" b="1" dirty="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4652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30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30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1" animBg="1"/>
      <p:bldP spid="23" grpId="2" animBg="1"/>
      <p:bldP spid="2" grpId="1" animBg="1"/>
      <p:bldP spid="2" grpId="2" animBg="1"/>
      <p:bldP spid="57" grpId="0" animBg="1"/>
      <p:bldP spid="2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2124697" y="1526017"/>
            <a:ext cx="3300743" cy="1621299"/>
          </a:xfrm>
          <a:prstGeom prst="rect">
            <a:avLst/>
          </a:prstGeom>
          <a:solidFill>
            <a:schemeClr val="bg1">
              <a:alpha val="9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10408920" y="1557659"/>
            <a:ext cx="1676400" cy="1621299"/>
          </a:xfrm>
          <a:prstGeom prst="rect">
            <a:avLst/>
          </a:prstGeom>
          <a:solidFill>
            <a:schemeClr val="bg1">
              <a:alpha val="9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0227204" y="167707"/>
            <a:ext cx="1832441" cy="62303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flipH="1">
            <a:off x="0" y="-7191"/>
            <a:ext cx="2109455" cy="717215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3">
            <a:alphaModFix amt="6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5253815" y="30628"/>
            <a:ext cx="1108543" cy="376905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-1790328">
            <a:off x="3021323" y="65176"/>
            <a:ext cx="440138" cy="44746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-1790328">
            <a:off x="11918335" y="2711035"/>
            <a:ext cx="390577" cy="397075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-1790328">
            <a:off x="412218" y="2424597"/>
            <a:ext cx="424124" cy="431179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-1790328">
            <a:off x="9012313" y="343211"/>
            <a:ext cx="424124" cy="431179"/>
          </a:xfrm>
          <a:prstGeom prst="rect">
            <a:avLst/>
          </a:prstGeom>
        </p:spPr>
      </p:pic>
      <p:graphicFrame>
        <p:nvGraphicFramePr>
          <p:cNvPr id="16" name="Group 150">
            <a:extLst>
              <a:ext uri="{FF2B5EF4-FFF2-40B4-BE49-F238E27FC236}">
                <a16:creationId xmlns:a16="http://schemas.microsoft.com/office/drawing/2014/main" id="{23AE5446-79A6-44CB-99A0-11BE7F17CDB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37309529"/>
              </p:ext>
            </p:extLst>
          </p:nvPr>
        </p:nvGraphicFramePr>
        <p:xfrm>
          <a:off x="199889" y="1566537"/>
          <a:ext cx="11885431" cy="2289951"/>
        </p:xfrm>
        <a:graphic>
          <a:graphicData uri="http://schemas.openxmlformats.org/drawingml/2006/table">
            <a:tbl>
              <a:tblPr/>
              <a:tblGrid>
                <a:gridCol w="18831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3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3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35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335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335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3352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3352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3352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3352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3352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83352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83352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5302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2800" b="0" i="0" u="none" strike="noStrike" cap="none" spc="0" normalizeH="0" baseline="0" dirty="0" err="1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Tháng</a:t>
                      </a:r>
                      <a:endParaRPr kumimoji="0" lang="en-US" sz="2800" b="0" i="0" u="none" strike="noStrike" cap="none" spc="0" normalizeH="0" baseline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2800" b="0" i="0" u="none" strike="noStrike" cap="none" spc="0" normalizeH="0" baseline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endParaRPr kumimoji="0" lang="en-US" sz="2800" b="0" i="0" u="none" strike="noStrike" cap="none" spc="0" normalizeH="0" baseline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2800" b="0" i="0" u="none" strike="noStrike" cap="none" spc="0" normalizeH="0" baseline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endParaRPr kumimoji="0" lang="en-US" sz="2800" b="0" i="0" u="none" strike="noStrike" cap="none" spc="0" normalizeH="0" baseline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2800" b="0" i="0" u="none" strike="noStrike" cap="none" spc="0" normalizeH="0" baseline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  <a:endParaRPr kumimoji="0" lang="en-US" sz="2800" b="0" i="0" u="none" strike="noStrike" cap="none" spc="0" normalizeH="0" baseline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2800" b="0" i="0" u="none" strike="noStrike" cap="none" spc="0" normalizeH="0" baseline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  <a:endParaRPr kumimoji="0" lang="en-US" sz="2800" b="0" i="0" u="none" strike="noStrike" cap="none" spc="0" normalizeH="0" baseline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2800" b="0" i="0" u="none" strike="noStrike" cap="none" spc="0" normalizeH="0" baseline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</a:t>
                      </a:r>
                      <a:endParaRPr kumimoji="0" lang="en-US" sz="2800" b="0" i="0" u="none" strike="noStrike" cap="none" spc="0" normalizeH="0" baseline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2800" b="0" i="0" u="none" strike="noStrike" cap="none" spc="0" normalizeH="0" baseline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</a:t>
                      </a:r>
                      <a:endParaRPr kumimoji="0" lang="en-US" sz="2800" b="0" i="0" u="none" strike="noStrike" cap="none" spc="0" normalizeH="0" baseline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2800" b="0" i="0" u="none" strike="noStrike" cap="none" spc="0" normalizeH="0" baseline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</a:t>
                      </a:r>
                      <a:endParaRPr kumimoji="0" lang="en-US" sz="2800" b="0" i="0" u="none" strike="noStrike" cap="none" spc="0" normalizeH="0" baseline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2800" b="0" i="0" u="none" strike="noStrike" cap="none" spc="0" normalizeH="0" baseline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</a:t>
                      </a:r>
                      <a:endParaRPr kumimoji="0" lang="en-US" sz="2800" b="0" i="0" u="none" strike="noStrike" cap="none" spc="0" normalizeH="0" baseline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2800" b="0" i="0" u="none" strike="noStrike" cap="none" spc="0" normalizeH="0" baseline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</a:t>
                      </a:r>
                      <a:endParaRPr kumimoji="0" lang="en-US" sz="2800" b="0" i="0" u="none" strike="noStrike" cap="none" spc="0" normalizeH="0" baseline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2800" b="0" i="0" u="none" strike="noStrike" cap="none" spc="0" normalizeH="0" baseline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</a:t>
                      </a:r>
                      <a:endParaRPr kumimoji="0" lang="en-US" sz="2800" b="0" i="0" u="none" strike="noStrike" cap="none" spc="0" normalizeH="0" baseline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2800" b="0" i="0" u="none" strike="noStrike" cap="none" spc="0" normalizeH="0" baseline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11</a:t>
                      </a:r>
                      <a:endParaRPr kumimoji="0" lang="en-US" sz="2800" b="0" i="0" u="none" strike="noStrike" cap="none" spc="0" normalizeH="0" baseline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2800" b="0" i="0" u="none" strike="noStrike" cap="none" spc="0" normalizeH="0" baseline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12</a:t>
                      </a:r>
                      <a:endParaRPr kumimoji="0" lang="en-US" sz="2800" b="0" i="0" u="none" strike="noStrike" cap="none" spc="0" normalizeH="0" baseline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1203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2800" b="0" i="0" u="none" strike="noStrike" cap="none" spc="0" normalizeH="0" baseline="0" dirty="0" err="1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Lượng</a:t>
                      </a:r>
                      <a:r>
                        <a:rPr kumimoji="0" lang="en-US" sz="2800" b="0" i="0" u="none" strike="noStrike" cap="none" spc="0" normalizeH="0" baseline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kumimoji="0" lang="en-US" sz="2800" b="0" i="0" u="none" strike="noStrike" cap="none" spc="0" normalizeH="0" baseline="0" dirty="0" err="1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mưa</a:t>
                      </a:r>
                      <a:r>
                        <a:rPr kumimoji="0" lang="en-US" sz="2800" b="0" i="0" u="none" strike="noStrike" cap="none" spc="0" normalizeH="0" baseline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(mm)</a:t>
                      </a:r>
                      <a:endParaRPr kumimoji="0" lang="en-US" sz="2800" b="0" i="0" u="none" strike="noStrike" cap="none" spc="0" normalizeH="0" baseline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3000" b="0" i="0" u="none" strike="noStrike" cap="none" spc="0" normalizeH="0" baseline="0" dirty="0" smtClean="0">
                          <a:ln w="0"/>
                          <a:solidFill>
                            <a:srgbClr val="C00000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  <a:endParaRPr kumimoji="0" lang="en-US" sz="3000" b="0" i="0" u="none" strike="noStrike" cap="none" spc="0" normalizeH="0" baseline="0" dirty="0">
                        <a:ln w="0"/>
                        <a:solidFill>
                          <a:srgbClr val="C00000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3000" b="0" i="0" u="none" strike="noStrike" cap="none" spc="0" normalizeH="0" baseline="0" dirty="0" smtClean="0">
                          <a:ln w="0"/>
                          <a:solidFill>
                            <a:srgbClr val="C00000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</a:t>
                      </a:r>
                      <a:endParaRPr kumimoji="0" lang="en-US" sz="3000" b="0" i="0" u="none" strike="noStrike" cap="none" spc="0" normalizeH="0" baseline="0" dirty="0">
                        <a:ln w="0"/>
                        <a:solidFill>
                          <a:srgbClr val="C00000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3000" b="0" i="0" u="none" strike="noStrike" cap="none" spc="0" normalizeH="0" baseline="0" dirty="0" smtClean="0">
                          <a:ln w="0"/>
                          <a:solidFill>
                            <a:srgbClr val="C00000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22</a:t>
                      </a:r>
                      <a:endParaRPr kumimoji="0" lang="en-US" sz="3000" b="0" i="0" u="none" strike="noStrike" cap="none" spc="0" normalizeH="0" baseline="0" dirty="0">
                        <a:ln w="0"/>
                        <a:solidFill>
                          <a:srgbClr val="C00000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3000" b="0" i="0" u="none" strike="noStrike" cap="none" spc="0" normalizeH="0" baseline="0" dirty="0" smtClean="0">
                          <a:ln w="0"/>
                          <a:solidFill>
                            <a:srgbClr val="C00000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97</a:t>
                      </a:r>
                      <a:endParaRPr kumimoji="0" lang="en-US" sz="3000" b="0" i="0" u="none" strike="noStrike" cap="none" spc="0" normalizeH="0" baseline="0" dirty="0">
                        <a:ln w="0"/>
                        <a:solidFill>
                          <a:srgbClr val="C00000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3000" b="0" i="0" u="none" strike="noStrike" cap="none" spc="0" normalizeH="0" baseline="0" dirty="0" smtClean="0">
                          <a:ln w="0"/>
                          <a:solidFill>
                            <a:srgbClr val="C00000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226</a:t>
                      </a:r>
                      <a:endParaRPr kumimoji="0" lang="en-US" sz="3000" b="0" i="0" u="none" strike="noStrike" cap="none" spc="0" normalizeH="0" baseline="0" dirty="0">
                        <a:ln w="0"/>
                        <a:solidFill>
                          <a:srgbClr val="C00000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3000" b="0" i="0" u="none" strike="noStrike" cap="none" spc="0" normalizeH="0" baseline="0" dirty="0" smtClean="0">
                          <a:ln w="0"/>
                          <a:solidFill>
                            <a:srgbClr val="C00000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241</a:t>
                      </a:r>
                      <a:endParaRPr kumimoji="0" lang="en-US" sz="3000" b="0" i="0" u="none" strike="noStrike" cap="none" spc="0" normalizeH="0" baseline="0" dirty="0">
                        <a:ln w="0"/>
                        <a:solidFill>
                          <a:srgbClr val="C00000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3000" b="0" i="0" u="none" strike="noStrike" cap="none" spc="0" normalizeH="0" baseline="0" dirty="0" smtClean="0">
                          <a:ln w="0"/>
                          <a:solidFill>
                            <a:srgbClr val="C00000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266</a:t>
                      </a:r>
                      <a:endParaRPr kumimoji="0" lang="en-US" sz="3000" b="0" i="0" u="none" strike="noStrike" cap="none" spc="0" normalizeH="0" baseline="0" dirty="0">
                        <a:ln w="0"/>
                        <a:solidFill>
                          <a:srgbClr val="C00000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3000" b="0" i="0" u="none" strike="noStrike" cap="none" spc="0" normalizeH="0" baseline="0" dirty="0" smtClean="0">
                          <a:ln w="0"/>
                          <a:solidFill>
                            <a:srgbClr val="C00000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293</a:t>
                      </a:r>
                      <a:endParaRPr kumimoji="0" lang="en-US" sz="3000" b="0" i="0" u="none" strike="noStrike" cap="none" spc="0" normalizeH="0" baseline="0" dirty="0">
                        <a:ln w="0"/>
                        <a:solidFill>
                          <a:srgbClr val="C00000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3000" b="0" i="0" u="none" strike="noStrike" cap="none" spc="0" normalizeH="0" baseline="0" dirty="0" smtClean="0">
                          <a:ln w="0"/>
                          <a:solidFill>
                            <a:srgbClr val="C00000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298</a:t>
                      </a:r>
                      <a:endParaRPr kumimoji="0" lang="en-US" sz="3000" b="0" i="0" u="none" strike="noStrike" cap="none" spc="0" normalizeH="0" baseline="0" dirty="0">
                        <a:ln w="0"/>
                        <a:solidFill>
                          <a:srgbClr val="C00000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3000" b="0" i="0" u="none" strike="noStrike" cap="none" spc="0" normalizeH="0" baseline="0" dirty="0" smtClean="0">
                          <a:ln w="0"/>
                          <a:solidFill>
                            <a:srgbClr val="C00000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205</a:t>
                      </a:r>
                      <a:endParaRPr kumimoji="0" lang="en-US" sz="3000" b="0" i="0" u="none" strike="noStrike" cap="none" spc="0" normalizeH="0" baseline="0" dirty="0">
                        <a:ln w="0"/>
                        <a:solidFill>
                          <a:srgbClr val="C00000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3000" b="0" i="0" u="none" strike="noStrike" cap="none" spc="0" normalizeH="0" baseline="0" dirty="0" smtClean="0">
                          <a:ln w="0"/>
                          <a:solidFill>
                            <a:srgbClr val="C00000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93</a:t>
                      </a:r>
                      <a:endParaRPr kumimoji="0" lang="en-US" sz="3000" b="0" i="0" u="none" strike="noStrike" cap="none" spc="0" normalizeH="0" baseline="0" dirty="0">
                        <a:ln w="0"/>
                        <a:solidFill>
                          <a:srgbClr val="C00000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3000" b="0" i="0" u="none" strike="noStrike" cap="none" spc="0" normalizeH="0" baseline="0" dirty="0" smtClean="0">
                          <a:ln w="0"/>
                          <a:solidFill>
                            <a:srgbClr val="C00000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22</a:t>
                      </a:r>
                      <a:endParaRPr kumimoji="0" lang="en-US" sz="3000" b="0" i="0" u="none" strike="noStrike" cap="none" spc="0" normalizeH="0" baseline="0" dirty="0">
                        <a:ln w="0"/>
                        <a:solidFill>
                          <a:srgbClr val="C00000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7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2800" b="0" i="0" u="none" strike="noStrike" cap="none" spc="0" normalizeH="0" baseline="0" dirty="0" err="1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Mùa</a:t>
                      </a:r>
                      <a:endParaRPr kumimoji="0" lang="en-US" sz="2800" b="0" i="0" u="none" strike="noStrike" cap="none" spc="0" normalizeH="0" baseline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kumimoji="0" lang="en-US" sz="2800" b="0" i="0" u="none" strike="noStrike" cap="none" spc="0" normalizeH="0" baseline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kumimoji="0" lang="en-US" sz="2800" b="0" i="0" u="none" strike="noStrike" cap="none" spc="0" normalizeH="0" baseline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kumimoji="0" lang="en-US" sz="2800" b="0" i="0" u="none" strike="noStrike" cap="none" spc="0" normalizeH="0" baseline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kumimoji="0" lang="en-US" sz="2800" b="0" i="0" u="none" strike="noStrike" cap="none" spc="0" normalizeH="0" baseline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kumimoji="0" lang="en-US" sz="2800" b="0" i="0" u="none" strike="noStrike" cap="none" spc="0" normalizeH="0" baseline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kumimoji="0" lang="en-US" sz="2800" b="0" i="0" u="none" strike="noStrike" cap="none" spc="0" normalizeH="0" baseline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kumimoji="0" lang="en-US" sz="2800" b="0" i="0" u="none" strike="noStrike" cap="none" spc="0" normalizeH="0" baseline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kumimoji="0" lang="en-US" sz="2800" b="0" i="0" u="none" strike="noStrike" cap="none" spc="0" normalizeH="0" baseline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kumimoji="0" lang="en-US" sz="2800" b="0" i="0" u="none" strike="noStrike" cap="none" spc="0" normalizeH="0" baseline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kumimoji="0" lang="en-US" sz="2800" b="0" i="0" u="none" strike="noStrike" cap="none" spc="0" normalizeH="0" baseline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kumimoji="0" lang="en-US" sz="2800" b="0" i="0" u="none" strike="noStrike" cap="none" spc="0" normalizeH="0" baseline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kumimoji="0" lang="en-US" sz="2800" b="0" i="0" u="none" strike="noStrike" cap="none" spc="0" normalizeH="0" baseline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0" name="Group 154">
            <a:extLst>
              <a:ext uri="{FF2B5EF4-FFF2-40B4-BE49-F238E27FC236}">
                <a16:creationId xmlns:a16="http://schemas.microsoft.com/office/drawing/2014/main" id="{A6236CBD-F271-4A9D-AD15-626C2CAC780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80412311"/>
              </p:ext>
            </p:extLst>
          </p:nvPr>
        </p:nvGraphicFramePr>
        <p:xfrm>
          <a:off x="2124697" y="3163406"/>
          <a:ext cx="3285502" cy="685800"/>
        </p:xfrm>
        <a:graphic>
          <a:graphicData uri="http://schemas.openxmlformats.org/drawingml/2006/table">
            <a:tbl>
              <a:tblPr/>
              <a:tblGrid>
                <a:gridCol w="32855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kumimoji="0" 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0" name="Text Box 97">
            <a:extLst>
              <a:ext uri="{FF2B5EF4-FFF2-40B4-BE49-F238E27FC236}">
                <a16:creationId xmlns:a16="http://schemas.microsoft.com/office/drawing/2014/main" id="{66C70808-201F-416E-8E06-E06217928A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8749" y="130925"/>
            <a:ext cx="9941409" cy="1154162"/>
          </a:xfrm>
          <a:prstGeom prst="rect">
            <a:avLst/>
          </a:prstGeom>
          <a:solidFill>
            <a:srgbClr val="00B050"/>
          </a:solidFill>
          <a:ln w="38100">
            <a:solidFill>
              <a:schemeClr val="bg1"/>
            </a:solidFill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Bảng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 </a:t>
            </a:r>
            <a:r>
              <a:rPr kumimoji="0" lang="en-US" altLang="zh-CN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số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 </a:t>
            </a:r>
            <a:r>
              <a:rPr kumimoji="0" lang="en-US" altLang="zh-CN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liệu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 </a:t>
            </a:r>
            <a:r>
              <a:rPr kumimoji="0" lang="en-US" altLang="zh-CN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về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 </a:t>
            </a:r>
            <a:r>
              <a:rPr kumimoji="0" lang="en-US" altLang="zh-CN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lượng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 </a:t>
            </a:r>
            <a:r>
              <a:rPr kumimoji="0" lang="en-US" altLang="zh-CN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mưa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 </a:t>
            </a:r>
            <a:r>
              <a:rPr kumimoji="0" lang="en-US" altLang="zh-CN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trung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 </a:t>
            </a:r>
            <a:r>
              <a:rPr kumimoji="0" lang="en-US" altLang="zh-CN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bình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 </a:t>
            </a:r>
            <a:r>
              <a:rPr kumimoji="0" lang="vi-VN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tháng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 (mm) </a:t>
            </a:r>
            <a:endParaRPr kumimoji="0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mbria" panose="02040503050406030204" pitchFamily="18" charset="0"/>
              <a:ea typeface="SimSun" panose="02010600030101010101" pitchFamily="2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ở </a:t>
            </a:r>
            <a:r>
              <a:rPr kumimoji="0" lang="en-US" altLang="zh-CN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Buôn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 Ma </a:t>
            </a:r>
            <a:r>
              <a:rPr kumimoji="0" lang="en-US" altLang="zh-CN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Thuột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mbria" panose="02040503050406030204" pitchFamily="18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51" name="Rectangle 98">
            <a:extLst>
              <a:ext uri="{FF2B5EF4-FFF2-40B4-BE49-F238E27FC236}">
                <a16:creationId xmlns:a16="http://schemas.microsoft.com/office/drawing/2014/main" id="{B4741E76-25F0-4606-AC00-2038B1DDC2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735" y="5036079"/>
            <a:ext cx="2268729" cy="614123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2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mbria" panose="02040503050406030204" pitchFamily="18" charset="0"/>
              <a:ea typeface="SimSun" panose="02010600030101010101" pitchFamily="2" charset="-122"/>
            </a:endParaRPr>
          </a:p>
        </p:txBody>
      </p:sp>
      <p:sp>
        <p:nvSpPr>
          <p:cNvPr id="52" name="Rectangle 99">
            <a:extLst>
              <a:ext uri="{FF2B5EF4-FFF2-40B4-BE49-F238E27FC236}">
                <a16:creationId xmlns:a16="http://schemas.microsoft.com/office/drawing/2014/main" id="{0BFE3134-46F8-4A4D-8FEF-D8C24BC5AD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188" y="5892012"/>
            <a:ext cx="2305895" cy="603560"/>
          </a:xfrm>
          <a:prstGeom prst="rect">
            <a:avLst/>
          </a:prstGeom>
          <a:solidFill>
            <a:srgbClr val="8FDAFF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SimSun" panose="02010600030101010101" pitchFamily="2" charset="-122"/>
            </a:endParaRPr>
          </a:p>
        </p:txBody>
      </p:sp>
      <p:sp>
        <p:nvSpPr>
          <p:cNvPr id="53" name="Text Box 100">
            <a:extLst>
              <a:ext uri="{FF2B5EF4-FFF2-40B4-BE49-F238E27FC236}">
                <a16:creationId xmlns:a16="http://schemas.microsoft.com/office/drawing/2014/main" id="{46320C50-C4DE-4EDF-AE99-AC7E4848F6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176" y="5036079"/>
            <a:ext cx="212681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Mùa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 </a:t>
            </a: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khô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mbria" panose="02040503050406030204" pitchFamily="18" charset="0"/>
              <a:ea typeface="SimSun" panose="02010600030101010101" pitchFamily="2" charset="-122"/>
            </a:endParaRPr>
          </a:p>
        </p:txBody>
      </p:sp>
      <p:sp>
        <p:nvSpPr>
          <p:cNvPr id="54" name="Text Box 101">
            <a:extLst>
              <a:ext uri="{FF2B5EF4-FFF2-40B4-BE49-F238E27FC236}">
                <a16:creationId xmlns:a16="http://schemas.microsoft.com/office/drawing/2014/main" id="{3F92DA78-27DA-4679-ADC9-FB09DBD53D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4622" y="5892012"/>
            <a:ext cx="249108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Mùa</a:t>
            </a:r>
            <a:r>
              <a:rPr lang="en-US" altLang="zh-CN" sz="3600" b="1" dirty="0">
                <a:latin typeface="Cambria" panose="02040503050406030204" pitchFamily="18" charset="0"/>
                <a:ea typeface="SimSun" panose="02010600030101010101" pitchFamily="2" charset="-122"/>
              </a:rPr>
              <a:t> </a:t>
            </a:r>
            <a:r>
              <a:rPr kumimoji="0" lang="en-US" altLang="zh-CN" sz="36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mưa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mbria" panose="02040503050406030204" pitchFamily="18" charset="0"/>
              <a:ea typeface="SimSun" panose="02010600030101010101" pitchFamily="2" charset="-122"/>
            </a:endParaRPr>
          </a:p>
        </p:txBody>
      </p:sp>
      <p:graphicFrame>
        <p:nvGraphicFramePr>
          <p:cNvPr id="55" name="Group 136">
            <a:extLst>
              <a:ext uri="{FF2B5EF4-FFF2-40B4-BE49-F238E27FC236}">
                <a16:creationId xmlns:a16="http://schemas.microsoft.com/office/drawing/2014/main" id="{715522A0-3FE9-4FD9-BB13-8511CE5043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899975"/>
              </p:ext>
            </p:extLst>
          </p:nvPr>
        </p:nvGraphicFramePr>
        <p:xfrm>
          <a:off x="5410200" y="3161969"/>
          <a:ext cx="4968240" cy="679458"/>
        </p:xfrm>
        <a:graphic>
          <a:graphicData uri="http://schemas.openxmlformats.org/drawingml/2006/table">
            <a:tbl>
              <a:tblPr/>
              <a:tblGrid>
                <a:gridCol w="496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7945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0000CC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FDA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6" name="Group 128">
            <a:extLst>
              <a:ext uri="{FF2B5EF4-FFF2-40B4-BE49-F238E27FC236}">
                <a16:creationId xmlns:a16="http://schemas.microsoft.com/office/drawing/2014/main" id="{9BC07A80-30E2-4AA7-9347-37980CC7DC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69712"/>
              </p:ext>
            </p:extLst>
          </p:nvPr>
        </p:nvGraphicFramePr>
        <p:xfrm>
          <a:off x="10378440" y="3163406"/>
          <a:ext cx="1681200" cy="685800"/>
        </p:xfrm>
        <a:graphic>
          <a:graphicData uri="http://schemas.openxmlformats.org/drawingml/2006/table">
            <a:tbl>
              <a:tblPr/>
              <a:tblGrid>
                <a:gridCol w="1681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7" name="TextBox 56">
            <a:extLst>
              <a:ext uri="{FF2B5EF4-FFF2-40B4-BE49-F238E27FC236}">
                <a16:creationId xmlns:a16="http://schemas.microsoft.com/office/drawing/2014/main" id="{1BC1A350-6B40-40C6-A09F-8B20B00C26C6}"/>
              </a:ext>
            </a:extLst>
          </p:cNvPr>
          <p:cNvSpPr txBox="1"/>
          <p:nvPr/>
        </p:nvSpPr>
        <p:spPr>
          <a:xfrm>
            <a:off x="2203615" y="4091016"/>
            <a:ext cx="9856025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Dot"/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3600" b="1" dirty="0" err="1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Tính</a:t>
            </a:r>
            <a:r>
              <a:rPr lang="en-US" sz="3600" b="1" dirty="0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tổng</a:t>
            </a:r>
            <a:r>
              <a:rPr lang="en-US" sz="3600" b="1" dirty="0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lượng</a:t>
            </a:r>
            <a:r>
              <a:rPr lang="en-US" sz="3600" b="1" dirty="0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mưa</a:t>
            </a:r>
            <a:r>
              <a:rPr lang="en-US" sz="3600" b="1" dirty="0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của</a:t>
            </a:r>
            <a:r>
              <a:rPr lang="en-US" sz="3600" b="1" dirty="0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mùa</a:t>
            </a:r>
            <a:r>
              <a:rPr lang="en-US" sz="3600" b="1" dirty="0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mưa</a:t>
            </a:r>
            <a:r>
              <a:rPr lang="en-US" sz="3600" b="1" dirty="0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en-US" sz="3600" b="1" dirty="0" err="1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mùa</a:t>
            </a:r>
            <a:r>
              <a:rPr lang="en-US" sz="3600" b="1" dirty="0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khô</a:t>
            </a:r>
            <a:r>
              <a:rPr lang="en-US" sz="3600" b="1" dirty="0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?</a:t>
            </a:r>
            <a:endParaRPr lang="vi-VN" sz="3600" b="1" dirty="0">
              <a:solidFill>
                <a:srgbClr val="C00000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6FC296E8-BBF8-4107-9036-5AFD3153CB8B}"/>
              </a:ext>
            </a:extLst>
          </p:cNvPr>
          <p:cNvSpPr txBox="1"/>
          <p:nvPr/>
        </p:nvSpPr>
        <p:spPr>
          <a:xfrm>
            <a:off x="12564723" y="61386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BC1A350-6B40-40C6-A09F-8B20B00C26C6}"/>
              </a:ext>
            </a:extLst>
          </p:cNvPr>
          <p:cNvSpPr txBox="1"/>
          <p:nvPr/>
        </p:nvSpPr>
        <p:spPr>
          <a:xfrm>
            <a:off x="2653537" y="4939016"/>
            <a:ext cx="9356747" cy="15696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Dot"/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-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Tính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tổng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lượng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mưa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của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mùa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mưa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mùa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khô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?</a:t>
            </a:r>
          </a:p>
          <a:p>
            <a:pPr lvl="0">
              <a:defRPr/>
            </a:pP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     +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Tổng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lượng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mưa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mùa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mưa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: </a:t>
            </a:r>
            <a:r>
              <a:rPr lang="en-US" sz="3200" b="1" dirty="0">
                <a:solidFill>
                  <a:schemeClr val="accent2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1529mm</a:t>
            </a:r>
          </a:p>
          <a:p>
            <a:pPr lvl="0">
              <a:defRPr/>
            </a:pP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     +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Tổng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lượng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mưa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mùa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khô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: </a:t>
            </a:r>
            <a:r>
              <a:rPr lang="en-US" sz="3200" b="1" dirty="0">
                <a:solidFill>
                  <a:schemeClr val="accent2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244mm</a:t>
            </a:r>
            <a:endParaRPr lang="vi-VN" sz="3200" b="1" dirty="0">
              <a:solidFill>
                <a:schemeClr val="accent2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1465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30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30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3" grpId="1" animBg="1"/>
      <p:bldP spid="2" grpId="0" animBg="1"/>
      <p:bldP spid="2" grpId="1" animBg="1"/>
      <p:bldP spid="57" grpId="0" animBg="1"/>
      <p:bldP spid="2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2124697" y="1526017"/>
            <a:ext cx="3300743" cy="1621299"/>
          </a:xfrm>
          <a:prstGeom prst="rect">
            <a:avLst/>
          </a:prstGeom>
          <a:solidFill>
            <a:schemeClr val="bg1">
              <a:alpha val="9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10408920" y="1557659"/>
            <a:ext cx="1676400" cy="1621299"/>
          </a:xfrm>
          <a:prstGeom prst="rect">
            <a:avLst/>
          </a:prstGeom>
          <a:solidFill>
            <a:schemeClr val="bg1">
              <a:alpha val="9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0227204" y="167707"/>
            <a:ext cx="1832441" cy="62303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flipH="1">
            <a:off x="0" y="-7191"/>
            <a:ext cx="2109455" cy="717215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3">
            <a:alphaModFix amt="6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5253815" y="30628"/>
            <a:ext cx="1108543" cy="376905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-1790328">
            <a:off x="3021323" y="65176"/>
            <a:ext cx="440138" cy="44746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-1790328">
            <a:off x="11918335" y="2711035"/>
            <a:ext cx="390577" cy="397075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-1790328">
            <a:off x="412218" y="2424597"/>
            <a:ext cx="424124" cy="431179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-1790328">
            <a:off x="9012313" y="343211"/>
            <a:ext cx="424124" cy="431179"/>
          </a:xfrm>
          <a:prstGeom prst="rect">
            <a:avLst/>
          </a:prstGeom>
        </p:spPr>
      </p:pic>
      <p:graphicFrame>
        <p:nvGraphicFramePr>
          <p:cNvPr id="16" name="Group 150">
            <a:extLst>
              <a:ext uri="{FF2B5EF4-FFF2-40B4-BE49-F238E27FC236}">
                <a16:creationId xmlns:a16="http://schemas.microsoft.com/office/drawing/2014/main" id="{23AE5446-79A6-44CB-99A0-11BE7F17CDB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37309529"/>
              </p:ext>
            </p:extLst>
          </p:nvPr>
        </p:nvGraphicFramePr>
        <p:xfrm>
          <a:off x="199889" y="1566537"/>
          <a:ext cx="11885431" cy="2289951"/>
        </p:xfrm>
        <a:graphic>
          <a:graphicData uri="http://schemas.openxmlformats.org/drawingml/2006/table">
            <a:tbl>
              <a:tblPr/>
              <a:tblGrid>
                <a:gridCol w="18831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3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3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35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335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335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3352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3352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3352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3352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3352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83352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83352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5302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2800" b="0" i="0" u="none" strike="noStrike" cap="none" spc="0" normalizeH="0" baseline="0" dirty="0" err="1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Tháng</a:t>
                      </a:r>
                      <a:endParaRPr kumimoji="0" lang="en-US" sz="2800" b="0" i="0" u="none" strike="noStrike" cap="none" spc="0" normalizeH="0" baseline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2800" b="0" i="0" u="none" strike="noStrike" cap="none" spc="0" normalizeH="0" baseline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endParaRPr kumimoji="0" lang="en-US" sz="2800" b="0" i="0" u="none" strike="noStrike" cap="none" spc="0" normalizeH="0" baseline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2800" b="0" i="0" u="none" strike="noStrike" cap="none" spc="0" normalizeH="0" baseline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endParaRPr kumimoji="0" lang="en-US" sz="2800" b="0" i="0" u="none" strike="noStrike" cap="none" spc="0" normalizeH="0" baseline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2800" b="0" i="0" u="none" strike="noStrike" cap="none" spc="0" normalizeH="0" baseline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  <a:endParaRPr kumimoji="0" lang="en-US" sz="2800" b="0" i="0" u="none" strike="noStrike" cap="none" spc="0" normalizeH="0" baseline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2800" b="0" i="0" u="none" strike="noStrike" cap="none" spc="0" normalizeH="0" baseline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  <a:endParaRPr kumimoji="0" lang="en-US" sz="2800" b="0" i="0" u="none" strike="noStrike" cap="none" spc="0" normalizeH="0" baseline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2800" b="0" i="0" u="none" strike="noStrike" cap="none" spc="0" normalizeH="0" baseline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</a:t>
                      </a:r>
                      <a:endParaRPr kumimoji="0" lang="en-US" sz="2800" b="0" i="0" u="none" strike="noStrike" cap="none" spc="0" normalizeH="0" baseline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2800" b="0" i="0" u="none" strike="noStrike" cap="none" spc="0" normalizeH="0" baseline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</a:t>
                      </a:r>
                      <a:endParaRPr kumimoji="0" lang="en-US" sz="2800" b="0" i="0" u="none" strike="noStrike" cap="none" spc="0" normalizeH="0" baseline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2800" b="0" i="0" u="none" strike="noStrike" cap="none" spc="0" normalizeH="0" baseline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</a:t>
                      </a:r>
                      <a:endParaRPr kumimoji="0" lang="en-US" sz="2800" b="0" i="0" u="none" strike="noStrike" cap="none" spc="0" normalizeH="0" baseline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2800" b="0" i="0" u="none" strike="noStrike" cap="none" spc="0" normalizeH="0" baseline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</a:t>
                      </a:r>
                      <a:endParaRPr kumimoji="0" lang="en-US" sz="2800" b="0" i="0" u="none" strike="noStrike" cap="none" spc="0" normalizeH="0" baseline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2800" b="0" i="0" u="none" strike="noStrike" cap="none" spc="0" normalizeH="0" baseline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</a:t>
                      </a:r>
                      <a:endParaRPr kumimoji="0" lang="en-US" sz="2800" b="0" i="0" u="none" strike="noStrike" cap="none" spc="0" normalizeH="0" baseline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2800" b="0" i="0" u="none" strike="noStrike" cap="none" spc="0" normalizeH="0" baseline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</a:t>
                      </a:r>
                      <a:endParaRPr kumimoji="0" lang="en-US" sz="2800" b="0" i="0" u="none" strike="noStrike" cap="none" spc="0" normalizeH="0" baseline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2800" b="0" i="0" u="none" strike="noStrike" cap="none" spc="0" normalizeH="0" baseline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11</a:t>
                      </a:r>
                      <a:endParaRPr kumimoji="0" lang="en-US" sz="2800" b="0" i="0" u="none" strike="noStrike" cap="none" spc="0" normalizeH="0" baseline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2800" b="0" i="0" u="none" strike="noStrike" cap="none" spc="0" normalizeH="0" baseline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12</a:t>
                      </a:r>
                      <a:endParaRPr kumimoji="0" lang="en-US" sz="2800" b="0" i="0" u="none" strike="noStrike" cap="none" spc="0" normalizeH="0" baseline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1203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2800" b="0" i="0" u="none" strike="noStrike" cap="none" spc="0" normalizeH="0" baseline="0" dirty="0" err="1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Lượng</a:t>
                      </a:r>
                      <a:r>
                        <a:rPr kumimoji="0" lang="en-US" sz="2800" b="0" i="0" u="none" strike="noStrike" cap="none" spc="0" normalizeH="0" baseline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kumimoji="0" lang="en-US" sz="2800" b="0" i="0" u="none" strike="noStrike" cap="none" spc="0" normalizeH="0" baseline="0" dirty="0" err="1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mưa</a:t>
                      </a:r>
                      <a:r>
                        <a:rPr kumimoji="0" lang="en-US" sz="2800" b="0" i="0" u="none" strike="noStrike" cap="none" spc="0" normalizeH="0" baseline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(mm)</a:t>
                      </a:r>
                      <a:endParaRPr kumimoji="0" lang="en-US" sz="2800" b="0" i="0" u="none" strike="noStrike" cap="none" spc="0" normalizeH="0" baseline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3000" b="0" i="0" u="none" strike="noStrike" cap="none" spc="0" normalizeH="0" baseline="0" dirty="0" smtClean="0">
                          <a:ln w="0"/>
                          <a:solidFill>
                            <a:srgbClr val="C00000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  <a:endParaRPr kumimoji="0" lang="en-US" sz="3000" b="0" i="0" u="none" strike="noStrike" cap="none" spc="0" normalizeH="0" baseline="0" dirty="0">
                        <a:ln w="0"/>
                        <a:solidFill>
                          <a:srgbClr val="C00000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3000" b="0" i="0" u="none" strike="noStrike" cap="none" spc="0" normalizeH="0" baseline="0" dirty="0" smtClean="0">
                          <a:ln w="0"/>
                          <a:solidFill>
                            <a:srgbClr val="C00000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</a:t>
                      </a:r>
                      <a:endParaRPr kumimoji="0" lang="en-US" sz="3000" b="0" i="0" u="none" strike="noStrike" cap="none" spc="0" normalizeH="0" baseline="0" dirty="0">
                        <a:ln w="0"/>
                        <a:solidFill>
                          <a:srgbClr val="C00000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3000" b="0" i="0" u="none" strike="noStrike" cap="none" spc="0" normalizeH="0" baseline="0" dirty="0" smtClean="0">
                          <a:ln w="0"/>
                          <a:solidFill>
                            <a:srgbClr val="C00000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22</a:t>
                      </a:r>
                      <a:endParaRPr kumimoji="0" lang="en-US" sz="3000" b="0" i="0" u="none" strike="noStrike" cap="none" spc="0" normalizeH="0" baseline="0" dirty="0">
                        <a:ln w="0"/>
                        <a:solidFill>
                          <a:srgbClr val="C00000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3000" b="0" i="0" u="none" strike="noStrike" cap="none" spc="0" normalizeH="0" baseline="0" dirty="0" smtClean="0">
                          <a:ln w="0"/>
                          <a:solidFill>
                            <a:srgbClr val="C00000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97</a:t>
                      </a:r>
                      <a:endParaRPr kumimoji="0" lang="en-US" sz="3000" b="0" i="0" u="none" strike="noStrike" cap="none" spc="0" normalizeH="0" baseline="0" dirty="0">
                        <a:ln w="0"/>
                        <a:solidFill>
                          <a:srgbClr val="C00000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3000" b="0" i="0" u="none" strike="noStrike" cap="none" spc="0" normalizeH="0" baseline="0" dirty="0" smtClean="0">
                          <a:ln w="0"/>
                          <a:solidFill>
                            <a:srgbClr val="C00000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226</a:t>
                      </a:r>
                      <a:endParaRPr kumimoji="0" lang="en-US" sz="3000" b="0" i="0" u="none" strike="noStrike" cap="none" spc="0" normalizeH="0" baseline="0" dirty="0">
                        <a:ln w="0"/>
                        <a:solidFill>
                          <a:srgbClr val="C00000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3000" b="0" i="0" u="none" strike="noStrike" cap="none" spc="0" normalizeH="0" baseline="0" dirty="0" smtClean="0">
                          <a:ln w="0"/>
                          <a:solidFill>
                            <a:srgbClr val="C00000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241</a:t>
                      </a:r>
                      <a:endParaRPr kumimoji="0" lang="en-US" sz="3000" b="0" i="0" u="none" strike="noStrike" cap="none" spc="0" normalizeH="0" baseline="0" dirty="0">
                        <a:ln w="0"/>
                        <a:solidFill>
                          <a:srgbClr val="C00000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3000" b="0" i="0" u="none" strike="noStrike" cap="none" spc="0" normalizeH="0" baseline="0" dirty="0" smtClean="0">
                          <a:ln w="0"/>
                          <a:solidFill>
                            <a:srgbClr val="C00000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266</a:t>
                      </a:r>
                      <a:endParaRPr kumimoji="0" lang="en-US" sz="3000" b="0" i="0" u="none" strike="noStrike" cap="none" spc="0" normalizeH="0" baseline="0" dirty="0">
                        <a:ln w="0"/>
                        <a:solidFill>
                          <a:srgbClr val="C00000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3000" b="0" i="0" u="none" strike="noStrike" cap="none" spc="0" normalizeH="0" baseline="0" dirty="0" smtClean="0">
                          <a:ln w="0"/>
                          <a:solidFill>
                            <a:srgbClr val="C00000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293</a:t>
                      </a:r>
                      <a:endParaRPr kumimoji="0" lang="en-US" sz="3000" b="0" i="0" u="none" strike="noStrike" cap="none" spc="0" normalizeH="0" baseline="0" dirty="0">
                        <a:ln w="0"/>
                        <a:solidFill>
                          <a:srgbClr val="C00000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3000" b="0" i="0" u="none" strike="noStrike" cap="none" spc="0" normalizeH="0" baseline="0" dirty="0" smtClean="0">
                          <a:ln w="0"/>
                          <a:solidFill>
                            <a:srgbClr val="C00000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298</a:t>
                      </a:r>
                      <a:endParaRPr kumimoji="0" lang="en-US" sz="3000" b="0" i="0" u="none" strike="noStrike" cap="none" spc="0" normalizeH="0" baseline="0" dirty="0">
                        <a:ln w="0"/>
                        <a:solidFill>
                          <a:srgbClr val="C00000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3000" b="0" i="0" u="none" strike="noStrike" cap="none" spc="0" normalizeH="0" baseline="0" dirty="0" smtClean="0">
                          <a:ln w="0"/>
                          <a:solidFill>
                            <a:srgbClr val="C00000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205</a:t>
                      </a:r>
                      <a:endParaRPr kumimoji="0" lang="en-US" sz="3000" b="0" i="0" u="none" strike="noStrike" cap="none" spc="0" normalizeH="0" baseline="0" dirty="0">
                        <a:ln w="0"/>
                        <a:solidFill>
                          <a:srgbClr val="C00000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3000" b="0" i="0" u="none" strike="noStrike" cap="none" spc="0" normalizeH="0" baseline="0" dirty="0" smtClean="0">
                          <a:ln w="0"/>
                          <a:solidFill>
                            <a:srgbClr val="C00000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93</a:t>
                      </a:r>
                      <a:endParaRPr kumimoji="0" lang="en-US" sz="3000" b="0" i="0" u="none" strike="noStrike" cap="none" spc="0" normalizeH="0" baseline="0" dirty="0">
                        <a:ln w="0"/>
                        <a:solidFill>
                          <a:srgbClr val="C00000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3000" b="0" i="0" u="none" strike="noStrike" cap="none" spc="0" normalizeH="0" baseline="0" dirty="0" smtClean="0">
                          <a:ln w="0"/>
                          <a:solidFill>
                            <a:srgbClr val="C00000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22</a:t>
                      </a:r>
                      <a:endParaRPr kumimoji="0" lang="en-US" sz="3000" b="0" i="0" u="none" strike="noStrike" cap="none" spc="0" normalizeH="0" baseline="0" dirty="0">
                        <a:ln w="0"/>
                        <a:solidFill>
                          <a:srgbClr val="C00000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7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2800" b="0" i="0" u="none" strike="noStrike" cap="none" spc="0" normalizeH="0" baseline="0" dirty="0" err="1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Mùa</a:t>
                      </a:r>
                      <a:endParaRPr kumimoji="0" lang="en-US" sz="2800" b="0" i="0" u="none" strike="noStrike" cap="none" spc="0" normalizeH="0" baseline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kumimoji="0" lang="en-US" sz="2800" b="0" i="0" u="none" strike="noStrike" cap="none" spc="0" normalizeH="0" baseline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kumimoji="0" lang="en-US" sz="2800" b="0" i="0" u="none" strike="noStrike" cap="none" spc="0" normalizeH="0" baseline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kumimoji="0" lang="en-US" sz="2800" b="0" i="0" u="none" strike="noStrike" cap="none" spc="0" normalizeH="0" baseline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kumimoji="0" lang="en-US" sz="2800" b="0" i="0" u="none" strike="noStrike" cap="none" spc="0" normalizeH="0" baseline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kumimoji="0" lang="en-US" sz="2800" b="0" i="0" u="none" strike="noStrike" cap="none" spc="0" normalizeH="0" baseline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kumimoji="0" lang="en-US" sz="2800" b="0" i="0" u="none" strike="noStrike" cap="none" spc="0" normalizeH="0" baseline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kumimoji="0" lang="en-US" sz="2800" b="0" i="0" u="none" strike="noStrike" cap="none" spc="0" normalizeH="0" baseline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kumimoji="0" lang="en-US" sz="2800" b="0" i="0" u="none" strike="noStrike" cap="none" spc="0" normalizeH="0" baseline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kumimoji="0" lang="en-US" sz="2800" b="0" i="0" u="none" strike="noStrike" cap="none" spc="0" normalizeH="0" baseline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kumimoji="0" lang="en-US" sz="2800" b="0" i="0" u="none" strike="noStrike" cap="none" spc="0" normalizeH="0" baseline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kumimoji="0" lang="en-US" sz="2800" b="0" i="0" u="none" strike="noStrike" cap="none" spc="0" normalizeH="0" baseline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kumimoji="0" lang="en-US" sz="2800" b="0" i="0" u="none" strike="noStrike" cap="none" spc="0" normalizeH="0" baseline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0" name="Group 154">
            <a:extLst>
              <a:ext uri="{FF2B5EF4-FFF2-40B4-BE49-F238E27FC236}">
                <a16:creationId xmlns:a16="http://schemas.microsoft.com/office/drawing/2014/main" id="{A6236CBD-F271-4A9D-AD15-626C2CAC780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80412311"/>
              </p:ext>
            </p:extLst>
          </p:nvPr>
        </p:nvGraphicFramePr>
        <p:xfrm>
          <a:off x="2124697" y="3163406"/>
          <a:ext cx="3285502" cy="685800"/>
        </p:xfrm>
        <a:graphic>
          <a:graphicData uri="http://schemas.openxmlformats.org/drawingml/2006/table">
            <a:tbl>
              <a:tblPr/>
              <a:tblGrid>
                <a:gridCol w="32855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kumimoji="0" lang="en-US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0" name="Text Box 97">
            <a:extLst>
              <a:ext uri="{FF2B5EF4-FFF2-40B4-BE49-F238E27FC236}">
                <a16:creationId xmlns:a16="http://schemas.microsoft.com/office/drawing/2014/main" id="{66C70808-201F-416E-8E06-E06217928A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8749" y="130925"/>
            <a:ext cx="9941409" cy="1154162"/>
          </a:xfrm>
          <a:prstGeom prst="rect">
            <a:avLst/>
          </a:prstGeom>
          <a:solidFill>
            <a:srgbClr val="00B050"/>
          </a:solidFill>
          <a:ln w="38100">
            <a:solidFill>
              <a:schemeClr val="bg1"/>
            </a:solidFill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Bảng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 </a:t>
            </a:r>
            <a:r>
              <a:rPr kumimoji="0" lang="en-US" altLang="zh-CN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số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 </a:t>
            </a:r>
            <a:r>
              <a:rPr kumimoji="0" lang="en-US" altLang="zh-CN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liệu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 </a:t>
            </a:r>
            <a:r>
              <a:rPr kumimoji="0" lang="en-US" altLang="zh-CN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về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 </a:t>
            </a:r>
            <a:r>
              <a:rPr kumimoji="0" lang="en-US" altLang="zh-CN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lượng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 </a:t>
            </a:r>
            <a:r>
              <a:rPr kumimoji="0" lang="en-US" altLang="zh-CN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mưa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 </a:t>
            </a:r>
            <a:r>
              <a:rPr kumimoji="0" lang="en-US" altLang="zh-CN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trung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 </a:t>
            </a:r>
            <a:r>
              <a:rPr kumimoji="0" lang="en-US" altLang="zh-CN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bình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 </a:t>
            </a:r>
            <a:r>
              <a:rPr kumimoji="0" lang="vi-VN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tháng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 (mm) </a:t>
            </a:r>
            <a:endParaRPr kumimoji="0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mbria" panose="02040503050406030204" pitchFamily="18" charset="0"/>
              <a:ea typeface="SimSun" panose="02010600030101010101" pitchFamily="2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ở </a:t>
            </a:r>
            <a:r>
              <a:rPr kumimoji="0" lang="en-US" altLang="zh-CN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Buôn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 Ma </a:t>
            </a:r>
            <a:r>
              <a:rPr kumimoji="0" lang="en-US" altLang="zh-CN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</a:rPr>
              <a:t>Thuột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mbria" panose="02040503050406030204" pitchFamily="18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graphicFrame>
        <p:nvGraphicFramePr>
          <p:cNvPr id="55" name="Group 136">
            <a:extLst>
              <a:ext uri="{FF2B5EF4-FFF2-40B4-BE49-F238E27FC236}">
                <a16:creationId xmlns:a16="http://schemas.microsoft.com/office/drawing/2014/main" id="{715522A0-3FE9-4FD9-BB13-8511CE5043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899975"/>
              </p:ext>
            </p:extLst>
          </p:nvPr>
        </p:nvGraphicFramePr>
        <p:xfrm>
          <a:off x="5410200" y="3161969"/>
          <a:ext cx="4968240" cy="679458"/>
        </p:xfrm>
        <a:graphic>
          <a:graphicData uri="http://schemas.openxmlformats.org/drawingml/2006/table">
            <a:tbl>
              <a:tblPr/>
              <a:tblGrid>
                <a:gridCol w="496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7945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0000CC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FDA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6" name="Group 128">
            <a:extLst>
              <a:ext uri="{FF2B5EF4-FFF2-40B4-BE49-F238E27FC236}">
                <a16:creationId xmlns:a16="http://schemas.microsoft.com/office/drawing/2014/main" id="{9BC07A80-30E2-4AA7-9347-37980CC7DC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69712"/>
              </p:ext>
            </p:extLst>
          </p:nvPr>
        </p:nvGraphicFramePr>
        <p:xfrm>
          <a:off x="10378440" y="3163406"/>
          <a:ext cx="1681200" cy="685800"/>
        </p:xfrm>
        <a:graphic>
          <a:graphicData uri="http://schemas.openxmlformats.org/drawingml/2006/table">
            <a:tbl>
              <a:tblPr/>
              <a:tblGrid>
                <a:gridCol w="1681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7" name="TextBox 56">
            <a:extLst>
              <a:ext uri="{FF2B5EF4-FFF2-40B4-BE49-F238E27FC236}">
                <a16:creationId xmlns:a16="http://schemas.microsoft.com/office/drawing/2014/main" id="{1BC1A350-6B40-40C6-A09F-8B20B00C26C6}"/>
              </a:ext>
            </a:extLst>
          </p:cNvPr>
          <p:cNvSpPr txBox="1"/>
          <p:nvPr/>
        </p:nvSpPr>
        <p:spPr>
          <a:xfrm>
            <a:off x="497381" y="4112836"/>
            <a:ext cx="11144143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Dot"/>
          </a:ln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altLang="en-US" sz="3600" b="1" dirty="0" err="1" smtClean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Nhận</a:t>
            </a:r>
            <a:r>
              <a:rPr lang="en-US" altLang="en-US" sz="3600" b="1" dirty="0" smtClean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 smtClean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xét</a:t>
            </a:r>
            <a:r>
              <a:rPr lang="en-US" altLang="en-US" sz="3600" b="1" dirty="0" smtClean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 smtClean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về</a:t>
            </a:r>
            <a:r>
              <a:rPr lang="en-US" altLang="en-US" sz="3600" b="1" dirty="0" smtClean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 smtClean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sự</a:t>
            </a:r>
            <a:r>
              <a:rPr lang="en-US" altLang="en-US" sz="3600" b="1" dirty="0" smtClean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chuyển</a:t>
            </a:r>
            <a:r>
              <a:rPr lang="en-US" altLang="en-US" sz="36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tiếp</a:t>
            </a:r>
            <a:r>
              <a:rPr lang="en-US" altLang="en-US" sz="36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giữa</a:t>
            </a:r>
            <a:r>
              <a:rPr lang="en-US" altLang="en-US" sz="36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hai</a:t>
            </a:r>
            <a:r>
              <a:rPr lang="en-US" altLang="en-US" sz="36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mùa</a:t>
            </a:r>
            <a:r>
              <a:rPr lang="en-US" altLang="en-US" sz="36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: </a:t>
            </a:r>
            <a:endParaRPr lang="en-US" altLang="en-US" sz="3600" b="1" dirty="0" smtClean="0">
              <a:solidFill>
                <a:srgbClr val="C00000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lvl="0" algn="ctr">
              <a:defRPr/>
            </a:pPr>
            <a:r>
              <a:rPr lang="en-US" altLang="en-US" sz="3600" b="1" dirty="0" err="1" smtClean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mùa</a:t>
            </a:r>
            <a:r>
              <a:rPr lang="en-US" altLang="en-US" sz="3600" b="1" dirty="0" smtClean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mưa</a:t>
            </a:r>
            <a:r>
              <a:rPr lang="en-US" altLang="en-US" sz="36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3600" b="1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mùa</a:t>
            </a:r>
            <a:r>
              <a:rPr lang="en-US" altLang="en-US" sz="36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 smtClean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khô</a:t>
            </a:r>
            <a:endParaRPr lang="en-US" altLang="en-US" sz="3600" b="1" dirty="0">
              <a:solidFill>
                <a:srgbClr val="C00000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6FC296E8-BBF8-4107-9036-5AFD3153CB8B}"/>
              </a:ext>
            </a:extLst>
          </p:cNvPr>
          <p:cNvSpPr txBox="1"/>
          <p:nvPr/>
        </p:nvSpPr>
        <p:spPr>
          <a:xfrm>
            <a:off x="12564723" y="61386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BC1A350-6B40-40C6-A09F-8B20B00C26C6}"/>
              </a:ext>
            </a:extLst>
          </p:cNvPr>
          <p:cNvSpPr txBox="1"/>
          <p:nvPr/>
        </p:nvSpPr>
        <p:spPr>
          <a:xfrm>
            <a:off x="333063" y="5436859"/>
            <a:ext cx="11308462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Dot"/>
          </a:ln>
        </p:spPr>
        <p:txBody>
          <a:bodyPr wrap="square">
            <a:spAutoFit/>
          </a:bodyPr>
          <a:lstStyle/>
          <a:p>
            <a:pPr lvl="0" algn="ctr">
              <a:spcBef>
                <a:spcPct val="50000"/>
              </a:spcBef>
              <a:defRPr/>
            </a:pPr>
            <a:r>
              <a:rPr lang="en-US" altLang="en-US" sz="3600" b="1" dirty="0" err="1" smtClean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Sự</a:t>
            </a:r>
            <a:r>
              <a:rPr lang="en-US" altLang="en-US" sz="3600" b="1" dirty="0" smtClean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chuyển</a:t>
            </a:r>
            <a:r>
              <a:rPr lang="en-US" altLang="en-US" sz="36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vi-VN" altLang="en-US" sz="36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tiếp</a:t>
            </a:r>
            <a:r>
              <a:rPr lang="en-US" altLang="en-US" sz="36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giữa</a:t>
            </a:r>
            <a:r>
              <a:rPr lang="en-US" altLang="en-US" sz="36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mùa</a:t>
            </a:r>
            <a:r>
              <a:rPr lang="en-US" altLang="en-US" sz="36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mưa</a:t>
            </a:r>
            <a:r>
              <a:rPr lang="en-US" altLang="en-US" sz="36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và</a:t>
            </a:r>
            <a:r>
              <a:rPr lang="en-US" altLang="en-US" sz="36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mùa</a:t>
            </a:r>
            <a:r>
              <a:rPr lang="en-US" altLang="en-US" sz="36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khô</a:t>
            </a:r>
            <a:r>
              <a:rPr lang="en-US" altLang="en-US" sz="36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khá</a:t>
            </a:r>
            <a:r>
              <a:rPr lang="en-US" altLang="en-US" sz="36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rõ</a:t>
            </a:r>
            <a:r>
              <a:rPr lang="en-US" altLang="en-US" sz="36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 smtClean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rệt</a:t>
            </a:r>
            <a:r>
              <a:rPr lang="en-US" altLang="en-US" sz="3600" b="1" dirty="0" smtClean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 smtClean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thông</a:t>
            </a:r>
            <a:r>
              <a:rPr lang="en-US" altLang="en-US" sz="3600" b="1" dirty="0" smtClean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qua </a:t>
            </a:r>
            <a:r>
              <a:rPr lang="en-US" altLang="en-US" sz="3600" b="1" dirty="0" err="1" smtClean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lượng</a:t>
            </a:r>
            <a:r>
              <a:rPr lang="en-US" altLang="en-US" sz="3600" b="1" dirty="0" smtClean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 smtClean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mưa</a:t>
            </a:r>
            <a:r>
              <a:rPr lang="en-US" altLang="en-US" sz="3600" b="1" dirty="0" smtClean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 smtClean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trung</a:t>
            </a:r>
            <a:r>
              <a:rPr lang="en-US" altLang="en-US" sz="3600" b="1" dirty="0" smtClean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 smtClean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bình</a:t>
            </a:r>
            <a:r>
              <a:rPr lang="en-US" altLang="en-US" sz="3600" b="1" dirty="0" smtClean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 smtClean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tháng</a:t>
            </a:r>
            <a:endParaRPr lang="en-US" altLang="en-US" sz="3600" b="1" dirty="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2670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30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30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3" grpId="1" animBg="1"/>
      <p:bldP spid="2" grpId="0" animBg="1"/>
      <p:bldP spid="2" grpId="1" animBg="1"/>
      <p:bldP spid="57" grpId="0" animBg="1"/>
      <p:bldP spid="2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Euclidean Vector River Computer File - Ecoregion - Cartoon Valley Landscape  Material Transparent PNG">
            <a:extLst>
              <a:ext uri="{FF2B5EF4-FFF2-40B4-BE49-F238E27FC236}">
                <a16:creationId xmlns:a16="http://schemas.microsoft.com/office/drawing/2014/main" id="{75E9FA5D-AFE3-41E1-9A01-1BD1B735E5F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B9021240-A1C1-40F0-A127-D0FD5A95D9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367083" y="2089461"/>
            <a:ext cx="9553328" cy="3421828"/>
          </a:xfrm>
          <a:prstGeom prst="rect">
            <a:avLst/>
          </a:prstGeom>
        </p:spPr>
      </p:pic>
      <p:pic>
        <p:nvPicPr>
          <p:cNvPr id="6" name="Picture 11">
            <a:extLst>
              <a:ext uri="{FF2B5EF4-FFF2-40B4-BE49-F238E27FC236}">
                <a16:creationId xmlns:a16="http://schemas.microsoft.com/office/drawing/2014/main" id="{C90D4532-3658-4D17-828D-BBD850F75F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3622218" y="393609"/>
            <a:ext cx="4795164" cy="88710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2E01C9B-E508-4971-B9E7-6F6BF3C22EB1}"/>
              </a:ext>
            </a:extLst>
          </p:cNvPr>
          <p:cNvSpPr/>
          <p:nvPr/>
        </p:nvSpPr>
        <p:spPr>
          <a:xfrm>
            <a:off x="1471734" y="2000531"/>
            <a:ext cx="934402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7200" kern="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 </a:t>
            </a:r>
            <a:r>
              <a:rPr lang="en-US" sz="4400" b="1" kern="0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Mùa</a:t>
            </a:r>
            <a:r>
              <a:rPr lang="en-US" sz="4400" b="1" kern="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 </a:t>
            </a:r>
            <a:r>
              <a:rPr lang="en-US" sz="4400" b="1" kern="0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mưa</a:t>
            </a:r>
            <a:r>
              <a:rPr lang="en-US" sz="4400" b="1" kern="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 </a:t>
            </a:r>
            <a:r>
              <a:rPr lang="en-US" sz="4400" b="1" kern="0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thường</a:t>
            </a:r>
            <a:r>
              <a:rPr lang="en-US" sz="4400" b="1" kern="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 </a:t>
            </a:r>
            <a:r>
              <a:rPr lang="en-US" sz="4400" b="1" kern="0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có</a:t>
            </a:r>
            <a:r>
              <a:rPr lang="en-US" sz="4400" b="1" kern="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 </a:t>
            </a:r>
            <a:r>
              <a:rPr lang="en-US" sz="4400" b="1" kern="0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những</a:t>
            </a:r>
            <a:r>
              <a:rPr lang="en-US" sz="4400" b="1" kern="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 </a:t>
            </a:r>
            <a:r>
              <a:rPr lang="en-US" sz="4400" b="1" kern="0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ngày</a:t>
            </a:r>
            <a:r>
              <a:rPr lang="en-US" sz="4400" b="1" kern="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 </a:t>
            </a:r>
            <a:r>
              <a:rPr lang="en-US" sz="4400" b="1" kern="0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mưa</a:t>
            </a:r>
            <a:r>
              <a:rPr lang="en-US" sz="4400" b="1" kern="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 </a:t>
            </a:r>
            <a:r>
              <a:rPr lang="en-US" sz="4400" b="1" kern="0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kéo</a:t>
            </a:r>
            <a:r>
              <a:rPr lang="en-US" sz="4400" b="1" kern="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 </a:t>
            </a:r>
            <a:r>
              <a:rPr lang="en-US" sz="4400" b="1" kern="0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dài</a:t>
            </a:r>
            <a:r>
              <a:rPr lang="en-US" sz="4400" b="1" kern="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 </a:t>
            </a:r>
            <a:r>
              <a:rPr lang="en-US" sz="4400" b="1" kern="0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liên</a:t>
            </a:r>
            <a:r>
              <a:rPr lang="en-US" sz="4400" b="1" kern="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 </a:t>
            </a:r>
            <a:r>
              <a:rPr lang="en-US" sz="4400" b="1" kern="0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miên</a:t>
            </a:r>
            <a:r>
              <a:rPr lang="en-US" sz="4400" b="1" kern="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, </a:t>
            </a:r>
            <a:r>
              <a:rPr lang="en-US" sz="4400" b="1" kern="0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cả</a:t>
            </a:r>
            <a:r>
              <a:rPr lang="en-US" sz="4400" b="1" kern="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 </a:t>
            </a:r>
            <a:r>
              <a:rPr lang="en-US" sz="4400" b="1" kern="0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rừng</a:t>
            </a:r>
            <a:r>
              <a:rPr lang="en-US" sz="4400" b="1" kern="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 </a:t>
            </a:r>
            <a:r>
              <a:rPr lang="en-US" sz="4400" b="1" kern="0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núi</a:t>
            </a:r>
            <a:r>
              <a:rPr lang="en-US" sz="4400" b="1" kern="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 </a:t>
            </a:r>
            <a:r>
              <a:rPr lang="en-US" sz="4400" b="1" kern="0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bị</a:t>
            </a:r>
            <a:r>
              <a:rPr lang="en-US" sz="4400" b="1" kern="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 </a:t>
            </a:r>
            <a:r>
              <a:rPr lang="en-US" sz="4400" b="1" kern="0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phủ</a:t>
            </a:r>
            <a:r>
              <a:rPr lang="en-US" sz="4400" b="1" kern="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 </a:t>
            </a:r>
            <a:r>
              <a:rPr lang="en-US" sz="4400" b="1" kern="0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bởi</a:t>
            </a:r>
            <a:r>
              <a:rPr lang="en-US" sz="4400" b="1" kern="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 </a:t>
            </a:r>
            <a:r>
              <a:rPr lang="en-US" sz="4400" b="1" kern="0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màn</a:t>
            </a:r>
            <a:r>
              <a:rPr lang="en-US" sz="4400" b="1" kern="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 </a:t>
            </a:r>
            <a:r>
              <a:rPr lang="en-US" sz="4400" b="1" kern="0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nước</a:t>
            </a:r>
            <a:r>
              <a:rPr lang="en-US" sz="4400" b="1" kern="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 </a:t>
            </a:r>
            <a:r>
              <a:rPr lang="en-US" sz="4400" b="1" kern="0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trắng</a:t>
            </a:r>
            <a:r>
              <a:rPr lang="en-US" sz="4400" b="1" kern="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 </a:t>
            </a:r>
            <a:r>
              <a:rPr lang="en-US" sz="4400" b="1" kern="0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xóa</a:t>
            </a:r>
            <a:r>
              <a:rPr lang="en-US" sz="4400" b="1" kern="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.    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632A14A-087F-4865-B2CC-AE8FCBEF9313}"/>
              </a:ext>
            </a:extLst>
          </p:cNvPr>
          <p:cNvSpPr/>
          <p:nvPr/>
        </p:nvSpPr>
        <p:spPr>
          <a:xfrm>
            <a:off x="4617243" y="421662"/>
            <a:ext cx="326231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#9Slide04 Faustina Bold" panose="00000800000000000000" pitchFamily="2" charset="0"/>
                <a:ea typeface="#9Slide04 Tinos Bold" panose="02020803070505020304" pitchFamily="18" charset="0"/>
                <a:cs typeface="#9Slide04 Tinos Bold" panose="02020803070505020304" pitchFamily="18" charset="0"/>
              </a:rPr>
              <a:t>KẾT LUẬN</a:t>
            </a:r>
          </a:p>
        </p:txBody>
      </p:sp>
      <p:pic>
        <p:nvPicPr>
          <p:cNvPr id="9" name="Picture 9">
            <a:extLst>
              <a:ext uri="{FF2B5EF4-FFF2-40B4-BE49-F238E27FC236}">
                <a16:creationId xmlns:a16="http://schemas.microsoft.com/office/drawing/2014/main" id="{39D07632-8ED1-4862-9724-ADE331822F1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-300120">
            <a:off x="10766990" y="403529"/>
            <a:ext cx="1111977" cy="1120379"/>
          </a:xfrm>
          <a:prstGeom prst="rect">
            <a:avLst/>
          </a:prstGeom>
        </p:spPr>
      </p:pic>
      <p:pic>
        <p:nvPicPr>
          <p:cNvPr id="10" name="Picture 21">
            <a:extLst>
              <a:ext uri="{FF2B5EF4-FFF2-40B4-BE49-F238E27FC236}">
                <a16:creationId xmlns:a16="http://schemas.microsoft.com/office/drawing/2014/main" id="{A2A03719-5659-4766-B3C2-614CEDC67EB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-130753" y="6449328"/>
            <a:ext cx="6474404" cy="427829"/>
          </a:xfrm>
          <a:prstGeom prst="rect">
            <a:avLst/>
          </a:prstGeom>
        </p:spPr>
      </p:pic>
      <p:pic>
        <p:nvPicPr>
          <p:cNvPr id="11" name="Picture 22">
            <a:extLst>
              <a:ext uri="{FF2B5EF4-FFF2-40B4-BE49-F238E27FC236}">
                <a16:creationId xmlns:a16="http://schemas.microsoft.com/office/drawing/2014/main" id="{40B71CED-7FF1-4B78-9C86-CB70C373033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6276975" y="6436880"/>
            <a:ext cx="5915025" cy="427829"/>
          </a:xfrm>
          <a:prstGeom prst="rect">
            <a:avLst/>
          </a:prstGeom>
        </p:spPr>
      </p:pic>
      <p:pic>
        <p:nvPicPr>
          <p:cNvPr id="12" name="Picture 15">
            <a:extLst>
              <a:ext uri="{FF2B5EF4-FFF2-40B4-BE49-F238E27FC236}">
                <a16:creationId xmlns:a16="http://schemas.microsoft.com/office/drawing/2014/main" id="{879A316A-08FA-42F4-A49A-361E31BBBD8F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7738758" y="4672212"/>
            <a:ext cx="4579420" cy="1966289"/>
          </a:xfrm>
          <a:prstGeom prst="rect">
            <a:avLst/>
          </a:prstGeom>
        </p:spPr>
      </p:pic>
      <p:pic>
        <p:nvPicPr>
          <p:cNvPr id="13" name="Picture 8">
            <a:extLst>
              <a:ext uri="{FF2B5EF4-FFF2-40B4-BE49-F238E27FC236}">
                <a16:creationId xmlns:a16="http://schemas.microsoft.com/office/drawing/2014/main" id="{17C5BCD3-D758-487B-BDDA-E39017F1132F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 rot="20897003">
            <a:off x="241887" y="2168156"/>
            <a:ext cx="1358559" cy="2521687"/>
          </a:xfrm>
          <a:prstGeom prst="rect">
            <a:avLst/>
          </a:prstGeom>
        </p:spPr>
      </p:pic>
      <p:pic>
        <p:nvPicPr>
          <p:cNvPr id="14" name="Picture 14">
            <a:extLst>
              <a:ext uri="{FF2B5EF4-FFF2-40B4-BE49-F238E27FC236}">
                <a16:creationId xmlns:a16="http://schemas.microsoft.com/office/drawing/2014/main" id="{EFBA89EC-C622-46D9-AD93-EA8875B62865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76629" y="4084771"/>
            <a:ext cx="1643587" cy="2745031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E6CD133C-523F-4F72-8D7D-5026298B5FE8}"/>
              </a:ext>
            </a:extLst>
          </p:cNvPr>
          <p:cNvGrpSpPr/>
          <p:nvPr/>
        </p:nvGrpSpPr>
        <p:grpSpPr>
          <a:xfrm>
            <a:off x="285751" y="95652"/>
            <a:ext cx="11772899" cy="2076048"/>
            <a:chOff x="285751" y="95652"/>
            <a:chExt cx="11772899" cy="2076048"/>
          </a:xfrm>
        </p:grpSpPr>
        <p:pic>
          <p:nvPicPr>
            <p:cNvPr id="16" name="Picture 4" descr="Rains GIFs - Get the best gif on GIFER">
              <a:extLst>
                <a:ext uri="{FF2B5EF4-FFF2-40B4-BE49-F238E27FC236}">
                  <a16:creationId xmlns:a16="http://schemas.microsoft.com/office/drawing/2014/main" id="{0DE73FA6-93F7-471B-A26B-A95C1B9D9D15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67700" y="285750"/>
              <a:ext cx="3790950" cy="18859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4" descr="Rains GIFs - Get the best gif on GIFER">
              <a:extLst>
                <a:ext uri="{FF2B5EF4-FFF2-40B4-BE49-F238E27FC236}">
                  <a16:creationId xmlns:a16="http://schemas.microsoft.com/office/drawing/2014/main" id="{8A244122-007A-474E-A68E-D755D32E59F2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2450" y="133350"/>
              <a:ext cx="3790950" cy="18859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4" descr="Rains GIFs - Get the best gif on GIFER">
              <a:extLst>
                <a:ext uri="{FF2B5EF4-FFF2-40B4-BE49-F238E27FC236}">
                  <a16:creationId xmlns:a16="http://schemas.microsoft.com/office/drawing/2014/main" id="{471004A2-D95C-4143-A990-BE962017C131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5751" y="95652"/>
              <a:ext cx="3790950" cy="18859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40527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927517" y="279844"/>
            <a:ext cx="8965939" cy="2069008"/>
            <a:chOff x="0" y="0"/>
            <a:chExt cx="12956587" cy="4320406"/>
          </a:xfrm>
        </p:grpSpPr>
        <p:sp>
          <p:nvSpPr>
            <p:cNvPr id="5" name="Freeform 5"/>
            <p:cNvSpPr/>
            <p:nvPr/>
          </p:nvSpPr>
          <p:spPr>
            <a:xfrm>
              <a:off x="0" y="-4073"/>
              <a:ext cx="12962978" cy="4327009"/>
            </a:xfrm>
            <a:custGeom>
              <a:avLst/>
              <a:gdLst/>
              <a:ahLst/>
              <a:cxnLst/>
              <a:rect l="l" t="t" r="r" b="b"/>
              <a:pathLst>
                <a:path w="12962978" h="4327009">
                  <a:moveTo>
                    <a:pt x="12335201" y="4272531"/>
                  </a:moveTo>
                  <a:cubicBezTo>
                    <a:pt x="12335201" y="4272531"/>
                    <a:pt x="11604326" y="4327009"/>
                    <a:pt x="9843168" y="4324387"/>
                  </a:cubicBezTo>
                  <a:cubicBezTo>
                    <a:pt x="4754291" y="4322225"/>
                    <a:pt x="1057074" y="4314400"/>
                    <a:pt x="1057074" y="4314400"/>
                  </a:cubicBezTo>
                  <a:cubicBezTo>
                    <a:pt x="812932" y="4305566"/>
                    <a:pt x="449110" y="4284335"/>
                    <a:pt x="282371" y="4226158"/>
                  </a:cubicBezTo>
                  <a:cubicBezTo>
                    <a:pt x="4469" y="4129195"/>
                    <a:pt x="0" y="3955916"/>
                    <a:pt x="0" y="3206247"/>
                  </a:cubicBezTo>
                  <a:lnTo>
                    <a:pt x="0" y="3206214"/>
                  </a:ln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2619048" y="15681"/>
                    <a:pt x="7966728" y="7673"/>
                  </a:cubicBezTo>
                  <a:cubicBezTo>
                    <a:pt x="11385398" y="0"/>
                    <a:pt x="12102131" y="6979"/>
                    <a:pt x="12102131" y="6979"/>
                  </a:cubicBezTo>
                  <a:cubicBezTo>
                    <a:pt x="12470439" y="14458"/>
                    <a:pt x="12608699" y="42638"/>
                    <a:pt x="12806438" y="165219"/>
                  </a:cubicBezTo>
                  <a:cubicBezTo>
                    <a:pt x="12957456" y="258836"/>
                    <a:pt x="12962978" y="476157"/>
                    <a:pt x="12953837" y="3206214"/>
                  </a:cubicBezTo>
                  <a:lnTo>
                    <a:pt x="12953837" y="3206247"/>
                  </a:lnTo>
                  <a:cubicBezTo>
                    <a:pt x="12953836" y="4073881"/>
                    <a:pt x="12911053" y="4222469"/>
                    <a:pt x="12335201" y="4272531"/>
                  </a:cubicBezTo>
                  <a:close/>
                </a:path>
              </a:pathLst>
            </a:custGeom>
            <a:solidFill>
              <a:srgbClr val="FFF3E4"/>
            </a:solidFill>
            <a:ln>
              <a:solidFill>
                <a:schemeClr val="tx1"/>
              </a:solidFill>
              <a:prstDash val="lgDash"/>
            </a:ln>
          </p:spPr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-702997">
            <a:off x="10209929" y="53135"/>
            <a:ext cx="1358559" cy="2521687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-198598" y="6455786"/>
            <a:ext cx="7605845" cy="427829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7044615" y="6455786"/>
            <a:ext cx="7605845" cy="427829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3780882" y="5146906"/>
            <a:ext cx="1508491" cy="503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ts val="429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66" b="0" i="0" u="none" strike="noStrike" kern="1200" cap="none" spc="245" normalizeH="0" baseline="0" noProof="0">
                <a:ln>
                  <a:noFill/>
                </a:ln>
                <a:solidFill>
                  <a:srgbClr val="EAD3B5"/>
                </a:solidFill>
                <a:effectLst/>
                <a:uLnTx/>
                <a:uFillTx/>
                <a:latin typeface="Sniglet Bold"/>
                <a:ea typeface="+mn-ea"/>
                <a:cs typeface="+mn-cs"/>
              </a:rPr>
              <a:t>True</a:t>
            </a:r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2259169">
            <a:off x="10553679" y="4948538"/>
            <a:ext cx="834253" cy="459597"/>
          </a:xfrm>
          <a:prstGeom prst="rect">
            <a:avLst/>
          </a:prstGeom>
        </p:spPr>
      </p:pic>
      <p:sp>
        <p:nvSpPr>
          <p:cNvPr id="23" name="Text Box 9">
            <a:extLst>
              <a:ext uri="{FF2B5EF4-FFF2-40B4-BE49-F238E27FC236}">
                <a16:creationId xmlns:a16="http://schemas.microsoft.com/office/drawing/2014/main" id="{47C86E92-C191-48D1-9E57-933C3A0CEE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4189" y="436815"/>
            <a:ext cx="8557018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 algn="just" eaLnBrk="1" hangingPunct="1">
              <a:spcBef>
                <a:spcPct val="50000"/>
              </a:spcBef>
            </a:pPr>
            <a:r>
              <a:rPr lang="en-US" sz="4000" b="1" kern="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5400" b="1" kern="0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Vào</a:t>
            </a:r>
            <a:r>
              <a:rPr lang="en-US" sz="5400" b="1" kern="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5400" b="1" kern="0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mùa</a:t>
            </a:r>
            <a:r>
              <a:rPr lang="en-US" sz="5400" b="1" kern="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5400" b="1" kern="0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khô</a:t>
            </a:r>
            <a:r>
              <a:rPr lang="en-US" sz="5400" b="1" kern="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5400" b="1" kern="0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trời</a:t>
            </a:r>
            <a:r>
              <a:rPr lang="en-US" sz="5400" b="1" kern="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5400" b="1" kern="0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nắng</a:t>
            </a:r>
            <a:r>
              <a:rPr lang="en-US" sz="5400" b="1" kern="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gay </a:t>
            </a:r>
            <a:r>
              <a:rPr lang="en-US" sz="5400" b="1" kern="0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gắt</a:t>
            </a:r>
            <a:r>
              <a:rPr lang="en-US" sz="5400" b="1" kern="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5400" b="1" kern="0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đất</a:t>
            </a:r>
            <a:r>
              <a:rPr lang="en-US" sz="5400" b="1" kern="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5400" b="1" kern="0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khô</a:t>
            </a:r>
            <a:r>
              <a:rPr lang="en-US" sz="5400" b="1" kern="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5400" b="1" kern="0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vụn</a:t>
            </a:r>
            <a:r>
              <a:rPr lang="en-US" sz="5400" b="1" kern="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5400" b="1" kern="0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bở</a:t>
            </a:r>
            <a:r>
              <a:rPr lang="en-US" sz="5400" b="1" kern="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endParaRPr kumimoji="0" lang="en-US" altLang="en-US" sz="5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#9Slide04 Tinos Bold" panose="02020803070505020304" pitchFamily="18" charset="0"/>
            </a:endParaRPr>
          </a:p>
        </p:txBody>
      </p:sp>
      <p:pic>
        <p:nvPicPr>
          <p:cNvPr id="11" name="Picture 3" descr="080923000111-771-916">
            <a:extLst>
              <a:ext uri="{FF2B5EF4-FFF2-40B4-BE49-F238E27FC236}">
                <a16:creationId xmlns:a16="http://schemas.microsoft.com/office/drawing/2014/main" id="{CB918E49-22DF-4CF6-9CB8-98D2E5B09E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711296" y="2632698"/>
            <a:ext cx="3819877" cy="25729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Picture 4" descr="cháy rừng">
            <a:extLst>
              <a:ext uri="{FF2B5EF4-FFF2-40B4-BE49-F238E27FC236}">
                <a16:creationId xmlns:a16="http://schemas.microsoft.com/office/drawing/2014/main" id="{0B823A5A-1D7E-4E82-B5F2-6383413825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301833" y="4348665"/>
            <a:ext cx="3553692" cy="234296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Picture 5" descr="Tn kho">
            <a:extLst>
              <a:ext uri="{FF2B5EF4-FFF2-40B4-BE49-F238E27FC236}">
                <a16:creationId xmlns:a16="http://schemas.microsoft.com/office/drawing/2014/main" id="{F03EF3EA-2FCD-4FDF-B650-736114C5F6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8280982" y="4271291"/>
            <a:ext cx="3311710" cy="243885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Picture 8">
            <a:extLst>
              <a:ext uri="{FF2B5EF4-FFF2-40B4-BE49-F238E27FC236}">
                <a16:creationId xmlns:a16="http://schemas.microsoft.com/office/drawing/2014/main" id="{78019ACF-DE93-44CF-8A8B-7D72E03E97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824535" y="2686494"/>
            <a:ext cx="3553692" cy="220019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07837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4">
            <a:extLst>
              <a:ext uri="{FF2B5EF4-FFF2-40B4-BE49-F238E27FC236}">
                <a16:creationId xmlns:a16="http://schemas.microsoft.com/office/drawing/2014/main" id="{DECC6065-E8CA-42E9-A663-F707B3793500}"/>
              </a:ext>
            </a:extLst>
          </p:cNvPr>
          <p:cNvGrpSpPr/>
          <p:nvPr/>
        </p:nvGrpSpPr>
        <p:grpSpPr>
          <a:xfrm>
            <a:off x="383237" y="2101973"/>
            <a:ext cx="11425525" cy="4251935"/>
            <a:chOff x="3836529" y="794889"/>
            <a:chExt cx="14459389" cy="4541012"/>
          </a:xfrm>
          <a:effectLst>
            <a:glow rad="177800">
              <a:schemeClr val="accent1">
                <a:alpha val="45000"/>
              </a:schemeClr>
            </a:glow>
            <a:reflection endPos="0" dist="50800" dir="5400000" sy="-100000" algn="bl" rotWithShape="0"/>
          </a:effectLst>
        </p:grpSpPr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6FE540DE-7F5D-4535-A3F4-9501F3A7A60F}"/>
                </a:ext>
              </a:extLst>
            </p:cNvPr>
            <p:cNvSpPr/>
            <p:nvPr/>
          </p:nvSpPr>
          <p:spPr>
            <a:xfrm>
              <a:off x="3836529" y="794889"/>
              <a:ext cx="14459389" cy="4541012"/>
            </a:xfrm>
            <a:custGeom>
              <a:avLst/>
              <a:gdLst/>
              <a:ahLst/>
              <a:cxnLst/>
              <a:rect l="l" t="t" r="r" b="b"/>
              <a:pathLst>
                <a:path w="14459389" h="4541012">
                  <a:moveTo>
                    <a:pt x="13831612" y="4486534"/>
                  </a:moveTo>
                  <a:cubicBezTo>
                    <a:pt x="13831612" y="4486534"/>
                    <a:pt x="13100737" y="4541012"/>
                    <a:pt x="11124817" y="4538390"/>
                  </a:cubicBezTo>
                  <a:cubicBezTo>
                    <a:pt x="5257455" y="4536228"/>
                    <a:pt x="1057074" y="4528403"/>
                    <a:pt x="1057074" y="4528403"/>
                  </a:cubicBezTo>
                  <a:cubicBezTo>
                    <a:pt x="812932" y="4519569"/>
                    <a:pt x="449110" y="4498339"/>
                    <a:pt x="282371" y="4440161"/>
                  </a:cubicBezTo>
                  <a:cubicBezTo>
                    <a:pt x="4469" y="4343198"/>
                    <a:pt x="0" y="4169919"/>
                    <a:pt x="0" y="3382452"/>
                  </a:cubicBezTo>
                  <a:lnTo>
                    <a:pt x="0" y="3382417"/>
                  </a:ln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2795568" y="15681"/>
                    <a:pt x="8961324" y="7673"/>
                  </a:cubicBezTo>
                  <a:cubicBezTo>
                    <a:pt x="12881809" y="0"/>
                    <a:pt x="13598542" y="6979"/>
                    <a:pt x="13598542" y="6979"/>
                  </a:cubicBezTo>
                  <a:cubicBezTo>
                    <a:pt x="13966850" y="14458"/>
                    <a:pt x="14105110" y="42638"/>
                    <a:pt x="14302851" y="165219"/>
                  </a:cubicBezTo>
                  <a:cubicBezTo>
                    <a:pt x="14453867" y="258836"/>
                    <a:pt x="14459389" y="476157"/>
                    <a:pt x="14450248" y="3382416"/>
                  </a:cubicBezTo>
                  <a:lnTo>
                    <a:pt x="14450248" y="3382451"/>
                  </a:lnTo>
                  <a:cubicBezTo>
                    <a:pt x="14450248" y="4287884"/>
                    <a:pt x="14407465" y="4436472"/>
                    <a:pt x="13831612" y="4486534"/>
                  </a:cubicBezTo>
                  <a:close/>
                </a:path>
              </a:pathLst>
            </a:custGeom>
            <a:solidFill>
              <a:srgbClr val="FFF3E4"/>
            </a:solidFill>
          </p:spPr>
        </p:sp>
      </p:grpSp>
      <p:pic>
        <p:nvPicPr>
          <p:cNvPr id="8" name="Picture 14">
            <a:extLst>
              <a:ext uri="{FF2B5EF4-FFF2-40B4-BE49-F238E27FC236}">
                <a16:creationId xmlns:a16="http://schemas.microsoft.com/office/drawing/2014/main" id="{584CC7C9-0924-4AEE-BA51-2F6B8B7322F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08676" y="3288229"/>
            <a:ext cx="1236753" cy="2065558"/>
          </a:xfrm>
          <a:prstGeom prst="rect">
            <a:avLst/>
          </a:prstGeom>
        </p:spPr>
      </p:pic>
      <p:pic>
        <p:nvPicPr>
          <p:cNvPr id="10" name="Picture 15">
            <a:extLst>
              <a:ext uri="{FF2B5EF4-FFF2-40B4-BE49-F238E27FC236}">
                <a16:creationId xmlns:a16="http://schemas.microsoft.com/office/drawing/2014/main" id="{4A034DAE-98F2-4CBB-ABC5-C5A11F29C7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201470">
            <a:off x="3936517" y="563907"/>
            <a:ext cx="5165304" cy="111614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E6A484B-665C-4BB0-AAA5-52606520651E}"/>
              </a:ext>
            </a:extLst>
          </p:cNvPr>
          <p:cNvSpPr/>
          <p:nvPr/>
        </p:nvSpPr>
        <p:spPr>
          <a:xfrm>
            <a:off x="4854314" y="703180"/>
            <a:ext cx="248337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D4487D"/>
                </a:solidFill>
                <a:effectLst/>
                <a:uLnTx/>
                <a:uFillTx/>
                <a:latin typeface="#9Slide03 SVN-Kelson Sans Bold" panose="02000500000000000000" pitchFamily="2" charset="0"/>
                <a:ea typeface="+mn-ea"/>
                <a:cs typeface="+mn-cs"/>
              </a:rPr>
              <a:t>GHI NHỚ</a:t>
            </a:r>
          </a:p>
        </p:txBody>
      </p:sp>
      <p:sp>
        <p:nvSpPr>
          <p:cNvPr id="4" name="Rectangle 3"/>
          <p:cNvSpPr/>
          <p:nvPr/>
        </p:nvSpPr>
        <p:spPr>
          <a:xfrm>
            <a:off x="1958148" y="2642890"/>
            <a:ext cx="9737894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en-US" sz="4000" b="1" kern="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kern="0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Tây</a:t>
            </a:r>
            <a:r>
              <a:rPr lang="en-US" sz="4000" b="1" kern="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kern="0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Nguyên</a:t>
            </a:r>
            <a:r>
              <a:rPr lang="en-US" sz="4000" b="1" kern="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kern="0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gồm</a:t>
            </a:r>
            <a:r>
              <a:rPr lang="en-US" sz="4000" b="1" kern="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kern="0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các</a:t>
            </a:r>
            <a:r>
              <a:rPr lang="en-US" sz="4000" b="1" kern="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kern="0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cao</a:t>
            </a:r>
            <a:r>
              <a:rPr lang="en-US" sz="4000" b="1" kern="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kern="0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nguyên</a:t>
            </a:r>
            <a:r>
              <a:rPr lang="en-US" sz="4000" b="1" kern="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kern="0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xếp</a:t>
            </a:r>
            <a:r>
              <a:rPr lang="en-US" sz="4000" b="1" kern="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kern="0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tầng</a:t>
            </a:r>
            <a:r>
              <a:rPr lang="en-US" sz="4000" b="1" kern="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kern="0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cao</a:t>
            </a:r>
            <a:r>
              <a:rPr lang="en-US" sz="4000" b="1" kern="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kern="0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thấp</a:t>
            </a:r>
            <a:r>
              <a:rPr lang="en-US" sz="4000" b="1" kern="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kern="0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khác</a:t>
            </a:r>
            <a:r>
              <a:rPr lang="en-US" sz="4000" b="1" kern="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kern="0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nhau</a:t>
            </a:r>
            <a:r>
              <a:rPr lang="en-US" sz="4000" b="1" kern="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kern="0" dirty="0" err="1" smtClean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như</a:t>
            </a:r>
            <a:r>
              <a:rPr lang="en-US" sz="4000" b="1" kern="0" dirty="0" smtClean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kern="0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cao</a:t>
            </a:r>
            <a:r>
              <a:rPr lang="en-US" sz="4000" b="1" kern="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kern="0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nguyên</a:t>
            </a:r>
            <a:r>
              <a:rPr lang="en-US" sz="4000" b="1" kern="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kern="0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Kon</a:t>
            </a:r>
            <a:r>
              <a:rPr lang="en-US" sz="4000" b="1" kern="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Tum, </a:t>
            </a:r>
            <a:r>
              <a:rPr lang="en-US" sz="4000" b="1" kern="0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Đắk</a:t>
            </a:r>
            <a:r>
              <a:rPr lang="en-US" sz="4000" b="1" kern="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kern="0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Lắk</a:t>
            </a:r>
            <a:r>
              <a:rPr lang="en-US" sz="4000" b="1" kern="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en-US" sz="4000" b="1" kern="0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Lâm</a:t>
            </a:r>
            <a:r>
              <a:rPr lang="en-US" sz="4000" b="1" kern="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kern="0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Viên</a:t>
            </a:r>
            <a:r>
              <a:rPr lang="en-US" sz="4000" b="1" kern="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Di Linh, … </a:t>
            </a:r>
          </a:p>
          <a:p>
            <a:pPr lvl="0" algn="just">
              <a:defRPr/>
            </a:pPr>
            <a:r>
              <a:rPr lang="en-US" sz="4000" b="1" kern="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Ở </a:t>
            </a:r>
            <a:r>
              <a:rPr lang="en-US" sz="4000" b="1" kern="0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đây</a:t>
            </a:r>
            <a:r>
              <a:rPr lang="en-US" sz="4000" b="1" kern="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kern="0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khí</a:t>
            </a:r>
            <a:r>
              <a:rPr lang="en-US" sz="4000" b="1" kern="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kern="0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hậu</a:t>
            </a:r>
            <a:r>
              <a:rPr lang="en-US" sz="4000" b="1" kern="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kern="0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có</a:t>
            </a:r>
            <a:r>
              <a:rPr lang="en-US" sz="4000" b="1" kern="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kern="0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hai</a:t>
            </a:r>
            <a:r>
              <a:rPr lang="en-US" sz="4000" b="1" kern="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kern="0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mùa</a:t>
            </a:r>
            <a:r>
              <a:rPr lang="en-US" sz="4000" b="1" kern="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kern="0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rõ</a:t>
            </a:r>
            <a:r>
              <a:rPr lang="en-US" sz="4000" b="1" kern="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kern="0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rệt</a:t>
            </a:r>
            <a:r>
              <a:rPr lang="en-US" sz="4000" b="1" kern="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: </a:t>
            </a:r>
            <a:r>
              <a:rPr lang="en-US" sz="4000" b="1" kern="0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mùa</a:t>
            </a:r>
            <a:r>
              <a:rPr lang="en-US" sz="4000" b="1" kern="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kern="0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mưa</a:t>
            </a:r>
            <a:r>
              <a:rPr lang="en-US" sz="4000" b="1" kern="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kern="0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và</a:t>
            </a:r>
            <a:r>
              <a:rPr lang="en-US" sz="4000" b="1" kern="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kern="0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mùa</a:t>
            </a:r>
            <a:r>
              <a:rPr lang="en-US" sz="4000" b="1" kern="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kern="0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khô</a:t>
            </a:r>
            <a:r>
              <a:rPr lang="en-US" sz="4000" b="1" kern="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</a:t>
            </a:r>
            <a:endParaRPr lang="en-US" sz="4000" dirty="0">
              <a:solidFill>
                <a:srgbClr val="C00000"/>
              </a:solidFill>
              <a:latin typeface="Cambria" panose="02040503050406030204" pitchFamily="18" charset="0"/>
              <a:ea typeface="Cambria" panose="02040503050406030204" pitchFamily="18" charset="0"/>
              <a:cs typeface="#9Slide03 Arima Madurai ExtraBo" panose="000009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0732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7929" t="14522" r="8438" b="149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1745743" y="1600386"/>
            <a:ext cx="8700515" cy="2552514"/>
            <a:chOff x="0" y="0"/>
            <a:chExt cx="12573026" cy="4320406"/>
          </a:xfrm>
        </p:grpSpPr>
        <p:sp>
          <p:nvSpPr>
            <p:cNvPr id="4" name="Freeform 4"/>
            <p:cNvSpPr/>
            <p:nvPr/>
          </p:nvSpPr>
          <p:spPr>
            <a:xfrm>
              <a:off x="0" y="-4073"/>
              <a:ext cx="12579417" cy="4327009"/>
            </a:xfrm>
            <a:custGeom>
              <a:avLst/>
              <a:gdLst/>
              <a:ahLst/>
              <a:cxnLst/>
              <a:rect l="l" t="t" r="r" b="b"/>
              <a:pathLst>
                <a:path w="12579417" h="4327009">
                  <a:moveTo>
                    <a:pt x="11951639" y="4272531"/>
                  </a:moveTo>
                  <a:cubicBezTo>
                    <a:pt x="11951639" y="4272531"/>
                    <a:pt x="11220764" y="4327009"/>
                    <a:pt x="9514655" y="4324387"/>
                  </a:cubicBezTo>
                  <a:cubicBezTo>
                    <a:pt x="4625319" y="4322225"/>
                    <a:pt x="1057074" y="4314400"/>
                    <a:pt x="1057074" y="4314400"/>
                  </a:cubicBezTo>
                  <a:cubicBezTo>
                    <a:pt x="812932" y="4305566"/>
                    <a:pt x="449110" y="4284335"/>
                    <a:pt x="282371" y="4226158"/>
                  </a:cubicBezTo>
                  <a:cubicBezTo>
                    <a:pt x="4469" y="4129195"/>
                    <a:pt x="0" y="3955916"/>
                    <a:pt x="0" y="3206247"/>
                  </a:cubicBezTo>
                  <a:lnTo>
                    <a:pt x="0" y="3206214"/>
                  </a:ln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2573802" y="15681"/>
                    <a:pt x="7711793" y="7673"/>
                  </a:cubicBezTo>
                  <a:cubicBezTo>
                    <a:pt x="11001836" y="0"/>
                    <a:pt x="11718570" y="6979"/>
                    <a:pt x="11718570" y="6979"/>
                  </a:cubicBezTo>
                  <a:cubicBezTo>
                    <a:pt x="12086878" y="14458"/>
                    <a:pt x="12225138" y="42638"/>
                    <a:pt x="12422877" y="165219"/>
                  </a:cubicBezTo>
                  <a:cubicBezTo>
                    <a:pt x="12573895" y="258836"/>
                    <a:pt x="12579417" y="476157"/>
                    <a:pt x="12570276" y="3206214"/>
                  </a:cubicBezTo>
                  <a:lnTo>
                    <a:pt x="12570276" y="3206247"/>
                  </a:lnTo>
                  <a:cubicBezTo>
                    <a:pt x="12570275" y="4073881"/>
                    <a:pt x="12527491" y="4222469"/>
                    <a:pt x="11951639" y="4272531"/>
                  </a:cubicBezTo>
                  <a:close/>
                </a:path>
              </a:pathLst>
            </a:custGeom>
            <a:solidFill>
              <a:srgbClr val="FFF3E4"/>
            </a:solidFill>
          </p:spPr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4472958" y="820946"/>
            <a:ext cx="433292" cy="397545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7285751" y="820946"/>
            <a:ext cx="433292" cy="397545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-198598" y="6455786"/>
            <a:ext cx="7605845" cy="427829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71567" y="5568875"/>
            <a:ext cx="1858199" cy="1289125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7044615" y="6455786"/>
            <a:ext cx="7605845" cy="427829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0316527" y="5568874"/>
            <a:ext cx="1858199" cy="1289125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>
            <a:off x="2436465" y="2079254"/>
            <a:ext cx="7319070" cy="1577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7200" marR="0" lvl="0" indent="-457200" algn="l" defTabSz="609630" rtl="0" eaLnBrk="1" fontAlgn="auto" latinLnBrk="0" hangingPunct="1">
              <a:lnSpc>
                <a:spcPts val="40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3200" b="0" i="0" u="none" strike="noStrike" kern="1200" cap="none" spc="239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cs typeface="#9Slide03 Arima Madurai Black" panose="00000A00000000000000" pitchFamily="2" charset="0"/>
              </a:rPr>
              <a:t>Ôn</a:t>
            </a:r>
            <a:r>
              <a:rPr kumimoji="0" lang="en-US" sz="3200" b="0" i="0" u="none" strike="noStrike" kern="1200" cap="none" spc="239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cs typeface="#9Slide03 Arima Madurai Black" panose="00000A00000000000000" pitchFamily="2" charset="0"/>
              </a:rPr>
              <a:t> </a:t>
            </a:r>
            <a:r>
              <a:rPr kumimoji="0" lang="en-US" sz="3200" b="0" i="0" u="none" strike="noStrike" kern="1200" cap="none" spc="239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cs typeface="#9Slide03 Arima Madurai Black" panose="00000A00000000000000" pitchFamily="2" charset="0"/>
              </a:rPr>
              <a:t>lại</a:t>
            </a:r>
            <a:r>
              <a:rPr kumimoji="0" lang="en-US" sz="3200" b="0" i="0" u="none" strike="noStrike" kern="1200" cap="none" spc="239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cs typeface="#9Slide03 Arima Madurai Black" panose="00000A00000000000000" pitchFamily="2" charset="0"/>
              </a:rPr>
              <a:t> </a:t>
            </a:r>
            <a:r>
              <a:rPr kumimoji="0" lang="en-US" sz="3200" b="0" i="0" u="none" strike="noStrike" kern="1200" cap="none" spc="239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cs typeface="#9Slide03 Arima Madurai Black" panose="00000A00000000000000" pitchFamily="2" charset="0"/>
              </a:rPr>
              <a:t>bài</a:t>
            </a:r>
            <a:r>
              <a:rPr kumimoji="0" lang="en-US" sz="3200" b="0" i="0" u="none" strike="noStrike" kern="1200" cap="none" spc="239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cs typeface="#9Slide03 Arima Madurai Black" panose="00000A00000000000000" pitchFamily="2" charset="0"/>
              </a:rPr>
              <a:t> </a:t>
            </a:r>
            <a:r>
              <a:rPr kumimoji="0" lang="en-US" sz="3200" b="0" i="0" u="none" strike="noStrike" kern="1200" cap="none" spc="239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cs typeface="#9Slide03 Arima Madurai Black" panose="00000A00000000000000" pitchFamily="2" charset="0"/>
              </a:rPr>
              <a:t>cũ</a:t>
            </a:r>
            <a:endParaRPr kumimoji="0" lang="en-US" sz="3200" b="0" i="0" u="none" strike="noStrike" kern="1200" cap="none" spc="239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mbria" panose="02040503050406030204" pitchFamily="18" charset="0"/>
              <a:cs typeface="#9Slide03 Arima Madurai Black" panose="00000A00000000000000" pitchFamily="2" charset="0"/>
            </a:endParaRPr>
          </a:p>
          <a:p>
            <a:pPr marL="457200" marR="0" lvl="0" indent="-457200" algn="l" defTabSz="609630" rtl="0" eaLnBrk="1" fontAlgn="auto" latinLnBrk="0" hangingPunct="1">
              <a:lnSpc>
                <a:spcPts val="40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3200" b="0" i="0" u="none" strike="noStrike" kern="1200" cap="none" spc="239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cs typeface="#9Slide03 Arima Madurai Black" panose="00000A00000000000000" pitchFamily="2" charset="0"/>
              </a:rPr>
              <a:t>Chuẩn</a:t>
            </a:r>
            <a:r>
              <a:rPr kumimoji="0" lang="en-US" sz="3200" b="0" i="0" u="none" strike="noStrike" kern="1200" cap="none" spc="239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cs typeface="#9Slide03 Arima Madurai Black" panose="00000A00000000000000" pitchFamily="2" charset="0"/>
              </a:rPr>
              <a:t> </a:t>
            </a:r>
            <a:r>
              <a:rPr kumimoji="0" lang="en-US" sz="3200" b="0" i="0" u="none" strike="noStrike" kern="1200" cap="none" spc="239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cs typeface="#9Slide03 Arima Madurai Black" panose="00000A00000000000000" pitchFamily="2" charset="0"/>
              </a:rPr>
              <a:t>bị</a:t>
            </a:r>
            <a:r>
              <a:rPr kumimoji="0" lang="en-US" sz="3200" b="0" i="0" u="none" strike="noStrike" kern="1200" cap="none" spc="239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cs typeface="#9Slide03 Arima Madurai Black" panose="00000A00000000000000" pitchFamily="2" charset="0"/>
              </a:rPr>
              <a:t> </a:t>
            </a:r>
            <a:r>
              <a:rPr kumimoji="0" lang="en-US" sz="3200" b="0" i="0" u="none" strike="noStrike" kern="1200" cap="none" spc="239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cs typeface="#9Slide03 Arima Madurai Black" panose="00000A00000000000000" pitchFamily="2" charset="0"/>
              </a:rPr>
              <a:t>bài</a:t>
            </a:r>
            <a:r>
              <a:rPr kumimoji="0" lang="en-US" sz="3200" b="0" i="0" u="none" strike="noStrike" kern="1200" cap="none" spc="239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cs typeface="#9Slide03 Arima Madurai Black" panose="00000A00000000000000" pitchFamily="2" charset="0"/>
              </a:rPr>
              <a:t> </a:t>
            </a:r>
            <a:r>
              <a:rPr kumimoji="0" lang="en-US" sz="3200" b="0" i="0" u="none" strike="noStrike" kern="1200" cap="none" spc="239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cs typeface="#9Slide03 Arima Madurai Black" panose="00000A00000000000000" pitchFamily="2" charset="0"/>
              </a:rPr>
              <a:t>sau</a:t>
            </a:r>
            <a:r>
              <a:rPr kumimoji="0" lang="en-US" sz="3200" b="0" i="0" u="none" strike="noStrike" kern="1200" cap="none" spc="239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cs typeface="#9Slide03 Arima Madurai Black" panose="00000A00000000000000" pitchFamily="2" charset="0"/>
              </a:rPr>
              <a:t>: </a:t>
            </a:r>
            <a:r>
              <a:rPr kumimoji="0" lang="en-US" sz="3200" b="0" i="0" u="none" strike="noStrike" kern="1200" cap="none" spc="239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cs typeface="#9Slide03 Arima Madurai Black" panose="00000A00000000000000" pitchFamily="2" charset="0"/>
              </a:rPr>
              <a:t>Bài</a:t>
            </a:r>
            <a:r>
              <a:rPr kumimoji="0" lang="en-US" sz="3200" b="0" i="0" u="none" strike="noStrike" kern="1200" cap="none" spc="239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cs typeface="#9Slide03 Arima Madurai Black" panose="00000A00000000000000" pitchFamily="2" charset="0"/>
              </a:rPr>
              <a:t> </a:t>
            </a:r>
            <a:r>
              <a:rPr kumimoji="0" lang="en-US" sz="3200" b="0" i="0" u="none" strike="noStrike" kern="1200" cap="none" spc="239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cs typeface="#9Slide03 Arima Madurai Black" panose="00000A00000000000000" pitchFamily="2" charset="0"/>
              </a:rPr>
              <a:t>6</a:t>
            </a:r>
            <a:endParaRPr kumimoji="0" lang="en-US" sz="3200" b="0" i="0" u="none" strike="noStrike" kern="1200" cap="none" spc="239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mbria" panose="02040503050406030204" pitchFamily="18" charset="0"/>
              <a:cs typeface="#9Slide03 Arima Madurai Black" panose="00000A00000000000000" pitchFamily="2" charset="0"/>
            </a:endParaRPr>
          </a:p>
          <a:p>
            <a:pPr marL="0" marR="0" lvl="0" indent="0" algn="l" defTabSz="609630" rtl="0" eaLnBrk="1" fontAlgn="auto" latinLnBrk="0" hangingPunct="1">
              <a:lnSpc>
                <a:spcPts val="40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239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cs typeface="#9Slide03 Arima Madurai Black" panose="00000A00000000000000" pitchFamily="2" charset="0"/>
              </a:rPr>
              <a:t>MỘT</a:t>
            </a:r>
            <a:r>
              <a:rPr kumimoji="0" lang="en-US" sz="3200" b="0" i="0" u="none" strike="noStrike" kern="1200" cap="none" spc="239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cs typeface="#9Slide03 Arima Madurai Black" panose="00000A00000000000000" pitchFamily="2" charset="0"/>
              </a:rPr>
              <a:t> SỐ DÂN TỘC TÂY NGUYÊN</a:t>
            </a:r>
            <a:endParaRPr kumimoji="0" lang="en-US" sz="3200" b="0" i="0" u="none" strike="noStrike" kern="1200" cap="none" spc="239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mbria" panose="02040503050406030204" pitchFamily="18" charset="0"/>
              <a:cs typeface="#9Slide03 Arima Madurai Black" panose="00000A00000000000000" pitchFamily="2" charset="0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4906250" y="892905"/>
            <a:ext cx="2379501" cy="3733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ts val="25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86" normalizeH="0" baseline="0" noProof="0" dirty="0">
                <a:ln>
                  <a:noFill/>
                </a:ln>
                <a:solidFill>
                  <a:srgbClr val="D4487D"/>
                </a:solidFill>
                <a:effectLst/>
                <a:uLnTx/>
                <a:uFillTx/>
                <a:latin typeface="UTM Kabel KT" panose="02040603050506020204" pitchFamily="18" charset="0"/>
              </a:rPr>
              <a:t>DẶN DÒ</a:t>
            </a:r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2259169">
            <a:off x="11037171" y="3199200"/>
            <a:ext cx="834253" cy="459597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-98401" y="3199202"/>
            <a:ext cx="987084" cy="543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249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7929" t="14522" r="8438" b="149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9249639" y="4131995"/>
            <a:ext cx="4656759" cy="193613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-15791" y="3602708"/>
            <a:ext cx="5490112" cy="2282611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111864" y="4277499"/>
            <a:ext cx="4214115" cy="1752093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7576730" y="4832347"/>
            <a:ext cx="2864471" cy="1190954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5400000">
            <a:off x="5333426" y="586079"/>
            <a:ext cx="1320549" cy="11348472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10751716" y="439062"/>
            <a:ext cx="1832441" cy="62303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flipH="1">
            <a:off x="-634126" y="930953"/>
            <a:ext cx="2109455" cy="717215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328196" y="4749002"/>
            <a:ext cx="956812" cy="2000938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5"/>
              </a:ext>
            </a:extLst>
          </a:blip>
          <a:srcRect t="48145" r="2918"/>
          <a:stretch>
            <a:fillRect/>
          </a:stretch>
        </p:blipFill>
        <p:spPr>
          <a:xfrm rot="-377999">
            <a:off x="4747895" y="6474965"/>
            <a:ext cx="590951" cy="247923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5"/>
              </a:ext>
            </a:extLst>
          </a:blip>
          <a:srcRect b="47941"/>
          <a:stretch>
            <a:fillRect/>
          </a:stretch>
        </p:blipFill>
        <p:spPr>
          <a:xfrm rot="-377999">
            <a:off x="6334613" y="6458230"/>
            <a:ext cx="444658" cy="181818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0">
            <a:alphaModFix amt="6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9067284" y="3572806"/>
            <a:ext cx="1108543" cy="376905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 rot="-1790328">
            <a:off x="3015015" y="-206265"/>
            <a:ext cx="440138" cy="44746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10">
            <a:alphaModFix amt="6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flipH="1">
            <a:off x="3303121" y="4745275"/>
            <a:ext cx="951640" cy="323557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 rot="-1790328">
            <a:off x="11918335" y="2711035"/>
            <a:ext cx="390577" cy="397075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 rot="-1790328">
            <a:off x="412218" y="2424597"/>
            <a:ext cx="424124" cy="431179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 rot="-1790328">
            <a:off x="9012313" y="343211"/>
            <a:ext cx="424124" cy="431179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10855024" y="4749002"/>
            <a:ext cx="956812" cy="2000938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5"/>
              </a:ext>
            </a:extLst>
          </a:blip>
          <a:srcRect/>
          <a:stretch>
            <a:fillRect/>
          </a:stretch>
        </p:blipFill>
        <p:spPr>
          <a:xfrm flipH="1">
            <a:off x="1683233" y="5818989"/>
            <a:ext cx="1071581" cy="885394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5"/>
              </a:ext>
            </a:extLst>
          </a:blip>
          <a:srcRect t="48145" r="2918"/>
          <a:stretch>
            <a:fillRect/>
          </a:stretch>
        </p:blipFill>
        <p:spPr>
          <a:xfrm rot="-377999">
            <a:off x="3040951" y="6498362"/>
            <a:ext cx="435441" cy="182682"/>
          </a:xfrm>
          <a:prstGeom prst="rect">
            <a:avLst/>
          </a:prstGeom>
        </p:spPr>
      </p:pic>
      <p:pic>
        <p:nvPicPr>
          <p:cNvPr id="23" name="Picture 23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5"/>
              </a:ext>
            </a:extLst>
          </a:blip>
          <a:srcRect/>
          <a:stretch>
            <a:fillRect/>
          </a:stretch>
        </p:blipFill>
        <p:spPr>
          <a:xfrm>
            <a:off x="9372252" y="5818989"/>
            <a:ext cx="1071581" cy="885394"/>
          </a:xfrm>
          <a:prstGeom prst="rect">
            <a:avLst/>
          </a:prstGeom>
        </p:spPr>
      </p:pic>
      <p:sp>
        <p:nvSpPr>
          <p:cNvPr id="24" name="TextBox 24"/>
          <p:cNvSpPr txBox="1"/>
          <p:nvPr/>
        </p:nvSpPr>
        <p:spPr>
          <a:xfrm>
            <a:off x="1816284" y="2345297"/>
            <a:ext cx="8559432" cy="1132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ts val="881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788" b="0" i="0" u="none" strike="noStrike" kern="1200" cap="none" spc="0" normalizeH="0" baseline="0" noProof="0" dirty="0" err="1">
                <a:ln>
                  <a:noFill/>
                </a:ln>
                <a:solidFill>
                  <a:srgbClr val="4E898E"/>
                </a:solidFill>
                <a:effectLst/>
                <a:uLnTx/>
                <a:uFillTx/>
                <a:latin typeface="#9Slide03 Kaleko 105 Round Bold" pitchFamily="2" charset="0"/>
                <a:ea typeface="+mn-ea"/>
                <a:cs typeface="+mn-cs"/>
              </a:rPr>
              <a:t>Hẹn</a:t>
            </a:r>
            <a:r>
              <a:rPr kumimoji="0" lang="en-US" sz="9788" b="0" i="0" u="none" strike="noStrike" kern="1200" cap="none" spc="0" normalizeH="0" baseline="0" noProof="0" dirty="0">
                <a:ln>
                  <a:noFill/>
                </a:ln>
                <a:solidFill>
                  <a:srgbClr val="4E898E"/>
                </a:solidFill>
                <a:effectLst/>
                <a:uLnTx/>
                <a:uFillTx/>
                <a:latin typeface="#9Slide03 Kaleko 105 Round Bold" pitchFamily="2" charset="0"/>
                <a:ea typeface="+mn-ea"/>
                <a:cs typeface="+mn-cs"/>
              </a:rPr>
              <a:t> </a:t>
            </a:r>
            <a:r>
              <a:rPr kumimoji="0" lang="en-US" sz="9788" b="0" i="0" u="none" strike="noStrike" kern="1200" cap="none" spc="0" normalizeH="0" baseline="0" noProof="0" dirty="0" err="1">
                <a:ln>
                  <a:noFill/>
                </a:ln>
                <a:solidFill>
                  <a:srgbClr val="4E898E"/>
                </a:solidFill>
                <a:effectLst/>
                <a:uLnTx/>
                <a:uFillTx/>
                <a:latin typeface="#9Slide03 Kaleko 105 Round Bold" pitchFamily="2" charset="0"/>
                <a:ea typeface="+mn-ea"/>
                <a:cs typeface="+mn-cs"/>
              </a:rPr>
              <a:t>gặp</a:t>
            </a:r>
            <a:r>
              <a:rPr kumimoji="0" lang="en-US" sz="9788" b="0" i="0" u="none" strike="noStrike" kern="1200" cap="none" spc="0" normalizeH="0" baseline="0" noProof="0" dirty="0">
                <a:ln>
                  <a:noFill/>
                </a:ln>
                <a:solidFill>
                  <a:srgbClr val="4E898E"/>
                </a:solidFill>
                <a:effectLst/>
                <a:uLnTx/>
                <a:uFillTx/>
                <a:latin typeface="#9Slide03 Kaleko 105 Round Bold" pitchFamily="2" charset="0"/>
                <a:ea typeface="+mn-ea"/>
                <a:cs typeface="+mn-cs"/>
              </a:rPr>
              <a:t> </a:t>
            </a:r>
            <a:r>
              <a:rPr kumimoji="0" lang="en-US" sz="9788" b="0" i="0" u="none" strike="noStrike" kern="1200" cap="none" spc="0" normalizeH="0" baseline="0" noProof="0" dirty="0" err="1">
                <a:ln>
                  <a:noFill/>
                </a:ln>
                <a:solidFill>
                  <a:srgbClr val="4E898E"/>
                </a:solidFill>
                <a:effectLst/>
                <a:uLnTx/>
                <a:uFillTx/>
                <a:latin typeface="#9Slide03 Kaleko 105 Round Bold" pitchFamily="2" charset="0"/>
                <a:ea typeface="+mn-ea"/>
                <a:cs typeface="+mn-cs"/>
              </a:rPr>
              <a:t>lại</a:t>
            </a:r>
            <a:r>
              <a:rPr kumimoji="0" lang="en-US" sz="9788" b="0" i="0" u="none" strike="noStrike" kern="1200" cap="none" spc="0" normalizeH="0" baseline="0" noProof="0" dirty="0">
                <a:ln>
                  <a:noFill/>
                </a:ln>
                <a:solidFill>
                  <a:srgbClr val="4E898E"/>
                </a:solidFill>
                <a:effectLst/>
                <a:uLnTx/>
                <a:uFillTx/>
                <a:latin typeface="#9Slide03 Kaleko 105 Round Bold" pitchFamily="2" charset="0"/>
                <a:ea typeface="+mn-ea"/>
                <a:cs typeface="+mn-cs"/>
              </a:rPr>
              <a:t> !!</a:t>
            </a:r>
          </a:p>
        </p:txBody>
      </p:sp>
      <p:pic>
        <p:nvPicPr>
          <p:cNvPr id="26" name="Picture 26"/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8"/>
              </a:ext>
            </a:extLst>
          </a:blip>
          <a:srcRect/>
          <a:stretch>
            <a:fillRect/>
          </a:stretch>
        </p:blipFill>
        <p:spPr>
          <a:xfrm flipH="1">
            <a:off x="3869075" y="6227129"/>
            <a:ext cx="385687" cy="527435"/>
          </a:xfrm>
          <a:prstGeom prst="rect">
            <a:avLst/>
          </a:prstGeom>
        </p:spPr>
      </p:pic>
      <p:pic>
        <p:nvPicPr>
          <p:cNvPr id="27" name="Picture 27"/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0"/>
              </a:ext>
            </a:extLst>
          </a:blip>
          <a:srcRect/>
          <a:stretch>
            <a:fillRect/>
          </a:stretch>
        </p:blipFill>
        <p:spPr>
          <a:xfrm rot="304721">
            <a:off x="7432657" y="6210005"/>
            <a:ext cx="364759" cy="498815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2"/>
              </a:ext>
            </a:extLst>
          </a:blip>
          <a:srcRect/>
          <a:stretch>
            <a:fillRect/>
          </a:stretch>
        </p:blipFill>
        <p:spPr>
          <a:xfrm rot="-357060">
            <a:off x="5850984" y="6002633"/>
            <a:ext cx="370441" cy="506585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5"/>
              </a:ext>
            </a:extLst>
          </a:blip>
          <a:srcRect t="48145" r="2918"/>
          <a:stretch>
            <a:fillRect/>
          </a:stretch>
        </p:blipFill>
        <p:spPr>
          <a:xfrm rot="-377999">
            <a:off x="8276707" y="6487469"/>
            <a:ext cx="590951" cy="247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331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19456" y="2401824"/>
            <a:ext cx="12496800" cy="6205843"/>
          </a:xfrm>
        </p:spPr>
        <p:txBody>
          <a:bodyPr>
            <a:normAutofit/>
          </a:bodyPr>
          <a:lstStyle/>
          <a:p>
            <a:pPr algn="ctr"/>
            <a:r>
              <a:rPr lang="en-US" sz="4000" b="1" i="1" dirty="0">
                <a:solidFill>
                  <a:srgbClr val="F06E8A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Những quà tặng tiếp theo sẽ được MĂNG NON cập nhật tại nhóm Măng Non – Tài liệu Tiểu học sau:</a:t>
            </a:r>
            <a:br>
              <a:rPr lang="en-US" sz="4000" b="1" i="1" dirty="0">
                <a:solidFill>
                  <a:srgbClr val="F06E8A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</a:br>
            <a:r>
              <a:rPr lang="en-US" sz="4000" b="1" i="1" dirty="0">
                <a:solidFill>
                  <a:srgbClr val="F06E8A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  <a:hlinkClick r:id="rId3"/>
              </a:rPr>
              <a:t>https://www.facebook.com/groups/629898828017053</a:t>
            </a:r>
            <a:r>
              <a:rPr lang="en-US" sz="4000" b="1" i="1" dirty="0">
                <a:solidFill>
                  <a:srgbClr val="F06E8A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/>
            </a:r>
            <a:br>
              <a:rPr lang="en-US" sz="4000" b="1" i="1" dirty="0">
                <a:solidFill>
                  <a:srgbClr val="F06E8A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</a:br>
            <a:r>
              <a:rPr lang="en-US" sz="4000" b="1" i="1" dirty="0">
                <a:solidFill>
                  <a:srgbClr val="F06E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4000" b="1" i="1" dirty="0">
                <a:solidFill>
                  <a:srgbClr val="F06E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b="1" i="1" dirty="0">
                <a:solidFill>
                  <a:srgbClr val="F06E8A"/>
                </a:solidFill>
                <a:latin typeface="Times New Roman" panose="02020603050405020304" pitchFamily="18" charset="0"/>
                <a:ea typeface="Arabia" pitchFamily="2" charset="0"/>
                <a:cs typeface="Times New Roman" panose="02020603050405020304" pitchFamily="18" charset="0"/>
              </a:rPr>
              <a:t>Mời thầy cô tham gia nhóm để chủ động cập nhật bài giảng điện tử lớp 4 và quà tặng hằng tuần </a:t>
            </a:r>
            <a:br>
              <a:rPr lang="en-US" sz="4000" b="1" i="1" dirty="0">
                <a:solidFill>
                  <a:srgbClr val="F06E8A"/>
                </a:solidFill>
                <a:latin typeface="Times New Roman" panose="02020603050405020304" pitchFamily="18" charset="0"/>
                <a:ea typeface="Arabia" pitchFamily="2" charset="0"/>
                <a:cs typeface="Times New Roman" panose="02020603050405020304" pitchFamily="18" charset="0"/>
              </a:rPr>
            </a:br>
            <a:r>
              <a:rPr lang="en-US" sz="4000" b="1" i="1" dirty="0">
                <a:solidFill>
                  <a:srgbClr val="F06E8A"/>
                </a:solidFill>
                <a:latin typeface="Times New Roman" panose="02020603050405020304" pitchFamily="18" charset="0"/>
                <a:ea typeface="Arabia" pitchFamily="2" charset="0"/>
                <a:cs typeface="Times New Roman" panose="02020603050405020304" pitchFamily="18" charset="0"/>
              </a:rPr>
              <a:t>mới nhất nhé!</a:t>
            </a:r>
            <a:r>
              <a:rPr lang="en-US" b="1" i="1" dirty="0" smtClean="0">
                <a:solidFill>
                  <a:srgbClr val="F06E8A"/>
                </a:solidFill>
                <a:latin typeface="Times New Roman" panose="02020603050405020304" pitchFamily="18" charset="0"/>
                <a:ea typeface="Arabia" pitchFamily="2" charset="0"/>
                <a:cs typeface="Times New Roman" panose="02020603050405020304" pitchFamily="18" charset="0"/>
              </a:rPr>
              <a:t/>
            </a:r>
            <a:br>
              <a:rPr lang="en-US" b="1" i="1" dirty="0" smtClean="0">
                <a:solidFill>
                  <a:srgbClr val="F06E8A"/>
                </a:solidFill>
                <a:latin typeface="Times New Roman" panose="02020603050405020304" pitchFamily="18" charset="0"/>
                <a:ea typeface="Arabia" pitchFamily="2" charset="0"/>
                <a:cs typeface="Times New Roman" panose="02020603050405020304" pitchFamily="18" charset="0"/>
              </a:rPr>
            </a:br>
            <a:r>
              <a:rPr lang="en-US" b="1" i="1" dirty="0">
                <a:solidFill>
                  <a:srgbClr val="F06E8A"/>
                </a:solidFill>
                <a:latin typeface="Times New Roman" panose="02020603050405020304" pitchFamily="18" charset="0"/>
                <a:ea typeface="Arabia" pitchFamily="2" charset="0"/>
                <a:cs typeface="Times New Roman" panose="02020603050405020304" pitchFamily="18" charset="0"/>
              </a:rPr>
              <a:t/>
            </a:r>
            <a:br>
              <a:rPr lang="en-US" b="1" i="1" dirty="0">
                <a:solidFill>
                  <a:srgbClr val="F06E8A"/>
                </a:solidFill>
                <a:latin typeface="Times New Roman" panose="02020603050405020304" pitchFamily="18" charset="0"/>
                <a:ea typeface="Arabia" pitchFamily="2" charset="0"/>
                <a:cs typeface="Times New Roman" panose="02020603050405020304" pitchFamily="18" charset="0"/>
              </a:rPr>
            </a:br>
            <a:endParaRPr lang="en-US" dirty="0">
              <a:solidFill>
                <a:srgbClr val="F06E8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2064" y="-1969689"/>
            <a:ext cx="3113783" cy="4615353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2097024" y="0"/>
            <a:ext cx="10094976" cy="2184400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06E8A"/>
            </a:solidFill>
            <a:prstDash val="lg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MĂNG NON – TÀI LIỆU TIỂU HỌC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CHUYÊN GIÁO ÁN ĐIỆN TỬ THEO TUẦN KHỐI 4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BÀI THAO GIẢNG – ELEARNING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Nhóm chia sẻ tài liệu - Qùa tặng: Măng Non – Tài liệu Tiểu học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Page: Măng Non – Tài liệu Tiểu học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SĐT ZALO : </a:t>
            </a:r>
            <a:r>
              <a:rPr kumimoji="0" lang="en-US" sz="2400" b="0" i="0" u="sng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0382348780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 - </a:t>
            </a:r>
            <a:r>
              <a:rPr kumimoji="0" lang="en-US" sz="2400" b="0" i="0" u="sng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0984848929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30276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End of the School Year: Summer Break XL by Slidesgo">
  <a:themeElements>
    <a:clrScheme name="Simple Light">
      <a:dk1>
        <a:srgbClr val="434343"/>
      </a:dk1>
      <a:lt1>
        <a:srgbClr val="FFFBEF"/>
      </a:lt1>
      <a:dk2>
        <a:srgbClr val="FFE466"/>
      </a:dk2>
      <a:lt2>
        <a:srgbClr val="FFAE24"/>
      </a:lt2>
      <a:accent1>
        <a:srgbClr val="F95858"/>
      </a:accent1>
      <a:accent2>
        <a:srgbClr val="8F357D"/>
      </a:accent2>
      <a:accent3>
        <a:srgbClr val="5295AF"/>
      </a:accent3>
      <a:accent4>
        <a:srgbClr val="65C1C9"/>
      </a:accent4>
      <a:accent5>
        <a:srgbClr val="9CE8D9"/>
      </a:accent5>
      <a:accent6>
        <a:srgbClr val="BFE8E0"/>
      </a:accent6>
      <a:hlink>
        <a:srgbClr val="43434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Tài liệu" ma:contentTypeID="0x010100EAE1F77C0DBEC34C80E5CD40F82C2A1B" ma:contentTypeVersion="14" ma:contentTypeDescription="Tạo tài liệu mới." ma:contentTypeScope="" ma:versionID="31c22f8f74ab670ce2329e1103860065">
  <xsd:schema xmlns:xsd="http://www.w3.org/2001/XMLSchema" xmlns:xs="http://www.w3.org/2001/XMLSchema" xmlns:p="http://schemas.microsoft.com/office/2006/metadata/properties" xmlns:ns3="7c7492af-cb43-4cc8-8077-8dbb947c7275" xmlns:ns4="713bfb74-c79f-4280-9ffd-92eebd7fa6eb" targetNamespace="http://schemas.microsoft.com/office/2006/metadata/properties" ma:root="true" ma:fieldsID="ee66aa7e73d870f2b1485a15c137ce7b" ns3:_="" ns4:_="">
    <xsd:import namespace="7c7492af-cb43-4cc8-8077-8dbb947c7275"/>
    <xsd:import namespace="713bfb74-c79f-4280-9ffd-92eebd7fa6eb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LengthInSeconds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  <xsd:element ref="ns4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7492af-cb43-4cc8-8077-8dbb947c7275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hia sẻ Với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Chia sẻ Có Chi tiết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Hàm băm Gợi ý Chia sẻ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3bfb74-c79f-4280-9ffd-92eebd7fa6e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4" nillable="true" ma:displayName="Length (seconds)" ma:internalName="MediaLengthInSeconds" ma:readOnly="true">
      <xsd:simpleType>
        <xsd:restriction base="dms:Unknown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Loại Nội dung"/>
        <xsd:element ref="dc:title" minOccurs="0" maxOccurs="1" ma:index="4" ma:displayName="Tiêu đề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7C0956F-0DFE-4F4F-A3C6-67813BD6586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6FB9028-FE05-4562-B58D-67F5CDD96D41}">
  <ds:schemaRefs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dcmitype/"/>
    <ds:schemaRef ds:uri="http://schemas.microsoft.com/office/infopath/2007/PartnerControls"/>
    <ds:schemaRef ds:uri="http://purl.org/dc/elements/1.1/"/>
    <ds:schemaRef ds:uri="713bfb74-c79f-4280-9ffd-92eebd7fa6eb"/>
    <ds:schemaRef ds:uri="7c7492af-cb43-4cc8-8077-8dbb947c7275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234E4756-448E-452A-911B-0FF7D213CE0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c7492af-cb43-4cc8-8077-8dbb947c7275"/>
    <ds:schemaRef ds:uri="713bfb74-c79f-4280-9ffd-92eebd7fa6e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852</Words>
  <Application>Microsoft Office PowerPoint</Application>
  <PresentationFormat>Widescreen</PresentationFormat>
  <Paragraphs>248</Paragraphs>
  <Slides>25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34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25</vt:i4>
      </vt:variant>
    </vt:vector>
  </HeadingPairs>
  <TitlesOfParts>
    <vt:vector size="66" baseType="lpstr">
      <vt:lpstr>Abel</vt:lpstr>
      <vt:lpstr>Arabia</vt:lpstr>
      <vt:lpstr>Arial Unicode MS</vt:lpstr>
      <vt:lpstr>Arial-Rounded</vt:lpstr>
      <vt:lpstr>Bellota Text</vt:lpstr>
      <vt:lpstr>等线</vt:lpstr>
      <vt:lpstr>等线 Light</vt:lpstr>
      <vt:lpstr>Didact Gothic</vt:lpstr>
      <vt:lpstr>MS PGothic</vt:lpstr>
      <vt:lpstr>Odibee Sans</vt:lpstr>
      <vt:lpstr>Poppins ExtraBold</vt:lpstr>
      <vt:lpstr>Roboto Condensed</vt:lpstr>
      <vt:lpstr>SimSun</vt:lpstr>
      <vt:lpstr>Sniglet Bold</vt:lpstr>
      <vt:lpstr>字魂105号-简雅黑</vt:lpstr>
      <vt:lpstr>#9Slide03 AmpleSoft Bold</vt:lpstr>
      <vt:lpstr>#9Slide03 Arima Madurai Black</vt:lpstr>
      <vt:lpstr>#9Slide03 Arima Madurai ExtraBo</vt:lpstr>
      <vt:lpstr>#9Slide03 Cousine Bold</vt:lpstr>
      <vt:lpstr>#9Slide03 Kaleko 105 Round Bold</vt:lpstr>
      <vt:lpstr>#9Slide03 Roboto Mono</vt:lpstr>
      <vt:lpstr>#9Slide03 SFU Futura_05</vt:lpstr>
      <vt:lpstr>#9Slide03 SVN-Kelson Sans Bold</vt:lpstr>
      <vt:lpstr>#9Slide04 Faustina Bold</vt:lpstr>
      <vt:lpstr>#9Slide04 Tinos Bold</vt:lpstr>
      <vt:lpstr>Arial</vt:lpstr>
      <vt:lpstr>Calibri</vt:lpstr>
      <vt:lpstr>Calibri Light</vt:lpstr>
      <vt:lpstr>Cambria</vt:lpstr>
      <vt:lpstr>Tahoma</vt:lpstr>
      <vt:lpstr>Times New Roman</vt:lpstr>
      <vt:lpstr>UTM Fleur</vt:lpstr>
      <vt:lpstr>UTM Kabel KT</vt:lpstr>
      <vt:lpstr>Wingdings</vt:lpstr>
      <vt:lpstr>Office Theme</vt:lpstr>
      <vt:lpstr>1_Office Theme</vt:lpstr>
      <vt:lpstr>2_Office Theme</vt:lpstr>
      <vt:lpstr>Office 主题​​</vt:lpstr>
      <vt:lpstr>3_Office Theme</vt:lpstr>
      <vt:lpstr>1_Office 主题​​</vt:lpstr>
      <vt:lpstr>1_End of the School Year: Summer Break XL by Slidesgo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Những quà tặng tiếp theo sẽ được MĂNG NON cập nhật tại nhóm Măng Non – Tài liệu Tiểu học sau: https://www.facebook.com/groups/629898828017053  Mời thầy cô tham gia nhóm để chủ động cập nhật bài giảng điện tử lớp 4 và quà tặng hằng tuần  mới nhất nhé!  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Nguyễn Thị Hồng Linh</dc:creator>
  <cp:lastModifiedBy>Nguyễn Thị Hồng Linh</cp:lastModifiedBy>
  <cp:revision>12</cp:revision>
  <dcterms:created xsi:type="dcterms:W3CDTF">2022-09-13T14:56:45Z</dcterms:created>
  <dcterms:modified xsi:type="dcterms:W3CDTF">2022-09-14T08:35:40Z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0x010100EAE1F77C0DBEC34C80E5CD40F82C2A1B</vt:lpwstr>
  </property>
</Properties>
</file>