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handoutMasterIdLst>
    <p:handoutMasterId r:id="rId24"/>
  </p:handoutMasterIdLst>
  <p:sldIdLst>
    <p:sldId id="285" r:id="rId3"/>
    <p:sldId id="272" r:id="rId4"/>
    <p:sldId id="259" r:id="rId5"/>
    <p:sldId id="261" r:id="rId6"/>
    <p:sldId id="275" r:id="rId7"/>
    <p:sldId id="276" r:id="rId8"/>
    <p:sldId id="262" r:id="rId9"/>
    <p:sldId id="264" r:id="rId10"/>
    <p:sldId id="280" r:id="rId11"/>
    <p:sldId id="281" r:id="rId12"/>
    <p:sldId id="265" r:id="rId13"/>
    <p:sldId id="277" r:id="rId14"/>
    <p:sldId id="267" r:id="rId15"/>
    <p:sldId id="282" r:id="rId16"/>
    <p:sldId id="283" r:id="rId17"/>
    <p:sldId id="270" r:id="rId18"/>
    <p:sldId id="266" r:id="rId19"/>
    <p:sldId id="284" r:id="rId20"/>
    <p:sldId id="271" r:id="rId21"/>
    <p:sldId id="263" r:id="rId22"/>
    <p:sldId id="279" r:id="rId23"/>
  </p:sldIdLst>
  <p:sldSz cx="12192000" cy="6858000"/>
  <p:notesSz cx="6858000" cy="9144000"/>
  <p:embeddedFontLst>
    <p:embeddedFont>
      <p:font typeface="#9Slide03 AmpleSoft Bold" panose="020B0604020202020204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Montserrat" panose="00000500000000000000" pitchFamily="2" charset="0"/>
      <p:regular r:id="rId32"/>
      <p:bold r:id="rId33"/>
      <p:italic r:id="rId34"/>
      <p:boldItalic r:id="rId35"/>
    </p:embeddedFont>
    <p:embeddedFont>
      <p:font typeface="Montserrat Black" panose="00000A00000000000000" pitchFamily="2" charset="0"/>
      <p:bold r:id="rId36"/>
      <p:boldItalic r:id="rId37"/>
    </p:embeddedFont>
    <p:embeddedFont>
      <p:font typeface="SVN-Adam Gorry" panose="02040603050506020204" pitchFamily="18" charset="0"/>
      <p:regular r:id="rId38"/>
    </p:embeddedFont>
    <p:embeddedFont>
      <p:font typeface="SVN-Newton" panose="02040603050506020204" pitchFamily="18" charset="0"/>
      <p:regular r:id="rId39"/>
    </p:embeddedFont>
    <p:embeddedFont>
      <p:font typeface="SVN-Poky's" panose="020B0606040200020203" pitchFamily="34" charset="0"/>
      <p:regular r:id="rId40"/>
    </p:embeddedFont>
    <p:embeddedFont>
      <p:font typeface="SVN-SAF" panose="02040603050506020204" pitchFamily="18" charset="0"/>
      <p:regular r:id="rId41"/>
    </p:embeddedFont>
    <p:embeddedFont>
      <p:font typeface="SVN-Sevillana" panose="020B0604020202020204" charset="0"/>
      <p:regular r:id="rId42"/>
    </p:embeddedFont>
    <p:embeddedFont>
      <p:font typeface="UTM Thanh Nhac TL" panose="02040603050506020204" pitchFamily="18" charset="0"/>
      <p:regular r:id="rId43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15AECFB-22C7-4909-B98B-E0CD5A561981}">
          <p14:sldIdLst>
            <p14:sldId id="285"/>
            <p14:sldId id="272"/>
            <p14:sldId id="259"/>
            <p14:sldId id="261"/>
            <p14:sldId id="275"/>
            <p14:sldId id="276"/>
            <p14:sldId id="262"/>
            <p14:sldId id="264"/>
            <p14:sldId id="280"/>
            <p14:sldId id="281"/>
            <p14:sldId id="265"/>
            <p14:sldId id="277"/>
            <p14:sldId id="267"/>
            <p14:sldId id="282"/>
            <p14:sldId id="283"/>
            <p14:sldId id="270"/>
            <p14:sldId id="266"/>
            <p14:sldId id="284"/>
            <p14:sldId id="271"/>
            <p14:sldId id="263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895D"/>
    <a:srgbClr val="92D050"/>
    <a:srgbClr val="676F4E"/>
    <a:srgbClr val="FFC000"/>
    <a:srgbClr val="BC944A"/>
    <a:srgbClr val="E1B96F"/>
    <a:srgbClr val="FEE9B9"/>
    <a:srgbClr val="008000"/>
    <a:srgbClr val="75952D"/>
    <a:srgbClr val="6D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97" autoAdjust="0"/>
  </p:normalViewPr>
  <p:slideViewPr>
    <p:cSldViewPr snapToGrid="0">
      <p:cViewPr varScale="1">
        <p:scale>
          <a:sx n="65" d="100"/>
          <a:sy n="65" d="100"/>
        </p:scale>
        <p:origin x="150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8A6CD2-77A6-49E6-9E49-B81A74D0E4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4AC971-9577-4042-B7AC-5389EE9E52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759DF-43C8-4347-9573-9DD33A3EAA3F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535D59-FD4D-4B8C-A106-2C557E0C26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99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7:09:34.990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0"/>
      <inkml:brushProperty name="anchorY" value="0"/>
      <inkml:brushProperty name="scaleFactor" value="0.5"/>
    </inkml:brush>
  </inkml:definitions>
  <inkml:trace contextRef="#ctx0" brushRef="#br0">323 1,'0'0,"0"4,0 6,5 5,0 5,0 2,-1 2,4 1,-1 6,4 4,-1 1,2 8,-1-1,-2-3,-3-4,-2-4,-2-3,-1-2,-1-2,0-1,-1 0,1 0,0 0,-1 0,1 0,0 1,0-1,0 1,0 0,0 4,0 1,-5-5,0-1,-5-2,-4-4,1-1,2 1,-2-3,-2 1,2 1,-3 3,-1-4,2 2,-2-4,4 1,-2-3,-1 2,-3 2,3 2,-2-2,4 2,3 1,0-4,-3-3,2 1,-3 2,3 2,-2 3,3 3,-3-5,3 1,2 1,3 1,3 1,1 2,1 0,2 0,-1 1,5-1,1 1,-1 0,5 0,3 0,3 0,0 4,1 1,2 0,-3-1,2-7,0 0,2 3,2 1,1 1,-4 0,0-6,1 0,1-1,1-4,1 1,1 1,0-3,1-4,-5 1,0 3,0-3,0-2,-3 2,1-3,0-2,2 3,2-2,-4 4,1-2,0-2,2-3,1-1,-4 3,1-1,-5 4,2-1,5 3,3-1,2 2,1-1,-5 1,-1-1,0-3,0-3,-4 2,1 0,1 2,-4 5,1-3,2-1,-3 1,-4 3,2-2,-3 2,-3 3,3-3,-3 1,0 2,-3 2,-1 2,-2 1,0 1,-1 1,0 0,4-5,1 5,5-1,4-3,-1 0,3 0,2-4,3-5,-4 1,6 2,2 2,5-3,2 3,4-4,-6 2,-1-3,-3-2,-1-4,-6 2,0 4,-1 3,2-1,-3 3,0 1,-3 3,-4 1,-4 1,-2 2,-2 0,-2-1,0 2,-1-1,0 0,1-1,-6-4,1 0,0-1,1 2,1 1,1 0,1 2,0 0,-4 1,0 0,0-1,1 1,1 0,1 0,1 0,1-1,0 1,0 0,0-1,0 1,0 0,1-1,-1 1,0 0,0-1,0 6,0 0,0 4,0 0,0-1,5-7,0-3,5-6,4 5,0 5,-3 6,2 11,-3 6,-2-8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7:09:44.092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2388.08179"/>
      <inkml:brushProperty name="anchorY" value="-5284.47461"/>
      <inkml:brushProperty name="scaleFactor" value="0.5"/>
    </inkml:brush>
  </inkml:definitions>
  <inkml:trace contextRef="#ctx0" brushRef="#br0">6781 0,'0'0,"-4"0,-7 0,-4 5,-4 10,-3 6,3 13,4 3,4 0,5-2,3-2,2 2,-4-3,0 4,1-1,0-3,2-2,0-2,1 4,1-2,0 0,0-1,0-2,1-1,-1 4,0 0,0 0,0-1,0-2,0-1,0 0,0-1,0-1,-5-4,-5-5,0-1,-4-4,-8-2,-3-4,-2-1,-1 3,-9-1,-1-1,-3 5,-3 3,3 0,3 2,4-1,4-3,2-4,-3-1,-8-3,-10-1,1-1,-8 4,1 1,10 5,6-2,6 0,9 3,4-2,2 3,-1 3,4 4,3 2,5 2,-3 1,-2 1,2 0,0 0,4 0,-3-4,1-1,-3-1,-3-3,-3-4,-9 5,-2-2,-1-3,0-4,1-2,-9-3,-10-2,-4-1,-2 0,-1-1,5-4,7-1,5-4,6 1,3 0,3-1,-5 0,-3 3,-1 2,-3 2,1 1,-3 1,2 1,3 1,3-1,2 0,2 1,2-1,-4 0,-1 0,1-5,1 0,0 0,7-4,1 1,0-4,-1 1,0 3,-2-3,5-3,-1 2,-1-3,0 2,3-1,4-3,-1 3,-1-2,2-2,-2-2,-2-2,3-1,-2 4,-2 0,-2-1,-1 4,-3-6,0 3,5 0,4-1,0 3,-1 4,-2 5,-2 3,-2-2,-1 1,-1-4,-1 1,0 2,0 1,0 3,0 1,0 1,-4 1,-1 0,0 0,1 1,1-1,2 0,0 1,1-1,-4 0,-1 0,1 0,0 0,1-5,2 0,5-5,-4 1,1 1,-2 2,1 6,-1 8,5 6,1 5,1 3,-2 3,4 0,0-4,-2-5,-1-5,-6-5,-2-3,-11-2,-14-2,-10 1,-3-2,1 2,9-1,8 0,8 1,7 0,5 0,-2 0,1 0,-4 0,1 5,1 5,1 0,2-1,1-2,2-2,5 3,0-1,6 4,-1-2,3 3,-1 4,2 3,-2-3,-2 2,2 1,-3-3,3 1,-1 2,2 1,-2 1,-2 2,2 1,-2-4,3 4,-1 1,2 1,3 0,3 0,2 0,12-1,7 0,5 0,4-5,2-1,1 1,-1-4,0 0,0-3,0 1,-6 2,0-2,0-3,0-4,-4 3,2-3,0 4,3-2,0 3,2-1,-4 2,0-1,-4 1,1-1,-4 1,-4 3,-2 3,-3 2,-1 2,-7 1,-5 1,-6 0,-3-5,1 0,-1 0,-2-4,-1 1,5 1,-2 1,0-2,-2 0,0 2,-2-4,4 2,-1 1,0 2,5 1,3 2,-1-4,-2-5,3 1,3 1,2 2,3 7,2 7,1 1,1 1,0-2,1-2,-1-2,1-2,-6 0,0-2,0 1,1-1,-4 0,-4 1,1-1,-4 1,-2-6,-3-4,-2-5,-1-5,-2-2,0-3,0 0,0-1,0 0,0 0,-5 0,0 1,1 0,5 4,6 6,2 0,-1 4,-1-1,3 1,4 4,3 1,3 3,2 1,-2-4,-5-4,-4-5,-5-4,-2-3,-3-2,-6 3,5 6,-1-1,2-1,0-2,-1-1,1-3,0 0,0-2,-6 0,1 0,-1-1,-4 1,2 0,-5 0,-3 0,2-1,2 1,3 0,4 0,1 0,7 6,1-1,6 5,-1-1,4 4,-2-1,-2-3,-13-3,-7-2,-8-2,-9-1,2 4,4 0,6 4,9 5,6-2,3-1,6 2,0-2,4 2,-1-2,3 2,-3 3,2 2,3 3,-2 2,-4-4,-3 1,3 0,1 1,0-4,-2-4,2 1,2 1,4 3,3 2,6 2,7 1,6 1,5 6,-2 0,1 0,2 0,-4-2,-4-2,0-5,-2-1,1-5,-2 0,-2 2,-3 1,8-2,-10-20,-2 4,1 0,0 0,-1-1,1 1,-1 0,1-1,0 1,-1-1,1 0,-1 1,0-1,1 0,1-2,48-29,52-42,-4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0:43.978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0"/>
      <inkml:brushProperty name="anchorY" value="0"/>
      <inkml:brushProperty name="scaleFactor" value="0.5"/>
    </inkml:brush>
  </inkml:definitions>
  <inkml:trace contextRef="#ctx0" brushRef="#br0">4168 1,'0'0,"5"0,2 6,-1 6,-1 6,-2 4,0 5,-2 2,-1 1,0 1,-6-6,-6-7,-6-5,-5-6,-4-4,-2-2,-1-2,-1 0,0-1,1 1,-1 1,1-1,6 7,1-1,-6 1,-8-1,-1-1,0-2,1 0,2-2,2 0,-4 0,-6 0,2 0,0-1,3 1,3 0,3 0,-5 0,1 0,-6 0,2 0,-4 0,1 0,3 0,3 0,3 0,2 0,1 0,1 0,1 0,0 0,-6 0,0 0,0 0,1 0,1 0,-5 0,1 0,1 0,1 0,2 0,2 6,0 6,7 6,7 5,0 4,-1 2,3 1,3 1,4-1,3 1,3-1,1 0,1 0,1 0,0-1,-1 1,1-1,-1 1,1-1,-1 1,0-1,0 1,-6-6,0-1,-6 0,1 2,-5-5,3 1,-3 1,-4-3,-3 0,-3-3,4 1,-1-3,5 2,-1-3,-1-3,-3-3,-8-3,4 4,-1-1,-1-1,7 4,0-1,-1-1,-2-2,0-2,-9-1,-6-2,-1 5,0 0,-3-1,-3 0,1-2,-3-1,-1-1,-4 0,4-1,5-1,4 1,5 0,3 0,3 0,0 5,1 1,1 0,5 5,1-1,-1-2,-2 4,5 4,-1-2,-7 4,4 3,-2 3,0-3,5 0,-1-3,-1 0,-1 3,-2-5,-2-3,-6-4,-1-3,-7-3,-4-3,0 0,3 0,3-1,4 0,3 1,2-1,7 7,1 0,0 0,-1 0,-2-3,6 6,-2-2,5 5,-1 5,4 5,-3 2,4 4,3 1,3 1,3 1,2-1,7 0,2 1,-1-2,0 1,-2 6,-1-1,-1 1,-1-2,-1 0,0 3,-1 0,7-1,6-7,-1-2,6-2,3 1,4-6,3-5,7 1,2 2,0-4,-1-2,-1-4,-2-3,-1 3,0-1,-2 5,1 5,-1-2,0-2,1-4,-1 3,0 3,1-1,5 3,1 3,-6 3,-2-2,-1-5,0 0,-6 3,1-3,0-4,-4 2,2 3,1 4,2-3,-3 3,1 1,1-3,-3 1,-5 2,2-4,-4 1,3-3,2 1,-1 3,-4 3,-3 2,-3 2,-3 2,-2 0,-1 1,-1 0,1 0,-7-6,-5 0,-1-1,-4 2,-4 1,3 2,-2-6,-3 1,5 0,-3-4,5 7,-1 2,-3-5,3 2,-2 0,4 0,-3 2,4 1,-2-5,2 0,4 1,3 1,-3 1,2 1,1 2,3 0,1 0,1 1,1 0,1-1,1 1,-1 0,0 0,1-1,-1 1,0-1,0 1,6-6,6-1,6 1,-1 0,3-4,3 7,2 1,2 2,2 1,0 0,1 0,0-6,0-7,0-6,-6 0,-1 3,1-2,-6 4,2-4,2 4,1 2,3-2,1 2,1 2,1-3,-5 2,0-4,0-4,1-4,-5 3,2 3,0-1,-4 3,2-2,-5 3,3 3,-4 2,-4 4,-3 2,-3 1,-2 0,-1 1,-1 0,-1 0,0 1,1-2,-1 7,1 5,5-5,1-1,0-3,-1-2,-1 0,4 4,5 1,6 0,-2-1,3-1,-3-1,2-7,-4-1,2-6,3 0,2-4,-3 1,2-2,2-4,1 4,3-3,-5 3,1-1,0-3,1-2,3-3,1-2,0-1,1-1,-5 6,0 0,-1 0,2-2,-4 6,0-2,1-1,3 4,0-1,3-2,-6 4,1-2,1-2,-5 4,1-3,2-1,1-2,3-2,1-2,2 4,0 1,1-2,-6 6,-1-2,-5 5,1-1,1-3,3 3,1-2,-3 3,1-2,1 4,2 8,1-1,2 2,-5 2,0 0,1-4,1-6,-5 0,1-4,-4 2,1-3,2 3,3-3,-4 4,2-3,1 3,8-2,3-4,6 3,1-2,-7 3,-2-3,-2-1,-1-4,-1-1,1-3,0-1,1-1,0-1,0 1,1-1,-7-5,1 0,-1 0,2 1,1 1,1 2,8 0,0 2,0 0,0 0,-8-5,0-1,-2 0,0 1,7 2,1 0,1 2,0 1,-1 0,4 0,0 0,0 0,-3 1,-1-1,-1 0,-2 0,0 0,0 0,-1 0,0 0,1 0,-1 0,0 0,1 0,-1 0,1 0,-1 0,1 0,-1-6,1 0,0 0,-1 1,1 1,5 2,1 1,-1 0,0 1,-2 6,-1 1,-2-1,1-1,-8 5,1-2,-1-1,1-1,8 3,-5 5,7-1,0-2,0 4,-1-3,0-3,4-2,5 3,7-2,3 5,10 3,-3 5,-6-2,-6-4,-6-4,-5-4,-4-3,-2-3,-2-1,1 0,-1-1,0 0,1 0,0 1,1 0,-1 0,1-1,-1 1,0 0,1 1,0-1,-1 0,1 0,-1 0,1 0,-1 0,1 0,0 0,-1 0,1 0,-1 0,1 0,-1 0,-5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0:46.007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3788.17065"/>
      <inkml:brushProperty name="anchorY" value="-7660.65332"/>
      <inkml:brushProperty name="scaleFactor" value="0.5"/>
    </inkml:brush>
  </inkml:definitions>
  <inkml:trace contextRef="#ctx0" brushRef="#br0">1 29,'0'0,"0"-5,5-2,7 1,6 1,5 1,4 2,-4 7,1 0,1 7,0 5,-4 5,1-2,1 2,-5 2,2-5,2 2,1 1,-3 2,1-4,2-4,-5 1,-4 1,2-3,-5 3,4-4,-3 3,4 3,2-4,-2 4,3-5,-3 3,1-4,-3 2,3-2,2 2,-2 3,2-3,2-3,-3 2,2-3,1-3,-3 3,2-2,2-2,2-3,-4 5,1-2,2-2,1-1,-3 4,0-1,2-1,1 4,2-2,2-1,0-2,2-2,-7 4,1-1,0-1,-5 5,1-2,2-1,1-1,2-3,3-2,0-1,1-1,1 6,0-1,0 1,-6-1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0:47.701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6305.15967"/>
      <inkml:brushProperty name="anchorY" value="-9439.53418"/>
      <inkml:brushProperty name="scaleFactor" value="0.5"/>
    </inkml:brush>
  </inkml:definitions>
  <inkml:trace contextRef="#ctx0" brushRef="#br0">0 0,'0'0,"0"5,6 2,6 5,6 5,11 10,3 5,3 2,6 0,0 0,-8-2,-2-6,-3-7,0-1,-7 1,0-4,1-3,-4 1,-5 4,2-3,-3 4,2-4,4-3,-3 3,4 2,2-1,8 3,3 2,-4 4,0-4,0-4,-1-6,0 3,2-3,-6 3,0 3,6 5,1-2,2-4,1 2,-1 1,-1-2,0-3,-7 1,0 3,-1-2,2 3,-5 2,7-2,1 2,2-4,1 1,0 3,0-3,-1-4,-5 2,-7 3,-1 3,2 3,-4 2,2 3,3 0,-3 1,2-6,-3 0,-4 0,1-5,10 2,21 23,15 4,3 2,-3-3,-7-5,-12-9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0:53.199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9226.9668"/>
      <inkml:brushProperty name="anchorY" value="-11981.96973"/>
      <inkml:brushProperty name="scaleFactor" value="0.5"/>
    </inkml:brush>
  </inkml:definitions>
  <inkml:trace contextRef="#ctx0" brushRef="#br0">0 1,'0'0,"0"10,0 10,0 4,0 10,0 2,0 1,6 0,6-2,6-8,-1 4,3-6,-3-1,2-5,-4 1,3-5,-4 1,2-2,3 1,-2 4,-4 3,2-4,-3 3,2 2,4 2,-2 1,-4 2,-3 1,-3 0,-3 1,-2 0,-1 0,0 0,-1-1,0 1,1 0,0-1,-1 1,-5-1,0 1,-6-1,1 1,2 0,2-1,2 1,2-1,2 0,0 7,2 0,-1-1,1 0,-1-2,0-1,0-1,1 4,-1 7,0 0,0-2,0 4,5-9,2-2,4-3,6 4,-1 1,-2 5,2-1,2-1,-2-1,2 3,3 4,-3-1,1-8,-3-3,2 3,2-7,3 5,-4-1,-4 1,2-1,1-6,3-2,-3 0,3-5,1 1,-3 1,-5 2,2-3,1-5,4 7,-3 2,8-2,3 0,-5 2,1 2,1-5,-6 1,1 1,1-5,-4 2,1-4,-3 1,1-3,3 2,-4 3,3 3,2-2,3 0,-5 3,3-4,1 1,2 2,1 2,7-4,-4 1,1-4,-2 1,-5 2,0-3,-1-4,-4 2,-4 2,-5 4,2-3,-2 3,-3 1,4-4,-1 3,-1 0,3-3,-1 2,-2 2,4 2,4 1,-2 3,4-5,-4 0,4 1,-4 1,3 1,-4 2,-2 0,2-5,3-5,-1-1,2 2,-2 3,2-4,-3 2,3-4,-4 2,-2 2,1-4,-1 3,3-4,4-3,3-4,-2 2,2 5,2-2,2 3,-5 4,2-3,1-3,-4 2,1-4,2-3,7 3,-3 4,2-2,-1-2,-5 2,7-2,-1-3,3-3,-1 3,1-1,-6 5,5-2,6 4,1-3,-5 5,-3-4,-6 4,-2-4,1 4,1-3,-5 2,3-3,0-2,-2 2,6 3,14 10,3 10,7 2,-2-4,-3-8,-9-2,-5-2,-3-4,-6 1,-1-5,-5 3,1-4,-3 3,3-3,-4 3,-2 2,2-2,4 3,-2 3,9 1,4-2,-3 0,1 2,0 2,1-5,2 8,6 1,1-5,0 1,0 0,-2 1,-1-5,-1-5,-6 0,-2-3,-5 2,0-3,1-3,-2 3,1-2,3 4,-4 4,8 3,3 4,-4 2,0-4,2-5,-6 0,1-4,-5 1,2 3,2-2,-4 2,-3 2,2-2,-4 2,3-4,-2 2,4 2,-3 2,3 3,3-3,-2 0,-4 1,2 2,3-4,3 7,-3 0,-3 3,1 0,2-6,-2 0,-4-1,-3 2,2 0,-2 1,4 1,-2 7,4-5,-3 0,-2-2,3-5,-2-1,-3 1,4-5,-2 1,-2 2,-2 2,4 3,-2 1,5 1,3 2,0 0,-3 0,-4-1,3-5,3 0,-2 0,-1 1,-4-11,-3-11,-2-5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0:54.141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14998.24512"/>
      <inkml:brushProperty name="anchorY" value="-19608.49414"/>
      <inkml:brushProperty name="scaleFactor" value="0.5"/>
    </inkml:brush>
  </inkml:definitions>
  <inkml:trace contextRef="#ctx0" brushRef="#br0">1 0,'0'0,"5"0,7 6,6 0,0 6,2-1,-3 5,3-3,1 4,-4 3,3-3,1-3,-3 1,1-3,-3 3,2 3,2-2,-3 3,2 2,2-3,-4 2,-3-4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1:10.159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18836.125"/>
      <inkml:brushProperty name="anchorY" value="-22195.23438"/>
      <inkml:brushProperty name="scaleFactor" value="0.5"/>
    </inkml:brush>
  </inkml:definitions>
  <inkml:trace contextRef="#ctx0" brushRef="#br0">0 1,'0'0,"6"0,7 0,11 0,5 5,-3 7,8 0,0 5,0 10,0-3,-2-3,-1 0,0 1,-1-4,-6 1,-1-4,-5 2,0-3,-4 2,1-3,4-3,3-3,-3 3,1-1,3 3,7 5,2 4,-4 4,0-4,-1 2,0 1,-5 1,0-4,1 1,-5 1,1-4,3-5,1 1,-3 2,1-2,2 3,-5 2,-4 3,2-3,1 7,-2 2,3-4,-4 0,-2 1,1-6,-2 1,-3 1,4 2,-2 1,-3 2,-1 2,-3 0,5 1,-1-1,-1 1,4-6,-1 0,-1 0,4 0,-2 2,-2 2,4-6,-2 1,4-6,-2 2,-2 1,3-3,3 2,5-4,-3 2,2-3,3 2,-4 3,1-3,2 3,8-3,2 1,-4 3,-1-3,0 2,0 2,1-3,0 2,1-5,0 3,0-4,-5 3,0-4,-1-2,2-4,-5 3,1 4,-5 4,2-1,-4 3,3 2,-4 3,3 1,-3 3,-3 0,3 0,3-5,4-6,-3 0,4-5,1-3,3-5,1 4,2-1,7-2,1-2,0-1,-1-1,-2-2,-1 1,-1-2,-6 7,-1 0,-1-1,1 0,2-2,1 0,-5 4,1-1,0 0,2 5,1-2,1-1,2-2,0-2,-5 4,0 6,0-2,0-1,-3 3,0-2,1 3,-4 4,2-3,1-3,3 2,-4 2,1-1,-4 2,1 3,-4 2,3-3,-4 2,3-5,-3 1,3-3,3-5,-3 3,3-3,-3 4,1-2,-3 3,3-2,2-3,-2 3,2-2,2 3,3-2,2-2,1-4,2-1,1-3,-6 4,0 1,0-2,1 5,1 0,1-3,-4 5,0-1,0-3,2-2,1-2,-5 4,2-1,-6 5,1-1,3-2,-5 4,-3 3,2-1,3-3,2-3,4-4,2-2,3-1,0-2,1-1,0 1,0-1,0 1,0-1,0 1,0 6,-1 0,1 0,-1-1,1-2,-6 5,-7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1:13.098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-24326.16016"/>
      <inkml:brushProperty name="anchorY" value="-26176.82617"/>
      <inkml:brushProperty name="scaleFactor" value="0.5"/>
    </inkml:brush>
  </inkml:definitions>
  <inkml:trace contextRef="#ctx0" brushRef="#br0">1 0,'0'0,"5"0,8 0,5 6,5 6,4 0,8 11,7 3,7 10,-2 8,10 0,2-1,-3 2,-6-2,-6-3,-6-9,-4-4,-9-1,-2-6,0 0,0 0,2 3,1-4,2 1,1 2,0-3,6 1,1 1,6 3,-1-4,-2-5,-2-4,-2 1,-3-3,-7 4,-1-2,-1-2,1 3,-4 4,1 4,1-1,-4 1,1-3,-3 1,1-3,2-4,4 2,2 3,2-1,2 2,0-2,1 2,6-3,6 2,0-2,-1-4,-3 3,4-2,-3-3,-2 3,-2-1,-8 3,-1-1,-2-2,1 3,-6 3,-4 5,1 3,2-4,-4 2,4-4,-4 1,3 2,-3 2,8-3,-3 6,4 9,7 1,2 2,1-2,-5-2,-1-1,-1-1,-6-2,0-6,2 0,-5-1,-4 1,2 2,-3 1,3 1,-3 1,-3 0,3 1,-2-1,-2 1,-2 0,-2 0,-2 0,-2 5,0 1,0-1,-1 0,1-2,0-1,-1-2,1 1,0-2,6 1,0-1,6-6,-1 0,-2 1,-1 0,2-4,5-4,5 0,-3 2,4-3,1-3,-3 2,1 3,2-3,3-2,-5 2,1-2,-4 2,2-1,-5 3,2-3,3 3,3 3,3 3,2 3,-4 3,0-5,-4 1,-6 0,-5 1,3-5,-3 2,-2 0,4 3,-1 1,-2 1,-1 2,3 0,5-5,-1-1,4-5,-2 1,3-5,2 3,3-4,2-3,3-4,1 4,0-2,-4-2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7:09:49.404"/>
    </inkml:context>
    <inkml:brush xml:id="br0">
      <inkml:brushProperty name="width" value="0.35" units="cm"/>
      <inkml:brushProperty name="height" value="0.35" units="cm"/>
      <inkml:brushProperty name="color" value="#0B868D"/>
      <inkml:brushProperty name="ignorePressure" value="1"/>
      <inkml:brushProperty name="inkEffects" value="ocean"/>
      <inkml:brushProperty name="anchorX" value="4922.91406"/>
      <inkml:brushProperty name="anchorY" value="-7995.64941"/>
      <inkml:brushProperty name="scaleFactor" value="0.5"/>
    </inkml:brush>
  </inkml:definitions>
  <inkml:trace contextRef="#ctx0" brushRef="#br0">3583 0,'0'0,"-4"0,-11 0,-6 0,-18 0,-12 0,-16 5,-8 0,1 0,3-1,11 5,11-2,9-1,7-1,0-2,-6 4,0-1,-7-1,2-1,7 3,6 0,3 4,3-2,2-1,-1 3,1 2,0 0,4 2,5 7,0 3,4 7,2 0,3 1,2-2,2-2,6-7,1-1,4-1,5 1,-1 0,2-3,-2 0,1-4,-3 1,2 2,3-3,-3 1,2-2,6 1,-2 3,2-3,-5 2,1 1,-5 3,-3 2,-3 1,-4 1,-1 1,-2 0,-5-5,-1 0,-5-1,-3-3,-5 6,-7 1,-3 1,0-3,-1-1,7 1,1-5,0-4,1-4,-1-3,4 2,0-1,-1-1,3 3,0-1,-2 0,-1-3,-3-1,-1-1,-1-1,-5-1,-1 0,-5 5,-4 4,-4 1,2-1,8 3,8 2,5 4,1 3,5 2,0-4,-2-4,-3-5,-1-9,-7-7,-7-9,-5 1,-1-4,8-2,-2 3,3 3,2 5,1 4,2 2,-4 2,-5 1,0 1,-3 0,1-1,3 1,8-5,2-6,7-5,0 1,0-3,4-3,-2 4,-2 3,-1 5,2 7,-2 4,-1 6,3 5,4 5,-1-2,3 2,3 1,-3-4,-2 2,0 1,3 1,-3 1,3 2,-4-4,3 1,-4-5,3 0,-2-3,-3-3,2 2,-2-3,-2-1,4 2,-3-1,-1-2,2 4,0-2,-2-2,-2-1,-2-2,-1-1,-6-1,0-1,-1-1,1 1,1 0,1-1,1 1,1 0,5-5,0 0,6-5,-1 1,3-4,-1-3,-3 1,3-1,2-2,-1-2,-2 3,1-2,-2 5,3-1,-2 2,-3 4,3-2,3-2,-2 1,-2 3,-2 2,1-2,-1 1,-1 2,3-3,-2 2,-2 0,4-2,-1 1,-2 1,-2 2,3 7,0 1,3 6,-2 1,4-2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8:17.713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6404.51367"/>
      <inkml:brushProperty name="anchorY" value="-5320.7666"/>
      <inkml:brushProperty name="scaleFactor" value="0.5"/>
    </inkml:brush>
  </inkml:definitions>
  <inkml:trace contextRef="#ctx0" brushRef="#br0">3772 0,'0'0,"-5"0,-8 0,-5 0,-4 0,-5 0,-2 0,-1 0,-1 0,1 0,5 6,1 1,0 5,-1 5,-1-1,-1-3,4 3,0-4,0 3,-2-2,-1 3,-1-3,4 3,0 3,-1-2,5 2,5 2,-1-3,-2-4,-4 8,3 7,-2 5,-2 1,-2 5,-3-5,6-2,4-3,0 0,4-1,-3-1,-2 1,3 0,-4-6,4 0,-2-5,3 0,-3-4,4 2,-3-3,3 2,-3 4,-4 3,-2 3,3 8,-2-4,-2 0,-2-6,5 0,4 0,-1-5,4 2,-2-5,3 2,3 2,-4-3,-3 3,2 2,-3-4,3 3,-3-4,-4 2,4 2,-8-3,-8 2,3 2,-7 2,0-3,7 2,2-5,1-5,6 3,0-4,0 3,-2-3,3 4,5 3,-1-2,-2-3,3 3,-3-5,-2 5,-3-4,4 4,-3-3,-1 3,4 3,-1-3,-2-2,4 1,-1-3,3 2,-1-1,3 2,-2-2,2 3,-2 4,-3-4,-3 3,3 3,-2-5,-2-3,5 2,-3 2,-1 3,-2-3,-2-3,-1 1,4 2,0-2,-1-4,-1-4,-1-2,4 2,0-1,4 5,0-2,-2-1,3 4,-1-3,-3-1,-3 3,-2 4,-1-2,4 4,0-3,-1 2,-1-3,4 3,0-4,-2 4,-1 2,-2-2,-1-4,4 2,0-3,5 3,-1-3,-1-3,-3 4,-1 3,-3 4,-2-2,0 3,-1-5,1 3,-1-5,0 3,0 3,0 2,0-3,1-4,-1 1,1-3,5 3,0-4,-5 3,-1-2,-2-3,6 3,0-3,0-2,6 4,0-3,4 5,5 4,9-2,4-3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8:20.226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11190.43359"/>
      <inkml:brushProperty name="anchorY" value="-7153.44385"/>
      <inkml:brushProperty name="scaleFactor" value="0.5"/>
    </inkml:brush>
  </inkml:definitions>
  <inkml:trace contextRef="#ctx0" brushRef="#br0">2849 0,'0'0,"-5"0,-8 0,-5 0,-5 0,2 6,-2 0,-1 6,-1 5,-2-1,4 3,0-3,-1 3,6 1,-3-2,0-5,-2 2,-3 3,-1-3,-2-3,0 2,-1 4,-6-3,6 3,0-4,1-2,1-4,0-4,0-1,5 3,0 0,-1 5,0 0,-2-2,-1-3,-1-1,-2-3,7 6,-1-2,0 0,-1-2,5 5,-1 0,-1-2,-3-2,0-1,-3-2,5 5,0-1,0 0,-2-1,-1-2,-2-1,-1-1,0 0,-6-2,-7 7,0 0,1 0,3-2,3 6,1-2,3-1,1-2,6 5,1-2,0-1,-1-2,-1-1,-2-2,-2-1,1-1,-2 0,1-1,-1 1,6 5,0 1,0 0,0-1,-8-1,-2 4,0-1,0 0,1-1,1-3,1-1,7 5,0 0,0-2,0 0,-2-2,-1-1,-1-1,-7 0,0-1,-1-1,1 1,2 0,1 0,1 0,1-1,0 1,1 0,0 0,5 6,7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7:07.243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0"/>
      <inkml:brushProperty name="anchorY" value="0"/>
      <inkml:brushProperty name="scaleFactor" value="0.5"/>
    </inkml:brush>
  </inkml:definitions>
  <inkml:trace contextRef="#ctx0" brushRef="#br0">1 946,'0'0,"5"0,7 0,1-6,3 0,-1-6,3 1,2 2,4-4,-4-4,2 2,1-3,1 3,-3-3,0 4,2 3,-4-2,1 2,2 3,1-4,3 3,1 1,-4-3,0 1,1 2,1 3,1 1,2 2,-6-5,1 1,1 0,1 2,1 1,1 1,2 1,0 0,1 2,-1-7,1 0,0 0,0 2,-1 0,1 2,0 1,-1 0,1 1,-1 0,1 1,-1-1,1 0,-1 0,1 0,-1 0,1 0,0 0,-1 0,1 0,-1 0,0 0,1-6,0 0,-1 0,1 0,-7-3,1 0,-7-4,2 2,1 1,-4-3,3-3,2 1,-4-3,2 4,-3-4,1 4,-3-3,3 3,-4-2,3 2,-3-2,-2-3,2 3,-3-3,4-2,4 3,-3-2,4 4,-4-2,3 4,2-3,3 4,2 3,3-3,1-3,0 2,1 3,0 2,0 4,-6-4,0 2,0 0,0 2,2-4,2 2,0 0,1 2,-6-4,1 0,-1 3,2 0,2 3,0 1,-4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7:09.079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-3639.8208"/>
      <inkml:brushProperty name="anchorY" value="-69.97958"/>
      <inkml:brushProperty name="scaleFactor" value="0.5"/>
    </inkml:brush>
  </inkml:definitions>
  <inkml:trace contextRef="#ctx0" brushRef="#br0">894 0,'0'0,"-5"0,-8 0,1 6,-5 6,-3 0,2 5,4 3,-3-2,-1 3,-4 1,4 3,-3-5,5 2,-3-5,5 2,3 1,-2 8,3 4,-4-5,3 0,1 0,-2-6,1 1,3 0,2 2,-4 1,2 2,-4 2,-5-6,1 6,-2 1,3 1,-3-5,3-1,-2-1,4 1,-4-4,-2-6,2 2,4 1,-2-3,-2 3,2 2,-3-3,3 2,-2-3,-3 1,3 3,4 3,-3 2,-1 3,2 0,3 1,-3 1,-2-5,2-1,-3 0,-2 1,2 1,10 1,10-5,1-21,-2 1,0 0,1-1,-1 0,1 1,-1-1,1 0,0 0,-1 1,1-1,4 1,20 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7:10.316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-1783.13416"/>
      <inkml:brushProperty name="anchorY" value="-406.04501"/>
      <inkml:brushProperty name="scaleFactor" value="0.5"/>
    </inkml:brush>
  </inkml:definitions>
  <inkml:trace contextRef="#ctx0" brushRef="#br0">1119 0,'0'0,"-10"0,-16 6,-4 0,2 6,-1-1,-6-1,0 3,0 4,-4-2,0 3,1-3,2-3,8 2,2 3,2-3,5 4,0-4,4 4,-2 1,3 4,4 3,-2-5,2 2,-4-5,2 0,-3 3,3 2,-4 8,-3-4,2 1,4 0,-3-5,4-1,-3-5,-3 2,2 0,-3 4,-2-4,4 1,-3-3,4 1,-2-4,-2 2,-3 9,-2-2,-2 2,4 1,0-5,5 1,5 1,-1 2,3 1,2 1,-2-4,2 0,1 6,3 2,9-30,-3 1,-1 1,1-1,0 0,0 0,0 0,0 0,1-1,-1 1,0 0,1 0,2 2,7-7,-4 4,-1 0,1 0,-1-1,1 0,0 0,12-3,53-7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8:11.568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971.54926"/>
      <inkml:brushProperty name="anchorY" value="-5043.71631"/>
      <inkml:brushProperty name="scaleFactor" value="0.5"/>
    </inkml:brush>
  </inkml:definitions>
  <inkml:trace contextRef="#ctx0" brushRef="#br0">1677 1,'0'0,"-5"0,-8 0,1 6,-5 0,-4 5,3 6,3 5,-1-3,3 3,-2-5,3 2,2 2,-2-3,2 1,2 2,2 3,-3-4,1 1,-5-4,2 1,-5-3,3 1,3 4,-3-4,-4-3,2 2,4 2,-4-2,-2-3,2 2,-3 4,-3-3,-3 3,-2-3,4 2,0-3,4 2,-1-2,-1-4,3 3,-3-3,5 4,-2-2,-3-3,4 4,-3-2,-2 3,3 4,-1-2,-3-3,-2-4,-2-3,4 3,0-2,-2-1,5 5,-1-2,-2-2,-1 5,-3-3,-1-1,4 4,0-2,-1 5,-1-3,-1-2,-2 2,0 5,-1-3,5 4,0-3,0-4,0-3,3 3,0-3,-1 5,-2-2,-2-1,-2-4,6 5,-2-3,7 5,-2-2,-1-2,-3-2,4 3,5 4,3 5,-1-2,3 4,1-5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8:14.177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3663.78174"/>
      <inkml:brushProperty name="anchorY" value="-5241.35303"/>
      <inkml:brushProperty name="scaleFactor" value="0.5"/>
    </inkml:brush>
  </inkml:definitions>
  <inkml:trace contextRef="#ctx0" brushRef="#br0">1740 1,'0'0,"-5"0,-7 0,-6 0,-6 0,-2 5,-3 1,-1 0,-1-1,0-1,1 4,-1 5,1 0,1-2,5 3,1-2,5 3,0-2,-2 3,-3-3,4 3,-1-2,4 2,3 3,0-2,-4 2,-3 2,2 3,-2 2,-2-4,3 1,-1 0,-2-4,-2-4,4 0,-1-3,-2 2,4 4,-1-2,-1-4,-3-3,-2-3,-1 3,4 4,0-1,-1-1,-1-4,5 4,-2-2,0 5,-2 3,-2-1,-2-3,-1 2,0-3,6 3,-1-2,0-4,5 4,-1-3,-2 4,-1-2,-2 3,-2-2,-2-3,5 4,1-4,5 5,-1-3,-1-2,3 2,-2-1,-1 3,3 4,-3-3,-2-2,4 2,4 3,-1-2,-3-4,9 9,10-18,-1 0,0-1,1 1,-1 0,0 0,1-1,0 1,1 4,8 20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8:23.088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15055.50977"/>
      <inkml:brushProperty name="anchorY" value="-6799.52734"/>
      <inkml:brushProperty name="scaleFactor" value="0.5"/>
    </inkml:brush>
  </inkml:definitions>
  <inkml:trace contextRef="#ctx0" brushRef="#br0">0 32,'0'0,"0"-5,6-2,6 1,6 0,4 3,5 0,8 2,7 0,0 1,0 1,-3-1,-2 0,-4 0,-1 1,4-1,0 6,-1 0,-1 0,-2 0,0-3,4 0,0 4,6-1,4 1,-1-3,9 0,-3-2,3-1,7-1,2 0,0 0,6-1,6 7,-2 0,-1 0,2-1,3-2,-8-1,-3 0,-10-2,-8 0,-8 0,-5 0,-4-1,-1 1,-2 0,5 0,2 0,5 0,0 6,-2 0,-1 0,-3-1,-1-2,-8 5,-1 0,-1-2,1 5,1-1,2-2,1-2,1-3,0 0,1-2,0-1,0 0,5 5,1 1,0 0,-2-1,-1-1,-1-2,-1-1,-1 6,0-1,-1-1,0 0,1-2,-1 0,0-2,1-1,-1 0,1 0,-1 0,1-1,-6-5,-1 0,1 0,-6-5,-10-5,-5 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2-28T06:58:25.697"/>
    </inkml:context>
    <inkml:brush xml:id="br0">
      <inkml:brushProperty name="width" value="0.05" units="cm"/>
      <inkml:brushProperty name="height" value="0.05" units="cm"/>
      <inkml:brushProperty name="color" value="#DA0C07"/>
      <inkml:brushProperty name="ignorePressure" value="1"/>
      <inkml:brushProperty name="inkEffects" value="lava"/>
      <inkml:brushProperty name="anchorX" value="10748.26563"/>
      <inkml:brushProperty name="anchorY" value="-7962.7085"/>
      <inkml:brushProperty name="scaleFactor" value="0.5"/>
    </inkml:brush>
  </inkml:definitions>
  <inkml:trace contextRef="#ctx0" brushRef="#br0">0 0,'0'0,"5"0,8 0,5 0,11 0,9 0,3 0,6 0,-1 0,2 0,-2 0,-5 0,-3 0,-3 0,-3 0,-2 0,0 0,4 0,7 0,0 0,5 0,4 0,-3 0,3 0,-4 0,2 0,-4 0,2 6,-2 0,-4 0,-4-1,-2 5,-3-2,-1-1,0-1,-1-3,0-1,0-1,0 5,0 0,0 0,6-1,1-2,5-1,0 5,-2 0,-2-1,-2-1,-3-1,-7 4,-1-1,-1-1,1-1,2-2,0-1,2-1,1 5,0 0,7 0,0-1,0 4,-2-1,0-1,-2 4,-1-1,-1-2,-1-2,1-2,-1-2,0-1,-5 5,-1 0,0-1,2 0,-5 4,1 0,1-2,2-2,2-1,2-2,0 0,-5 4,1 0,0-1,1 0,1-2,2-1,0-1,1 0,1-1,-1-1,1 7,0 0,0 0,-1-2,-5 6,-1-2,1-1,1-1,1-3,1-1,1-1,1 0,1 4,-1 1,1 0,0-2,-1 0,1-2,0-1,0-1,-1 1,1-2,-1 1,1 6,-1 0,1-1,-1 0,1-1,-1-2,1-1,-6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ABA54-9300-46BB-BE70-0B1AE6079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B3ABF9-4617-462A-8A08-74CA637FF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ACD96-64A5-48E8-8D79-655D2944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0EF5-00D8-4AC5-AD86-2943A4A02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D1A9C-094B-4019-AAD6-DD777F2B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2022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CB118-928A-47D8-A578-41582C8DF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1C9FB-4A38-4752-A884-EEC179B49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D262E-03B8-4B8D-95B7-BF32FBB7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9393D-59D7-4461-9F8C-DF77FEB4A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4C93D-5FAA-4F02-B026-8B2ECCE2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1715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8FE3E-0E9C-48FE-99F4-586662992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5201B-3CAA-4B24-BD77-253D82A8C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9366A-722C-4BD6-81D9-E57B116321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78439-8856-4E58-8211-9D00A9C25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367FB-3D75-4A68-BE71-30C8F6C4E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08384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5B3D0-7A0E-4653-A9A0-15F6B862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3565B-0252-41A7-879F-058DFB4F5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149A3-828D-4D89-9698-B3A093D18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5A344-755A-4C58-8A5E-8E3DBE48B6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7ABFF-CE5D-4564-9766-BF22571B1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E4558-A34C-409C-B07C-E99BCC858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7202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7BA7-624E-459A-9119-8CA568C76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A80BD-24F9-4CDA-A9CA-FBD27D66E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02C07-25A9-4D0E-98A2-3C3E7AD69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EB2D3A-30B8-4EBA-9472-AEC87A893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F0A867-70C8-4272-A168-E68978F47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0EB59-3E5E-4B5B-BA90-C64BE99F02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F81F7B-20EA-4843-B50E-17FF31EF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3530B9-6B07-4C8F-BB05-24864D83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0856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413E-FB13-43C1-A2AD-0E139E9F2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2456FD-4C03-4C39-9D62-E418F098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5CBE9-E8CA-4E3D-BA6D-8ECE3FFBF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C2D13E-D694-4EBC-BE80-3A9A728B2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53712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F3D92D-FAF6-495D-869B-B9AB7814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22713B-B24D-4C89-BF7E-FFF793BE4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B0D89-A873-4CFA-9004-46B69350B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A3AC8-5820-41A0-9D42-256030C610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542" y="-3964619"/>
            <a:ext cx="1129258" cy="192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3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00B21-0884-4CCE-8D1E-F4C6C1D0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26E89-1808-402A-8A44-FCA079868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81407-B02B-46C3-9FC9-1C0CB1F5D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04629-4D13-4D8E-B617-F7F79C29D2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FBF68-9FD6-4FB6-A2A2-1232CC522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1269A-4D19-41B9-9216-798F204F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47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3CFCE-6C2C-4EBA-B920-2C319AC2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7E61C6-6A6A-4665-B62A-8933DA52B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42FA1-FDF2-47D9-92B6-0953BE97C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4C8E7-3158-493F-BD52-A544F24385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5FA38-7129-4F3E-B095-68C5E46A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DDF84-3B79-49B0-B9D5-5D9F4EE82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3032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9B72-08AA-40BC-B31C-B9FD8FDB4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6741D-3D14-46C4-BC0E-11A647516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AFEE1-6612-4252-A3F0-CCFF07BA53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9A3B9-856C-4458-83F7-04AA92929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B49DF-AC16-44EF-B71E-E95908314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5317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A7A3AE-E7E1-42AA-AEBE-B58997B63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28C1BA-FC99-4A53-882E-B2E32183E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5DE56-A522-46B3-B2BB-09E2AD3C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2724F-DB89-4BC6-8432-77BB58628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A928-CFE6-4FF5-A879-36FFF489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96831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709D-30B6-4BFE-AC16-054743A86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ACF5F-4E88-4A73-88B5-398F8E365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EF388-5027-4A36-BBF8-CB3DE7882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219E5-60C8-4623-A7CA-29D5B36E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BD3CE-7ED7-4E10-B902-22323CA6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12710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463AD-A832-4144-89E3-33BD6A4A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956CF-65E9-4D8E-A479-AC1A6DEB5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50E04-D0A9-4E4F-A4AC-4D6F5FBEB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E2A6D-3775-45E5-B9B6-4E978DD9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207A5-D6BC-4407-B673-7E5A7E74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07640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9666-9EE5-42FB-A7FC-A91CB371C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D3A6F-33DE-4309-A4A6-4438457C6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BB1B0-068B-4FA3-8F3A-E2A978A5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9CB28-46F1-46DE-80AE-133916D51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399E7-4CD3-489C-9570-FA8177D3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92CE57-7A40-4BAC-88F2-2FD1C8B8A4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-4405490"/>
            <a:ext cx="1129258" cy="192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42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D5C7D-6328-4384-8D23-3A52070AE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617E1-598F-4295-A152-88D62450A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13666-163F-49B7-AE74-4760F9FF9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3DC11-5B5B-4B3F-8908-C83E59402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5C37C-3ED0-45C4-9F9E-75706E9B9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6D4A2E-8661-4F1B-AEF9-20459A45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67420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3DF1C-D3F1-4188-BBC6-0CD85AEB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8D99F-7E4E-49FE-921E-D3EE68B6E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C7A38-623C-472C-8EDC-66D455661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8D38A3-07D7-4231-B7EC-ECAF9B0C5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D28ED5-6BC3-409F-9A79-6A709783DD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265046-46E2-4B9D-98D2-6D4517C2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1860BC-531A-45F1-A10C-370102ED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36BDCF-F7A8-44C2-B650-DE178490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55222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77E58-B838-4E19-89E3-45152E66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DB797B-7369-4D0C-9992-D7B68260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164A6-0F09-4076-A3A7-44D469EDD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9D532-AEA1-410C-9AB9-15209A250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20406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FFB70-A3EE-4661-81C2-8745F55DE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A691A5-941E-4B91-83D5-B2EC7AF1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0E2B2-6B6A-46CB-A88D-54608D9DE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4769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3AB5F-3045-4FCA-A849-AC08A9D70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D8012-BE25-4E89-A9BA-3EEB2D15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34336-B92E-412D-813D-442EA7DEF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4E13D-7C7A-4527-8AB2-ADA2CC9F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1419A-87AD-4103-AECA-776BDE89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F658E-8A5A-42BC-A294-D02F5A62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82176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D98AD-3C12-47DC-A671-210E92E1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AB30F1-1B97-4AAD-AC48-C36F2B88B5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A2185-2646-4AA4-A233-B3D2BF697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BFF43-67FD-4883-8992-BE940B61A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DC00D-A330-48D6-9157-96624BEE4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A49AA-DA81-4F73-ACDB-19D0DFBC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02159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95F82-F404-4F07-80FD-D50870ED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27A10-FA9C-4DA8-99E4-9690580B9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3B728-5224-47BE-AE09-536011A1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79E3B-7AC3-43A8-8B90-9806C16A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107FE-1A86-4F58-B669-ACBE4149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014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20DD49-A9C9-4B44-B049-F600E03DF7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A73D6-3A04-4F83-AB8B-76628BBC2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364CA-1190-4D94-97C8-6AC59A5E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22628-C855-48F5-85AA-F217BCA8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89DE8-3A38-4E56-9980-B2B297813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8622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5361CE9-BA9B-4D3A-ABDD-D9904BAC2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7714" r="1771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7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40000"/>
              <a:lumOff val="60000"/>
            </a:schemeClr>
          </a:solidFill>
          <a:latin typeface="#9Slide03 AmpleSoft Bold" panose="02000000000000000000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>
              <a:lumMod val="40000"/>
              <a:lumOff val="60000"/>
            </a:schemeClr>
          </a:solidFill>
          <a:latin typeface="#9Slide03 AmpleSoft Bold" panose="02000000000000000000" pitchFamily="2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>
              <a:lumMod val="40000"/>
              <a:lumOff val="60000"/>
            </a:schemeClr>
          </a:solidFill>
          <a:latin typeface="#9Slide03 AmpleSoft Bold" panose="02000000000000000000" pitchFamily="2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3">
              <a:lumMod val="40000"/>
              <a:lumOff val="60000"/>
            </a:schemeClr>
          </a:solidFill>
          <a:latin typeface="#9Slide03 AmpleSoft Bold" panose="02000000000000000000" pitchFamily="2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40000"/>
              <a:lumOff val="60000"/>
            </a:schemeClr>
          </a:solidFill>
          <a:latin typeface="#9Slide03 AmpleSoft Bold" panose="02000000000000000000" pitchFamily="2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3">
              <a:lumMod val="40000"/>
              <a:lumOff val="60000"/>
            </a:schemeClr>
          </a:solidFill>
          <a:latin typeface="#9Slide03 AmpleSoft Bold" panose="02000000000000000000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5EB584-8664-4B71-B047-A2515D486E3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ECA2DB-0279-460A-A721-8B09EAC8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97C25-8183-4BBC-BC65-310F4EA08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353AD-56E2-40D2-996B-4D7CF2ED0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0C497-12A6-4651-BA30-A877D596EE39}" type="datetimeFigureOut">
              <a:rPr lang="vi-VN" smtClean="0"/>
              <a:t>23/07/2023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2C34D-D977-4C0A-9B8D-9F9B30116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ACEE1-D80F-4910-BA90-DCD4FF060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AF42-70A5-46BA-A2E4-8FE6344D70F5}" type="slidenum">
              <a:rPr lang="vi-VN" smtClean="0"/>
              <a:t>‹#›</a:t>
            </a:fld>
            <a:endParaRPr lang="vi-V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FB069-2027-4795-AED4-738C7B5A66F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258" y="-960162"/>
            <a:ext cx="1129258" cy="19203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F806AC-8CBC-4780-A1BC-D3515BC6B58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928" y="4937676"/>
            <a:ext cx="1129258" cy="19203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549CCF-37CB-47C0-9C4F-9CF2A127DF5E}"/>
              </a:ext>
            </a:extLst>
          </p:cNvPr>
          <p:cNvSpPr txBox="1"/>
          <p:nvPr userDrawn="1"/>
        </p:nvSpPr>
        <p:spPr>
          <a:xfrm>
            <a:off x="5138058" y="-400110"/>
            <a:ext cx="1932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#9Slide03 AmpleSoft Bold" panose="02000000000000000000" pitchFamily="2" charset="0"/>
              </a:rPr>
              <a:t>DIỆU HIỀN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FF059262-A519-4ED5-8F9D-8AA4EE0134F3}"/>
              </a:ext>
            </a:extLst>
          </p:cNvPr>
          <p:cNvSpPr txBox="1"/>
          <p:nvPr userDrawn="1"/>
        </p:nvSpPr>
        <p:spPr>
          <a:xfrm>
            <a:off x="1775792" y="7037387"/>
            <a:ext cx="86404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 NON – TÀI LIỆU TIỂU HỌC</a:t>
            </a:r>
          </a:p>
          <a:p>
            <a:pPr algn="ctr"/>
            <a:r>
              <a:rPr lang="en-US" sz="1800" b="1" dirty="0">
                <a:solidFill>
                  <a:srgbClr val="DA148A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CHUYÊN GIÁO ÁN ĐIỆN TỬ THEO TUẦN KHỐI 4 </a:t>
            </a:r>
          </a:p>
          <a:p>
            <a:pPr algn="ctr"/>
            <a:r>
              <a:rPr lang="en-US" sz="1800" b="1" dirty="0">
                <a:solidFill>
                  <a:srgbClr val="DA148A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BÀI THAO GIẢNG – ELEARNING</a:t>
            </a:r>
          </a:p>
          <a:p>
            <a:pPr algn="ctr"/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Nhóm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chia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sẻ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tài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liệu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–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Quà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tặng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Non –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Tài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liệu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Tiểu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học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Page: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Măng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Non –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Tài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liệu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Tiểu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800" b="1" dirty="0">
                <a:solidFill>
                  <a:srgbClr val="0D4370"/>
                </a:solidFill>
                <a:latin typeface="SVN-Newton" panose="020406030505060202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1800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0382348780</a:t>
            </a:r>
            <a:r>
              <a:rPr lang="en-US" sz="1800" b="1" dirty="0">
                <a:solidFill>
                  <a:srgbClr val="0D4370"/>
                </a:solidFill>
                <a:latin typeface="SVN-Newton" panose="02040603050506020204" pitchFamily="18" charset="0"/>
              </a:rPr>
              <a:t> - </a:t>
            </a:r>
            <a:r>
              <a:rPr lang="en-US" sz="1800" b="1" u="sng" dirty="0">
                <a:solidFill>
                  <a:srgbClr val="0D4370"/>
                </a:solidFill>
                <a:latin typeface="SVN-Newton" panose="02040603050506020204" pitchFamily="18" charset="0"/>
              </a:rPr>
              <a:t>0984848929</a:t>
            </a:r>
            <a:endParaRPr lang="en-US" sz="1800" b="1" dirty="0">
              <a:solidFill>
                <a:srgbClr val="0D4370"/>
              </a:solidFill>
              <a:latin typeface="SVN-Newton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9.wdp"/><Relationship Id="rId7" Type="http://schemas.microsoft.com/office/2007/relationships/hdphoto" Target="../media/hdphoto10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13.wdp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30.png"/><Relationship Id="rId18" Type="http://schemas.openxmlformats.org/officeDocument/2006/relationships/customXml" Target="../ink/ink7.xml"/><Relationship Id="rId26" Type="http://schemas.openxmlformats.org/officeDocument/2006/relationships/image" Target="../media/image13.png"/><Relationship Id="rId3" Type="http://schemas.openxmlformats.org/officeDocument/2006/relationships/image" Target="../media/image21.png"/><Relationship Id="rId21" Type="http://schemas.openxmlformats.org/officeDocument/2006/relationships/image" Target="../media/image27.png"/><Relationship Id="rId7" Type="http://schemas.openxmlformats.org/officeDocument/2006/relationships/image" Target="../media/image200.png"/><Relationship Id="rId12" Type="http://schemas.openxmlformats.org/officeDocument/2006/relationships/customXml" Target="../ink/ink4.xml"/><Relationship Id="rId17" Type="http://schemas.openxmlformats.org/officeDocument/2006/relationships/image" Target="../media/image25.png"/><Relationship Id="rId25" Type="http://schemas.openxmlformats.org/officeDocument/2006/relationships/image" Target="../media/image29.png"/><Relationship Id="rId2" Type="http://schemas.openxmlformats.org/officeDocument/2006/relationships/image" Target="../media/image18.jpe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image" Target="../media/image220.png"/><Relationship Id="rId24" Type="http://schemas.openxmlformats.org/officeDocument/2006/relationships/customXml" Target="../ink/ink10.xml"/><Relationship Id="rId5" Type="http://schemas.openxmlformats.org/officeDocument/2006/relationships/image" Target="../media/image8.png"/><Relationship Id="rId15" Type="http://schemas.openxmlformats.org/officeDocument/2006/relationships/image" Target="../media/image240.png"/><Relationship Id="rId23" Type="http://schemas.openxmlformats.org/officeDocument/2006/relationships/image" Target="../media/image28.png"/><Relationship Id="rId10" Type="http://schemas.openxmlformats.org/officeDocument/2006/relationships/customXml" Target="../ink/ink3.xml"/><Relationship Id="rId19" Type="http://schemas.openxmlformats.org/officeDocument/2006/relationships/image" Target="../media/image26.png"/><Relationship Id="rId4" Type="http://schemas.microsoft.com/office/2007/relationships/hdphoto" Target="../media/hdphoto14.wdp"/><Relationship Id="rId9" Type="http://schemas.openxmlformats.org/officeDocument/2006/relationships/image" Target="../media/image210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33.png"/><Relationship Id="rId18" Type="http://schemas.openxmlformats.org/officeDocument/2006/relationships/customXml" Target="../ink/ink17.xml"/><Relationship Id="rId3" Type="http://schemas.openxmlformats.org/officeDocument/2006/relationships/image" Target="../media/image21.png"/><Relationship Id="rId21" Type="http://schemas.openxmlformats.org/officeDocument/2006/relationships/image" Target="../media/image37.png"/><Relationship Id="rId7" Type="http://schemas.openxmlformats.org/officeDocument/2006/relationships/image" Target="../media/image30.png"/><Relationship Id="rId12" Type="http://schemas.openxmlformats.org/officeDocument/2006/relationships/customXml" Target="../ink/ink14.xml"/><Relationship Id="rId17" Type="http://schemas.openxmlformats.org/officeDocument/2006/relationships/image" Target="../media/image35.png"/><Relationship Id="rId2" Type="http://schemas.openxmlformats.org/officeDocument/2006/relationships/image" Target="../media/image18.jpeg"/><Relationship Id="rId16" Type="http://schemas.openxmlformats.org/officeDocument/2006/relationships/customXml" Target="../ink/ink16.xml"/><Relationship Id="rId20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1" Type="http://schemas.openxmlformats.org/officeDocument/2006/relationships/image" Target="../media/image32.png"/><Relationship Id="rId5" Type="http://schemas.openxmlformats.org/officeDocument/2006/relationships/image" Target="../media/image8.png"/><Relationship Id="rId15" Type="http://schemas.openxmlformats.org/officeDocument/2006/relationships/image" Target="../media/image34.png"/><Relationship Id="rId23" Type="http://schemas.openxmlformats.org/officeDocument/2006/relationships/image" Target="../media/image38.png"/><Relationship Id="rId10" Type="http://schemas.openxmlformats.org/officeDocument/2006/relationships/customXml" Target="../ink/ink13.xml"/><Relationship Id="rId19" Type="http://schemas.openxmlformats.org/officeDocument/2006/relationships/image" Target="../media/image36.png"/><Relationship Id="rId4" Type="http://schemas.microsoft.com/office/2007/relationships/hdphoto" Target="../media/hdphoto14.wdp"/><Relationship Id="rId9" Type="http://schemas.openxmlformats.org/officeDocument/2006/relationships/image" Target="../media/image31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8.png"/><Relationship Id="rId7" Type="http://schemas.openxmlformats.org/officeDocument/2006/relationships/image" Target="../media/image4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9CA56D-0A42-435D-B1D9-B0AA1EBDD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508" y="-12872"/>
            <a:ext cx="12192000" cy="6858000"/>
          </a:xfrm>
          <a:prstGeom prst="rect">
            <a:avLst/>
          </a:prstGeom>
        </p:spPr>
      </p:pic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430D0B5C-1699-4E71-944A-CDCAB27F2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67" b="93667" l="10000" r="90000">
                        <a14:foregroundMark x1="79444" y1="5167" x2="73111" y2="26333"/>
                        <a14:foregroundMark x1="62000" y1="16000" x2="65667" y2="27500"/>
                        <a14:foregroundMark x1="44111" y1="84167" x2="44111" y2="84167"/>
                        <a14:foregroundMark x1="67111" y1="65167" x2="67111" y2="65167"/>
                        <a14:foregroundMark x1="40222" y1="93667" x2="40222" y2="93667"/>
                        <a14:foregroundMark x1="25667" y1="50333" x2="25667" y2="50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80" y="3004045"/>
            <a:ext cx="5381263" cy="358750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472FB0A-1F45-44CA-847C-28988D51B48F}"/>
              </a:ext>
            </a:extLst>
          </p:cNvPr>
          <p:cNvSpPr/>
          <p:nvPr/>
        </p:nvSpPr>
        <p:spPr>
          <a:xfrm rot="1740214">
            <a:off x="-15026629" y="-3664923"/>
            <a:ext cx="15314862" cy="1094138"/>
          </a:xfrm>
          <a:prstGeom prst="rect">
            <a:avLst/>
          </a:prstGeom>
          <a:solidFill>
            <a:srgbClr val="00BB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0CAB91E-B32C-4D26-9F5E-6E2A2901E6EA}"/>
              </a:ext>
            </a:extLst>
          </p:cNvPr>
          <p:cNvSpPr txBox="1"/>
          <p:nvPr/>
        </p:nvSpPr>
        <p:spPr>
          <a:xfrm rot="1737104">
            <a:off x="8111413" y="9232321"/>
            <a:ext cx="103477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ontserrat" panose="00000500000000000000" pitchFamily="2" charset="0"/>
              </a:rPr>
              <a:t>LỚN NHẤT NƯỚC TA</a:t>
            </a:r>
            <a:endParaRPr lang="vi-VN" sz="66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99F9A6-949F-470E-BCE3-4EAC047A2501}"/>
              </a:ext>
            </a:extLst>
          </p:cNvPr>
          <p:cNvSpPr/>
          <p:nvPr/>
        </p:nvSpPr>
        <p:spPr>
          <a:xfrm rot="1740214">
            <a:off x="12520802" y="8983828"/>
            <a:ext cx="15314862" cy="2813595"/>
          </a:xfrm>
          <a:prstGeom prst="rect">
            <a:avLst/>
          </a:prstGeom>
          <a:solidFill>
            <a:srgbClr val="00F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E5B220-36EB-41F5-AAB0-F063ADD33AA9}"/>
              </a:ext>
            </a:extLst>
          </p:cNvPr>
          <p:cNvSpPr txBox="1"/>
          <p:nvPr/>
        </p:nvSpPr>
        <p:spPr>
          <a:xfrm rot="1747427">
            <a:off x="-8554936" y="-4995822"/>
            <a:ext cx="105475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solidFill>
                  <a:srgbClr val="9B5DE6">
                    <a:alpha val="44000"/>
                  </a:srgbClr>
                </a:solidFill>
                <a:latin typeface="SVN-Caprica Script" pitchFamily="2" charset="0"/>
              </a:rPr>
              <a:t>Đồng</a:t>
            </a:r>
            <a:r>
              <a:rPr lang="en-US" sz="13800" dirty="0">
                <a:solidFill>
                  <a:srgbClr val="9B5DE6">
                    <a:alpha val="44000"/>
                  </a:srgbClr>
                </a:solidFill>
                <a:latin typeface="SVN-Caprica Script" pitchFamily="2" charset="0"/>
              </a:rPr>
              <a:t> </a:t>
            </a:r>
            <a:r>
              <a:rPr lang="en-US" sz="13800" dirty="0" err="1">
                <a:solidFill>
                  <a:srgbClr val="9B5DE6">
                    <a:alpha val="44000"/>
                  </a:srgbClr>
                </a:solidFill>
                <a:latin typeface="SVN-Caprica Script" pitchFamily="2" charset="0"/>
              </a:rPr>
              <a:t>bằng</a:t>
            </a:r>
            <a:endParaRPr lang="vi-VN" sz="13800" dirty="0">
              <a:solidFill>
                <a:srgbClr val="9B5DE6">
                  <a:alpha val="44000"/>
                </a:srgbClr>
              </a:solidFill>
              <a:latin typeface="SVN-Caprica Script" pitchFamily="2" charset="0"/>
            </a:endParaRPr>
          </a:p>
        </p:txBody>
      </p:sp>
      <p:sp>
        <p:nvSpPr>
          <p:cNvPr id="44" name="!!1">
            <a:extLst>
              <a:ext uri="{FF2B5EF4-FFF2-40B4-BE49-F238E27FC236}">
                <a16:creationId xmlns:a16="http://schemas.microsoft.com/office/drawing/2014/main" id="{D7DF3C8D-5A5C-4688-90F0-04EFBEFFBBCC}"/>
              </a:ext>
            </a:extLst>
          </p:cNvPr>
          <p:cNvSpPr/>
          <p:nvPr/>
        </p:nvSpPr>
        <p:spPr>
          <a:xfrm>
            <a:off x="-1444480" y="1469925"/>
            <a:ext cx="12382500" cy="6858000"/>
          </a:xfrm>
          <a:prstGeom prst="triangle">
            <a:avLst>
              <a:gd name="adj" fmla="val 0"/>
            </a:avLst>
          </a:prstGeom>
          <a:solidFill>
            <a:schemeClr val="accent6">
              <a:lumMod val="60000"/>
              <a:lumOff val="4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5" name="!!2">
            <a:extLst>
              <a:ext uri="{FF2B5EF4-FFF2-40B4-BE49-F238E27FC236}">
                <a16:creationId xmlns:a16="http://schemas.microsoft.com/office/drawing/2014/main" id="{0E8C16FD-E24B-438B-9375-3C4710A6C06B}"/>
              </a:ext>
            </a:extLst>
          </p:cNvPr>
          <p:cNvSpPr/>
          <p:nvPr/>
        </p:nvSpPr>
        <p:spPr>
          <a:xfrm rot="10800000">
            <a:off x="3240305" y="-1767657"/>
            <a:ext cx="12284813" cy="6849638"/>
          </a:xfrm>
          <a:prstGeom prst="triangle">
            <a:avLst>
              <a:gd name="adj" fmla="val 0"/>
            </a:avLst>
          </a:prstGeom>
          <a:solidFill>
            <a:schemeClr val="accent6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11F446E-604A-4AF5-9088-34F9A6EA8B8A}"/>
              </a:ext>
            </a:extLst>
          </p:cNvPr>
          <p:cNvGrpSpPr/>
          <p:nvPr/>
        </p:nvGrpSpPr>
        <p:grpSpPr>
          <a:xfrm rot="10800000">
            <a:off x="2886456" y="531184"/>
            <a:ext cx="6419088" cy="6419089"/>
            <a:chOff x="6836228" y="219455"/>
            <a:chExt cx="6419088" cy="6419089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0A7FC5E-225A-4E40-874E-C7B5251167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6228" y="219456"/>
              <a:ext cx="6419088" cy="641908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1441576-66C2-4FFE-B446-267787D297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6228" y="219455"/>
              <a:ext cx="6415315" cy="3207656"/>
            </a:xfrm>
            <a:custGeom>
              <a:avLst/>
              <a:gdLst>
                <a:gd name="connsiteX0" fmla="*/ 3585029 w 7170058"/>
                <a:gd name="connsiteY0" fmla="*/ 0 h 3585027"/>
                <a:gd name="connsiteX1" fmla="*/ 7165393 w 7170058"/>
                <a:gd name="connsiteY1" fmla="*/ 3400544 h 3585027"/>
                <a:gd name="connsiteX2" fmla="*/ 7170058 w 7170058"/>
                <a:gd name="connsiteY2" fmla="*/ 3585027 h 3585027"/>
                <a:gd name="connsiteX3" fmla="*/ 6821621 w 7170058"/>
                <a:gd name="connsiteY3" fmla="*/ 3585027 h 3585027"/>
                <a:gd name="connsiteX4" fmla="*/ 6804911 w 7170058"/>
                <a:gd name="connsiteY4" fmla="*/ 3254106 h 3585027"/>
                <a:gd name="connsiteX5" fmla="*/ 3585029 w 7170058"/>
                <a:gd name="connsiteY5" fmla="*/ 348437 h 3585027"/>
                <a:gd name="connsiteX6" fmla="*/ 365147 w 7170058"/>
                <a:gd name="connsiteY6" fmla="*/ 3254106 h 3585027"/>
                <a:gd name="connsiteX7" fmla="*/ 348437 w 7170058"/>
                <a:gd name="connsiteY7" fmla="*/ 3585027 h 3585027"/>
                <a:gd name="connsiteX8" fmla="*/ 0 w 7170058"/>
                <a:gd name="connsiteY8" fmla="*/ 3585027 h 3585027"/>
                <a:gd name="connsiteX9" fmla="*/ 4665 w 7170058"/>
                <a:gd name="connsiteY9" fmla="*/ 3400544 h 3585027"/>
                <a:gd name="connsiteX10" fmla="*/ 3585029 w 7170058"/>
                <a:gd name="connsiteY10" fmla="*/ 0 h 358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70058" h="3585027">
                  <a:moveTo>
                    <a:pt x="3585029" y="0"/>
                  </a:moveTo>
                  <a:cubicBezTo>
                    <a:pt x="5503113" y="0"/>
                    <a:pt x="7069375" y="1506323"/>
                    <a:pt x="7165393" y="3400544"/>
                  </a:cubicBezTo>
                  <a:lnTo>
                    <a:pt x="7170058" y="3585027"/>
                  </a:lnTo>
                  <a:lnTo>
                    <a:pt x="6821621" y="3585027"/>
                  </a:lnTo>
                  <a:lnTo>
                    <a:pt x="6804911" y="3254106"/>
                  </a:lnTo>
                  <a:cubicBezTo>
                    <a:pt x="6639165" y="1622036"/>
                    <a:pt x="5260829" y="348437"/>
                    <a:pt x="3585029" y="348437"/>
                  </a:cubicBezTo>
                  <a:cubicBezTo>
                    <a:pt x="1909229" y="348437"/>
                    <a:pt x="530893" y="1622036"/>
                    <a:pt x="365147" y="3254106"/>
                  </a:cubicBezTo>
                  <a:lnTo>
                    <a:pt x="348437" y="3585027"/>
                  </a:lnTo>
                  <a:lnTo>
                    <a:pt x="0" y="3585027"/>
                  </a:lnTo>
                  <a:lnTo>
                    <a:pt x="4665" y="3400544"/>
                  </a:lnTo>
                  <a:cubicBezTo>
                    <a:pt x="100683" y="1506323"/>
                    <a:pt x="1666946" y="0"/>
                    <a:pt x="3585029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BD0A426-3481-4AF8-A71B-F1D815BA25D9}"/>
              </a:ext>
            </a:extLst>
          </p:cNvPr>
          <p:cNvGrpSpPr/>
          <p:nvPr/>
        </p:nvGrpSpPr>
        <p:grpSpPr>
          <a:xfrm rot="10800000">
            <a:off x="3498707" y="1125215"/>
            <a:ext cx="5194587" cy="5203317"/>
            <a:chOff x="860023" y="1124686"/>
            <a:chExt cx="5194587" cy="5203317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8B4C257-0579-43D3-A23D-2CE7CDA25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421" y="1134211"/>
              <a:ext cx="5193792" cy="5193792"/>
            </a:xfrm>
            <a:prstGeom prst="ellipse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42D7301-E493-49B9-B6BF-68B4307054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023" y="1124686"/>
              <a:ext cx="5194587" cy="2597289"/>
            </a:xfrm>
            <a:custGeom>
              <a:avLst/>
              <a:gdLst>
                <a:gd name="connsiteX0" fmla="*/ 2902857 w 5805714"/>
                <a:gd name="connsiteY0" fmla="*/ 0 h 2902853"/>
                <a:gd name="connsiteX1" fmla="*/ 5790727 w 5805714"/>
                <a:gd name="connsiteY1" fmla="*/ 2606057 h 2902853"/>
                <a:gd name="connsiteX2" fmla="*/ 5805714 w 5805714"/>
                <a:gd name="connsiteY2" fmla="*/ 2902853 h 2902853"/>
                <a:gd name="connsiteX3" fmla="*/ 5486400 w 5805714"/>
                <a:gd name="connsiteY3" fmla="*/ 2902853 h 2902853"/>
                <a:gd name="connsiteX4" fmla="*/ 5473061 w 5805714"/>
                <a:gd name="connsiteY4" fmla="*/ 2638705 h 2902853"/>
                <a:gd name="connsiteX5" fmla="*/ 2902857 w 5805714"/>
                <a:gd name="connsiteY5" fmla="*/ 319314 h 2902853"/>
                <a:gd name="connsiteX6" fmla="*/ 332653 w 5805714"/>
                <a:gd name="connsiteY6" fmla="*/ 2638705 h 2902853"/>
                <a:gd name="connsiteX7" fmla="*/ 319314 w 5805714"/>
                <a:gd name="connsiteY7" fmla="*/ 2902853 h 2902853"/>
                <a:gd name="connsiteX8" fmla="*/ 0 w 5805714"/>
                <a:gd name="connsiteY8" fmla="*/ 2902853 h 2902853"/>
                <a:gd name="connsiteX9" fmla="*/ 14987 w 5805714"/>
                <a:gd name="connsiteY9" fmla="*/ 2606057 h 2902853"/>
                <a:gd name="connsiteX10" fmla="*/ 2902857 w 5805714"/>
                <a:gd name="connsiteY10" fmla="*/ 0 h 290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05714" h="2902853">
                  <a:moveTo>
                    <a:pt x="2902857" y="0"/>
                  </a:moveTo>
                  <a:cubicBezTo>
                    <a:pt x="4405861" y="0"/>
                    <a:pt x="5642072" y="1142273"/>
                    <a:pt x="5790727" y="2606057"/>
                  </a:cubicBezTo>
                  <a:lnTo>
                    <a:pt x="5805714" y="2902853"/>
                  </a:lnTo>
                  <a:lnTo>
                    <a:pt x="5486400" y="2902853"/>
                  </a:lnTo>
                  <a:lnTo>
                    <a:pt x="5473061" y="2638705"/>
                  </a:lnTo>
                  <a:cubicBezTo>
                    <a:pt x="5340758" y="1335938"/>
                    <a:pt x="4240530" y="319314"/>
                    <a:pt x="2902857" y="319314"/>
                  </a:cubicBezTo>
                  <a:cubicBezTo>
                    <a:pt x="1565185" y="319314"/>
                    <a:pt x="464956" y="1335938"/>
                    <a:pt x="332653" y="2638705"/>
                  </a:cubicBezTo>
                  <a:lnTo>
                    <a:pt x="319314" y="2902853"/>
                  </a:lnTo>
                  <a:lnTo>
                    <a:pt x="0" y="2902853"/>
                  </a:lnTo>
                  <a:lnTo>
                    <a:pt x="14987" y="2606057"/>
                  </a:lnTo>
                  <a:cubicBezTo>
                    <a:pt x="163643" y="1142273"/>
                    <a:pt x="1399854" y="0"/>
                    <a:pt x="2902857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3BF95EB-85C8-4C8F-BA3C-69ED206E10F2}"/>
              </a:ext>
            </a:extLst>
          </p:cNvPr>
          <p:cNvGrpSpPr/>
          <p:nvPr/>
        </p:nvGrpSpPr>
        <p:grpSpPr>
          <a:xfrm rot="10800000">
            <a:off x="3198216" y="832798"/>
            <a:ext cx="5795569" cy="5788152"/>
            <a:chOff x="3468641" y="682398"/>
            <a:chExt cx="5795569" cy="5788152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A97BDB5-CFD1-4D4A-8686-9D2EFEC2A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68641" y="682398"/>
              <a:ext cx="5788152" cy="5788152"/>
            </a:xfrm>
            <a:prstGeom prst="ellipse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82EDDA8-E290-4A2B-A296-07EEA3281B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2414" y="682398"/>
              <a:ext cx="5791796" cy="2895895"/>
            </a:xfrm>
            <a:custGeom>
              <a:avLst/>
              <a:gdLst>
                <a:gd name="connsiteX0" fmla="*/ 3236592 w 6473184"/>
                <a:gd name="connsiteY0" fmla="*/ 0 h 3236589"/>
                <a:gd name="connsiteX1" fmla="*/ 6456474 w 6473184"/>
                <a:gd name="connsiteY1" fmla="*/ 2905670 h 3236589"/>
                <a:gd name="connsiteX2" fmla="*/ 6473184 w 6473184"/>
                <a:gd name="connsiteY2" fmla="*/ 3236589 h 3236589"/>
                <a:gd name="connsiteX3" fmla="*/ 6139449 w 6473184"/>
                <a:gd name="connsiteY3" fmla="*/ 3236589 h 3236589"/>
                <a:gd name="connsiteX4" fmla="*/ 6124462 w 6473184"/>
                <a:gd name="connsiteY4" fmla="*/ 2939792 h 3236589"/>
                <a:gd name="connsiteX5" fmla="*/ 3236592 w 6473184"/>
                <a:gd name="connsiteY5" fmla="*/ 333735 h 3236589"/>
                <a:gd name="connsiteX6" fmla="*/ 348722 w 6473184"/>
                <a:gd name="connsiteY6" fmla="*/ 2939792 h 3236589"/>
                <a:gd name="connsiteX7" fmla="*/ 333735 w 6473184"/>
                <a:gd name="connsiteY7" fmla="*/ 3236589 h 3236589"/>
                <a:gd name="connsiteX8" fmla="*/ 0 w 6473184"/>
                <a:gd name="connsiteY8" fmla="*/ 3236589 h 3236589"/>
                <a:gd name="connsiteX9" fmla="*/ 16710 w 6473184"/>
                <a:gd name="connsiteY9" fmla="*/ 2905670 h 3236589"/>
                <a:gd name="connsiteX10" fmla="*/ 3236592 w 6473184"/>
                <a:gd name="connsiteY10" fmla="*/ 0 h 323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73184" h="3236589">
                  <a:moveTo>
                    <a:pt x="3236592" y="0"/>
                  </a:moveTo>
                  <a:cubicBezTo>
                    <a:pt x="4912392" y="0"/>
                    <a:pt x="6290728" y="1273599"/>
                    <a:pt x="6456474" y="2905670"/>
                  </a:cubicBezTo>
                  <a:lnTo>
                    <a:pt x="6473184" y="3236589"/>
                  </a:lnTo>
                  <a:lnTo>
                    <a:pt x="6139449" y="3236589"/>
                  </a:lnTo>
                  <a:lnTo>
                    <a:pt x="6124462" y="2939792"/>
                  </a:lnTo>
                  <a:cubicBezTo>
                    <a:pt x="5975807" y="1476008"/>
                    <a:pt x="4739596" y="333735"/>
                    <a:pt x="3236592" y="333735"/>
                  </a:cubicBezTo>
                  <a:cubicBezTo>
                    <a:pt x="1733589" y="333735"/>
                    <a:pt x="497378" y="1476008"/>
                    <a:pt x="348722" y="2939792"/>
                  </a:cubicBezTo>
                  <a:lnTo>
                    <a:pt x="333735" y="3236589"/>
                  </a:lnTo>
                  <a:lnTo>
                    <a:pt x="0" y="3236589"/>
                  </a:lnTo>
                  <a:lnTo>
                    <a:pt x="16710" y="2905670"/>
                  </a:lnTo>
                  <a:cubicBezTo>
                    <a:pt x="182456" y="1273599"/>
                    <a:pt x="1560792" y="0"/>
                    <a:pt x="3236592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 dirty="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D964D1B-50DC-41D2-9C15-867B62B4CBFE}"/>
              </a:ext>
            </a:extLst>
          </p:cNvPr>
          <p:cNvGrpSpPr/>
          <p:nvPr/>
        </p:nvGrpSpPr>
        <p:grpSpPr>
          <a:xfrm rot="10800000">
            <a:off x="3782568" y="1399587"/>
            <a:ext cx="4626864" cy="4626864"/>
            <a:chOff x="8810279" y="98091"/>
            <a:chExt cx="4626864" cy="4626864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B4624808-F0F0-4795-AB9B-7ACF4DC3A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0279" y="98091"/>
              <a:ext cx="4626864" cy="4626864"/>
            </a:xfrm>
            <a:prstGeom prst="ellipse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C73507D-2289-46C7-B654-0416AACD3A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3960" y="98091"/>
              <a:ext cx="4623183" cy="2311587"/>
            </a:xfrm>
            <a:custGeom>
              <a:avLst/>
              <a:gdLst>
                <a:gd name="connsiteX0" fmla="*/ 2583543 w 5167086"/>
                <a:gd name="connsiteY0" fmla="*/ 0 h 2583538"/>
                <a:gd name="connsiteX1" fmla="*/ 5153747 w 5167086"/>
                <a:gd name="connsiteY1" fmla="*/ 2319391 h 2583538"/>
                <a:gd name="connsiteX2" fmla="*/ 5167086 w 5167086"/>
                <a:gd name="connsiteY2" fmla="*/ 2583538 h 2583538"/>
                <a:gd name="connsiteX3" fmla="*/ 4851400 w 5167086"/>
                <a:gd name="connsiteY3" fmla="*/ 2583538 h 2583538"/>
                <a:gd name="connsiteX4" fmla="*/ 4839692 w 5167086"/>
                <a:gd name="connsiteY4" fmla="*/ 2351668 h 2583538"/>
                <a:gd name="connsiteX5" fmla="*/ 2583543 w 5167086"/>
                <a:gd name="connsiteY5" fmla="*/ 315686 h 2583538"/>
                <a:gd name="connsiteX6" fmla="*/ 327395 w 5167086"/>
                <a:gd name="connsiteY6" fmla="*/ 2351668 h 2583538"/>
                <a:gd name="connsiteX7" fmla="*/ 315686 w 5167086"/>
                <a:gd name="connsiteY7" fmla="*/ 2583538 h 2583538"/>
                <a:gd name="connsiteX8" fmla="*/ 0 w 5167086"/>
                <a:gd name="connsiteY8" fmla="*/ 2583538 h 2583538"/>
                <a:gd name="connsiteX9" fmla="*/ 13339 w 5167086"/>
                <a:gd name="connsiteY9" fmla="*/ 2319391 h 2583538"/>
                <a:gd name="connsiteX10" fmla="*/ 2583543 w 5167086"/>
                <a:gd name="connsiteY10" fmla="*/ 0 h 258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67086" h="2583538">
                  <a:moveTo>
                    <a:pt x="2583543" y="0"/>
                  </a:moveTo>
                  <a:cubicBezTo>
                    <a:pt x="3921216" y="0"/>
                    <a:pt x="5021444" y="1016624"/>
                    <a:pt x="5153747" y="2319391"/>
                  </a:cubicBezTo>
                  <a:lnTo>
                    <a:pt x="5167086" y="2583538"/>
                  </a:lnTo>
                  <a:lnTo>
                    <a:pt x="4851400" y="2583538"/>
                  </a:lnTo>
                  <a:lnTo>
                    <a:pt x="4839692" y="2351668"/>
                  </a:lnTo>
                  <a:cubicBezTo>
                    <a:pt x="4723555" y="1208087"/>
                    <a:pt x="3757765" y="315686"/>
                    <a:pt x="2583543" y="315686"/>
                  </a:cubicBezTo>
                  <a:cubicBezTo>
                    <a:pt x="1409322" y="315686"/>
                    <a:pt x="443532" y="1208087"/>
                    <a:pt x="327395" y="2351668"/>
                  </a:cubicBezTo>
                  <a:lnTo>
                    <a:pt x="315686" y="2583538"/>
                  </a:lnTo>
                  <a:lnTo>
                    <a:pt x="0" y="2583538"/>
                  </a:lnTo>
                  <a:lnTo>
                    <a:pt x="13339" y="2319391"/>
                  </a:lnTo>
                  <a:cubicBezTo>
                    <a:pt x="145642" y="1016624"/>
                    <a:pt x="1245871" y="0"/>
                    <a:pt x="2583543" y="0"/>
                  </a:cubicBezTo>
                  <a:close/>
                </a:path>
              </a:pathLst>
            </a:custGeom>
            <a:solidFill>
              <a:srgbClr val="D9DFC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9E6DA95-72D4-44D2-B2E8-12C902975B96}"/>
              </a:ext>
            </a:extLst>
          </p:cNvPr>
          <p:cNvGrpSpPr/>
          <p:nvPr/>
        </p:nvGrpSpPr>
        <p:grpSpPr>
          <a:xfrm rot="10800000">
            <a:off x="4066033" y="1683050"/>
            <a:ext cx="4059936" cy="4059936"/>
            <a:chOff x="8759594" y="-79101"/>
            <a:chExt cx="4059936" cy="4059936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6DA2DA2-E8E9-49EA-A1C0-1D9DF2690C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59594" y="-79101"/>
              <a:ext cx="4059936" cy="4059936"/>
            </a:xfrm>
            <a:prstGeom prst="ellipse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2A772C3-3C55-4B1D-AA43-B14F7A00CE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61261" y="-79101"/>
              <a:ext cx="4058269" cy="2029131"/>
            </a:xfrm>
            <a:custGeom>
              <a:avLst/>
              <a:gdLst>
                <a:gd name="connsiteX0" fmla="*/ 2267856 w 4535713"/>
                <a:gd name="connsiteY0" fmla="*/ 0 h 2267851"/>
                <a:gd name="connsiteX1" fmla="*/ 4524005 w 4535713"/>
                <a:gd name="connsiteY1" fmla="*/ 2035982 h 2267851"/>
                <a:gd name="connsiteX2" fmla="*/ 4535713 w 4535713"/>
                <a:gd name="connsiteY2" fmla="*/ 2267851 h 2267851"/>
                <a:gd name="connsiteX3" fmla="*/ 4158342 w 4535713"/>
                <a:gd name="connsiteY3" fmla="*/ 2267851 h 2267851"/>
                <a:gd name="connsiteX4" fmla="*/ 4148582 w 4535713"/>
                <a:gd name="connsiteY4" fmla="*/ 2074566 h 2267851"/>
                <a:gd name="connsiteX5" fmla="*/ 2267856 w 4535713"/>
                <a:gd name="connsiteY5" fmla="*/ 377371 h 2267851"/>
                <a:gd name="connsiteX6" fmla="*/ 387131 w 4535713"/>
                <a:gd name="connsiteY6" fmla="*/ 2074566 h 2267851"/>
                <a:gd name="connsiteX7" fmla="*/ 377371 w 4535713"/>
                <a:gd name="connsiteY7" fmla="*/ 2267851 h 2267851"/>
                <a:gd name="connsiteX8" fmla="*/ 0 w 4535713"/>
                <a:gd name="connsiteY8" fmla="*/ 2267851 h 2267851"/>
                <a:gd name="connsiteX9" fmla="*/ 11708 w 4535713"/>
                <a:gd name="connsiteY9" fmla="*/ 2035982 h 2267851"/>
                <a:gd name="connsiteX10" fmla="*/ 2267856 w 4535713"/>
                <a:gd name="connsiteY10" fmla="*/ 0 h 226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5713" h="2267851">
                  <a:moveTo>
                    <a:pt x="2267856" y="0"/>
                  </a:moveTo>
                  <a:cubicBezTo>
                    <a:pt x="3442078" y="0"/>
                    <a:pt x="4407868" y="892401"/>
                    <a:pt x="4524005" y="2035982"/>
                  </a:cubicBezTo>
                  <a:lnTo>
                    <a:pt x="4535713" y="2267851"/>
                  </a:lnTo>
                  <a:lnTo>
                    <a:pt x="4158342" y="2267851"/>
                  </a:lnTo>
                  <a:lnTo>
                    <a:pt x="4148582" y="2074566"/>
                  </a:lnTo>
                  <a:cubicBezTo>
                    <a:pt x="4051770" y="1121277"/>
                    <a:pt x="3246688" y="377371"/>
                    <a:pt x="2267856" y="377371"/>
                  </a:cubicBezTo>
                  <a:cubicBezTo>
                    <a:pt x="1289025" y="377371"/>
                    <a:pt x="483943" y="1121277"/>
                    <a:pt x="387131" y="2074566"/>
                  </a:cubicBezTo>
                  <a:lnTo>
                    <a:pt x="377371" y="2267851"/>
                  </a:lnTo>
                  <a:lnTo>
                    <a:pt x="0" y="2267851"/>
                  </a:lnTo>
                  <a:lnTo>
                    <a:pt x="11708" y="2035982"/>
                  </a:lnTo>
                  <a:cubicBezTo>
                    <a:pt x="127845" y="892401"/>
                    <a:pt x="1093635" y="0"/>
                    <a:pt x="2267856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 dirty="0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4FB1A54-DBDB-4807-91BD-C32A96E2988C}"/>
              </a:ext>
            </a:extLst>
          </p:cNvPr>
          <p:cNvGrpSpPr/>
          <p:nvPr/>
        </p:nvGrpSpPr>
        <p:grpSpPr>
          <a:xfrm rot="10800000">
            <a:off x="4404162" y="2021378"/>
            <a:ext cx="3383677" cy="3383280"/>
            <a:chOff x="1929147" y="1333193"/>
            <a:chExt cx="3383677" cy="338328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1EFF1A4F-1417-429F-9FD1-B0A70D112F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9544" y="1333193"/>
              <a:ext cx="3383280" cy="3383280"/>
            </a:xfrm>
            <a:prstGeom prst="ellipse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E117702E-739C-4015-9A77-59987203E9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9147" y="1333352"/>
              <a:ext cx="3382975" cy="1691481"/>
            </a:xfrm>
            <a:custGeom>
              <a:avLst/>
              <a:gdLst>
                <a:gd name="connsiteX0" fmla="*/ 1890485 w 3780971"/>
                <a:gd name="connsiteY0" fmla="*/ 0 h 1890479"/>
                <a:gd name="connsiteX1" fmla="*/ 3771211 w 3780971"/>
                <a:gd name="connsiteY1" fmla="*/ 1697195 h 1890479"/>
                <a:gd name="connsiteX2" fmla="*/ 3780971 w 3780971"/>
                <a:gd name="connsiteY2" fmla="*/ 1890479 h 1890479"/>
                <a:gd name="connsiteX3" fmla="*/ 3414485 w 3780971"/>
                <a:gd name="connsiteY3" fmla="*/ 1890479 h 1890479"/>
                <a:gd name="connsiteX4" fmla="*/ 3406617 w 3780971"/>
                <a:gd name="connsiteY4" fmla="*/ 1734666 h 1890479"/>
                <a:gd name="connsiteX5" fmla="*/ 1890485 w 3780971"/>
                <a:gd name="connsiteY5" fmla="*/ 366486 h 1890479"/>
                <a:gd name="connsiteX6" fmla="*/ 374354 w 3780971"/>
                <a:gd name="connsiteY6" fmla="*/ 1734666 h 1890479"/>
                <a:gd name="connsiteX7" fmla="*/ 366486 w 3780971"/>
                <a:gd name="connsiteY7" fmla="*/ 1890479 h 1890479"/>
                <a:gd name="connsiteX8" fmla="*/ 0 w 3780971"/>
                <a:gd name="connsiteY8" fmla="*/ 1890479 h 1890479"/>
                <a:gd name="connsiteX9" fmla="*/ 9760 w 3780971"/>
                <a:gd name="connsiteY9" fmla="*/ 1697195 h 1890479"/>
                <a:gd name="connsiteX10" fmla="*/ 1890485 w 3780971"/>
                <a:gd name="connsiteY10" fmla="*/ 0 h 189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971" h="1890479">
                  <a:moveTo>
                    <a:pt x="1890485" y="0"/>
                  </a:moveTo>
                  <a:cubicBezTo>
                    <a:pt x="2869317" y="0"/>
                    <a:pt x="3674399" y="743905"/>
                    <a:pt x="3771211" y="1697195"/>
                  </a:cubicBezTo>
                  <a:lnTo>
                    <a:pt x="3780971" y="1890479"/>
                  </a:lnTo>
                  <a:lnTo>
                    <a:pt x="3414485" y="1890479"/>
                  </a:lnTo>
                  <a:lnTo>
                    <a:pt x="3406617" y="1734666"/>
                  </a:lnTo>
                  <a:cubicBezTo>
                    <a:pt x="3328573" y="966180"/>
                    <a:pt x="2679562" y="366486"/>
                    <a:pt x="1890485" y="366486"/>
                  </a:cubicBezTo>
                  <a:cubicBezTo>
                    <a:pt x="1101408" y="366486"/>
                    <a:pt x="452398" y="966180"/>
                    <a:pt x="374354" y="1734666"/>
                  </a:cubicBezTo>
                  <a:lnTo>
                    <a:pt x="366486" y="1890479"/>
                  </a:lnTo>
                  <a:lnTo>
                    <a:pt x="0" y="1890479"/>
                  </a:lnTo>
                  <a:lnTo>
                    <a:pt x="9760" y="1697195"/>
                  </a:lnTo>
                  <a:cubicBezTo>
                    <a:pt x="106572" y="743905"/>
                    <a:pt x="911654" y="0"/>
                    <a:pt x="1890485" y="0"/>
                  </a:cubicBezTo>
                  <a:close/>
                </a:path>
              </a:pathLst>
            </a:custGeom>
            <a:solidFill>
              <a:srgbClr val="F480B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vi-VN" dirty="0"/>
            </a:p>
          </p:txBody>
        </p:sp>
      </p:grpSp>
      <p:sp>
        <p:nvSpPr>
          <p:cNvPr id="90" name="!!8888">
            <a:extLst>
              <a:ext uri="{FF2B5EF4-FFF2-40B4-BE49-F238E27FC236}">
                <a16:creationId xmlns:a16="http://schemas.microsoft.com/office/drawing/2014/main" id="{5DB2EF83-8734-4F29-A0A6-D1F1E8F0C8A1}"/>
              </a:ext>
            </a:extLst>
          </p:cNvPr>
          <p:cNvSpPr/>
          <p:nvPr/>
        </p:nvSpPr>
        <p:spPr>
          <a:xfrm>
            <a:off x="-2492833" y="7922837"/>
            <a:ext cx="12192000" cy="3296749"/>
          </a:xfrm>
          <a:prstGeom prst="rect">
            <a:avLst/>
          </a:prstGeom>
          <a:solidFill>
            <a:srgbClr val="000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7" name="Cloud 86">
            <a:extLst>
              <a:ext uri="{FF2B5EF4-FFF2-40B4-BE49-F238E27FC236}">
                <a16:creationId xmlns:a16="http://schemas.microsoft.com/office/drawing/2014/main" id="{AEAEEC99-43B7-4210-A487-6689624B2956}"/>
              </a:ext>
            </a:extLst>
          </p:cNvPr>
          <p:cNvSpPr/>
          <p:nvPr/>
        </p:nvSpPr>
        <p:spPr>
          <a:xfrm rot="11178787">
            <a:off x="2533640" y="3103617"/>
            <a:ext cx="2441265" cy="1587031"/>
          </a:xfrm>
          <a:prstGeom prst="cloud">
            <a:avLst/>
          </a:prstGeom>
          <a:solidFill>
            <a:srgbClr val="00B05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9" name="Cloud 88">
            <a:extLst>
              <a:ext uri="{FF2B5EF4-FFF2-40B4-BE49-F238E27FC236}">
                <a16:creationId xmlns:a16="http://schemas.microsoft.com/office/drawing/2014/main" id="{F3E656FC-46D1-40D1-89BF-1014BB0B3702}"/>
              </a:ext>
            </a:extLst>
          </p:cNvPr>
          <p:cNvSpPr/>
          <p:nvPr/>
        </p:nvSpPr>
        <p:spPr>
          <a:xfrm rot="10421213" flipH="1">
            <a:off x="7077370" y="3132827"/>
            <a:ext cx="2441265" cy="1587031"/>
          </a:xfrm>
          <a:prstGeom prst="cloud">
            <a:avLst/>
          </a:prstGeom>
          <a:solidFill>
            <a:schemeClr val="accent6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94CFF5F-8375-4088-85C5-D9B190963C00}"/>
              </a:ext>
            </a:extLst>
          </p:cNvPr>
          <p:cNvSpPr txBox="1"/>
          <p:nvPr/>
        </p:nvSpPr>
        <p:spPr>
          <a:xfrm>
            <a:off x="1433729" y="1881860"/>
            <a:ext cx="884805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6600" dirty="0">
                <a:solidFill>
                  <a:schemeClr val="accent6">
                    <a:lumMod val="5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ĐỒNG</a:t>
            </a:r>
            <a:r>
              <a:rPr lang="en-US" sz="6600" dirty="0">
                <a:solidFill>
                  <a:srgbClr val="00B050"/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 </a:t>
            </a:r>
            <a:r>
              <a:rPr lang="en-US" sz="6600" dirty="0">
                <a:solidFill>
                  <a:schemeClr val="accent6">
                    <a:lumMod val="7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BẰNG</a:t>
            </a:r>
            <a:r>
              <a:rPr lang="en-US" sz="6600" dirty="0">
                <a:solidFill>
                  <a:srgbClr val="00B050"/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 </a:t>
            </a:r>
            <a:r>
              <a:rPr lang="en-US" sz="6600" dirty="0">
                <a:solidFill>
                  <a:schemeClr val="accent6">
                    <a:lumMod val="7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NAM</a:t>
            </a:r>
            <a:r>
              <a:rPr lang="en-US" sz="6600" dirty="0">
                <a:solidFill>
                  <a:srgbClr val="00B050"/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 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SVN-Caprica Script" pitchFamily="2" charset="0"/>
              </a:rPr>
              <a:t>BỘ</a:t>
            </a:r>
            <a:endParaRPr lang="vi-VN" sz="6600" dirty="0">
              <a:solidFill>
                <a:schemeClr val="accent6">
                  <a:lumMod val="50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SVN-Caprica Script" pitchFamily="2" charset="0"/>
            </a:endParaRP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E9FEAA64-C642-49A8-BA9A-63A69BE27C52}"/>
              </a:ext>
            </a:extLst>
          </p:cNvPr>
          <p:cNvSpPr>
            <a:spLocks noChangeAspect="1"/>
          </p:cNvSpPr>
          <p:nvPr/>
        </p:nvSpPr>
        <p:spPr>
          <a:xfrm>
            <a:off x="1253980" y="2955284"/>
            <a:ext cx="2361559" cy="1203644"/>
          </a:xfrm>
          <a:custGeom>
            <a:avLst/>
            <a:gdLst>
              <a:gd name="connsiteX0" fmla="*/ 1223135 w 2361559"/>
              <a:gd name="connsiteY0" fmla="*/ 0 h 1203644"/>
              <a:gd name="connsiteX1" fmla="*/ 1576708 w 2361559"/>
              <a:gd name="connsiteY1" fmla="*/ 187994 h 1203644"/>
              <a:gd name="connsiteX2" fmla="*/ 1590195 w 2361559"/>
              <a:gd name="connsiteY2" fmla="*/ 212840 h 1203644"/>
              <a:gd name="connsiteX3" fmla="*/ 1613072 w 2361559"/>
              <a:gd name="connsiteY3" fmla="*/ 210534 h 1203644"/>
              <a:gd name="connsiteX4" fmla="*/ 2005959 w 2361559"/>
              <a:gd name="connsiteY4" fmla="*/ 470957 h 1203644"/>
              <a:gd name="connsiteX5" fmla="*/ 2013842 w 2361559"/>
              <a:gd name="connsiteY5" fmla="*/ 496351 h 1203644"/>
              <a:gd name="connsiteX6" fmla="*/ 2063751 w 2361559"/>
              <a:gd name="connsiteY6" fmla="*/ 491320 h 1203644"/>
              <a:gd name="connsiteX7" fmla="*/ 2361559 w 2361559"/>
              <a:gd name="connsiteY7" fmla="*/ 789128 h 1203644"/>
              <a:gd name="connsiteX8" fmla="*/ 2063751 w 2361559"/>
              <a:gd name="connsiteY8" fmla="*/ 1086936 h 1203644"/>
              <a:gd name="connsiteX9" fmla="*/ 1853169 w 2361559"/>
              <a:gd name="connsiteY9" fmla="*/ 999710 h 1203644"/>
              <a:gd name="connsiteX10" fmla="*/ 1847397 w 2361559"/>
              <a:gd name="connsiteY10" fmla="*/ 992715 h 1203644"/>
              <a:gd name="connsiteX11" fmla="*/ 1779044 w 2361559"/>
              <a:gd name="connsiteY11" fmla="*/ 1029816 h 1203644"/>
              <a:gd name="connsiteX12" fmla="*/ 1613072 w 2361559"/>
              <a:gd name="connsiteY12" fmla="*/ 1063324 h 1203644"/>
              <a:gd name="connsiteX13" fmla="*/ 1543761 w 2361559"/>
              <a:gd name="connsiteY13" fmla="*/ 1056337 h 1203644"/>
              <a:gd name="connsiteX14" fmla="*/ 1528793 w 2361559"/>
              <a:gd name="connsiteY14" fmla="*/ 1066161 h 1203644"/>
              <a:gd name="connsiteX15" fmla="*/ 1525437 w 2361559"/>
              <a:gd name="connsiteY15" fmla="*/ 1072343 h 1203644"/>
              <a:gd name="connsiteX16" fmla="*/ 1278490 w 2361559"/>
              <a:gd name="connsiteY16" fmla="*/ 1203644 h 1203644"/>
              <a:gd name="connsiteX17" fmla="*/ 1162570 w 2361559"/>
              <a:gd name="connsiteY17" fmla="*/ 1180241 h 1203644"/>
              <a:gd name="connsiteX18" fmla="*/ 1139445 w 2361559"/>
              <a:gd name="connsiteY18" fmla="*/ 1167689 h 1203644"/>
              <a:gd name="connsiteX19" fmla="*/ 1110432 w 2361559"/>
              <a:gd name="connsiteY19" fmla="*/ 1169273 h 1203644"/>
              <a:gd name="connsiteX20" fmla="*/ 713539 w 2361559"/>
              <a:gd name="connsiteY20" fmla="*/ 1080250 h 1203644"/>
              <a:gd name="connsiteX21" fmla="*/ 682269 w 2361559"/>
              <a:gd name="connsiteY21" fmla="*/ 1059728 h 1203644"/>
              <a:gd name="connsiteX22" fmla="*/ 665336 w 2361559"/>
              <a:gd name="connsiteY22" fmla="*/ 1080250 h 1203644"/>
              <a:gd name="connsiteX23" fmla="*/ 450416 w 2361559"/>
              <a:gd name="connsiteY23" fmla="*/ 1169273 h 1203644"/>
              <a:gd name="connsiteX24" fmla="*/ 152648 w 2361559"/>
              <a:gd name="connsiteY24" fmla="*/ 926585 h 1203644"/>
              <a:gd name="connsiteX25" fmla="*/ 149715 w 2361559"/>
              <a:gd name="connsiteY25" fmla="*/ 897490 h 1203644"/>
              <a:gd name="connsiteX26" fmla="*/ 134006 w 2361559"/>
              <a:gd name="connsiteY26" fmla="*/ 888963 h 1203644"/>
              <a:gd name="connsiteX27" fmla="*/ 0 w 2361559"/>
              <a:gd name="connsiteY27" fmla="*/ 636929 h 1203644"/>
              <a:gd name="connsiteX28" fmla="*/ 303943 w 2361559"/>
              <a:gd name="connsiteY28" fmla="*/ 332986 h 1203644"/>
              <a:gd name="connsiteX29" fmla="*/ 422251 w 2361559"/>
              <a:gd name="connsiteY29" fmla="*/ 356871 h 1203644"/>
              <a:gd name="connsiteX30" fmla="*/ 441267 w 2361559"/>
              <a:gd name="connsiteY30" fmla="*/ 367193 h 1203644"/>
              <a:gd name="connsiteX31" fmla="*/ 449309 w 2361559"/>
              <a:gd name="connsiteY31" fmla="*/ 357446 h 1203644"/>
              <a:gd name="connsiteX32" fmla="*/ 664229 w 2361559"/>
              <a:gd name="connsiteY32" fmla="*/ 268423 h 1203644"/>
              <a:gd name="connsiteX33" fmla="*/ 782537 w 2361559"/>
              <a:gd name="connsiteY33" fmla="*/ 292308 h 1203644"/>
              <a:gd name="connsiteX34" fmla="*/ 814898 w 2361559"/>
              <a:gd name="connsiteY34" fmla="*/ 309873 h 1203644"/>
              <a:gd name="connsiteX35" fmla="*/ 830248 w 2361559"/>
              <a:gd name="connsiteY35" fmla="*/ 260423 h 1203644"/>
              <a:gd name="connsiteX36" fmla="*/ 1223135 w 2361559"/>
              <a:gd name="connsiteY36" fmla="*/ 0 h 120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361559" h="1203644">
                <a:moveTo>
                  <a:pt x="1223135" y="0"/>
                </a:moveTo>
                <a:cubicBezTo>
                  <a:pt x="1370317" y="0"/>
                  <a:pt x="1500082" y="74572"/>
                  <a:pt x="1576708" y="187994"/>
                </a:cubicBezTo>
                <a:lnTo>
                  <a:pt x="1590195" y="212840"/>
                </a:lnTo>
                <a:lnTo>
                  <a:pt x="1613072" y="210534"/>
                </a:lnTo>
                <a:cubicBezTo>
                  <a:pt x="1789690" y="210534"/>
                  <a:pt x="1941228" y="317918"/>
                  <a:pt x="2005959" y="470957"/>
                </a:cubicBezTo>
                <a:lnTo>
                  <a:pt x="2013842" y="496351"/>
                </a:lnTo>
                <a:lnTo>
                  <a:pt x="2063751" y="491320"/>
                </a:lnTo>
                <a:cubicBezTo>
                  <a:pt x="2228226" y="491320"/>
                  <a:pt x="2361559" y="624653"/>
                  <a:pt x="2361559" y="789128"/>
                </a:cubicBezTo>
                <a:cubicBezTo>
                  <a:pt x="2361559" y="953603"/>
                  <a:pt x="2228226" y="1086936"/>
                  <a:pt x="2063751" y="1086936"/>
                </a:cubicBezTo>
                <a:cubicBezTo>
                  <a:pt x="1981514" y="1086936"/>
                  <a:pt x="1907062" y="1053603"/>
                  <a:pt x="1853169" y="999710"/>
                </a:cubicBezTo>
                <a:lnTo>
                  <a:pt x="1847397" y="992715"/>
                </a:lnTo>
                <a:lnTo>
                  <a:pt x="1779044" y="1029816"/>
                </a:lnTo>
                <a:cubicBezTo>
                  <a:pt x="1728031" y="1051393"/>
                  <a:pt x="1671945" y="1063324"/>
                  <a:pt x="1613072" y="1063324"/>
                </a:cubicBezTo>
                <a:lnTo>
                  <a:pt x="1543761" y="1056337"/>
                </a:lnTo>
                <a:lnTo>
                  <a:pt x="1528793" y="1066161"/>
                </a:lnTo>
                <a:lnTo>
                  <a:pt x="1525437" y="1072343"/>
                </a:lnTo>
                <a:cubicBezTo>
                  <a:pt x="1471919" y="1151561"/>
                  <a:pt x="1381287" y="1203644"/>
                  <a:pt x="1278490" y="1203644"/>
                </a:cubicBezTo>
                <a:cubicBezTo>
                  <a:pt x="1237371" y="1203644"/>
                  <a:pt x="1198199" y="1195311"/>
                  <a:pt x="1162570" y="1180241"/>
                </a:cubicBezTo>
                <a:lnTo>
                  <a:pt x="1139445" y="1167689"/>
                </a:lnTo>
                <a:lnTo>
                  <a:pt x="1110432" y="1169273"/>
                </a:lnTo>
                <a:cubicBezTo>
                  <a:pt x="955435" y="1169273"/>
                  <a:pt x="815112" y="1135253"/>
                  <a:pt x="713539" y="1080250"/>
                </a:cubicBezTo>
                <a:lnTo>
                  <a:pt x="682269" y="1059728"/>
                </a:lnTo>
                <a:lnTo>
                  <a:pt x="665336" y="1080250"/>
                </a:lnTo>
                <a:cubicBezTo>
                  <a:pt x="610333" y="1135253"/>
                  <a:pt x="534347" y="1169273"/>
                  <a:pt x="450416" y="1169273"/>
                </a:cubicBezTo>
                <a:cubicBezTo>
                  <a:pt x="303536" y="1169273"/>
                  <a:pt x="180990" y="1065087"/>
                  <a:pt x="152648" y="926585"/>
                </a:cubicBezTo>
                <a:lnTo>
                  <a:pt x="149715" y="897490"/>
                </a:lnTo>
                <a:lnTo>
                  <a:pt x="134006" y="888963"/>
                </a:lnTo>
                <a:cubicBezTo>
                  <a:pt x="53156" y="834343"/>
                  <a:pt x="0" y="741843"/>
                  <a:pt x="0" y="636929"/>
                </a:cubicBezTo>
                <a:cubicBezTo>
                  <a:pt x="0" y="469066"/>
                  <a:pt x="136080" y="332986"/>
                  <a:pt x="303943" y="332986"/>
                </a:cubicBezTo>
                <a:cubicBezTo>
                  <a:pt x="345909" y="332986"/>
                  <a:pt x="385888" y="341491"/>
                  <a:pt x="422251" y="356871"/>
                </a:cubicBezTo>
                <a:lnTo>
                  <a:pt x="441267" y="367193"/>
                </a:lnTo>
                <a:lnTo>
                  <a:pt x="449309" y="357446"/>
                </a:lnTo>
                <a:cubicBezTo>
                  <a:pt x="504312" y="302443"/>
                  <a:pt x="580297" y="268423"/>
                  <a:pt x="664229" y="268423"/>
                </a:cubicBezTo>
                <a:cubicBezTo>
                  <a:pt x="706195" y="268423"/>
                  <a:pt x="746174" y="276928"/>
                  <a:pt x="782537" y="292308"/>
                </a:cubicBezTo>
                <a:lnTo>
                  <a:pt x="814898" y="309873"/>
                </a:lnTo>
                <a:lnTo>
                  <a:pt x="830248" y="260423"/>
                </a:lnTo>
                <a:cubicBezTo>
                  <a:pt x="894979" y="107384"/>
                  <a:pt x="1046517" y="0"/>
                  <a:pt x="1223135" y="0"/>
                </a:cubicBez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76501811-B080-4F20-A10F-84D28506E3FD}"/>
              </a:ext>
            </a:extLst>
          </p:cNvPr>
          <p:cNvSpPr>
            <a:spLocks noChangeAspect="1"/>
          </p:cNvSpPr>
          <p:nvPr/>
        </p:nvSpPr>
        <p:spPr>
          <a:xfrm flipH="1">
            <a:off x="8092696" y="3069211"/>
            <a:ext cx="2361559" cy="1203644"/>
          </a:xfrm>
          <a:custGeom>
            <a:avLst/>
            <a:gdLst>
              <a:gd name="connsiteX0" fmla="*/ 1223135 w 2361559"/>
              <a:gd name="connsiteY0" fmla="*/ 0 h 1203644"/>
              <a:gd name="connsiteX1" fmla="*/ 1576708 w 2361559"/>
              <a:gd name="connsiteY1" fmla="*/ 187994 h 1203644"/>
              <a:gd name="connsiteX2" fmla="*/ 1590195 w 2361559"/>
              <a:gd name="connsiteY2" fmla="*/ 212840 h 1203644"/>
              <a:gd name="connsiteX3" fmla="*/ 1613072 w 2361559"/>
              <a:gd name="connsiteY3" fmla="*/ 210534 h 1203644"/>
              <a:gd name="connsiteX4" fmla="*/ 2005959 w 2361559"/>
              <a:gd name="connsiteY4" fmla="*/ 470957 h 1203644"/>
              <a:gd name="connsiteX5" fmla="*/ 2013842 w 2361559"/>
              <a:gd name="connsiteY5" fmla="*/ 496351 h 1203644"/>
              <a:gd name="connsiteX6" fmla="*/ 2063751 w 2361559"/>
              <a:gd name="connsiteY6" fmla="*/ 491320 h 1203644"/>
              <a:gd name="connsiteX7" fmla="*/ 2361559 w 2361559"/>
              <a:gd name="connsiteY7" fmla="*/ 789128 h 1203644"/>
              <a:gd name="connsiteX8" fmla="*/ 2063751 w 2361559"/>
              <a:gd name="connsiteY8" fmla="*/ 1086936 h 1203644"/>
              <a:gd name="connsiteX9" fmla="*/ 1853169 w 2361559"/>
              <a:gd name="connsiteY9" fmla="*/ 999710 h 1203644"/>
              <a:gd name="connsiteX10" fmla="*/ 1847397 w 2361559"/>
              <a:gd name="connsiteY10" fmla="*/ 992715 h 1203644"/>
              <a:gd name="connsiteX11" fmla="*/ 1779044 w 2361559"/>
              <a:gd name="connsiteY11" fmla="*/ 1029816 h 1203644"/>
              <a:gd name="connsiteX12" fmla="*/ 1613072 w 2361559"/>
              <a:gd name="connsiteY12" fmla="*/ 1063324 h 1203644"/>
              <a:gd name="connsiteX13" fmla="*/ 1543761 w 2361559"/>
              <a:gd name="connsiteY13" fmla="*/ 1056337 h 1203644"/>
              <a:gd name="connsiteX14" fmla="*/ 1528793 w 2361559"/>
              <a:gd name="connsiteY14" fmla="*/ 1066161 h 1203644"/>
              <a:gd name="connsiteX15" fmla="*/ 1525437 w 2361559"/>
              <a:gd name="connsiteY15" fmla="*/ 1072343 h 1203644"/>
              <a:gd name="connsiteX16" fmla="*/ 1278490 w 2361559"/>
              <a:gd name="connsiteY16" fmla="*/ 1203644 h 1203644"/>
              <a:gd name="connsiteX17" fmla="*/ 1162570 w 2361559"/>
              <a:gd name="connsiteY17" fmla="*/ 1180241 h 1203644"/>
              <a:gd name="connsiteX18" fmla="*/ 1139445 w 2361559"/>
              <a:gd name="connsiteY18" fmla="*/ 1167689 h 1203644"/>
              <a:gd name="connsiteX19" fmla="*/ 1110432 w 2361559"/>
              <a:gd name="connsiteY19" fmla="*/ 1169273 h 1203644"/>
              <a:gd name="connsiteX20" fmla="*/ 713539 w 2361559"/>
              <a:gd name="connsiteY20" fmla="*/ 1080250 h 1203644"/>
              <a:gd name="connsiteX21" fmla="*/ 682269 w 2361559"/>
              <a:gd name="connsiteY21" fmla="*/ 1059728 h 1203644"/>
              <a:gd name="connsiteX22" fmla="*/ 665336 w 2361559"/>
              <a:gd name="connsiteY22" fmla="*/ 1080250 h 1203644"/>
              <a:gd name="connsiteX23" fmla="*/ 450416 w 2361559"/>
              <a:gd name="connsiteY23" fmla="*/ 1169273 h 1203644"/>
              <a:gd name="connsiteX24" fmla="*/ 152648 w 2361559"/>
              <a:gd name="connsiteY24" fmla="*/ 926585 h 1203644"/>
              <a:gd name="connsiteX25" fmla="*/ 149715 w 2361559"/>
              <a:gd name="connsiteY25" fmla="*/ 897490 h 1203644"/>
              <a:gd name="connsiteX26" fmla="*/ 134006 w 2361559"/>
              <a:gd name="connsiteY26" fmla="*/ 888963 h 1203644"/>
              <a:gd name="connsiteX27" fmla="*/ 0 w 2361559"/>
              <a:gd name="connsiteY27" fmla="*/ 636929 h 1203644"/>
              <a:gd name="connsiteX28" fmla="*/ 303943 w 2361559"/>
              <a:gd name="connsiteY28" fmla="*/ 332986 h 1203644"/>
              <a:gd name="connsiteX29" fmla="*/ 422251 w 2361559"/>
              <a:gd name="connsiteY29" fmla="*/ 356871 h 1203644"/>
              <a:gd name="connsiteX30" fmla="*/ 441267 w 2361559"/>
              <a:gd name="connsiteY30" fmla="*/ 367193 h 1203644"/>
              <a:gd name="connsiteX31" fmla="*/ 449309 w 2361559"/>
              <a:gd name="connsiteY31" fmla="*/ 357446 h 1203644"/>
              <a:gd name="connsiteX32" fmla="*/ 664229 w 2361559"/>
              <a:gd name="connsiteY32" fmla="*/ 268423 h 1203644"/>
              <a:gd name="connsiteX33" fmla="*/ 782537 w 2361559"/>
              <a:gd name="connsiteY33" fmla="*/ 292308 h 1203644"/>
              <a:gd name="connsiteX34" fmla="*/ 814898 w 2361559"/>
              <a:gd name="connsiteY34" fmla="*/ 309873 h 1203644"/>
              <a:gd name="connsiteX35" fmla="*/ 830248 w 2361559"/>
              <a:gd name="connsiteY35" fmla="*/ 260423 h 1203644"/>
              <a:gd name="connsiteX36" fmla="*/ 1223135 w 2361559"/>
              <a:gd name="connsiteY36" fmla="*/ 0 h 120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361559" h="1203644">
                <a:moveTo>
                  <a:pt x="1223135" y="0"/>
                </a:moveTo>
                <a:cubicBezTo>
                  <a:pt x="1370317" y="0"/>
                  <a:pt x="1500082" y="74572"/>
                  <a:pt x="1576708" y="187994"/>
                </a:cubicBezTo>
                <a:lnTo>
                  <a:pt x="1590195" y="212840"/>
                </a:lnTo>
                <a:lnTo>
                  <a:pt x="1613072" y="210534"/>
                </a:lnTo>
                <a:cubicBezTo>
                  <a:pt x="1789690" y="210534"/>
                  <a:pt x="1941228" y="317918"/>
                  <a:pt x="2005959" y="470957"/>
                </a:cubicBezTo>
                <a:lnTo>
                  <a:pt x="2013842" y="496351"/>
                </a:lnTo>
                <a:lnTo>
                  <a:pt x="2063751" y="491320"/>
                </a:lnTo>
                <a:cubicBezTo>
                  <a:pt x="2228226" y="491320"/>
                  <a:pt x="2361559" y="624653"/>
                  <a:pt x="2361559" y="789128"/>
                </a:cubicBezTo>
                <a:cubicBezTo>
                  <a:pt x="2361559" y="953603"/>
                  <a:pt x="2228226" y="1086936"/>
                  <a:pt x="2063751" y="1086936"/>
                </a:cubicBezTo>
                <a:cubicBezTo>
                  <a:pt x="1981514" y="1086936"/>
                  <a:pt x="1907062" y="1053603"/>
                  <a:pt x="1853169" y="999710"/>
                </a:cubicBezTo>
                <a:lnTo>
                  <a:pt x="1847397" y="992715"/>
                </a:lnTo>
                <a:lnTo>
                  <a:pt x="1779044" y="1029816"/>
                </a:lnTo>
                <a:cubicBezTo>
                  <a:pt x="1728031" y="1051393"/>
                  <a:pt x="1671945" y="1063324"/>
                  <a:pt x="1613072" y="1063324"/>
                </a:cubicBezTo>
                <a:lnTo>
                  <a:pt x="1543761" y="1056337"/>
                </a:lnTo>
                <a:lnTo>
                  <a:pt x="1528793" y="1066161"/>
                </a:lnTo>
                <a:lnTo>
                  <a:pt x="1525437" y="1072343"/>
                </a:lnTo>
                <a:cubicBezTo>
                  <a:pt x="1471919" y="1151561"/>
                  <a:pt x="1381287" y="1203644"/>
                  <a:pt x="1278490" y="1203644"/>
                </a:cubicBezTo>
                <a:cubicBezTo>
                  <a:pt x="1237371" y="1203644"/>
                  <a:pt x="1198199" y="1195311"/>
                  <a:pt x="1162570" y="1180241"/>
                </a:cubicBezTo>
                <a:lnTo>
                  <a:pt x="1139445" y="1167689"/>
                </a:lnTo>
                <a:lnTo>
                  <a:pt x="1110432" y="1169273"/>
                </a:lnTo>
                <a:cubicBezTo>
                  <a:pt x="955435" y="1169273"/>
                  <a:pt x="815112" y="1135253"/>
                  <a:pt x="713539" y="1080250"/>
                </a:cubicBezTo>
                <a:lnTo>
                  <a:pt x="682269" y="1059728"/>
                </a:lnTo>
                <a:lnTo>
                  <a:pt x="665336" y="1080250"/>
                </a:lnTo>
                <a:cubicBezTo>
                  <a:pt x="610333" y="1135253"/>
                  <a:pt x="534347" y="1169273"/>
                  <a:pt x="450416" y="1169273"/>
                </a:cubicBezTo>
                <a:cubicBezTo>
                  <a:pt x="303536" y="1169273"/>
                  <a:pt x="180990" y="1065087"/>
                  <a:pt x="152648" y="926585"/>
                </a:cubicBezTo>
                <a:lnTo>
                  <a:pt x="149715" y="897490"/>
                </a:lnTo>
                <a:lnTo>
                  <a:pt x="134006" y="888963"/>
                </a:lnTo>
                <a:cubicBezTo>
                  <a:pt x="53156" y="834343"/>
                  <a:pt x="0" y="741843"/>
                  <a:pt x="0" y="636929"/>
                </a:cubicBezTo>
                <a:cubicBezTo>
                  <a:pt x="0" y="469066"/>
                  <a:pt x="136080" y="332986"/>
                  <a:pt x="303943" y="332986"/>
                </a:cubicBezTo>
                <a:cubicBezTo>
                  <a:pt x="345909" y="332986"/>
                  <a:pt x="385888" y="341491"/>
                  <a:pt x="422251" y="356871"/>
                </a:cubicBezTo>
                <a:lnTo>
                  <a:pt x="441267" y="367193"/>
                </a:lnTo>
                <a:lnTo>
                  <a:pt x="449309" y="357446"/>
                </a:lnTo>
                <a:cubicBezTo>
                  <a:pt x="504312" y="302443"/>
                  <a:pt x="580297" y="268423"/>
                  <a:pt x="664229" y="268423"/>
                </a:cubicBezTo>
                <a:cubicBezTo>
                  <a:pt x="706195" y="268423"/>
                  <a:pt x="746174" y="276928"/>
                  <a:pt x="782537" y="292308"/>
                </a:cubicBezTo>
                <a:lnTo>
                  <a:pt x="814898" y="309873"/>
                </a:lnTo>
                <a:lnTo>
                  <a:pt x="830248" y="260423"/>
                </a:lnTo>
                <a:cubicBezTo>
                  <a:pt x="894979" y="107384"/>
                  <a:pt x="1046517" y="0"/>
                  <a:pt x="1223135" y="0"/>
                </a:cubicBezTo>
                <a:close/>
              </a:path>
            </a:pathLst>
          </a:custGeom>
          <a:solidFill>
            <a:srgbClr val="00B05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05FDEC6C-875F-407B-9EFC-4AB7F3211A8B}"/>
              </a:ext>
            </a:extLst>
          </p:cNvPr>
          <p:cNvSpPr/>
          <p:nvPr/>
        </p:nvSpPr>
        <p:spPr>
          <a:xfrm>
            <a:off x="6670823" y="419817"/>
            <a:ext cx="2863777" cy="1496957"/>
          </a:xfrm>
          <a:custGeom>
            <a:avLst/>
            <a:gdLst>
              <a:gd name="connsiteX0" fmla="*/ 1223135 w 2361559"/>
              <a:gd name="connsiteY0" fmla="*/ 0 h 1283643"/>
              <a:gd name="connsiteX1" fmla="*/ 1426380 w 2361559"/>
              <a:gd name="connsiteY1" fmla="*/ 51464 h 1283643"/>
              <a:gd name="connsiteX2" fmla="*/ 1497847 w 2361559"/>
              <a:gd name="connsiteY2" fmla="*/ 102252 h 1283643"/>
              <a:gd name="connsiteX3" fmla="*/ 1523363 w 2361559"/>
              <a:gd name="connsiteY3" fmla="*/ 100316 h 1283643"/>
              <a:gd name="connsiteX4" fmla="*/ 1790025 w 2361559"/>
              <a:gd name="connsiteY4" fmla="*/ 183446 h 1283643"/>
              <a:gd name="connsiteX5" fmla="*/ 1862681 w 2361559"/>
              <a:gd name="connsiteY5" fmla="*/ 264550 h 1283643"/>
              <a:gd name="connsiteX6" fmla="*/ 1883578 w 2361559"/>
              <a:gd name="connsiteY6" fmla="*/ 258248 h 1283643"/>
              <a:gd name="connsiteX7" fmla="*/ 1942461 w 2361559"/>
              <a:gd name="connsiteY7" fmla="*/ 252482 h 1283643"/>
              <a:gd name="connsiteX8" fmla="*/ 2234637 w 2361559"/>
              <a:gd name="connsiteY8" fmla="*/ 536306 h 1283643"/>
              <a:gd name="connsiteX9" fmla="*/ 2232954 w 2361559"/>
              <a:gd name="connsiteY9" fmla="*/ 544405 h 1283643"/>
              <a:gd name="connsiteX10" fmla="*/ 2274333 w 2361559"/>
              <a:gd name="connsiteY10" fmla="*/ 578546 h 1283643"/>
              <a:gd name="connsiteX11" fmla="*/ 2361559 w 2361559"/>
              <a:gd name="connsiteY11" fmla="*/ 789128 h 1283643"/>
              <a:gd name="connsiteX12" fmla="*/ 2063751 w 2361559"/>
              <a:gd name="connsiteY12" fmla="*/ 1086936 h 1283643"/>
              <a:gd name="connsiteX13" fmla="*/ 2003733 w 2361559"/>
              <a:gd name="connsiteY13" fmla="*/ 1080886 h 1283643"/>
              <a:gd name="connsiteX14" fmla="*/ 1975798 w 2361559"/>
              <a:gd name="connsiteY14" fmla="*/ 1072214 h 1283643"/>
              <a:gd name="connsiteX15" fmla="*/ 1960091 w 2361559"/>
              <a:gd name="connsiteY15" fmla="*/ 1110296 h 1283643"/>
              <a:gd name="connsiteX16" fmla="*/ 1612609 w 2361559"/>
              <a:gd name="connsiteY16" fmla="*/ 1283643 h 1283643"/>
              <a:gd name="connsiteX17" fmla="*/ 1345947 w 2361559"/>
              <a:gd name="connsiteY17" fmla="*/ 1200513 h 1283643"/>
              <a:gd name="connsiteX18" fmla="*/ 1341627 w 2361559"/>
              <a:gd name="connsiteY18" fmla="*/ 1195691 h 1283643"/>
              <a:gd name="connsiteX19" fmla="*/ 1278490 w 2361559"/>
              <a:gd name="connsiteY19" fmla="*/ 1203644 h 1283643"/>
              <a:gd name="connsiteX20" fmla="*/ 1162570 w 2361559"/>
              <a:gd name="connsiteY20" fmla="*/ 1180241 h 1283643"/>
              <a:gd name="connsiteX21" fmla="*/ 1139445 w 2361559"/>
              <a:gd name="connsiteY21" fmla="*/ 1167689 h 1283643"/>
              <a:gd name="connsiteX22" fmla="*/ 1110432 w 2361559"/>
              <a:gd name="connsiteY22" fmla="*/ 1169273 h 1283643"/>
              <a:gd name="connsiteX23" fmla="*/ 713539 w 2361559"/>
              <a:gd name="connsiteY23" fmla="*/ 1080250 h 1283643"/>
              <a:gd name="connsiteX24" fmla="*/ 682269 w 2361559"/>
              <a:gd name="connsiteY24" fmla="*/ 1059728 h 1283643"/>
              <a:gd name="connsiteX25" fmla="*/ 665336 w 2361559"/>
              <a:gd name="connsiteY25" fmla="*/ 1080250 h 1283643"/>
              <a:gd name="connsiteX26" fmla="*/ 450416 w 2361559"/>
              <a:gd name="connsiteY26" fmla="*/ 1169273 h 1283643"/>
              <a:gd name="connsiteX27" fmla="*/ 152648 w 2361559"/>
              <a:gd name="connsiteY27" fmla="*/ 926585 h 1283643"/>
              <a:gd name="connsiteX28" fmla="*/ 149715 w 2361559"/>
              <a:gd name="connsiteY28" fmla="*/ 897490 h 1283643"/>
              <a:gd name="connsiteX29" fmla="*/ 134006 w 2361559"/>
              <a:gd name="connsiteY29" fmla="*/ 888963 h 1283643"/>
              <a:gd name="connsiteX30" fmla="*/ 0 w 2361559"/>
              <a:gd name="connsiteY30" fmla="*/ 636929 h 1283643"/>
              <a:gd name="connsiteX31" fmla="*/ 303943 w 2361559"/>
              <a:gd name="connsiteY31" fmla="*/ 332986 h 1283643"/>
              <a:gd name="connsiteX32" fmla="*/ 365198 w 2361559"/>
              <a:gd name="connsiteY32" fmla="*/ 339161 h 1283643"/>
              <a:gd name="connsiteX33" fmla="*/ 395251 w 2361559"/>
              <a:gd name="connsiteY33" fmla="*/ 348490 h 1283643"/>
              <a:gd name="connsiteX34" fmla="*/ 393546 w 2361559"/>
              <a:gd name="connsiteY34" fmla="*/ 340287 h 1283643"/>
              <a:gd name="connsiteX35" fmla="*/ 685722 w 2361559"/>
              <a:gd name="connsiteY35" fmla="*/ 56463 h 1283643"/>
              <a:gd name="connsiteX36" fmla="*/ 892321 w 2361559"/>
              <a:gd name="connsiteY36" fmla="*/ 139593 h 1283643"/>
              <a:gd name="connsiteX37" fmla="*/ 899642 w 2361559"/>
              <a:gd name="connsiteY37" fmla="*/ 150140 h 1283643"/>
              <a:gd name="connsiteX38" fmla="*/ 984734 w 2361559"/>
              <a:gd name="connsiteY38" fmla="*/ 72822 h 1283643"/>
              <a:gd name="connsiteX39" fmla="*/ 1223135 w 2361559"/>
              <a:gd name="connsiteY39" fmla="*/ 0 h 128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61559" h="1283643">
                <a:moveTo>
                  <a:pt x="1223135" y="0"/>
                </a:moveTo>
                <a:cubicBezTo>
                  <a:pt x="1296726" y="0"/>
                  <a:pt x="1365963" y="18643"/>
                  <a:pt x="1426380" y="51464"/>
                </a:cubicBezTo>
                <a:lnTo>
                  <a:pt x="1497847" y="102252"/>
                </a:lnTo>
                <a:lnTo>
                  <a:pt x="1523363" y="100316"/>
                </a:lnTo>
                <a:cubicBezTo>
                  <a:pt x="1627501" y="100316"/>
                  <a:pt x="1721781" y="132084"/>
                  <a:pt x="1790025" y="183446"/>
                </a:cubicBezTo>
                <a:lnTo>
                  <a:pt x="1862681" y="264550"/>
                </a:lnTo>
                <a:lnTo>
                  <a:pt x="1883578" y="258248"/>
                </a:lnTo>
                <a:cubicBezTo>
                  <a:pt x="1902598" y="254467"/>
                  <a:pt x="1922291" y="252482"/>
                  <a:pt x="1942461" y="252482"/>
                </a:cubicBezTo>
                <a:cubicBezTo>
                  <a:pt x="2103825" y="252482"/>
                  <a:pt x="2234637" y="379554"/>
                  <a:pt x="2234637" y="536306"/>
                </a:cubicBezTo>
                <a:lnTo>
                  <a:pt x="2232954" y="544405"/>
                </a:lnTo>
                <a:lnTo>
                  <a:pt x="2274333" y="578546"/>
                </a:lnTo>
                <a:cubicBezTo>
                  <a:pt x="2328226" y="632438"/>
                  <a:pt x="2361559" y="706890"/>
                  <a:pt x="2361559" y="789128"/>
                </a:cubicBezTo>
                <a:cubicBezTo>
                  <a:pt x="2361559" y="953603"/>
                  <a:pt x="2228226" y="1086936"/>
                  <a:pt x="2063751" y="1086936"/>
                </a:cubicBezTo>
                <a:cubicBezTo>
                  <a:pt x="2043192" y="1086936"/>
                  <a:pt x="2023119" y="1084853"/>
                  <a:pt x="2003733" y="1080886"/>
                </a:cubicBezTo>
                <a:lnTo>
                  <a:pt x="1975798" y="1072214"/>
                </a:lnTo>
                <a:lnTo>
                  <a:pt x="1960091" y="1110296"/>
                </a:lnTo>
                <a:cubicBezTo>
                  <a:pt x="1902841" y="1212165"/>
                  <a:pt x="1768816" y="1283643"/>
                  <a:pt x="1612609" y="1283643"/>
                </a:cubicBezTo>
                <a:cubicBezTo>
                  <a:pt x="1508471" y="1283643"/>
                  <a:pt x="1414192" y="1251875"/>
                  <a:pt x="1345947" y="1200513"/>
                </a:cubicBezTo>
                <a:lnTo>
                  <a:pt x="1341627" y="1195691"/>
                </a:lnTo>
                <a:lnTo>
                  <a:pt x="1278490" y="1203644"/>
                </a:lnTo>
                <a:cubicBezTo>
                  <a:pt x="1237371" y="1203644"/>
                  <a:pt x="1198199" y="1195311"/>
                  <a:pt x="1162570" y="1180241"/>
                </a:cubicBezTo>
                <a:lnTo>
                  <a:pt x="1139445" y="1167689"/>
                </a:lnTo>
                <a:lnTo>
                  <a:pt x="1110432" y="1169273"/>
                </a:lnTo>
                <a:cubicBezTo>
                  <a:pt x="955435" y="1169273"/>
                  <a:pt x="815112" y="1135253"/>
                  <a:pt x="713539" y="1080250"/>
                </a:cubicBezTo>
                <a:lnTo>
                  <a:pt x="682269" y="1059728"/>
                </a:lnTo>
                <a:lnTo>
                  <a:pt x="665336" y="1080250"/>
                </a:lnTo>
                <a:cubicBezTo>
                  <a:pt x="610333" y="1135253"/>
                  <a:pt x="534347" y="1169273"/>
                  <a:pt x="450416" y="1169273"/>
                </a:cubicBezTo>
                <a:cubicBezTo>
                  <a:pt x="303536" y="1169273"/>
                  <a:pt x="180990" y="1065087"/>
                  <a:pt x="152648" y="926585"/>
                </a:cubicBezTo>
                <a:lnTo>
                  <a:pt x="149715" y="897490"/>
                </a:lnTo>
                <a:lnTo>
                  <a:pt x="134006" y="888963"/>
                </a:lnTo>
                <a:cubicBezTo>
                  <a:pt x="53156" y="834343"/>
                  <a:pt x="0" y="741843"/>
                  <a:pt x="0" y="636929"/>
                </a:cubicBezTo>
                <a:cubicBezTo>
                  <a:pt x="0" y="469066"/>
                  <a:pt x="136080" y="332986"/>
                  <a:pt x="303943" y="332986"/>
                </a:cubicBezTo>
                <a:cubicBezTo>
                  <a:pt x="324926" y="332986"/>
                  <a:pt x="345412" y="335112"/>
                  <a:pt x="365198" y="339161"/>
                </a:cubicBezTo>
                <a:lnTo>
                  <a:pt x="395251" y="348490"/>
                </a:lnTo>
                <a:lnTo>
                  <a:pt x="393546" y="340287"/>
                </a:lnTo>
                <a:cubicBezTo>
                  <a:pt x="393546" y="183535"/>
                  <a:pt x="524358" y="56463"/>
                  <a:pt x="685722" y="56463"/>
                </a:cubicBezTo>
                <a:cubicBezTo>
                  <a:pt x="766404" y="56463"/>
                  <a:pt x="839448" y="88231"/>
                  <a:pt x="892321" y="139593"/>
                </a:cubicBezTo>
                <a:lnTo>
                  <a:pt x="899642" y="150140"/>
                </a:lnTo>
                <a:lnTo>
                  <a:pt x="984734" y="72822"/>
                </a:lnTo>
                <a:cubicBezTo>
                  <a:pt x="1052787" y="26846"/>
                  <a:pt x="1134826" y="0"/>
                  <a:pt x="1223135" y="0"/>
                </a:cubicBezTo>
                <a:close/>
              </a:path>
            </a:pathLst>
          </a:custGeom>
          <a:solidFill>
            <a:srgbClr val="F480B1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4" name="Plaque 3">
            <a:extLst>
              <a:ext uri="{FF2B5EF4-FFF2-40B4-BE49-F238E27FC236}">
                <a16:creationId xmlns:a16="http://schemas.microsoft.com/office/drawing/2014/main" id="{17B4F516-596F-44FE-A8F7-CB96D300D7A3}"/>
              </a:ext>
            </a:extLst>
          </p:cNvPr>
          <p:cNvSpPr>
            <a:spLocks noChangeAspect="1"/>
          </p:cNvSpPr>
          <p:nvPr/>
        </p:nvSpPr>
        <p:spPr>
          <a:xfrm flipH="1">
            <a:off x="6215673" y="137860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Plaque 33">
            <a:extLst>
              <a:ext uri="{FF2B5EF4-FFF2-40B4-BE49-F238E27FC236}">
                <a16:creationId xmlns:a16="http://schemas.microsoft.com/office/drawing/2014/main" id="{6D2D6C4C-F91A-49A4-9A01-47C8956760B8}"/>
              </a:ext>
            </a:extLst>
          </p:cNvPr>
          <p:cNvSpPr>
            <a:spLocks noChangeAspect="1"/>
          </p:cNvSpPr>
          <p:nvPr/>
        </p:nvSpPr>
        <p:spPr>
          <a:xfrm flipH="1">
            <a:off x="1750826" y="2840699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5" name="Plaque 34">
            <a:extLst>
              <a:ext uri="{FF2B5EF4-FFF2-40B4-BE49-F238E27FC236}">
                <a16:creationId xmlns:a16="http://schemas.microsoft.com/office/drawing/2014/main" id="{C77A6C07-819F-4B11-9EF8-DC8FD2BCBF7A}"/>
              </a:ext>
            </a:extLst>
          </p:cNvPr>
          <p:cNvSpPr>
            <a:spLocks noChangeAspect="1"/>
          </p:cNvSpPr>
          <p:nvPr/>
        </p:nvSpPr>
        <p:spPr>
          <a:xfrm flipH="1">
            <a:off x="9826933" y="3144981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6" name="Plaque 35">
            <a:extLst>
              <a:ext uri="{FF2B5EF4-FFF2-40B4-BE49-F238E27FC236}">
                <a16:creationId xmlns:a16="http://schemas.microsoft.com/office/drawing/2014/main" id="{9DE98171-15DD-4FB1-9E4B-20C1EB6339A8}"/>
              </a:ext>
            </a:extLst>
          </p:cNvPr>
          <p:cNvSpPr>
            <a:spLocks noChangeAspect="1"/>
          </p:cNvSpPr>
          <p:nvPr/>
        </p:nvSpPr>
        <p:spPr>
          <a:xfrm flipH="1">
            <a:off x="10586054" y="637959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7" name="Plaque 36">
            <a:extLst>
              <a:ext uri="{FF2B5EF4-FFF2-40B4-BE49-F238E27FC236}">
                <a16:creationId xmlns:a16="http://schemas.microsoft.com/office/drawing/2014/main" id="{A4972F75-4131-4BF9-A66A-03BFCA46A587}"/>
              </a:ext>
            </a:extLst>
          </p:cNvPr>
          <p:cNvSpPr>
            <a:spLocks noChangeAspect="1"/>
          </p:cNvSpPr>
          <p:nvPr/>
        </p:nvSpPr>
        <p:spPr>
          <a:xfrm flipH="1">
            <a:off x="4198403" y="512111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8" name="Plaque 37">
            <a:extLst>
              <a:ext uri="{FF2B5EF4-FFF2-40B4-BE49-F238E27FC236}">
                <a16:creationId xmlns:a16="http://schemas.microsoft.com/office/drawing/2014/main" id="{0C13CF6D-20F0-428F-ACE0-85C6E101CD1F}"/>
              </a:ext>
            </a:extLst>
          </p:cNvPr>
          <p:cNvSpPr>
            <a:spLocks noChangeAspect="1"/>
          </p:cNvSpPr>
          <p:nvPr/>
        </p:nvSpPr>
        <p:spPr>
          <a:xfrm flipH="1">
            <a:off x="836656" y="168305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0" name="Plaque 39">
            <a:extLst>
              <a:ext uri="{FF2B5EF4-FFF2-40B4-BE49-F238E27FC236}">
                <a16:creationId xmlns:a16="http://schemas.microsoft.com/office/drawing/2014/main" id="{6CCF0797-ED86-448D-A5AA-720D387D6EC3}"/>
              </a:ext>
            </a:extLst>
          </p:cNvPr>
          <p:cNvSpPr>
            <a:spLocks noChangeAspect="1"/>
          </p:cNvSpPr>
          <p:nvPr/>
        </p:nvSpPr>
        <p:spPr>
          <a:xfrm flipH="1">
            <a:off x="999373" y="306866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0D047777-A4B1-49F9-81F8-0EF65A6FBD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330432">
            <a:off x="8073168" y="171208"/>
            <a:ext cx="1345846" cy="1021565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CEA176A-7991-4846-AE90-70F832388990}"/>
              </a:ext>
            </a:extLst>
          </p:cNvPr>
          <p:cNvSpPr>
            <a:spLocks noChangeAspect="1"/>
          </p:cNvSpPr>
          <p:nvPr/>
        </p:nvSpPr>
        <p:spPr>
          <a:xfrm>
            <a:off x="1204673" y="744898"/>
            <a:ext cx="2361559" cy="1203644"/>
          </a:xfrm>
          <a:custGeom>
            <a:avLst/>
            <a:gdLst>
              <a:gd name="connsiteX0" fmla="*/ 1223135 w 2361559"/>
              <a:gd name="connsiteY0" fmla="*/ 0 h 1203644"/>
              <a:gd name="connsiteX1" fmla="*/ 1576708 w 2361559"/>
              <a:gd name="connsiteY1" fmla="*/ 187994 h 1203644"/>
              <a:gd name="connsiteX2" fmla="*/ 1590195 w 2361559"/>
              <a:gd name="connsiteY2" fmla="*/ 212840 h 1203644"/>
              <a:gd name="connsiteX3" fmla="*/ 1613072 w 2361559"/>
              <a:gd name="connsiteY3" fmla="*/ 210534 h 1203644"/>
              <a:gd name="connsiteX4" fmla="*/ 2005959 w 2361559"/>
              <a:gd name="connsiteY4" fmla="*/ 470957 h 1203644"/>
              <a:gd name="connsiteX5" fmla="*/ 2013842 w 2361559"/>
              <a:gd name="connsiteY5" fmla="*/ 496351 h 1203644"/>
              <a:gd name="connsiteX6" fmla="*/ 2063751 w 2361559"/>
              <a:gd name="connsiteY6" fmla="*/ 491320 h 1203644"/>
              <a:gd name="connsiteX7" fmla="*/ 2361559 w 2361559"/>
              <a:gd name="connsiteY7" fmla="*/ 789128 h 1203644"/>
              <a:gd name="connsiteX8" fmla="*/ 2063751 w 2361559"/>
              <a:gd name="connsiteY8" fmla="*/ 1086936 h 1203644"/>
              <a:gd name="connsiteX9" fmla="*/ 1853169 w 2361559"/>
              <a:gd name="connsiteY9" fmla="*/ 999710 h 1203644"/>
              <a:gd name="connsiteX10" fmla="*/ 1847397 w 2361559"/>
              <a:gd name="connsiteY10" fmla="*/ 992715 h 1203644"/>
              <a:gd name="connsiteX11" fmla="*/ 1779044 w 2361559"/>
              <a:gd name="connsiteY11" fmla="*/ 1029816 h 1203644"/>
              <a:gd name="connsiteX12" fmla="*/ 1613072 w 2361559"/>
              <a:gd name="connsiteY12" fmla="*/ 1063324 h 1203644"/>
              <a:gd name="connsiteX13" fmla="*/ 1543761 w 2361559"/>
              <a:gd name="connsiteY13" fmla="*/ 1056337 h 1203644"/>
              <a:gd name="connsiteX14" fmla="*/ 1528793 w 2361559"/>
              <a:gd name="connsiteY14" fmla="*/ 1066161 h 1203644"/>
              <a:gd name="connsiteX15" fmla="*/ 1525437 w 2361559"/>
              <a:gd name="connsiteY15" fmla="*/ 1072343 h 1203644"/>
              <a:gd name="connsiteX16" fmla="*/ 1278490 w 2361559"/>
              <a:gd name="connsiteY16" fmla="*/ 1203644 h 1203644"/>
              <a:gd name="connsiteX17" fmla="*/ 1162570 w 2361559"/>
              <a:gd name="connsiteY17" fmla="*/ 1180241 h 1203644"/>
              <a:gd name="connsiteX18" fmla="*/ 1139445 w 2361559"/>
              <a:gd name="connsiteY18" fmla="*/ 1167689 h 1203644"/>
              <a:gd name="connsiteX19" fmla="*/ 1110432 w 2361559"/>
              <a:gd name="connsiteY19" fmla="*/ 1169273 h 1203644"/>
              <a:gd name="connsiteX20" fmla="*/ 713539 w 2361559"/>
              <a:gd name="connsiteY20" fmla="*/ 1080250 h 1203644"/>
              <a:gd name="connsiteX21" fmla="*/ 682269 w 2361559"/>
              <a:gd name="connsiteY21" fmla="*/ 1059728 h 1203644"/>
              <a:gd name="connsiteX22" fmla="*/ 665336 w 2361559"/>
              <a:gd name="connsiteY22" fmla="*/ 1080250 h 1203644"/>
              <a:gd name="connsiteX23" fmla="*/ 450416 w 2361559"/>
              <a:gd name="connsiteY23" fmla="*/ 1169273 h 1203644"/>
              <a:gd name="connsiteX24" fmla="*/ 152648 w 2361559"/>
              <a:gd name="connsiteY24" fmla="*/ 926585 h 1203644"/>
              <a:gd name="connsiteX25" fmla="*/ 149715 w 2361559"/>
              <a:gd name="connsiteY25" fmla="*/ 897490 h 1203644"/>
              <a:gd name="connsiteX26" fmla="*/ 134006 w 2361559"/>
              <a:gd name="connsiteY26" fmla="*/ 888963 h 1203644"/>
              <a:gd name="connsiteX27" fmla="*/ 0 w 2361559"/>
              <a:gd name="connsiteY27" fmla="*/ 636929 h 1203644"/>
              <a:gd name="connsiteX28" fmla="*/ 303943 w 2361559"/>
              <a:gd name="connsiteY28" fmla="*/ 332986 h 1203644"/>
              <a:gd name="connsiteX29" fmla="*/ 422251 w 2361559"/>
              <a:gd name="connsiteY29" fmla="*/ 356871 h 1203644"/>
              <a:gd name="connsiteX30" fmla="*/ 441267 w 2361559"/>
              <a:gd name="connsiteY30" fmla="*/ 367193 h 1203644"/>
              <a:gd name="connsiteX31" fmla="*/ 449309 w 2361559"/>
              <a:gd name="connsiteY31" fmla="*/ 357446 h 1203644"/>
              <a:gd name="connsiteX32" fmla="*/ 664229 w 2361559"/>
              <a:gd name="connsiteY32" fmla="*/ 268423 h 1203644"/>
              <a:gd name="connsiteX33" fmla="*/ 782537 w 2361559"/>
              <a:gd name="connsiteY33" fmla="*/ 292308 h 1203644"/>
              <a:gd name="connsiteX34" fmla="*/ 814898 w 2361559"/>
              <a:gd name="connsiteY34" fmla="*/ 309873 h 1203644"/>
              <a:gd name="connsiteX35" fmla="*/ 830248 w 2361559"/>
              <a:gd name="connsiteY35" fmla="*/ 260423 h 1203644"/>
              <a:gd name="connsiteX36" fmla="*/ 1223135 w 2361559"/>
              <a:gd name="connsiteY36" fmla="*/ 0 h 120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361559" h="1203644">
                <a:moveTo>
                  <a:pt x="1223135" y="0"/>
                </a:moveTo>
                <a:cubicBezTo>
                  <a:pt x="1370317" y="0"/>
                  <a:pt x="1500082" y="74572"/>
                  <a:pt x="1576708" y="187994"/>
                </a:cubicBezTo>
                <a:lnTo>
                  <a:pt x="1590195" y="212840"/>
                </a:lnTo>
                <a:lnTo>
                  <a:pt x="1613072" y="210534"/>
                </a:lnTo>
                <a:cubicBezTo>
                  <a:pt x="1789690" y="210534"/>
                  <a:pt x="1941228" y="317918"/>
                  <a:pt x="2005959" y="470957"/>
                </a:cubicBezTo>
                <a:lnTo>
                  <a:pt x="2013842" y="496351"/>
                </a:lnTo>
                <a:lnTo>
                  <a:pt x="2063751" y="491320"/>
                </a:lnTo>
                <a:cubicBezTo>
                  <a:pt x="2228226" y="491320"/>
                  <a:pt x="2361559" y="624653"/>
                  <a:pt x="2361559" y="789128"/>
                </a:cubicBezTo>
                <a:cubicBezTo>
                  <a:pt x="2361559" y="953603"/>
                  <a:pt x="2228226" y="1086936"/>
                  <a:pt x="2063751" y="1086936"/>
                </a:cubicBezTo>
                <a:cubicBezTo>
                  <a:pt x="1981514" y="1086936"/>
                  <a:pt x="1907062" y="1053603"/>
                  <a:pt x="1853169" y="999710"/>
                </a:cubicBezTo>
                <a:lnTo>
                  <a:pt x="1847397" y="992715"/>
                </a:lnTo>
                <a:lnTo>
                  <a:pt x="1779044" y="1029816"/>
                </a:lnTo>
                <a:cubicBezTo>
                  <a:pt x="1728031" y="1051393"/>
                  <a:pt x="1671945" y="1063324"/>
                  <a:pt x="1613072" y="1063324"/>
                </a:cubicBezTo>
                <a:lnTo>
                  <a:pt x="1543761" y="1056337"/>
                </a:lnTo>
                <a:lnTo>
                  <a:pt x="1528793" y="1066161"/>
                </a:lnTo>
                <a:lnTo>
                  <a:pt x="1525437" y="1072343"/>
                </a:lnTo>
                <a:cubicBezTo>
                  <a:pt x="1471919" y="1151561"/>
                  <a:pt x="1381287" y="1203644"/>
                  <a:pt x="1278490" y="1203644"/>
                </a:cubicBezTo>
                <a:cubicBezTo>
                  <a:pt x="1237371" y="1203644"/>
                  <a:pt x="1198199" y="1195311"/>
                  <a:pt x="1162570" y="1180241"/>
                </a:cubicBezTo>
                <a:lnTo>
                  <a:pt x="1139445" y="1167689"/>
                </a:lnTo>
                <a:lnTo>
                  <a:pt x="1110432" y="1169273"/>
                </a:lnTo>
                <a:cubicBezTo>
                  <a:pt x="955435" y="1169273"/>
                  <a:pt x="815112" y="1135253"/>
                  <a:pt x="713539" y="1080250"/>
                </a:cubicBezTo>
                <a:lnTo>
                  <a:pt x="682269" y="1059728"/>
                </a:lnTo>
                <a:lnTo>
                  <a:pt x="665336" y="1080250"/>
                </a:lnTo>
                <a:cubicBezTo>
                  <a:pt x="610333" y="1135253"/>
                  <a:pt x="534347" y="1169273"/>
                  <a:pt x="450416" y="1169273"/>
                </a:cubicBezTo>
                <a:cubicBezTo>
                  <a:pt x="303536" y="1169273"/>
                  <a:pt x="180990" y="1065087"/>
                  <a:pt x="152648" y="926585"/>
                </a:cubicBezTo>
                <a:lnTo>
                  <a:pt x="149715" y="897490"/>
                </a:lnTo>
                <a:lnTo>
                  <a:pt x="134006" y="888963"/>
                </a:lnTo>
                <a:cubicBezTo>
                  <a:pt x="53156" y="834343"/>
                  <a:pt x="0" y="741843"/>
                  <a:pt x="0" y="636929"/>
                </a:cubicBezTo>
                <a:cubicBezTo>
                  <a:pt x="0" y="469066"/>
                  <a:pt x="136080" y="332986"/>
                  <a:pt x="303943" y="332986"/>
                </a:cubicBezTo>
                <a:cubicBezTo>
                  <a:pt x="345909" y="332986"/>
                  <a:pt x="385888" y="341491"/>
                  <a:pt x="422251" y="356871"/>
                </a:cubicBezTo>
                <a:lnTo>
                  <a:pt x="441267" y="367193"/>
                </a:lnTo>
                <a:lnTo>
                  <a:pt x="449309" y="357446"/>
                </a:lnTo>
                <a:cubicBezTo>
                  <a:pt x="504312" y="302443"/>
                  <a:pt x="580297" y="268423"/>
                  <a:pt x="664229" y="268423"/>
                </a:cubicBezTo>
                <a:cubicBezTo>
                  <a:pt x="706195" y="268423"/>
                  <a:pt x="746174" y="276928"/>
                  <a:pt x="782537" y="292308"/>
                </a:cubicBezTo>
                <a:lnTo>
                  <a:pt x="814898" y="309873"/>
                </a:lnTo>
                <a:lnTo>
                  <a:pt x="830248" y="260423"/>
                </a:lnTo>
                <a:cubicBezTo>
                  <a:pt x="894979" y="107384"/>
                  <a:pt x="1046517" y="0"/>
                  <a:pt x="1223135" y="0"/>
                </a:cubicBezTo>
                <a:close/>
              </a:path>
            </a:pathLst>
          </a:custGeom>
          <a:solidFill>
            <a:srgbClr val="00800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2F748B1-FBCD-4A69-AA38-D877636BA26E}"/>
              </a:ext>
            </a:extLst>
          </p:cNvPr>
          <p:cNvSpPr>
            <a:spLocks noChangeAspect="1"/>
          </p:cNvSpPr>
          <p:nvPr/>
        </p:nvSpPr>
        <p:spPr>
          <a:xfrm>
            <a:off x="3391268" y="2717361"/>
            <a:ext cx="2361559" cy="1203644"/>
          </a:xfrm>
          <a:custGeom>
            <a:avLst/>
            <a:gdLst>
              <a:gd name="connsiteX0" fmla="*/ 1223135 w 2361559"/>
              <a:gd name="connsiteY0" fmla="*/ 0 h 1203644"/>
              <a:gd name="connsiteX1" fmla="*/ 1576708 w 2361559"/>
              <a:gd name="connsiteY1" fmla="*/ 187994 h 1203644"/>
              <a:gd name="connsiteX2" fmla="*/ 1590195 w 2361559"/>
              <a:gd name="connsiteY2" fmla="*/ 212840 h 1203644"/>
              <a:gd name="connsiteX3" fmla="*/ 1613072 w 2361559"/>
              <a:gd name="connsiteY3" fmla="*/ 210534 h 1203644"/>
              <a:gd name="connsiteX4" fmla="*/ 2005959 w 2361559"/>
              <a:gd name="connsiteY4" fmla="*/ 470957 h 1203644"/>
              <a:gd name="connsiteX5" fmla="*/ 2013842 w 2361559"/>
              <a:gd name="connsiteY5" fmla="*/ 496351 h 1203644"/>
              <a:gd name="connsiteX6" fmla="*/ 2063751 w 2361559"/>
              <a:gd name="connsiteY6" fmla="*/ 491320 h 1203644"/>
              <a:gd name="connsiteX7" fmla="*/ 2361559 w 2361559"/>
              <a:gd name="connsiteY7" fmla="*/ 789128 h 1203644"/>
              <a:gd name="connsiteX8" fmla="*/ 2063751 w 2361559"/>
              <a:gd name="connsiteY8" fmla="*/ 1086936 h 1203644"/>
              <a:gd name="connsiteX9" fmla="*/ 1853169 w 2361559"/>
              <a:gd name="connsiteY9" fmla="*/ 999710 h 1203644"/>
              <a:gd name="connsiteX10" fmla="*/ 1847397 w 2361559"/>
              <a:gd name="connsiteY10" fmla="*/ 992715 h 1203644"/>
              <a:gd name="connsiteX11" fmla="*/ 1779044 w 2361559"/>
              <a:gd name="connsiteY11" fmla="*/ 1029816 h 1203644"/>
              <a:gd name="connsiteX12" fmla="*/ 1613072 w 2361559"/>
              <a:gd name="connsiteY12" fmla="*/ 1063324 h 1203644"/>
              <a:gd name="connsiteX13" fmla="*/ 1543761 w 2361559"/>
              <a:gd name="connsiteY13" fmla="*/ 1056337 h 1203644"/>
              <a:gd name="connsiteX14" fmla="*/ 1528793 w 2361559"/>
              <a:gd name="connsiteY14" fmla="*/ 1066161 h 1203644"/>
              <a:gd name="connsiteX15" fmla="*/ 1525437 w 2361559"/>
              <a:gd name="connsiteY15" fmla="*/ 1072343 h 1203644"/>
              <a:gd name="connsiteX16" fmla="*/ 1278490 w 2361559"/>
              <a:gd name="connsiteY16" fmla="*/ 1203644 h 1203644"/>
              <a:gd name="connsiteX17" fmla="*/ 1162570 w 2361559"/>
              <a:gd name="connsiteY17" fmla="*/ 1180241 h 1203644"/>
              <a:gd name="connsiteX18" fmla="*/ 1139445 w 2361559"/>
              <a:gd name="connsiteY18" fmla="*/ 1167689 h 1203644"/>
              <a:gd name="connsiteX19" fmla="*/ 1110432 w 2361559"/>
              <a:gd name="connsiteY19" fmla="*/ 1169273 h 1203644"/>
              <a:gd name="connsiteX20" fmla="*/ 713539 w 2361559"/>
              <a:gd name="connsiteY20" fmla="*/ 1080250 h 1203644"/>
              <a:gd name="connsiteX21" fmla="*/ 682269 w 2361559"/>
              <a:gd name="connsiteY21" fmla="*/ 1059728 h 1203644"/>
              <a:gd name="connsiteX22" fmla="*/ 665336 w 2361559"/>
              <a:gd name="connsiteY22" fmla="*/ 1080250 h 1203644"/>
              <a:gd name="connsiteX23" fmla="*/ 450416 w 2361559"/>
              <a:gd name="connsiteY23" fmla="*/ 1169273 h 1203644"/>
              <a:gd name="connsiteX24" fmla="*/ 152648 w 2361559"/>
              <a:gd name="connsiteY24" fmla="*/ 926585 h 1203644"/>
              <a:gd name="connsiteX25" fmla="*/ 149715 w 2361559"/>
              <a:gd name="connsiteY25" fmla="*/ 897490 h 1203644"/>
              <a:gd name="connsiteX26" fmla="*/ 134006 w 2361559"/>
              <a:gd name="connsiteY26" fmla="*/ 888963 h 1203644"/>
              <a:gd name="connsiteX27" fmla="*/ 0 w 2361559"/>
              <a:gd name="connsiteY27" fmla="*/ 636929 h 1203644"/>
              <a:gd name="connsiteX28" fmla="*/ 303943 w 2361559"/>
              <a:gd name="connsiteY28" fmla="*/ 332986 h 1203644"/>
              <a:gd name="connsiteX29" fmla="*/ 422251 w 2361559"/>
              <a:gd name="connsiteY29" fmla="*/ 356871 h 1203644"/>
              <a:gd name="connsiteX30" fmla="*/ 441267 w 2361559"/>
              <a:gd name="connsiteY30" fmla="*/ 367193 h 1203644"/>
              <a:gd name="connsiteX31" fmla="*/ 449309 w 2361559"/>
              <a:gd name="connsiteY31" fmla="*/ 357446 h 1203644"/>
              <a:gd name="connsiteX32" fmla="*/ 664229 w 2361559"/>
              <a:gd name="connsiteY32" fmla="*/ 268423 h 1203644"/>
              <a:gd name="connsiteX33" fmla="*/ 782537 w 2361559"/>
              <a:gd name="connsiteY33" fmla="*/ 292308 h 1203644"/>
              <a:gd name="connsiteX34" fmla="*/ 814898 w 2361559"/>
              <a:gd name="connsiteY34" fmla="*/ 309873 h 1203644"/>
              <a:gd name="connsiteX35" fmla="*/ 830248 w 2361559"/>
              <a:gd name="connsiteY35" fmla="*/ 260423 h 1203644"/>
              <a:gd name="connsiteX36" fmla="*/ 1223135 w 2361559"/>
              <a:gd name="connsiteY36" fmla="*/ 0 h 120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361559" h="1203644">
                <a:moveTo>
                  <a:pt x="1223135" y="0"/>
                </a:moveTo>
                <a:cubicBezTo>
                  <a:pt x="1370317" y="0"/>
                  <a:pt x="1500082" y="74572"/>
                  <a:pt x="1576708" y="187994"/>
                </a:cubicBezTo>
                <a:lnTo>
                  <a:pt x="1590195" y="212840"/>
                </a:lnTo>
                <a:lnTo>
                  <a:pt x="1613072" y="210534"/>
                </a:lnTo>
                <a:cubicBezTo>
                  <a:pt x="1789690" y="210534"/>
                  <a:pt x="1941228" y="317918"/>
                  <a:pt x="2005959" y="470957"/>
                </a:cubicBezTo>
                <a:lnTo>
                  <a:pt x="2013842" y="496351"/>
                </a:lnTo>
                <a:lnTo>
                  <a:pt x="2063751" y="491320"/>
                </a:lnTo>
                <a:cubicBezTo>
                  <a:pt x="2228226" y="491320"/>
                  <a:pt x="2361559" y="624653"/>
                  <a:pt x="2361559" y="789128"/>
                </a:cubicBezTo>
                <a:cubicBezTo>
                  <a:pt x="2361559" y="953603"/>
                  <a:pt x="2228226" y="1086936"/>
                  <a:pt x="2063751" y="1086936"/>
                </a:cubicBezTo>
                <a:cubicBezTo>
                  <a:pt x="1981514" y="1086936"/>
                  <a:pt x="1907062" y="1053603"/>
                  <a:pt x="1853169" y="999710"/>
                </a:cubicBezTo>
                <a:lnTo>
                  <a:pt x="1847397" y="992715"/>
                </a:lnTo>
                <a:lnTo>
                  <a:pt x="1779044" y="1029816"/>
                </a:lnTo>
                <a:cubicBezTo>
                  <a:pt x="1728031" y="1051393"/>
                  <a:pt x="1671945" y="1063324"/>
                  <a:pt x="1613072" y="1063324"/>
                </a:cubicBezTo>
                <a:lnTo>
                  <a:pt x="1543761" y="1056337"/>
                </a:lnTo>
                <a:lnTo>
                  <a:pt x="1528793" y="1066161"/>
                </a:lnTo>
                <a:lnTo>
                  <a:pt x="1525437" y="1072343"/>
                </a:lnTo>
                <a:cubicBezTo>
                  <a:pt x="1471919" y="1151561"/>
                  <a:pt x="1381287" y="1203644"/>
                  <a:pt x="1278490" y="1203644"/>
                </a:cubicBezTo>
                <a:cubicBezTo>
                  <a:pt x="1237371" y="1203644"/>
                  <a:pt x="1198199" y="1195311"/>
                  <a:pt x="1162570" y="1180241"/>
                </a:cubicBezTo>
                <a:lnTo>
                  <a:pt x="1139445" y="1167689"/>
                </a:lnTo>
                <a:lnTo>
                  <a:pt x="1110432" y="1169273"/>
                </a:lnTo>
                <a:cubicBezTo>
                  <a:pt x="955435" y="1169273"/>
                  <a:pt x="815112" y="1135253"/>
                  <a:pt x="713539" y="1080250"/>
                </a:cubicBezTo>
                <a:lnTo>
                  <a:pt x="682269" y="1059728"/>
                </a:lnTo>
                <a:lnTo>
                  <a:pt x="665336" y="1080250"/>
                </a:lnTo>
                <a:cubicBezTo>
                  <a:pt x="610333" y="1135253"/>
                  <a:pt x="534347" y="1169273"/>
                  <a:pt x="450416" y="1169273"/>
                </a:cubicBezTo>
                <a:cubicBezTo>
                  <a:pt x="303536" y="1169273"/>
                  <a:pt x="180990" y="1065087"/>
                  <a:pt x="152648" y="926585"/>
                </a:cubicBezTo>
                <a:lnTo>
                  <a:pt x="149715" y="897490"/>
                </a:lnTo>
                <a:lnTo>
                  <a:pt x="134006" y="888963"/>
                </a:lnTo>
                <a:cubicBezTo>
                  <a:pt x="53156" y="834343"/>
                  <a:pt x="0" y="741843"/>
                  <a:pt x="0" y="636929"/>
                </a:cubicBezTo>
                <a:cubicBezTo>
                  <a:pt x="0" y="469066"/>
                  <a:pt x="136080" y="332986"/>
                  <a:pt x="303943" y="332986"/>
                </a:cubicBezTo>
                <a:cubicBezTo>
                  <a:pt x="345909" y="332986"/>
                  <a:pt x="385888" y="341491"/>
                  <a:pt x="422251" y="356871"/>
                </a:cubicBezTo>
                <a:lnTo>
                  <a:pt x="441267" y="367193"/>
                </a:lnTo>
                <a:lnTo>
                  <a:pt x="449309" y="357446"/>
                </a:lnTo>
                <a:cubicBezTo>
                  <a:pt x="504312" y="302443"/>
                  <a:pt x="580297" y="268423"/>
                  <a:pt x="664229" y="268423"/>
                </a:cubicBezTo>
                <a:cubicBezTo>
                  <a:pt x="706195" y="268423"/>
                  <a:pt x="746174" y="276928"/>
                  <a:pt x="782537" y="292308"/>
                </a:cubicBezTo>
                <a:lnTo>
                  <a:pt x="814898" y="309873"/>
                </a:lnTo>
                <a:lnTo>
                  <a:pt x="830248" y="260423"/>
                </a:lnTo>
                <a:cubicBezTo>
                  <a:pt x="894979" y="107384"/>
                  <a:pt x="1046517" y="0"/>
                  <a:pt x="1223135" y="0"/>
                </a:cubicBezTo>
                <a:close/>
              </a:path>
            </a:pathLst>
          </a:custGeom>
          <a:solidFill>
            <a:srgbClr val="F480B1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25471B5-8B1D-4B09-BC1D-58F0EE4502FE}"/>
              </a:ext>
            </a:extLst>
          </p:cNvPr>
          <p:cNvSpPr txBox="1"/>
          <p:nvPr/>
        </p:nvSpPr>
        <p:spPr>
          <a:xfrm>
            <a:off x="8117424" y="665243"/>
            <a:ext cx="51945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D41966"/>
                </a:solidFill>
                <a:latin typeface="SVN-Poky's" panose="020B0606040200020203" pitchFamily="34" charset="0"/>
              </a:rPr>
              <a:t>Đ</a:t>
            </a:r>
            <a:r>
              <a:rPr lang="en-US" sz="6600" dirty="0" err="1">
                <a:solidFill>
                  <a:srgbClr val="002060"/>
                </a:solidFill>
                <a:latin typeface="SVN-Poky's" panose="020B0606040200020203" pitchFamily="34" charset="0"/>
              </a:rPr>
              <a:t>ị</a:t>
            </a:r>
            <a:r>
              <a:rPr lang="en-US" sz="6600" dirty="0" err="1">
                <a:solidFill>
                  <a:schemeClr val="bg1"/>
                </a:solidFill>
                <a:latin typeface="SVN-Poky's" panose="020B0606040200020203" pitchFamily="34" charset="0"/>
              </a:rPr>
              <a:t>a</a:t>
            </a:r>
            <a:r>
              <a:rPr lang="en-US" sz="6600" dirty="0">
                <a:solidFill>
                  <a:srgbClr val="D41966"/>
                </a:solidFill>
                <a:latin typeface="SVN-Poky's" panose="020B0606040200020203" pitchFamily="34" charset="0"/>
              </a:rPr>
              <a:t> </a:t>
            </a:r>
            <a:r>
              <a:rPr lang="en-US" sz="66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SVN-Poky's" panose="020B0606040200020203" pitchFamily="34" charset="0"/>
              </a:rPr>
              <a:t>L</a:t>
            </a:r>
            <a:r>
              <a:rPr lang="en-US" sz="6600" dirty="0" err="1">
                <a:solidFill>
                  <a:srgbClr val="00B0F0"/>
                </a:solidFill>
                <a:latin typeface="SVN-Poky's" panose="020B0606040200020203" pitchFamily="34" charset="0"/>
              </a:rPr>
              <a:t>í</a:t>
            </a:r>
            <a:r>
              <a:rPr lang="en-US" sz="6600" dirty="0">
                <a:solidFill>
                  <a:srgbClr val="00B0F0"/>
                </a:solidFill>
                <a:latin typeface="SVN-Poky's" panose="020B0606040200020203" pitchFamily="34" charset="0"/>
              </a:rPr>
              <a:t> </a:t>
            </a:r>
            <a:r>
              <a:rPr lang="en-US" sz="6600" dirty="0">
                <a:solidFill>
                  <a:srgbClr val="00B050"/>
                </a:solidFill>
                <a:latin typeface="SVN-Poky's" panose="020B0606040200020203" pitchFamily="34" charset="0"/>
              </a:rPr>
              <a:t>4</a:t>
            </a:r>
            <a:endParaRPr lang="vi-VN" sz="6600" dirty="0">
              <a:solidFill>
                <a:srgbClr val="00B050"/>
              </a:solidFill>
              <a:latin typeface="SVN-Caprica Script" pitchFamily="2" charset="0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9D31258-87C2-449E-8CDA-6A8684F638F3}"/>
              </a:ext>
            </a:extLst>
          </p:cNvPr>
          <p:cNvSpPr/>
          <p:nvPr/>
        </p:nvSpPr>
        <p:spPr>
          <a:xfrm>
            <a:off x="5142408" y="781537"/>
            <a:ext cx="1670290" cy="1174394"/>
          </a:xfrm>
          <a:custGeom>
            <a:avLst/>
            <a:gdLst>
              <a:gd name="connsiteX0" fmla="*/ 1223135 w 2361559"/>
              <a:gd name="connsiteY0" fmla="*/ 0 h 1283643"/>
              <a:gd name="connsiteX1" fmla="*/ 1426380 w 2361559"/>
              <a:gd name="connsiteY1" fmla="*/ 51464 h 1283643"/>
              <a:gd name="connsiteX2" fmla="*/ 1497847 w 2361559"/>
              <a:gd name="connsiteY2" fmla="*/ 102252 h 1283643"/>
              <a:gd name="connsiteX3" fmla="*/ 1523363 w 2361559"/>
              <a:gd name="connsiteY3" fmla="*/ 100316 h 1283643"/>
              <a:gd name="connsiteX4" fmla="*/ 1790025 w 2361559"/>
              <a:gd name="connsiteY4" fmla="*/ 183446 h 1283643"/>
              <a:gd name="connsiteX5" fmla="*/ 1862681 w 2361559"/>
              <a:gd name="connsiteY5" fmla="*/ 264550 h 1283643"/>
              <a:gd name="connsiteX6" fmla="*/ 1883578 w 2361559"/>
              <a:gd name="connsiteY6" fmla="*/ 258248 h 1283643"/>
              <a:gd name="connsiteX7" fmla="*/ 1942461 w 2361559"/>
              <a:gd name="connsiteY7" fmla="*/ 252482 h 1283643"/>
              <a:gd name="connsiteX8" fmla="*/ 2234637 w 2361559"/>
              <a:gd name="connsiteY8" fmla="*/ 536306 h 1283643"/>
              <a:gd name="connsiteX9" fmla="*/ 2232954 w 2361559"/>
              <a:gd name="connsiteY9" fmla="*/ 544405 h 1283643"/>
              <a:gd name="connsiteX10" fmla="*/ 2274333 w 2361559"/>
              <a:gd name="connsiteY10" fmla="*/ 578546 h 1283643"/>
              <a:gd name="connsiteX11" fmla="*/ 2361559 w 2361559"/>
              <a:gd name="connsiteY11" fmla="*/ 789128 h 1283643"/>
              <a:gd name="connsiteX12" fmla="*/ 2063751 w 2361559"/>
              <a:gd name="connsiteY12" fmla="*/ 1086936 h 1283643"/>
              <a:gd name="connsiteX13" fmla="*/ 2003733 w 2361559"/>
              <a:gd name="connsiteY13" fmla="*/ 1080886 h 1283643"/>
              <a:gd name="connsiteX14" fmla="*/ 1975798 w 2361559"/>
              <a:gd name="connsiteY14" fmla="*/ 1072214 h 1283643"/>
              <a:gd name="connsiteX15" fmla="*/ 1960091 w 2361559"/>
              <a:gd name="connsiteY15" fmla="*/ 1110296 h 1283643"/>
              <a:gd name="connsiteX16" fmla="*/ 1612609 w 2361559"/>
              <a:gd name="connsiteY16" fmla="*/ 1283643 h 1283643"/>
              <a:gd name="connsiteX17" fmla="*/ 1345947 w 2361559"/>
              <a:gd name="connsiteY17" fmla="*/ 1200513 h 1283643"/>
              <a:gd name="connsiteX18" fmla="*/ 1341627 w 2361559"/>
              <a:gd name="connsiteY18" fmla="*/ 1195691 h 1283643"/>
              <a:gd name="connsiteX19" fmla="*/ 1278490 w 2361559"/>
              <a:gd name="connsiteY19" fmla="*/ 1203644 h 1283643"/>
              <a:gd name="connsiteX20" fmla="*/ 1162570 w 2361559"/>
              <a:gd name="connsiteY20" fmla="*/ 1180241 h 1283643"/>
              <a:gd name="connsiteX21" fmla="*/ 1139445 w 2361559"/>
              <a:gd name="connsiteY21" fmla="*/ 1167689 h 1283643"/>
              <a:gd name="connsiteX22" fmla="*/ 1110432 w 2361559"/>
              <a:gd name="connsiteY22" fmla="*/ 1169273 h 1283643"/>
              <a:gd name="connsiteX23" fmla="*/ 713539 w 2361559"/>
              <a:gd name="connsiteY23" fmla="*/ 1080250 h 1283643"/>
              <a:gd name="connsiteX24" fmla="*/ 682269 w 2361559"/>
              <a:gd name="connsiteY24" fmla="*/ 1059728 h 1283643"/>
              <a:gd name="connsiteX25" fmla="*/ 665336 w 2361559"/>
              <a:gd name="connsiteY25" fmla="*/ 1080250 h 1283643"/>
              <a:gd name="connsiteX26" fmla="*/ 450416 w 2361559"/>
              <a:gd name="connsiteY26" fmla="*/ 1169273 h 1283643"/>
              <a:gd name="connsiteX27" fmla="*/ 152648 w 2361559"/>
              <a:gd name="connsiteY27" fmla="*/ 926585 h 1283643"/>
              <a:gd name="connsiteX28" fmla="*/ 149715 w 2361559"/>
              <a:gd name="connsiteY28" fmla="*/ 897490 h 1283643"/>
              <a:gd name="connsiteX29" fmla="*/ 134006 w 2361559"/>
              <a:gd name="connsiteY29" fmla="*/ 888963 h 1283643"/>
              <a:gd name="connsiteX30" fmla="*/ 0 w 2361559"/>
              <a:gd name="connsiteY30" fmla="*/ 636929 h 1283643"/>
              <a:gd name="connsiteX31" fmla="*/ 303943 w 2361559"/>
              <a:gd name="connsiteY31" fmla="*/ 332986 h 1283643"/>
              <a:gd name="connsiteX32" fmla="*/ 365198 w 2361559"/>
              <a:gd name="connsiteY32" fmla="*/ 339161 h 1283643"/>
              <a:gd name="connsiteX33" fmla="*/ 395251 w 2361559"/>
              <a:gd name="connsiteY33" fmla="*/ 348490 h 1283643"/>
              <a:gd name="connsiteX34" fmla="*/ 393546 w 2361559"/>
              <a:gd name="connsiteY34" fmla="*/ 340287 h 1283643"/>
              <a:gd name="connsiteX35" fmla="*/ 685722 w 2361559"/>
              <a:gd name="connsiteY35" fmla="*/ 56463 h 1283643"/>
              <a:gd name="connsiteX36" fmla="*/ 892321 w 2361559"/>
              <a:gd name="connsiteY36" fmla="*/ 139593 h 1283643"/>
              <a:gd name="connsiteX37" fmla="*/ 899642 w 2361559"/>
              <a:gd name="connsiteY37" fmla="*/ 150140 h 1283643"/>
              <a:gd name="connsiteX38" fmla="*/ 984734 w 2361559"/>
              <a:gd name="connsiteY38" fmla="*/ 72822 h 1283643"/>
              <a:gd name="connsiteX39" fmla="*/ 1223135 w 2361559"/>
              <a:gd name="connsiteY39" fmla="*/ 0 h 128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61559" h="1283643">
                <a:moveTo>
                  <a:pt x="1223135" y="0"/>
                </a:moveTo>
                <a:cubicBezTo>
                  <a:pt x="1296726" y="0"/>
                  <a:pt x="1365963" y="18643"/>
                  <a:pt x="1426380" y="51464"/>
                </a:cubicBezTo>
                <a:lnTo>
                  <a:pt x="1497847" y="102252"/>
                </a:lnTo>
                <a:lnTo>
                  <a:pt x="1523363" y="100316"/>
                </a:lnTo>
                <a:cubicBezTo>
                  <a:pt x="1627501" y="100316"/>
                  <a:pt x="1721781" y="132084"/>
                  <a:pt x="1790025" y="183446"/>
                </a:cubicBezTo>
                <a:lnTo>
                  <a:pt x="1862681" y="264550"/>
                </a:lnTo>
                <a:lnTo>
                  <a:pt x="1883578" y="258248"/>
                </a:lnTo>
                <a:cubicBezTo>
                  <a:pt x="1902598" y="254467"/>
                  <a:pt x="1922291" y="252482"/>
                  <a:pt x="1942461" y="252482"/>
                </a:cubicBezTo>
                <a:cubicBezTo>
                  <a:pt x="2103825" y="252482"/>
                  <a:pt x="2234637" y="379554"/>
                  <a:pt x="2234637" y="536306"/>
                </a:cubicBezTo>
                <a:lnTo>
                  <a:pt x="2232954" y="544405"/>
                </a:lnTo>
                <a:lnTo>
                  <a:pt x="2274333" y="578546"/>
                </a:lnTo>
                <a:cubicBezTo>
                  <a:pt x="2328226" y="632438"/>
                  <a:pt x="2361559" y="706890"/>
                  <a:pt x="2361559" y="789128"/>
                </a:cubicBezTo>
                <a:cubicBezTo>
                  <a:pt x="2361559" y="953603"/>
                  <a:pt x="2228226" y="1086936"/>
                  <a:pt x="2063751" y="1086936"/>
                </a:cubicBezTo>
                <a:cubicBezTo>
                  <a:pt x="2043192" y="1086936"/>
                  <a:pt x="2023119" y="1084853"/>
                  <a:pt x="2003733" y="1080886"/>
                </a:cubicBezTo>
                <a:lnTo>
                  <a:pt x="1975798" y="1072214"/>
                </a:lnTo>
                <a:lnTo>
                  <a:pt x="1960091" y="1110296"/>
                </a:lnTo>
                <a:cubicBezTo>
                  <a:pt x="1902841" y="1212165"/>
                  <a:pt x="1768816" y="1283643"/>
                  <a:pt x="1612609" y="1283643"/>
                </a:cubicBezTo>
                <a:cubicBezTo>
                  <a:pt x="1508471" y="1283643"/>
                  <a:pt x="1414192" y="1251875"/>
                  <a:pt x="1345947" y="1200513"/>
                </a:cubicBezTo>
                <a:lnTo>
                  <a:pt x="1341627" y="1195691"/>
                </a:lnTo>
                <a:lnTo>
                  <a:pt x="1278490" y="1203644"/>
                </a:lnTo>
                <a:cubicBezTo>
                  <a:pt x="1237371" y="1203644"/>
                  <a:pt x="1198199" y="1195311"/>
                  <a:pt x="1162570" y="1180241"/>
                </a:cubicBezTo>
                <a:lnTo>
                  <a:pt x="1139445" y="1167689"/>
                </a:lnTo>
                <a:lnTo>
                  <a:pt x="1110432" y="1169273"/>
                </a:lnTo>
                <a:cubicBezTo>
                  <a:pt x="955435" y="1169273"/>
                  <a:pt x="815112" y="1135253"/>
                  <a:pt x="713539" y="1080250"/>
                </a:cubicBezTo>
                <a:lnTo>
                  <a:pt x="682269" y="1059728"/>
                </a:lnTo>
                <a:lnTo>
                  <a:pt x="665336" y="1080250"/>
                </a:lnTo>
                <a:cubicBezTo>
                  <a:pt x="610333" y="1135253"/>
                  <a:pt x="534347" y="1169273"/>
                  <a:pt x="450416" y="1169273"/>
                </a:cubicBezTo>
                <a:cubicBezTo>
                  <a:pt x="303536" y="1169273"/>
                  <a:pt x="180990" y="1065087"/>
                  <a:pt x="152648" y="926585"/>
                </a:cubicBezTo>
                <a:lnTo>
                  <a:pt x="149715" y="897490"/>
                </a:lnTo>
                <a:lnTo>
                  <a:pt x="134006" y="888963"/>
                </a:lnTo>
                <a:cubicBezTo>
                  <a:pt x="53156" y="834343"/>
                  <a:pt x="0" y="741843"/>
                  <a:pt x="0" y="636929"/>
                </a:cubicBezTo>
                <a:cubicBezTo>
                  <a:pt x="0" y="469066"/>
                  <a:pt x="136080" y="332986"/>
                  <a:pt x="303943" y="332986"/>
                </a:cubicBezTo>
                <a:cubicBezTo>
                  <a:pt x="324926" y="332986"/>
                  <a:pt x="345412" y="335112"/>
                  <a:pt x="365198" y="339161"/>
                </a:cubicBezTo>
                <a:lnTo>
                  <a:pt x="395251" y="348490"/>
                </a:lnTo>
                <a:lnTo>
                  <a:pt x="393546" y="340287"/>
                </a:lnTo>
                <a:cubicBezTo>
                  <a:pt x="393546" y="183535"/>
                  <a:pt x="524358" y="56463"/>
                  <a:pt x="685722" y="56463"/>
                </a:cubicBezTo>
                <a:cubicBezTo>
                  <a:pt x="766404" y="56463"/>
                  <a:pt x="839448" y="88231"/>
                  <a:pt x="892321" y="139593"/>
                </a:cubicBezTo>
                <a:lnTo>
                  <a:pt x="899642" y="150140"/>
                </a:lnTo>
                <a:lnTo>
                  <a:pt x="984734" y="72822"/>
                </a:lnTo>
                <a:cubicBezTo>
                  <a:pt x="1052787" y="26846"/>
                  <a:pt x="1134826" y="0"/>
                  <a:pt x="1223135" y="0"/>
                </a:cubicBezTo>
                <a:close/>
              </a:path>
            </a:pathLst>
          </a:custGeom>
          <a:solidFill>
            <a:srgbClr val="F480B1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14" name="Nhạc chuông TikTok Dễ Thương">
            <a:hlinkClick r:id="" action="ppaction://media"/>
            <a:extLst>
              <a:ext uri="{FF2B5EF4-FFF2-40B4-BE49-F238E27FC236}">
                <a16:creationId xmlns:a16="http://schemas.microsoft.com/office/drawing/2014/main" id="{90C55634-B1BC-4063-9369-FD70013ED6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219179" y="-3885358"/>
            <a:ext cx="2489113" cy="2489113"/>
          </a:xfrm>
          <a:prstGeom prst="rect">
            <a:avLst/>
          </a:prstGeom>
        </p:spPr>
      </p:pic>
      <p:pic>
        <p:nvPicPr>
          <p:cNvPr id="48" name="Picture 47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034F6B1F-505D-4DE7-905A-AE8019FF9B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406" b="95313" l="10000" r="90000">
                        <a14:foregroundMark x1="43594" y1="6563" x2="43594" y2="6563"/>
                        <a14:foregroundMark x1="29688" y1="88906" x2="29688" y2="88906"/>
                        <a14:foregroundMark x1="28594" y1="95313" x2="28594" y2="95313"/>
                        <a14:foregroundMark x1="76563" y1="43906" x2="76563" y2="43906"/>
                        <a14:foregroundMark x1="45469" y1="1406" x2="45469" y2="1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198" y="3367793"/>
            <a:ext cx="2678819" cy="267881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170567D-C787-40D5-9B97-D401C19A9E1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38DAA9D-8E60-43B8-86D2-754FD37ABD0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858FAE5-8801-4D19-B2B1-AEF69CB6BBB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CE1EF13-8BBF-454D-8973-05AD751B7E7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0F385C6-6F6B-4E01-8E97-9F30EC99AF4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pic>
        <p:nvPicPr>
          <p:cNvPr id="55" name="Picture 5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A72A8DBC-FC66-4609-819D-ABE8F75AA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167" b="95250" l="10000" r="90000">
                        <a14:foregroundMark x1="16000" y1="73333" x2="25583" y2="75333"/>
                        <a14:foregroundMark x1="76417" y1="70750" x2="83833" y2="71750"/>
                        <a14:foregroundMark x1="66750" y1="92417" x2="63000" y2="95333"/>
                        <a14:foregroundMark x1="40000" y1="94833" x2="44083" y2="95333"/>
                        <a14:foregroundMark x1="33250" y1="37750" x2="41833" y2="38583"/>
                        <a14:foregroundMark x1="58833" y1="36917" x2="59833" y2="45583"/>
                        <a14:foregroundMark x1="52750" y1="33333" x2="52750" y2="33333"/>
                        <a14:foregroundMark x1="47083" y1="34750" x2="47083" y2="34750"/>
                        <a14:foregroundMark x1="54250" y1="32333" x2="52917" y2="36250"/>
                        <a14:foregroundMark x1="46750" y1="33833" x2="46583" y2="34500"/>
                        <a14:foregroundMark x1="34083" y1="36917" x2="43083" y2="40333"/>
                        <a14:foregroundMark x1="60667" y1="39417" x2="60667" y2="48833"/>
                        <a14:foregroundMark x1="60667" y1="48833" x2="63917" y2="55167"/>
                        <a14:foregroundMark x1="61500" y1="45417" x2="63583" y2="53000"/>
                        <a14:foregroundMark x1="61667" y1="43667" x2="64583" y2="56583"/>
                        <a14:foregroundMark x1="62667" y1="43500" x2="65417" y2="56583"/>
                        <a14:foregroundMark x1="43417" y1="38917" x2="43417" y2="38917"/>
                        <a14:foregroundMark x1="32917" y1="35917" x2="32917" y2="35917"/>
                        <a14:foregroundMark x1="31583" y1="36083" x2="32917" y2="37917"/>
                        <a14:foregroundMark x1="54583" y1="8167" x2="54583" y2="8167"/>
                        <a14:foregroundMark x1="74583" y1="68750" x2="87250" y2="68750"/>
                        <a14:foregroundMark x1="18833" y1="36750" x2="18833" y2="36750"/>
                        <a14:foregroundMark x1="19833" y1="37417" x2="19833" y2="70417"/>
                        <a14:foregroundMark x1="20500" y1="38083" x2="23917" y2="69583"/>
                        <a14:foregroundMark x1="19333" y1="38583" x2="13333" y2="67333"/>
                        <a14:foregroundMark x1="13333" y1="67333" x2="13917" y2="69417"/>
                        <a14:foregroundMark x1="20000" y1="46583" x2="16833" y2="68250"/>
                        <a14:foregroundMark x1="16833" y1="68250" x2="17000" y2="68583"/>
                        <a14:foregroundMark x1="13250" y1="68583" x2="12917" y2="69417"/>
                        <a14:foregroundMark x1="82333" y1="34167" x2="80000" y2="64500"/>
                        <a14:foregroundMark x1="82333" y1="36250" x2="82333" y2="36250"/>
                        <a14:foregroundMark x1="82333" y1="35917" x2="86417" y2="67750"/>
                        <a14:foregroundMark x1="85917" y1="65667" x2="85917" y2="65667"/>
                        <a14:foregroundMark x1="85583" y1="60250" x2="85583" y2="60250"/>
                        <a14:foregroundMark x1="84000" y1="43167" x2="84000" y2="43167"/>
                        <a14:foregroundMark x1="84000" y1="36750" x2="84000" y2="36750"/>
                        <a14:foregroundMark x1="87083" y1="66333" x2="87083" y2="66333"/>
                        <a14:foregroundMark x1="78250" y1="65833" x2="78250" y2="65833"/>
                        <a14:foregroundMark x1="87417" y1="65500" x2="87917" y2="66000"/>
                        <a14:foregroundMark x1="64917" y1="91250" x2="62000" y2="94500"/>
                        <a14:foregroundMark x1="42750" y1="92250" x2="40833" y2="93667"/>
                        <a14:foregroundMark x1="45583" y1="95000" x2="45583" y2="95000"/>
                        <a14:foregroundMark x1="14083" y1="73500" x2="14417" y2="7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302" y="3213803"/>
            <a:ext cx="3774017" cy="351169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30D4E9B-454A-47A8-9634-7DE7BAE022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422" y="5224374"/>
            <a:ext cx="2348409" cy="16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86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0537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7" presetClass="emph" presetSubtype="0" repeatCount="indefinite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8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9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10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1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7" presetClass="emph" presetSubtype="0" repeatCount="indefinite" fill="remove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3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4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15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7" presetClass="emph" presetSubtype="0" repeatCount="indefinite" fill="remove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8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9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20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7" presetClass="emph" presetSubtype="0" repeatCount="indefinite" fill="remove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3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25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7" presetClass="emph" presetSubtype="0" repeatCount="indefinite" fill="remove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8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9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30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27" presetClass="emph" presetSubtype="0" repeatCount="indefinite" fill="remove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3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4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35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7" presetClass="emph" presetSubtype="0" repeatCount="indefinite" fill="remove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8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9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40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35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1.11111E-6 L -0.35494 1.11111E-6 " pathEditMode="relative" rAng="0" ptsTypes="AA">
                                          <p:cBhvr>
                                            <p:cTn id="43" dur="30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4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63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112E-17 2.22222E-6 L 0.36862 2.22222E-6 " pathEditMode="relative" rAng="0" ptsTypes="AA">
                                          <p:cBhvr>
                                            <p:cTn id="45" dur="5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3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0 L 0.36862 0 " pathEditMode="relative" rAng="0" ptsTypes="AA">
                                          <p:cBhvr>
                                            <p:cTn id="47" dur="50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35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4.81481E-6 L -0.3655 4.81481E-6 " pathEditMode="relative" rAng="0" ptsTypes="AA">
                                          <p:cBhvr>
                                            <p:cTn id="49" dur="5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8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6 L 0.36862 3.7037E-6 " pathEditMode="relative" rAng="0" ptsTypes="AA">
                                          <p:cBhvr>
                                            <p:cTn id="51" dur="5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2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4" fill="hold" grpId="0" nodeType="click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6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7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6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8" dur="1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9" dur="1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8" presetClass="emph" presetSubtype="0" fill="hold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8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5" dur="1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6" presetID="8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7" dur="1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8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9" dur="17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1" dur="1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3" dur="175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2" presetClass="entr" presetSubtype="1" fill="hold" grpId="0" nodeType="clickEffect" p14:presetBounceEnd="66667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8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9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5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-2.96296E-6 L -0.35495 -2.96296E-6 " pathEditMode="relative" rAng="0" ptsTypes="AA">
                                          <p:cBhvr>
                                            <p:cTn id="106" dur="3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4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87" grpId="0" animBg="1"/>
          <p:bldP spid="89" grpId="0" animBg="1"/>
          <p:bldP spid="88" grpId="0"/>
          <p:bldP spid="128" grpId="0" animBg="1"/>
          <p:bldP spid="129" grpId="0" animBg="1"/>
          <p:bldP spid="136" grpId="0" animBg="1"/>
          <p:bldP spid="4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40" grpId="0" animBg="1"/>
          <p:bldP spid="66" grpId="0" animBg="1"/>
          <p:bldP spid="67" grpId="0" animBg="1"/>
          <p:bldP spid="91" grpId="0"/>
          <p:bldP spid="7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0537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7" presetClass="emph" presetSubtype="0" repeatCount="indefinite" fill="remove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8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9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10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1" dur="1500" autoRev="1" fill="remove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7" presetClass="emph" presetSubtype="0" repeatCount="indefinite" fill="remove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3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4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15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" dur="1500" autoRev="1" fill="remove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27" presetClass="emph" presetSubtype="0" repeatCount="indefinite" fill="remove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18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9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20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1" dur="1500" autoRev="1" fill="remove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7" presetClass="emph" presetSubtype="0" repeatCount="indefinite" fill="remove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3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25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" dur="1250" autoRev="1" fill="remov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27" presetClass="emph" presetSubtype="0" repeatCount="indefinite" fill="remove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28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9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30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1" dur="1500" autoRev="1" fill="remove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2" presetID="27" presetClass="emph" presetSubtype="0" repeatCount="indefinite" fill="remove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3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4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35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6" dur="1500" autoRev="1" fill="remove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7" presetClass="emph" presetSubtype="0" repeatCount="indefinite" fill="remove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8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9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000000"/>
                                          </p:to>
                                        </p:animClr>
                                        <p:set>
                                          <p:cBhvr>
                                            <p:cTn id="40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41" dur="1500" autoRev="1" fill="remove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35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1.11111E-6 L -0.35494 1.11111E-6 " pathEditMode="relative" rAng="0" ptsTypes="AA">
                                          <p:cBhvr>
                                            <p:cTn id="43" dur="30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4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63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112E-17 2.22222E-6 L 0.36862 2.22222E-6 " pathEditMode="relative" rAng="0" ptsTypes="AA">
                                          <p:cBhvr>
                                            <p:cTn id="45" dur="5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3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0 L 0.36862 0 " pathEditMode="relative" rAng="0" ptsTypes="AA">
                                          <p:cBhvr>
                                            <p:cTn id="47" dur="50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35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125E-6 4.81481E-6 L -0.3655 4.81481E-6 " pathEditMode="relative" rAng="0" ptsTypes="AA">
                                          <p:cBhvr>
                                            <p:cTn id="49" dur="5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28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6 L 0.36862 3.7037E-6 " pathEditMode="relative" rAng="0" ptsTypes="AA">
                                          <p:cBhvr>
                                            <p:cTn id="51" dur="5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2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6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8" presetClass="emph" presetSubtype="0" fill="hold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3" dur="1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4" presetID="8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5" dur="1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6" presetID="8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7" dur="1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8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89" dur="175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0" presetID="8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1" dur="1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93" dur="175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5" presetClass="pat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9167E-6 2.77556E-17 L -0.35495 2.77556E-17 " pathEditMode="relative" rAng="0" ptsTypes="AA">
                                          <p:cBhvr>
                                            <p:cTn id="106" dur="3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74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0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87" grpId="0" animBg="1"/>
          <p:bldP spid="89" grpId="0" animBg="1"/>
          <p:bldP spid="88" grpId="0"/>
          <p:bldP spid="128" grpId="0" animBg="1"/>
          <p:bldP spid="129" grpId="0" animBg="1"/>
          <p:bldP spid="136" grpId="0" animBg="1"/>
          <p:bldP spid="4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40" grpId="0" animBg="1"/>
          <p:bldP spid="66" grpId="0" animBg="1"/>
          <p:bldP spid="67" grpId="0" animBg="1"/>
          <p:bldP spid="91" grpId="0"/>
          <p:bldP spid="70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A field of yellow flowers&#10;&#10;Description automatically generated with low confidence">
            <a:extLst>
              <a:ext uri="{FF2B5EF4-FFF2-40B4-BE49-F238E27FC236}">
                <a16:creationId xmlns:a16="http://schemas.microsoft.com/office/drawing/2014/main" id="{DD4ABF23-0833-473A-AE85-A7B0425A8D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57"/>
          <a:stretch/>
        </p:blipFill>
        <p:spPr>
          <a:xfrm>
            <a:off x="0" y="544188"/>
            <a:ext cx="12192000" cy="630746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9AE945-980F-4F7A-AD0F-AF85E4330479}"/>
              </a:ext>
            </a:extLst>
          </p:cNvPr>
          <p:cNvSpPr/>
          <p:nvPr/>
        </p:nvSpPr>
        <p:spPr>
          <a:xfrm>
            <a:off x="0" y="-1"/>
            <a:ext cx="12192000" cy="11011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!!2">
            <a:extLst>
              <a:ext uri="{FF2B5EF4-FFF2-40B4-BE49-F238E27FC236}">
                <a16:creationId xmlns:a16="http://schemas.microsoft.com/office/drawing/2014/main" id="{5057733E-EFFB-441A-BCA3-A907599DF734}"/>
              </a:ext>
            </a:extLst>
          </p:cNvPr>
          <p:cNvSpPr/>
          <p:nvPr/>
        </p:nvSpPr>
        <p:spPr>
          <a:xfrm>
            <a:off x="3168159" y="1539157"/>
            <a:ext cx="8735666" cy="5193468"/>
          </a:xfrm>
          <a:custGeom>
            <a:avLst/>
            <a:gdLst>
              <a:gd name="connsiteX0" fmla="*/ 0 w 10170980"/>
              <a:gd name="connsiteY0" fmla="*/ 0 h 406309"/>
              <a:gd name="connsiteX1" fmla="*/ 10170980 w 10170980"/>
              <a:gd name="connsiteY1" fmla="*/ 0 h 406309"/>
              <a:gd name="connsiteX2" fmla="*/ 10170980 w 10170980"/>
              <a:gd name="connsiteY2" fmla="*/ 406309 h 406309"/>
              <a:gd name="connsiteX3" fmla="*/ 0 w 10170980"/>
              <a:gd name="connsiteY3" fmla="*/ 406309 h 40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70980" h="406309">
                <a:moveTo>
                  <a:pt x="0" y="0"/>
                </a:moveTo>
                <a:lnTo>
                  <a:pt x="10170980" y="0"/>
                </a:lnTo>
                <a:lnTo>
                  <a:pt x="10170980" y="406309"/>
                </a:lnTo>
                <a:lnTo>
                  <a:pt x="0" y="406309"/>
                </a:lnTo>
                <a:close/>
              </a:path>
            </a:pathLst>
          </a:custGeom>
          <a:solidFill>
            <a:srgbClr val="FEE9B9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E728F-7B05-4ACF-9147-146D12986955}"/>
              </a:ext>
            </a:extLst>
          </p:cNvPr>
          <p:cNvSpPr txBox="1"/>
          <p:nvPr/>
        </p:nvSpPr>
        <p:spPr>
          <a:xfrm>
            <a:off x="670546" y="223299"/>
            <a:ext cx="4270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SVN-SAF" panose="02040603050506020204" pitchFamily="18" charset="0"/>
              </a:rPr>
              <a:t>MỤC TIÊU BÀI HỌC</a:t>
            </a:r>
            <a:endParaRPr lang="vi-VN" sz="2800" b="1" dirty="0">
              <a:solidFill>
                <a:schemeClr val="bg1"/>
              </a:solidFill>
              <a:latin typeface="Montserrat Black" panose="00000A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2094E2-7B75-4D8A-9F3C-4176A6AAD90F}"/>
              </a:ext>
            </a:extLst>
          </p:cNvPr>
          <p:cNvSpPr txBox="1"/>
          <p:nvPr/>
        </p:nvSpPr>
        <p:spPr>
          <a:xfrm>
            <a:off x="3417843" y="1858163"/>
            <a:ext cx="228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KIẾN THỨC</a:t>
            </a:r>
            <a:endParaRPr lang="vi-VN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B74342-7441-4FA6-80AB-D46969C45FB2}"/>
              </a:ext>
            </a:extLst>
          </p:cNvPr>
          <p:cNvSpPr txBox="1"/>
          <p:nvPr/>
        </p:nvSpPr>
        <p:spPr>
          <a:xfrm>
            <a:off x="6790547" y="2210063"/>
            <a:ext cx="1786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KĨ NĂNG</a:t>
            </a:r>
            <a:endParaRPr lang="vi-VN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B6961E-966D-453A-82D5-D770AF7FE864}"/>
              </a:ext>
            </a:extLst>
          </p:cNvPr>
          <p:cNvSpPr txBox="1"/>
          <p:nvPr/>
        </p:nvSpPr>
        <p:spPr>
          <a:xfrm>
            <a:off x="9311343" y="2599644"/>
            <a:ext cx="1786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gdbvmt</a:t>
            </a:r>
            <a:endParaRPr lang="vi-VN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4CD498-AC95-4CBC-A9A9-2B02047C9275}"/>
              </a:ext>
            </a:extLst>
          </p:cNvPr>
          <p:cNvCxnSpPr>
            <a:cxnSpLocks/>
          </p:cNvCxnSpPr>
          <p:nvPr/>
        </p:nvCxnSpPr>
        <p:spPr>
          <a:xfrm flipV="1">
            <a:off x="5881535" y="2233616"/>
            <a:ext cx="0" cy="4483532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508C76-8D7B-4300-A58C-EDBFB5220028}"/>
              </a:ext>
            </a:extLst>
          </p:cNvPr>
          <p:cNvCxnSpPr>
            <a:cxnSpLocks/>
          </p:cNvCxnSpPr>
          <p:nvPr/>
        </p:nvCxnSpPr>
        <p:spPr>
          <a:xfrm flipV="1">
            <a:off x="9136684" y="2386287"/>
            <a:ext cx="0" cy="4292791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DC8A29B3-2C85-496F-BAEE-04ABD318D123}"/>
              </a:ext>
            </a:extLst>
          </p:cNvPr>
          <p:cNvSpPr/>
          <p:nvPr/>
        </p:nvSpPr>
        <p:spPr>
          <a:xfrm>
            <a:off x="759218" y="6237209"/>
            <a:ext cx="1879604" cy="271763"/>
          </a:xfrm>
          <a:prstGeom prst="ellipse">
            <a:avLst/>
          </a:prstGeom>
          <a:solidFill>
            <a:schemeClr val="tx1">
              <a:lumMod val="95000"/>
              <a:lumOff val="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!!6">
            <a:extLst>
              <a:ext uri="{FF2B5EF4-FFF2-40B4-BE49-F238E27FC236}">
                <a16:creationId xmlns:a16="http://schemas.microsoft.com/office/drawing/2014/main" id="{3B1A8C48-9B71-4204-A454-2D927F01C97B}"/>
              </a:ext>
            </a:extLst>
          </p:cNvPr>
          <p:cNvSpPr/>
          <p:nvPr/>
        </p:nvSpPr>
        <p:spPr>
          <a:xfrm>
            <a:off x="-10848071" y="1365249"/>
            <a:ext cx="10450286" cy="5486400"/>
          </a:xfrm>
          <a:custGeom>
            <a:avLst/>
            <a:gdLst/>
            <a:ahLst/>
            <a:cxnLst/>
            <a:rect l="l" t="t" r="r" b="b"/>
            <a:pathLst>
              <a:path w="10450286" h="5486400">
                <a:moveTo>
                  <a:pt x="0" y="0"/>
                </a:moveTo>
                <a:lnTo>
                  <a:pt x="272861" y="0"/>
                </a:lnTo>
                <a:lnTo>
                  <a:pt x="296961" y="33157"/>
                </a:lnTo>
                <a:cubicBezTo>
                  <a:pt x="296663" y="38217"/>
                  <a:pt x="296440" y="43166"/>
                  <a:pt x="296291" y="48003"/>
                </a:cubicBezTo>
                <a:cubicBezTo>
                  <a:pt x="296143" y="52840"/>
                  <a:pt x="296068" y="57640"/>
                  <a:pt x="296068" y="62402"/>
                </a:cubicBezTo>
                <a:cubicBezTo>
                  <a:pt x="295622" y="76243"/>
                  <a:pt x="294915" y="89600"/>
                  <a:pt x="293947" y="102474"/>
                </a:cubicBezTo>
                <a:cubicBezTo>
                  <a:pt x="292980" y="115348"/>
                  <a:pt x="292050" y="126919"/>
                  <a:pt x="291157" y="137188"/>
                </a:cubicBezTo>
                <a:cubicBezTo>
                  <a:pt x="290115" y="149094"/>
                  <a:pt x="288999" y="160405"/>
                  <a:pt x="287808" y="171121"/>
                </a:cubicBezTo>
                <a:cubicBezTo>
                  <a:pt x="286618" y="173056"/>
                  <a:pt x="286171" y="174767"/>
                  <a:pt x="286469" y="176256"/>
                </a:cubicBezTo>
                <a:cubicBezTo>
                  <a:pt x="286766" y="177595"/>
                  <a:pt x="287622" y="178786"/>
                  <a:pt x="289036" y="179827"/>
                </a:cubicBezTo>
                <a:cubicBezTo>
                  <a:pt x="290450" y="180869"/>
                  <a:pt x="293240" y="181316"/>
                  <a:pt x="297408" y="181167"/>
                </a:cubicBezTo>
                <a:cubicBezTo>
                  <a:pt x="300235" y="181018"/>
                  <a:pt x="304328" y="180795"/>
                  <a:pt x="309686" y="180497"/>
                </a:cubicBezTo>
                <a:cubicBezTo>
                  <a:pt x="315044" y="180200"/>
                  <a:pt x="320960" y="179827"/>
                  <a:pt x="327434" y="179381"/>
                </a:cubicBezTo>
                <a:cubicBezTo>
                  <a:pt x="333908" y="178934"/>
                  <a:pt x="340605" y="178339"/>
                  <a:pt x="347525" y="177595"/>
                </a:cubicBezTo>
                <a:cubicBezTo>
                  <a:pt x="354446" y="176851"/>
                  <a:pt x="360957" y="175958"/>
                  <a:pt x="367059" y="174916"/>
                </a:cubicBezTo>
                <a:cubicBezTo>
                  <a:pt x="373161" y="173874"/>
                  <a:pt x="378519" y="172684"/>
                  <a:pt x="383133" y="171344"/>
                </a:cubicBezTo>
                <a:cubicBezTo>
                  <a:pt x="387746" y="170005"/>
                  <a:pt x="390872" y="168442"/>
                  <a:pt x="392509" y="166656"/>
                </a:cubicBezTo>
                <a:cubicBezTo>
                  <a:pt x="393848" y="165317"/>
                  <a:pt x="394741" y="160815"/>
                  <a:pt x="395188" y="153150"/>
                </a:cubicBezTo>
                <a:cubicBezTo>
                  <a:pt x="395634" y="145485"/>
                  <a:pt x="395783" y="135737"/>
                  <a:pt x="395634" y="123905"/>
                </a:cubicBezTo>
                <a:cubicBezTo>
                  <a:pt x="395485" y="112073"/>
                  <a:pt x="395150" y="98679"/>
                  <a:pt x="394630" y="83722"/>
                </a:cubicBezTo>
                <a:cubicBezTo>
                  <a:pt x="394109" y="68764"/>
                  <a:pt x="393402" y="53398"/>
                  <a:pt x="392509" y="37622"/>
                </a:cubicBezTo>
                <a:lnTo>
                  <a:pt x="420521" y="0"/>
                </a:lnTo>
                <a:lnTo>
                  <a:pt x="525025" y="0"/>
                </a:lnTo>
                <a:lnTo>
                  <a:pt x="524259" y="20879"/>
                </a:lnTo>
                <a:cubicBezTo>
                  <a:pt x="524333" y="28916"/>
                  <a:pt x="524817" y="36357"/>
                  <a:pt x="525710" y="43203"/>
                </a:cubicBezTo>
                <a:cubicBezTo>
                  <a:pt x="527645" y="57640"/>
                  <a:pt x="531217" y="70885"/>
                  <a:pt x="536426" y="82940"/>
                </a:cubicBezTo>
                <a:cubicBezTo>
                  <a:pt x="541635" y="94995"/>
                  <a:pt x="548071" y="105860"/>
                  <a:pt x="555736" y="115534"/>
                </a:cubicBezTo>
                <a:cubicBezTo>
                  <a:pt x="563401" y="125208"/>
                  <a:pt x="572033" y="133691"/>
                  <a:pt x="581632" y="140983"/>
                </a:cubicBezTo>
                <a:cubicBezTo>
                  <a:pt x="591232" y="148276"/>
                  <a:pt x="601426" y="154303"/>
                  <a:pt x="612216" y="159066"/>
                </a:cubicBezTo>
                <a:cubicBezTo>
                  <a:pt x="623006" y="163828"/>
                  <a:pt x="634131" y="167363"/>
                  <a:pt x="645591" y="169670"/>
                </a:cubicBezTo>
                <a:cubicBezTo>
                  <a:pt x="657051" y="171977"/>
                  <a:pt x="668436" y="173056"/>
                  <a:pt x="679747" y="172907"/>
                </a:cubicBezTo>
                <a:cubicBezTo>
                  <a:pt x="703560" y="172460"/>
                  <a:pt x="724023" y="168107"/>
                  <a:pt x="741139" y="159847"/>
                </a:cubicBezTo>
                <a:cubicBezTo>
                  <a:pt x="758254" y="151587"/>
                  <a:pt x="772393" y="140388"/>
                  <a:pt x="783555" y="126249"/>
                </a:cubicBezTo>
                <a:cubicBezTo>
                  <a:pt x="794717" y="112111"/>
                  <a:pt x="803014" y="95591"/>
                  <a:pt x="808446" y="76690"/>
                </a:cubicBezTo>
                <a:cubicBezTo>
                  <a:pt x="813878" y="57788"/>
                  <a:pt x="816743" y="37473"/>
                  <a:pt x="817041" y="15744"/>
                </a:cubicBezTo>
                <a:lnTo>
                  <a:pt x="815454" y="0"/>
                </a:lnTo>
                <a:lnTo>
                  <a:pt x="838516" y="0"/>
                </a:lnTo>
                <a:lnTo>
                  <a:pt x="839142" y="19093"/>
                </a:lnTo>
                <a:cubicBezTo>
                  <a:pt x="839588" y="32934"/>
                  <a:pt x="840072" y="46329"/>
                  <a:pt x="840593" y="59277"/>
                </a:cubicBezTo>
                <a:cubicBezTo>
                  <a:pt x="841114" y="72225"/>
                  <a:pt x="841598" y="84317"/>
                  <a:pt x="842044" y="95554"/>
                </a:cubicBezTo>
                <a:cubicBezTo>
                  <a:pt x="842491" y="106790"/>
                  <a:pt x="842937" y="116427"/>
                  <a:pt x="843384" y="124463"/>
                </a:cubicBezTo>
                <a:cubicBezTo>
                  <a:pt x="852016" y="132947"/>
                  <a:pt x="859941" y="140165"/>
                  <a:pt x="867159" y="146118"/>
                </a:cubicBezTo>
                <a:cubicBezTo>
                  <a:pt x="874377" y="152071"/>
                  <a:pt x="881893" y="156982"/>
                  <a:pt x="889706" y="160852"/>
                </a:cubicBezTo>
                <a:cubicBezTo>
                  <a:pt x="897520" y="164721"/>
                  <a:pt x="906115" y="167624"/>
                  <a:pt x="915491" y="169558"/>
                </a:cubicBezTo>
                <a:cubicBezTo>
                  <a:pt x="924867" y="171493"/>
                  <a:pt x="936029" y="172758"/>
                  <a:pt x="948977" y="173353"/>
                </a:cubicBezTo>
                <a:cubicBezTo>
                  <a:pt x="957907" y="173800"/>
                  <a:pt x="966502" y="173391"/>
                  <a:pt x="974762" y="172126"/>
                </a:cubicBezTo>
                <a:cubicBezTo>
                  <a:pt x="983022" y="170861"/>
                  <a:pt x="990761" y="169223"/>
                  <a:pt x="997979" y="167214"/>
                </a:cubicBezTo>
                <a:cubicBezTo>
                  <a:pt x="1005197" y="165205"/>
                  <a:pt x="1011745" y="162935"/>
                  <a:pt x="1017624" y="160405"/>
                </a:cubicBezTo>
                <a:cubicBezTo>
                  <a:pt x="1023503" y="157875"/>
                  <a:pt x="1028563" y="155531"/>
                  <a:pt x="1032805" y="153373"/>
                </a:cubicBezTo>
                <a:cubicBezTo>
                  <a:pt x="1037046" y="151215"/>
                  <a:pt x="1040320" y="149392"/>
                  <a:pt x="1042627" y="147904"/>
                </a:cubicBezTo>
                <a:cubicBezTo>
                  <a:pt x="1044934" y="146416"/>
                  <a:pt x="1046162" y="145746"/>
                  <a:pt x="1046311" y="145895"/>
                </a:cubicBezTo>
                <a:cubicBezTo>
                  <a:pt x="1047204" y="146192"/>
                  <a:pt x="1047725" y="149132"/>
                  <a:pt x="1047873" y="154713"/>
                </a:cubicBezTo>
                <a:cubicBezTo>
                  <a:pt x="1048022" y="160294"/>
                  <a:pt x="1048692" y="168665"/>
                  <a:pt x="1049883" y="179827"/>
                </a:cubicBezTo>
                <a:cubicBezTo>
                  <a:pt x="1050031" y="181018"/>
                  <a:pt x="1051408" y="181651"/>
                  <a:pt x="1054013" y="181725"/>
                </a:cubicBezTo>
                <a:cubicBezTo>
                  <a:pt x="1056617" y="181799"/>
                  <a:pt x="1059854" y="181576"/>
                  <a:pt x="1063724" y="181055"/>
                </a:cubicBezTo>
                <a:cubicBezTo>
                  <a:pt x="1067593" y="180534"/>
                  <a:pt x="1071872" y="179790"/>
                  <a:pt x="1076560" y="178823"/>
                </a:cubicBezTo>
                <a:cubicBezTo>
                  <a:pt x="1081248" y="177855"/>
                  <a:pt x="1085713" y="176814"/>
                  <a:pt x="1089955" y="175697"/>
                </a:cubicBezTo>
                <a:cubicBezTo>
                  <a:pt x="1094196" y="174581"/>
                  <a:pt x="1097954" y="173502"/>
                  <a:pt x="1101228" y="172460"/>
                </a:cubicBezTo>
                <a:cubicBezTo>
                  <a:pt x="1104503" y="171419"/>
                  <a:pt x="1106735" y="170675"/>
                  <a:pt x="1107926" y="170228"/>
                </a:cubicBezTo>
                <a:cubicBezTo>
                  <a:pt x="1111944" y="168442"/>
                  <a:pt x="1114772" y="165503"/>
                  <a:pt x="1116409" y="161410"/>
                </a:cubicBezTo>
                <a:cubicBezTo>
                  <a:pt x="1118046" y="157317"/>
                  <a:pt x="1119013" y="152815"/>
                  <a:pt x="1119311" y="147904"/>
                </a:cubicBezTo>
                <a:cubicBezTo>
                  <a:pt x="1119609" y="142992"/>
                  <a:pt x="1119497" y="137970"/>
                  <a:pt x="1118976" y="132835"/>
                </a:cubicBezTo>
                <a:cubicBezTo>
                  <a:pt x="1118455" y="127700"/>
                  <a:pt x="1117971" y="123273"/>
                  <a:pt x="1117525" y="119552"/>
                </a:cubicBezTo>
                <a:lnTo>
                  <a:pt x="1106460" y="0"/>
                </a:lnTo>
                <a:lnTo>
                  <a:pt x="1147569" y="0"/>
                </a:lnTo>
                <a:lnTo>
                  <a:pt x="1144388" y="168442"/>
                </a:lnTo>
                <a:cubicBezTo>
                  <a:pt x="1152276" y="170079"/>
                  <a:pt x="1160983" y="171158"/>
                  <a:pt x="1170508" y="171679"/>
                </a:cubicBezTo>
                <a:cubicBezTo>
                  <a:pt x="1180033" y="172200"/>
                  <a:pt x="1189781" y="172460"/>
                  <a:pt x="1199753" y="172460"/>
                </a:cubicBezTo>
                <a:cubicBezTo>
                  <a:pt x="1209724" y="172460"/>
                  <a:pt x="1219621" y="172237"/>
                  <a:pt x="1229444" y="171791"/>
                </a:cubicBezTo>
                <a:cubicBezTo>
                  <a:pt x="1239267" y="171344"/>
                  <a:pt x="1248568" y="170823"/>
                  <a:pt x="1257349" y="170228"/>
                </a:cubicBezTo>
                <a:cubicBezTo>
                  <a:pt x="1256456" y="162191"/>
                  <a:pt x="1255675" y="153745"/>
                  <a:pt x="1255005" y="144890"/>
                </a:cubicBezTo>
                <a:cubicBezTo>
                  <a:pt x="1254335" y="136035"/>
                  <a:pt x="1253554" y="127142"/>
                  <a:pt x="1252661" y="118213"/>
                </a:cubicBezTo>
                <a:cubicBezTo>
                  <a:pt x="1251768" y="109283"/>
                  <a:pt x="1250689" y="100502"/>
                  <a:pt x="1249424" y="91870"/>
                </a:cubicBezTo>
                <a:cubicBezTo>
                  <a:pt x="1248159" y="83238"/>
                  <a:pt x="1246410" y="75052"/>
                  <a:pt x="1244178" y="67313"/>
                </a:cubicBezTo>
                <a:cubicBezTo>
                  <a:pt x="1244178" y="66123"/>
                  <a:pt x="1245554" y="67053"/>
                  <a:pt x="1248308" y="70104"/>
                </a:cubicBezTo>
                <a:cubicBezTo>
                  <a:pt x="1251061" y="73155"/>
                  <a:pt x="1254782" y="77583"/>
                  <a:pt x="1259470" y="83387"/>
                </a:cubicBezTo>
                <a:cubicBezTo>
                  <a:pt x="1264158" y="89191"/>
                  <a:pt x="1269553" y="96037"/>
                  <a:pt x="1275655" y="103925"/>
                </a:cubicBezTo>
                <a:cubicBezTo>
                  <a:pt x="1281757" y="111813"/>
                  <a:pt x="1288082" y="119924"/>
                  <a:pt x="1294631" y="128259"/>
                </a:cubicBezTo>
                <a:cubicBezTo>
                  <a:pt x="1301179" y="136593"/>
                  <a:pt x="1307727" y="144890"/>
                  <a:pt x="1314276" y="153150"/>
                </a:cubicBezTo>
                <a:cubicBezTo>
                  <a:pt x="1320824" y="161410"/>
                  <a:pt x="1327001" y="168814"/>
                  <a:pt x="1332805" y="175363"/>
                </a:cubicBezTo>
                <a:cubicBezTo>
                  <a:pt x="1340098" y="174470"/>
                  <a:pt x="1348320" y="172870"/>
                  <a:pt x="1357473" y="170563"/>
                </a:cubicBezTo>
                <a:cubicBezTo>
                  <a:pt x="1366626" y="168256"/>
                  <a:pt x="1375556" y="165503"/>
                  <a:pt x="1384262" y="162303"/>
                </a:cubicBezTo>
                <a:cubicBezTo>
                  <a:pt x="1392969" y="159103"/>
                  <a:pt x="1400782" y="155531"/>
                  <a:pt x="1407703" y="151587"/>
                </a:cubicBezTo>
                <a:cubicBezTo>
                  <a:pt x="1414623" y="147643"/>
                  <a:pt x="1419497" y="143513"/>
                  <a:pt x="1422325" y="139197"/>
                </a:cubicBezTo>
                <a:cubicBezTo>
                  <a:pt x="1402084" y="119701"/>
                  <a:pt x="1381174" y="100502"/>
                  <a:pt x="1359594" y="81601"/>
                </a:cubicBezTo>
                <a:cubicBezTo>
                  <a:pt x="1338014" y="62700"/>
                  <a:pt x="1317029" y="43501"/>
                  <a:pt x="1296640" y="24004"/>
                </a:cubicBezTo>
                <a:cubicBezTo>
                  <a:pt x="1307802" y="22665"/>
                  <a:pt x="1318071" y="19242"/>
                  <a:pt x="1327447" y="13735"/>
                </a:cubicBezTo>
                <a:lnTo>
                  <a:pt x="1343483" y="0"/>
                </a:lnTo>
                <a:lnTo>
                  <a:pt x="1603347" y="0"/>
                </a:lnTo>
                <a:lnTo>
                  <a:pt x="1602816" y="16526"/>
                </a:lnTo>
                <a:cubicBezTo>
                  <a:pt x="1602296" y="31334"/>
                  <a:pt x="1601886" y="45659"/>
                  <a:pt x="1601589" y="59500"/>
                </a:cubicBezTo>
                <a:cubicBezTo>
                  <a:pt x="1601142" y="73341"/>
                  <a:pt x="1600435" y="86735"/>
                  <a:pt x="1599468" y="99684"/>
                </a:cubicBezTo>
                <a:cubicBezTo>
                  <a:pt x="1598500" y="112632"/>
                  <a:pt x="1597570" y="124240"/>
                  <a:pt x="1596677" y="134509"/>
                </a:cubicBezTo>
                <a:cubicBezTo>
                  <a:pt x="1595635" y="146416"/>
                  <a:pt x="1594519" y="157726"/>
                  <a:pt x="1593329" y="168442"/>
                </a:cubicBezTo>
                <a:cubicBezTo>
                  <a:pt x="1592138" y="170377"/>
                  <a:pt x="1591692" y="172088"/>
                  <a:pt x="1591989" y="173577"/>
                </a:cubicBezTo>
                <a:cubicBezTo>
                  <a:pt x="1592287" y="174916"/>
                  <a:pt x="1593143" y="176107"/>
                  <a:pt x="1594556" y="177149"/>
                </a:cubicBezTo>
                <a:cubicBezTo>
                  <a:pt x="1595970" y="178190"/>
                  <a:pt x="1598761" y="178637"/>
                  <a:pt x="1602928" y="178488"/>
                </a:cubicBezTo>
                <a:cubicBezTo>
                  <a:pt x="1605756" y="178339"/>
                  <a:pt x="1609849" y="178116"/>
                  <a:pt x="1615206" y="177818"/>
                </a:cubicBezTo>
                <a:cubicBezTo>
                  <a:pt x="1620564" y="177521"/>
                  <a:pt x="1626480" y="177111"/>
                  <a:pt x="1632954" y="176590"/>
                </a:cubicBezTo>
                <a:cubicBezTo>
                  <a:pt x="1639428" y="176070"/>
                  <a:pt x="1646125" y="175437"/>
                  <a:pt x="1653046" y="174693"/>
                </a:cubicBezTo>
                <a:cubicBezTo>
                  <a:pt x="1659966" y="173949"/>
                  <a:pt x="1666478" y="173056"/>
                  <a:pt x="1672580" y="172014"/>
                </a:cubicBezTo>
                <a:cubicBezTo>
                  <a:pt x="1678682" y="170972"/>
                  <a:pt x="1684039" y="169782"/>
                  <a:pt x="1688653" y="168442"/>
                </a:cubicBezTo>
                <a:cubicBezTo>
                  <a:pt x="1693267" y="167103"/>
                  <a:pt x="1696392" y="165540"/>
                  <a:pt x="1698029" y="163754"/>
                </a:cubicBezTo>
                <a:cubicBezTo>
                  <a:pt x="1699220" y="162563"/>
                  <a:pt x="1700038" y="158768"/>
                  <a:pt x="1700485" y="152369"/>
                </a:cubicBezTo>
                <a:cubicBezTo>
                  <a:pt x="1700931" y="145969"/>
                  <a:pt x="1701155" y="137746"/>
                  <a:pt x="1701155" y="127700"/>
                </a:cubicBezTo>
                <a:cubicBezTo>
                  <a:pt x="1701155" y="117655"/>
                  <a:pt x="1700931" y="106195"/>
                  <a:pt x="1700485" y="93321"/>
                </a:cubicBezTo>
                <a:cubicBezTo>
                  <a:pt x="1700038" y="80447"/>
                  <a:pt x="1699480" y="67016"/>
                  <a:pt x="1698811" y="53026"/>
                </a:cubicBezTo>
                <a:cubicBezTo>
                  <a:pt x="1698141" y="39036"/>
                  <a:pt x="1697397" y="24860"/>
                  <a:pt x="1696578" y="10498"/>
                </a:cubicBezTo>
                <a:lnTo>
                  <a:pt x="1695977" y="0"/>
                </a:lnTo>
                <a:lnTo>
                  <a:pt x="1795181" y="0"/>
                </a:lnTo>
                <a:lnTo>
                  <a:pt x="1794507" y="8377"/>
                </a:lnTo>
                <a:cubicBezTo>
                  <a:pt x="1792498" y="34571"/>
                  <a:pt x="1790526" y="60765"/>
                  <a:pt x="1788591" y="86959"/>
                </a:cubicBezTo>
                <a:cubicBezTo>
                  <a:pt x="1786656" y="113152"/>
                  <a:pt x="1784945" y="138751"/>
                  <a:pt x="1783457" y="163754"/>
                </a:cubicBezTo>
                <a:cubicBezTo>
                  <a:pt x="1790898" y="165540"/>
                  <a:pt x="1798935" y="167177"/>
                  <a:pt x="1807567" y="168665"/>
                </a:cubicBezTo>
                <a:cubicBezTo>
                  <a:pt x="1816199" y="170154"/>
                  <a:pt x="1825166" y="171419"/>
                  <a:pt x="1834467" y="172460"/>
                </a:cubicBezTo>
                <a:cubicBezTo>
                  <a:pt x="1843769" y="173502"/>
                  <a:pt x="1853331" y="174358"/>
                  <a:pt x="1863154" y="175028"/>
                </a:cubicBezTo>
                <a:cubicBezTo>
                  <a:pt x="1872977" y="175697"/>
                  <a:pt x="1882725" y="176107"/>
                  <a:pt x="1892399" y="176256"/>
                </a:cubicBezTo>
                <a:cubicBezTo>
                  <a:pt x="1892101" y="159438"/>
                  <a:pt x="1891989" y="141727"/>
                  <a:pt x="1892064" y="123124"/>
                </a:cubicBezTo>
                <a:cubicBezTo>
                  <a:pt x="1892138" y="104520"/>
                  <a:pt x="1892287" y="85545"/>
                  <a:pt x="1892510" y="66197"/>
                </a:cubicBezTo>
                <a:cubicBezTo>
                  <a:pt x="1892734" y="46850"/>
                  <a:pt x="1892845" y="27353"/>
                  <a:pt x="1892845" y="7708"/>
                </a:cubicBezTo>
                <a:lnTo>
                  <a:pt x="1892771" y="0"/>
                </a:lnTo>
                <a:lnTo>
                  <a:pt x="1984347" y="0"/>
                </a:lnTo>
                <a:lnTo>
                  <a:pt x="1983816" y="16526"/>
                </a:lnTo>
                <a:cubicBezTo>
                  <a:pt x="1983296" y="31334"/>
                  <a:pt x="1982886" y="45659"/>
                  <a:pt x="1982589" y="59500"/>
                </a:cubicBezTo>
                <a:cubicBezTo>
                  <a:pt x="1982142" y="73341"/>
                  <a:pt x="1981435" y="86735"/>
                  <a:pt x="1980468" y="99684"/>
                </a:cubicBezTo>
                <a:cubicBezTo>
                  <a:pt x="1979500" y="112632"/>
                  <a:pt x="1978570" y="124240"/>
                  <a:pt x="1977677" y="134509"/>
                </a:cubicBezTo>
                <a:cubicBezTo>
                  <a:pt x="1976635" y="146416"/>
                  <a:pt x="1975519" y="157726"/>
                  <a:pt x="1974329" y="168442"/>
                </a:cubicBezTo>
                <a:cubicBezTo>
                  <a:pt x="1973138" y="170377"/>
                  <a:pt x="1972692" y="172088"/>
                  <a:pt x="1972989" y="173577"/>
                </a:cubicBezTo>
                <a:cubicBezTo>
                  <a:pt x="1973287" y="174916"/>
                  <a:pt x="1974143" y="176107"/>
                  <a:pt x="1975556" y="177149"/>
                </a:cubicBezTo>
                <a:cubicBezTo>
                  <a:pt x="1976970" y="178190"/>
                  <a:pt x="1979761" y="178637"/>
                  <a:pt x="1983928" y="178488"/>
                </a:cubicBezTo>
                <a:cubicBezTo>
                  <a:pt x="1986756" y="178339"/>
                  <a:pt x="1990849" y="178116"/>
                  <a:pt x="1996206" y="177818"/>
                </a:cubicBezTo>
                <a:cubicBezTo>
                  <a:pt x="2001564" y="177521"/>
                  <a:pt x="2007480" y="177111"/>
                  <a:pt x="2013954" y="176590"/>
                </a:cubicBezTo>
                <a:cubicBezTo>
                  <a:pt x="2020428" y="176070"/>
                  <a:pt x="2027125" y="175437"/>
                  <a:pt x="2034046" y="174693"/>
                </a:cubicBezTo>
                <a:cubicBezTo>
                  <a:pt x="2040966" y="173949"/>
                  <a:pt x="2047478" y="173056"/>
                  <a:pt x="2053580" y="172014"/>
                </a:cubicBezTo>
                <a:cubicBezTo>
                  <a:pt x="2059682" y="170972"/>
                  <a:pt x="2065039" y="169782"/>
                  <a:pt x="2069653" y="168442"/>
                </a:cubicBezTo>
                <a:cubicBezTo>
                  <a:pt x="2074267" y="167103"/>
                  <a:pt x="2077392" y="165540"/>
                  <a:pt x="2079029" y="163754"/>
                </a:cubicBezTo>
                <a:cubicBezTo>
                  <a:pt x="2080220" y="162563"/>
                  <a:pt x="2081038" y="158768"/>
                  <a:pt x="2081485" y="152369"/>
                </a:cubicBezTo>
                <a:cubicBezTo>
                  <a:pt x="2081931" y="145969"/>
                  <a:pt x="2082155" y="137746"/>
                  <a:pt x="2082155" y="127700"/>
                </a:cubicBezTo>
                <a:cubicBezTo>
                  <a:pt x="2082155" y="117655"/>
                  <a:pt x="2081931" y="106195"/>
                  <a:pt x="2081485" y="93321"/>
                </a:cubicBezTo>
                <a:cubicBezTo>
                  <a:pt x="2081038" y="80447"/>
                  <a:pt x="2080480" y="67016"/>
                  <a:pt x="2079811" y="53026"/>
                </a:cubicBezTo>
                <a:cubicBezTo>
                  <a:pt x="2079141" y="39036"/>
                  <a:pt x="2078397" y="24860"/>
                  <a:pt x="2077578" y="10498"/>
                </a:cubicBezTo>
                <a:lnTo>
                  <a:pt x="2076977" y="0"/>
                </a:lnTo>
                <a:lnTo>
                  <a:pt x="2174977" y="0"/>
                </a:lnTo>
                <a:lnTo>
                  <a:pt x="2174056" y="13289"/>
                </a:lnTo>
                <a:cubicBezTo>
                  <a:pt x="2170782" y="60765"/>
                  <a:pt x="2167135" y="114120"/>
                  <a:pt x="2163117" y="173353"/>
                </a:cubicBezTo>
                <a:cubicBezTo>
                  <a:pt x="2166094" y="174098"/>
                  <a:pt x="2171340" y="174544"/>
                  <a:pt x="2178856" y="174693"/>
                </a:cubicBezTo>
                <a:cubicBezTo>
                  <a:pt x="2186372" y="174842"/>
                  <a:pt x="2195338" y="174805"/>
                  <a:pt x="2205756" y="174581"/>
                </a:cubicBezTo>
                <a:cubicBezTo>
                  <a:pt x="2216174" y="174358"/>
                  <a:pt x="2227485" y="173986"/>
                  <a:pt x="2239689" y="173465"/>
                </a:cubicBezTo>
                <a:cubicBezTo>
                  <a:pt x="2251893" y="172944"/>
                  <a:pt x="2264171" y="172386"/>
                  <a:pt x="2276524" y="171791"/>
                </a:cubicBezTo>
                <a:cubicBezTo>
                  <a:pt x="2305397" y="170302"/>
                  <a:pt x="2337246" y="168442"/>
                  <a:pt x="2372072" y="166210"/>
                </a:cubicBezTo>
                <a:cubicBezTo>
                  <a:pt x="2373262" y="163084"/>
                  <a:pt x="2374230" y="158954"/>
                  <a:pt x="2374974" y="153820"/>
                </a:cubicBezTo>
                <a:cubicBezTo>
                  <a:pt x="2375718" y="148685"/>
                  <a:pt x="2376276" y="143030"/>
                  <a:pt x="2376648" y="136853"/>
                </a:cubicBezTo>
                <a:cubicBezTo>
                  <a:pt x="2377020" y="130677"/>
                  <a:pt x="2377206" y="124277"/>
                  <a:pt x="2377206" y="117655"/>
                </a:cubicBezTo>
                <a:cubicBezTo>
                  <a:pt x="2377206" y="111032"/>
                  <a:pt x="2377095" y="104632"/>
                  <a:pt x="2376871" y="98456"/>
                </a:cubicBezTo>
                <a:cubicBezTo>
                  <a:pt x="2376648" y="92279"/>
                  <a:pt x="2376239" y="86624"/>
                  <a:pt x="2375644" y="81489"/>
                </a:cubicBezTo>
                <a:cubicBezTo>
                  <a:pt x="2375048" y="76355"/>
                  <a:pt x="2374304" y="72225"/>
                  <a:pt x="2373411" y="69099"/>
                </a:cubicBezTo>
                <a:cubicBezTo>
                  <a:pt x="2371030" y="69248"/>
                  <a:pt x="2366900" y="69769"/>
                  <a:pt x="2361021" y="70662"/>
                </a:cubicBezTo>
                <a:cubicBezTo>
                  <a:pt x="2355143" y="71555"/>
                  <a:pt x="2348520" y="72597"/>
                  <a:pt x="2341153" y="73787"/>
                </a:cubicBezTo>
                <a:cubicBezTo>
                  <a:pt x="2333786" y="74978"/>
                  <a:pt x="2326121" y="76243"/>
                  <a:pt x="2318159" y="77583"/>
                </a:cubicBezTo>
                <a:cubicBezTo>
                  <a:pt x="2310196" y="78922"/>
                  <a:pt x="2302867" y="80038"/>
                  <a:pt x="2296169" y="80931"/>
                </a:cubicBezTo>
                <a:cubicBezTo>
                  <a:pt x="2289472" y="81824"/>
                  <a:pt x="2283928" y="82457"/>
                  <a:pt x="2279538" y="82829"/>
                </a:cubicBezTo>
                <a:cubicBezTo>
                  <a:pt x="2275147" y="83201"/>
                  <a:pt x="2272803" y="82940"/>
                  <a:pt x="2272506" y="82047"/>
                </a:cubicBezTo>
                <a:cubicBezTo>
                  <a:pt x="2272357" y="81452"/>
                  <a:pt x="2272171" y="77806"/>
                  <a:pt x="2271948" y="71109"/>
                </a:cubicBezTo>
                <a:cubicBezTo>
                  <a:pt x="2271724" y="64411"/>
                  <a:pt x="2271464" y="55742"/>
                  <a:pt x="2271166" y="45101"/>
                </a:cubicBezTo>
                <a:cubicBezTo>
                  <a:pt x="2270869" y="34460"/>
                  <a:pt x="2270534" y="22442"/>
                  <a:pt x="2270162" y="9047"/>
                </a:cubicBezTo>
                <a:lnTo>
                  <a:pt x="2269916" y="0"/>
                </a:lnTo>
                <a:lnTo>
                  <a:pt x="2411193" y="0"/>
                </a:lnTo>
                <a:lnTo>
                  <a:pt x="2410395" y="9605"/>
                </a:lnTo>
                <a:cubicBezTo>
                  <a:pt x="2408311" y="34980"/>
                  <a:pt x="2406302" y="60356"/>
                  <a:pt x="2404367" y="85731"/>
                </a:cubicBezTo>
                <a:cubicBezTo>
                  <a:pt x="2402433" y="111106"/>
                  <a:pt x="2400647" y="135923"/>
                  <a:pt x="2399010" y="160182"/>
                </a:cubicBezTo>
                <a:cubicBezTo>
                  <a:pt x="2409279" y="162712"/>
                  <a:pt x="2420627" y="164796"/>
                  <a:pt x="2433054" y="166433"/>
                </a:cubicBezTo>
                <a:cubicBezTo>
                  <a:pt x="2445481" y="168070"/>
                  <a:pt x="2458355" y="169372"/>
                  <a:pt x="2471675" y="170340"/>
                </a:cubicBezTo>
                <a:cubicBezTo>
                  <a:pt x="2484995" y="171307"/>
                  <a:pt x="2498464" y="171977"/>
                  <a:pt x="2512082" y="172349"/>
                </a:cubicBezTo>
                <a:cubicBezTo>
                  <a:pt x="2525700" y="172721"/>
                  <a:pt x="2538871" y="172833"/>
                  <a:pt x="2551596" y="172684"/>
                </a:cubicBezTo>
                <a:cubicBezTo>
                  <a:pt x="2564320" y="172535"/>
                  <a:pt x="2576264" y="172200"/>
                  <a:pt x="2587426" y="171679"/>
                </a:cubicBezTo>
                <a:cubicBezTo>
                  <a:pt x="2598588" y="171158"/>
                  <a:pt x="2608485" y="170526"/>
                  <a:pt x="2617117" y="169782"/>
                </a:cubicBezTo>
                <a:cubicBezTo>
                  <a:pt x="2616968" y="165168"/>
                  <a:pt x="2617043" y="159438"/>
                  <a:pt x="2617340" y="152592"/>
                </a:cubicBezTo>
                <a:cubicBezTo>
                  <a:pt x="2617638" y="145746"/>
                  <a:pt x="2617861" y="138751"/>
                  <a:pt x="2618010" y="131607"/>
                </a:cubicBezTo>
                <a:cubicBezTo>
                  <a:pt x="2618159" y="124463"/>
                  <a:pt x="2618159" y="117617"/>
                  <a:pt x="2618010" y="111069"/>
                </a:cubicBezTo>
                <a:cubicBezTo>
                  <a:pt x="2617861" y="104520"/>
                  <a:pt x="2617266" y="99237"/>
                  <a:pt x="2616224" y="95219"/>
                </a:cubicBezTo>
                <a:cubicBezTo>
                  <a:pt x="2605360" y="97153"/>
                  <a:pt x="2595314" y="98716"/>
                  <a:pt x="2586087" y="99907"/>
                </a:cubicBezTo>
                <a:cubicBezTo>
                  <a:pt x="2576859" y="101097"/>
                  <a:pt x="2567967" y="101953"/>
                  <a:pt x="2559409" y="102474"/>
                </a:cubicBezTo>
                <a:cubicBezTo>
                  <a:pt x="2550852" y="102995"/>
                  <a:pt x="2542443" y="103255"/>
                  <a:pt x="2534183" y="103255"/>
                </a:cubicBezTo>
                <a:cubicBezTo>
                  <a:pt x="2525923" y="103255"/>
                  <a:pt x="2517254" y="103032"/>
                  <a:pt x="2508175" y="102586"/>
                </a:cubicBezTo>
                <a:cubicBezTo>
                  <a:pt x="2507431" y="97674"/>
                  <a:pt x="2506910" y="92503"/>
                  <a:pt x="2506612" y="87070"/>
                </a:cubicBezTo>
                <a:cubicBezTo>
                  <a:pt x="2506315" y="81638"/>
                  <a:pt x="2506054" y="76131"/>
                  <a:pt x="2505831" y="70550"/>
                </a:cubicBezTo>
                <a:cubicBezTo>
                  <a:pt x="2505608" y="64969"/>
                  <a:pt x="2505496" y="59426"/>
                  <a:pt x="2505496" y="53919"/>
                </a:cubicBezTo>
                <a:cubicBezTo>
                  <a:pt x="2505496" y="48412"/>
                  <a:pt x="2505496" y="43129"/>
                  <a:pt x="2505496" y="38069"/>
                </a:cubicBezTo>
                <a:cubicBezTo>
                  <a:pt x="2514128" y="38515"/>
                  <a:pt x="2522165" y="38813"/>
                  <a:pt x="2529606" y="38962"/>
                </a:cubicBezTo>
                <a:cubicBezTo>
                  <a:pt x="2537048" y="39110"/>
                  <a:pt x="2544266" y="39110"/>
                  <a:pt x="2551261" y="38962"/>
                </a:cubicBezTo>
                <a:cubicBezTo>
                  <a:pt x="2558256" y="38813"/>
                  <a:pt x="2565176" y="38552"/>
                  <a:pt x="2572022" y="38180"/>
                </a:cubicBezTo>
                <a:cubicBezTo>
                  <a:pt x="2578868" y="37808"/>
                  <a:pt x="2586087" y="37325"/>
                  <a:pt x="2593677" y="36729"/>
                </a:cubicBezTo>
                <a:cubicBezTo>
                  <a:pt x="2593826" y="33009"/>
                  <a:pt x="2594012" y="28879"/>
                  <a:pt x="2594235" y="24339"/>
                </a:cubicBezTo>
                <a:cubicBezTo>
                  <a:pt x="2594458" y="19800"/>
                  <a:pt x="2594570" y="15112"/>
                  <a:pt x="2594570" y="10275"/>
                </a:cubicBezTo>
                <a:lnTo>
                  <a:pt x="2594256" y="0"/>
                </a:lnTo>
                <a:lnTo>
                  <a:pt x="2783861" y="0"/>
                </a:lnTo>
                <a:lnTo>
                  <a:pt x="2777107" y="147011"/>
                </a:lnTo>
                <a:cubicBezTo>
                  <a:pt x="2785442" y="152220"/>
                  <a:pt x="2794223" y="156424"/>
                  <a:pt x="2803450" y="159624"/>
                </a:cubicBezTo>
                <a:cubicBezTo>
                  <a:pt x="2812677" y="162824"/>
                  <a:pt x="2821793" y="165280"/>
                  <a:pt x="2830797" y="166991"/>
                </a:cubicBezTo>
                <a:cubicBezTo>
                  <a:pt x="2839801" y="168703"/>
                  <a:pt x="2848359" y="169856"/>
                  <a:pt x="2856470" y="170451"/>
                </a:cubicBezTo>
                <a:cubicBezTo>
                  <a:pt x="2864581" y="171047"/>
                  <a:pt x="2871725" y="171381"/>
                  <a:pt x="2877901" y="171456"/>
                </a:cubicBezTo>
                <a:cubicBezTo>
                  <a:pt x="2884078" y="171530"/>
                  <a:pt x="2888989" y="171456"/>
                  <a:pt x="2892635" y="171233"/>
                </a:cubicBezTo>
                <a:cubicBezTo>
                  <a:pt x="2896282" y="171009"/>
                  <a:pt x="2898105" y="170972"/>
                  <a:pt x="2898105" y="171121"/>
                </a:cubicBezTo>
                <a:lnTo>
                  <a:pt x="2892354" y="0"/>
                </a:lnTo>
                <a:lnTo>
                  <a:pt x="10450286" y="0"/>
                </a:lnTo>
                <a:lnTo>
                  <a:pt x="10450286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 b="1" dirty="0">
              <a:pattFill prst="ltUpDiag">
                <a:fgClr>
                  <a:schemeClr val="lt1"/>
                </a:fgClr>
                <a:bgClr>
                  <a:schemeClr val="bg1"/>
                </a:bgClr>
              </a:patt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DE2F3E8-911C-4085-9AA9-BBF3CAA59FBD}"/>
              </a:ext>
            </a:extLst>
          </p:cNvPr>
          <p:cNvSpPr/>
          <p:nvPr/>
        </p:nvSpPr>
        <p:spPr>
          <a:xfrm>
            <a:off x="-10392050" y="-908081"/>
            <a:ext cx="2699199" cy="685843"/>
          </a:xfrm>
          <a:custGeom>
            <a:avLst/>
            <a:gdLst>
              <a:gd name="connsiteX0" fmla="*/ 420403 w 2699199"/>
              <a:gd name="connsiteY0" fmla="*/ 162626 h 253826"/>
              <a:gd name="connsiteX1" fmla="*/ 540440 w 2699199"/>
              <a:gd name="connsiteY1" fmla="*/ 162626 h 253826"/>
              <a:gd name="connsiteX2" fmla="*/ 539278 w 2699199"/>
              <a:gd name="connsiteY2" fmla="*/ 184510 h 253826"/>
              <a:gd name="connsiteX3" fmla="*/ 531465 w 2699199"/>
              <a:gd name="connsiteY3" fmla="*/ 206945 h 253826"/>
              <a:gd name="connsiteX4" fmla="*/ 516954 w 2699199"/>
              <a:gd name="connsiteY4" fmla="*/ 223465 h 253826"/>
              <a:gd name="connsiteX5" fmla="*/ 495746 w 2699199"/>
              <a:gd name="connsiteY5" fmla="*/ 230832 h 253826"/>
              <a:gd name="connsiteX6" fmla="*/ 493067 w 2699199"/>
              <a:gd name="connsiteY6" fmla="*/ 230721 h 253826"/>
              <a:gd name="connsiteX7" fmla="*/ 489160 w 2699199"/>
              <a:gd name="connsiteY7" fmla="*/ 230609 h 253826"/>
              <a:gd name="connsiteX8" fmla="*/ 485254 w 2699199"/>
              <a:gd name="connsiteY8" fmla="*/ 230497 h 253826"/>
              <a:gd name="connsiteX9" fmla="*/ 482575 w 2699199"/>
              <a:gd name="connsiteY9" fmla="*/ 230386 h 253826"/>
              <a:gd name="connsiteX10" fmla="*/ 460697 w 2699199"/>
              <a:gd name="connsiteY10" fmla="*/ 225028 h 253826"/>
              <a:gd name="connsiteX11" fmla="*/ 442838 w 2699199"/>
              <a:gd name="connsiteY11" fmla="*/ 212750 h 253826"/>
              <a:gd name="connsiteX12" fmla="*/ 429666 w 2699199"/>
              <a:gd name="connsiteY12" fmla="*/ 195560 h 253826"/>
              <a:gd name="connsiteX13" fmla="*/ 421853 w 2699199"/>
              <a:gd name="connsiteY13" fmla="*/ 175468 h 253826"/>
              <a:gd name="connsiteX14" fmla="*/ 1035843 w 2699199"/>
              <a:gd name="connsiteY14" fmla="*/ 67197 h 253826"/>
              <a:gd name="connsiteX15" fmla="*/ 1034504 w 2699199"/>
              <a:gd name="connsiteY15" fmla="*/ 137072 h 253826"/>
              <a:gd name="connsiteX16" fmla="*/ 1052921 w 2699199"/>
              <a:gd name="connsiteY16" fmla="*/ 134058 h 253826"/>
              <a:gd name="connsiteX17" fmla="*/ 1070446 w 2699199"/>
              <a:gd name="connsiteY17" fmla="*/ 128030 h 253826"/>
              <a:gd name="connsiteX18" fmla="*/ 1083952 w 2699199"/>
              <a:gd name="connsiteY18" fmla="*/ 118096 h 253826"/>
              <a:gd name="connsiteX19" fmla="*/ 1089868 w 2699199"/>
              <a:gd name="connsiteY19" fmla="*/ 102916 h 253826"/>
              <a:gd name="connsiteX20" fmla="*/ 1088305 w 2699199"/>
              <a:gd name="connsiteY20" fmla="*/ 88405 h 253826"/>
              <a:gd name="connsiteX21" fmla="*/ 1080269 w 2699199"/>
              <a:gd name="connsiteY21" fmla="*/ 76461 h 253826"/>
              <a:gd name="connsiteX22" fmla="*/ 1063525 w 2699199"/>
              <a:gd name="connsiteY22" fmla="*/ 68871 h 253826"/>
              <a:gd name="connsiteX23" fmla="*/ 1035843 w 2699199"/>
              <a:gd name="connsiteY23" fmla="*/ 67197 h 253826"/>
              <a:gd name="connsiteX24" fmla="*/ 683269 w 2699199"/>
              <a:gd name="connsiteY24" fmla="*/ 14734 h 253826"/>
              <a:gd name="connsiteX25" fmla="*/ 696999 w 2699199"/>
              <a:gd name="connsiteY25" fmla="*/ 14734 h 253826"/>
              <a:gd name="connsiteX26" fmla="*/ 709389 w 2699199"/>
              <a:gd name="connsiteY26" fmla="*/ 14734 h 253826"/>
              <a:gd name="connsiteX27" fmla="*/ 718318 w 2699199"/>
              <a:gd name="connsiteY27" fmla="*/ 14734 h 253826"/>
              <a:gd name="connsiteX28" fmla="*/ 720774 w 2699199"/>
              <a:gd name="connsiteY28" fmla="*/ 15627 h 253826"/>
              <a:gd name="connsiteX29" fmla="*/ 721890 w 2699199"/>
              <a:gd name="connsiteY29" fmla="*/ 17859 h 253826"/>
              <a:gd name="connsiteX30" fmla="*/ 729883 w 2699199"/>
              <a:gd name="connsiteY30" fmla="*/ 162626 h 253826"/>
              <a:gd name="connsiteX31" fmla="*/ 832984 w 2699199"/>
              <a:gd name="connsiteY31" fmla="*/ 162626 h 253826"/>
              <a:gd name="connsiteX32" fmla="*/ 833064 w 2699199"/>
              <a:gd name="connsiteY32" fmla="*/ 164306 h 253826"/>
              <a:gd name="connsiteX33" fmla="*/ 835296 w 2699199"/>
              <a:gd name="connsiteY33" fmla="*/ 212080 h 253826"/>
              <a:gd name="connsiteX34" fmla="*/ 828711 w 2699199"/>
              <a:gd name="connsiteY34" fmla="*/ 234627 h 253826"/>
              <a:gd name="connsiteX35" fmla="*/ 810517 w 2699199"/>
              <a:gd name="connsiteY35" fmla="*/ 248915 h 253826"/>
              <a:gd name="connsiteX36" fmla="*/ 786183 w 2699199"/>
              <a:gd name="connsiteY36" fmla="*/ 253826 h 253826"/>
              <a:gd name="connsiteX37" fmla="*/ 761292 w 2699199"/>
              <a:gd name="connsiteY37" fmla="*/ 248134 h 253826"/>
              <a:gd name="connsiteX38" fmla="*/ 741311 w 2699199"/>
              <a:gd name="connsiteY38" fmla="*/ 230497 h 253826"/>
              <a:gd name="connsiteX39" fmla="*/ 731935 w 2699199"/>
              <a:gd name="connsiteY39" fmla="*/ 199802 h 253826"/>
              <a:gd name="connsiteX40" fmla="*/ 729882 w 2699199"/>
              <a:gd name="connsiteY40" fmla="*/ 162626 h 253826"/>
              <a:gd name="connsiteX41" fmla="*/ 645362 w 2699199"/>
              <a:gd name="connsiteY41" fmla="*/ 162626 h 253826"/>
              <a:gd name="connsiteX42" fmla="*/ 644649 w 2699199"/>
              <a:gd name="connsiteY42" fmla="*/ 140866 h 253826"/>
              <a:gd name="connsiteX43" fmla="*/ 643421 w 2699199"/>
              <a:gd name="connsiteY43" fmla="*/ 102468 h 253826"/>
              <a:gd name="connsiteX44" fmla="*/ 642528 w 2699199"/>
              <a:gd name="connsiteY44" fmla="*/ 69986 h 253826"/>
              <a:gd name="connsiteX45" fmla="*/ 642081 w 2699199"/>
              <a:gd name="connsiteY45" fmla="*/ 46658 h 253826"/>
              <a:gd name="connsiteX46" fmla="*/ 641970 w 2699199"/>
              <a:gd name="connsiteY46" fmla="*/ 35719 h 253826"/>
              <a:gd name="connsiteX47" fmla="*/ 643867 w 2699199"/>
              <a:gd name="connsiteY47" fmla="*/ 27459 h 253826"/>
              <a:gd name="connsiteX48" fmla="*/ 647662 w 2699199"/>
              <a:gd name="connsiteY48" fmla="*/ 21208 h 253826"/>
              <a:gd name="connsiteX49" fmla="*/ 651904 w 2699199"/>
              <a:gd name="connsiteY49" fmla="*/ 17078 h 253826"/>
              <a:gd name="connsiteX50" fmla="*/ 655587 w 2699199"/>
              <a:gd name="connsiteY50" fmla="*/ 15180 h 253826"/>
              <a:gd name="connsiteX51" fmla="*/ 660387 w 2699199"/>
              <a:gd name="connsiteY51" fmla="*/ 15069 h 253826"/>
              <a:gd name="connsiteX52" fmla="*/ 670433 w 2699199"/>
              <a:gd name="connsiteY52" fmla="*/ 14846 h 253826"/>
              <a:gd name="connsiteX53" fmla="*/ 683269 w 2699199"/>
              <a:gd name="connsiteY53" fmla="*/ 14734 h 253826"/>
              <a:gd name="connsiteX54" fmla="*/ 2418828 w 2699199"/>
              <a:gd name="connsiteY54" fmla="*/ 11386 h 253826"/>
              <a:gd name="connsiteX55" fmla="*/ 2418381 w 2699199"/>
              <a:gd name="connsiteY55" fmla="*/ 30585 h 253826"/>
              <a:gd name="connsiteX56" fmla="*/ 2417265 w 2699199"/>
              <a:gd name="connsiteY56" fmla="*/ 49226 h 253826"/>
              <a:gd name="connsiteX57" fmla="*/ 2415591 w 2699199"/>
              <a:gd name="connsiteY57" fmla="*/ 65523 h 253826"/>
              <a:gd name="connsiteX58" fmla="*/ 2413470 w 2699199"/>
              <a:gd name="connsiteY58" fmla="*/ 77689 h 253826"/>
              <a:gd name="connsiteX59" fmla="*/ 2355873 w 2699199"/>
              <a:gd name="connsiteY59" fmla="*/ 80926 h 253826"/>
              <a:gd name="connsiteX60" fmla="*/ 2309662 w 2699199"/>
              <a:gd name="connsiteY60" fmla="*/ 88182 h 253826"/>
              <a:gd name="connsiteX61" fmla="*/ 2311002 w 2699199"/>
              <a:gd name="connsiteY61" fmla="*/ 145332 h 253826"/>
              <a:gd name="connsiteX62" fmla="*/ 2346832 w 2699199"/>
              <a:gd name="connsiteY62" fmla="*/ 144997 h 253826"/>
              <a:gd name="connsiteX63" fmla="*/ 2372728 w 2699199"/>
              <a:gd name="connsiteY63" fmla="*/ 144885 h 253826"/>
              <a:gd name="connsiteX64" fmla="*/ 2389806 w 2699199"/>
              <a:gd name="connsiteY64" fmla="*/ 144773 h 253826"/>
              <a:gd name="connsiteX65" fmla="*/ 2399182 w 2699199"/>
              <a:gd name="connsiteY65" fmla="*/ 144439 h 253826"/>
              <a:gd name="connsiteX66" fmla="*/ 2400968 w 2699199"/>
              <a:gd name="connsiteY66" fmla="*/ 158280 h 253826"/>
              <a:gd name="connsiteX67" fmla="*/ 2401101 w 2699199"/>
              <a:gd name="connsiteY67" fmla="*/ 162627 h 253826"/>
              <a:gd name="connsiteX68" fmla="*/ 2218038 w 2699199"/>
              <a:gd name="connsiteY68" fmla="*/ 162627 h 253826"/>
              <a:gd name="connsiteX69" fmla="*/ 2223491 w 2699199"/>
              <a:gd name="connsiteY69" fmla="*/ 97000 h 253826"/>
              <a:gd name="connsiteX70" fmla="*/ 2229518 w 2699199"/>
              <a:gd name="connsiteY70" fmla="*/ 25227 h 253826"/>
              <a:gd name="connsiteX71" fmla="*/ 2253405 w 2699199"/>
              <a:gd name="connsiteY71" fmla="*/ 21655 h 253826"/>
              <a:gd name="connsiteX72" fmla="*/ 2283320 w 2699199"/>
              <a:gd name="connsiteY72" fmla="*/ 18307 h 253826"/>
              <a:gd name="connsiteX73" fmla="*/ 2316918 w 2699199"/>
              <a:gd name="connsiteY73" fmla="*/ 15405 h 253826"/>
              <a:gd name="connsiteX74" fmla="*/ 2352078 w 2699199"/>
              <a:gd name="connsiteY74" fmla="*/ 13172 h 253826"/>
              <a:gd name="connsiteX75" fmla="*/ 2386792 w 2699199"/>
              <a:gd name="connsiteY75" fmla="*/ 11833 h 253826"/>
              <a:gd name="connsiteX76" fmla="*/ 2418828 w 2699199"/>
              <a:gd name="connsiteY76" fmla="*/ 11386 h 253826"/>
              <a:gd name="connsiteX77" fmla="*/ 482575 w 2699199"/>
              <a:gd name="connsiteY77" fmla="*/ 10047 h 253826"/>
              <a:gd name="connsiteX78" fmla="*/ 522982 w 2699199"/>
              <a:gd name="connsiteY78" fmla="*/ 16521 h 253826"/>
              <a:gd name="connsiteX79" fmla="*/ 557696 w 2699199"/>
              <a:gd name="connsiteY79" fmla="*/ 35050 h 253826"/>
              <a:gd name="connsiteX80" fmla="*/ 585936 w 2699199"/>
              <a:gd name="connsiteY80" fmla="*/ 63067 h 253826"/>
              <a:gd name="connsiteX81" fmla="*/ 606921 w 2699199"/>
              <a:gd name="connsiteY81" fmla="*/ 98116 h 253826"/>
              <a:gd name="connsiteX82" fmla="*/ 619757 w 2699199"/>
              <a:gd name="connsiteY82" fmla="*/ 137407 h 253826"/>
              <a:gd name="connsiteX83" fmla="*/ 622300 w 2699199"/>
              <a:gd name="connsiteY83" fmla="*/ 162627 h 253826"/>
              <a:gd name="connsiteX84" fmla="*/ 540440 w 2699199"/>
              <a:gd name="connsiteY84" fmla="*/ 162627 h 253826"/>
              <a:gd name="connsiteX85" fmla="*/ 540618 w 2699199"/>
              <a:gd name="connsiteY85" fmla="*/ 159284 h 253826"/>
              <a:gd name="connsiteX86" fmla="*/ 535706 w 2699199"/>
              <a:gd name="connsiteY86" fmla="*/ 134281 h 253826"/>
              <a:gd name="connsiteX87" fmla="*/ 524656 w 2699199"/>
              <a:gd name="connsiteY87" fmla="*/ 112627 h 253826"/>
              <a:gd name="connsiteX88" fmla="*/ 507689 w 2699199"/>
              <a:gd name="connsiteY88" fmla="*/ 97446 h 253826"/>
              <a:gd name="connsiteX89" fmla="*/ 484807 w 2699199"/>
              <a:gd name="connsiteY89" fmla="*/ 91977 h 253826"/>
              <a:gd name="connsiteX90" fmla="*/ 463487 w 2699199"/>
              <a:gd name="connsiteY90" fmla="*/ 94656 h 253826"/>
              <a:gd name="connsiteX91" fmla="*/ 445628 w 2699199"/>
              <a:gd name="connsiteY91" fmla="*/ 102581 h 253826"/>
              <a:gd name="connsiteX92" fmla="*/ 431899 w 2699199"/>
              <a:gd name="connsiteY92" fmla="*/ 115306 h 253826"/>
              <a:gd name="connsiteX93" fmla="*/ 423192 w 2699199"/>
              <a:gd name="connsiteY93" fmla="*/ 132160 h 253826"/>
              <a:gd name="connsiteX94" fmla="*/ 419509 w 2699199"/>
              <a:gd name="connsiteY94" fmla="*/ 154708 h 253826"/>
              <a:gd name="connsiteX95" fmla="*/ 420403 w 2699199"/>
              <a:gd name="connsiteY95" fmla="*/ 162627 h 253826"/>
              <a:gd name="connsiteX96" fmla="*/ 331871 w 2699199"/>
              <a:gd name="connsiteY96" fmla="*/ 162627 h 253826"/>
              <a:gd name="connsiteX97" fmla="*/ 331998 w 2699199"/>
              <a:gd name="connsiteY97" fmla="*/ 159173 h 253826"/>
              <a:gd name="connsiteX98" fmla="*/ 335012 w 2699199"/>
              <a:gd name="connsiteY98" fmla="*/ 135174 h 253826"/>
              <a:gd name="connsiteX99" fmla="*/ 339923 w 2699199"/>
              <a:gd name="connsiteY99" fmla="*/ 113854 h 253826"/>
              <a:gd name="connsiteX100" fmla="*/ 359680 w 2699199"/>
              <a:gd name="connsiteY100" fmla="*/ 72331 h 253826"/>
              <a:gd name="connsiteX101" fmla="*/ 391157 w 2699199"/>
              <a:gd name="connsiteY101" fmla="*/ 39626 h 253826"/>
              <a:gd name="connsiteX102" fmla="*/ 432680 w 2699199"/>
              <a:gd name="connsiteY102" fmla="*/ 18195 h 253826"/>
              <a:gd name="connsiteX103" fmla="*/ 482575 w 2699199"/>
              <a:gd name="connsiteY103" fmla="*/ 10047 h 253826"/>
              <a:gd name="connsiteX104" fmla="*/ 1692323 w 2699199"/>
              <a:gd name="connsiteY104" fmla="*/ 9600 h 253826"/>
              <a:gd name="connsiteX105" fmla="*/ 1697011 w 2699199"/>
              <a:gd name="connsiteY105" fmla="*/ 58267 h 253826"/>
              <a:gd name="connsiteX106" fmla="*/ 1699132 w 2699199"/>
              <a:gd name="connsiteY106" fmla="*/ 112627 h 253826"/>
              <a:gd name="connsiteX107" fmla="*/ 1699616 w 2699199"/>
              <a:gd name="connsiteY107" fmla="*/ 162627 h 253826"/>
              <a:gd name="connsiteX108" fmla="*/ 1602026 w 2699199"/>
              <a:gd name="connsiteY108" fmla="*/ 162627 h 253826"/>
              <a:gd name="connsiteX109" fmla="*/ 1607603 w 2699199"/>
              <a:gd name="connsiteY109" fmla="*/ 93316 h 253826"/>
              <a:gd name="connsiteX110" fmla="*/ 1613742 w 2699199"/>
              <a:gd name="connsiteY110" fmla="*/ 19200 h 253826"/>
              <a:gd name="connsiteX111" fmla="*/ 1648233 w 2699199"/>
              <a:gd name="connsiteY111" fmla="*/ 14065 h 253826"/>
              <a:gd name="connsiteX112" fmla="*/ 1692323 w 2699199"/>
              <a:gd name="connsiteY112" fmla="*/ 9600 h 253826"/>
              <a:gd name="connsiteX113" fmla="*/ 1082055 w 2699199"/>
              <a:gd name="connsiteY113" fmla="*/ 9154 h 253826"/>
              <a:gd name="connsiteX114" fmla="*/ 1120675 w 2699199"/>
              <a:gd name="connsiteY114" fmla="*/ 14735 h 253826"/>
              <a:gd name="connsiteX115" fmla="*/ 1149697 w 2699199"/>
              <a:gd name="connsiteY115" fmla="*/ 32371 h 253826"/>
              <a:gd name="connsiteX116" fmla="*/ 1168672 w 2699199"/>
              <a:gd name="connsiteY116" fmla="*/ 60500 h 253826"/>
              <a:gd name="connsiteX117" fmla="*/ 1177156 w 2699199"/>
              <a:gd name="connsiteY117" fmla="*/ 97335 h 253826"/>
              <a:gd name="connsiteX118" fmla="*/ 1173584 w 2699199"/>
              <a:gd name="connsiteY118" fmla="*/ 128142 h 253826"/>
              <a:gd name="connsiteX119" fmla="*/ 1158403 w 2699199"/>
              <a:gd name="connsiteY119" fmla="*/ 155712 h 253826"/>
              <a:gd name="connsiteX120" fmla="*/ 1150329 w 2699199"/>
              <a:gd name="connsiteY120" fmla="*/ 162627 h 253826"/>
              <a:gd name="connsiteX121" fmla="*/ 954415 w 2699199"/>
              <a:gd name="connsiteY121" fmla="*/ 162627 h 253826"/>
              <a:gd name="connsiteX122" fmla="*/ 957262 w 2699199"/>
              <a:gd name="connsiteY122" fmla="*/ 11833 h 253826"/>
              <a:gd name="connsiteX123" fmla="*/ 827483 w 2699199"/>
              <a:gd name="connsiteY123" fmla="*/ 8260 h 253826"/>
              <a:gd name="connsiteX124" fmla="*/ 863202 w 2699199"/>
              <a:gd name="connsiteY124" fmla="*/ 8260 h 253826"/>
              <a:gd name="connsiteX125" fmla="*/ 881954 w 2699199"/>
              <a:gd name="connsiteY125" fmla="*/ 11720 h 253826"/>
              <a:gd name="connsiteX126" fmla="*/ 893786 w 2699199"/>
              <a:gd name="connsiteY126" fmla="*/ 22213 h 253826"/>
              <a:gd name="connsiteX127" fmla="*/ 900483 w 2699199"/>
              <a:gd name="connsiteY127" fmla="*/ 38621 h 253826"/>
              <a:gd name="connsiteX128" fmla="*/ 903832 w 2699199"/>
              <a:gd name="connsiteY128" fmla="*/ 60275 h 253826"/>
              <a:gd name="connsiteX129" fmla="*/ 913305 w 2699199"/>
              <a:gd name="connsiteY129" fmla="*/ 162626 h 253826"/>
              <a:gd name="connsiteX130" fmla="*/ 832984 w 2699199"/>
              <a:gd name="connsiteY130" fmla="*/ 162626 h 253826"/>
              <a:gd name="connsiteX131" fmla="*/ 830608 w 2699199"/>
              <a:gd name="connsiteY131" fmla="*/ 113072 h 253826"/>
              <a:gd name="connsiteX132" fmla="*/ 827706 w 2699199"/>
              <a:gd name="connsiteY132" fmla="*/ 62061 h 253826"/>
              <a:gd name="connsiteX133" fmla="*/ 824357 w 2699199"/>
              <a:gd name="connsiteY133" fmla="*/ 14734 h 253826"/>
              <a:gd name="connsiteX134" fmla="*/ 824581 w 2699199"/>
              <a:gd name="connsiteY134" fmla="*/ 10269 h 253826"/>
              <a:gd name="connsiteX135" fmla="*/ 827483 w 2699199"/>
              <a:gd name="connsiteY135" fmla="*/ 8260 h 253826"/>
              <a:gd name="connsiteX136" fmla="*/ 1992957 w 2699199"/>
              <a:gd name="connsiteY136" fmla="*/ 4689 h 253826"/>
              <a:gd name="connsiteX137" fmla="*/ 2015616 w 2699199"/>
              <a:gd name="connsiteY137" fmla="*/ 5136 h 253826"/>
              <a:gd name="connsiteX138" fmla="*/ 2039168 w 2699199"/>
              <a:gd name="connsiteY138" fmla="*/ 7703 h 253826"/>
              <a:gd name="connsiteX139" fmla="*/ 2058590 w 2699199"/>
              <a:gd name="connsiteY139" fmla="*/ 11498 h 253826"/>
              <a:gd name="connsiteX140" fmla="*/ 2068859 w 2699199"/>
              <a:gd name="connsiteY140" fmla="*/ 15628 h 253826"/>
              <a:gd name="connsiteX141" fmla="*/ 2070980 w 2699199"/>
              <a:gd name="connsiteY141" fmla="*/ 27013 h 253826"/>
              <a:gd name="connsiteX142" fmla="*/ 2072878 w 2699199"/>
              <a:gd name="connsiteY142" fmla="*/ 53244 h 253826"/>
              <a:gd name="connsiteX143" fmla="*/ 2074552 w 2699199"/>
              <a:gd name="connsiteY143" fmla="*/ 89409 h 253826"/>
              <a:gd name="connsiteX144" fmla="*/ 2075891 w 2699199"/>
              <a:gd name="connsiteY144" fmla="*/ 130598 h 253826"/>
              <a:gd name="connsiteX145" fmla="*/ 2076762 w 2699199"/>
              <a:gd name="connsiteY145" fmla="*/ 162627 h 253826"/>
              <a:gd name="connsiteX146" fmla="*/ 1981823 w 2699199"/>
              <a:gd name="connsiteY146" fmla="*/ 162627 h 253826"/>
              <a:gd name="connsiteX147" fmla="*/ 1983693 w 2699199"/>
              <a:gd name="connsiteY147" fmla="*/ 135621 h 253826"/>
              <a:gd name="connsiteX148" fmla="*/ 1986371 w 2699199"/>
              <a:gd name="connsiteY148" fmla="*/ 97223 h 253826"/>
              <a:gd name="connsiteX149" fmla="*/ 1988715 w 2699199"/>
              <a:gd name="connsiteY149" fmla="*/ 62732 h 253826"/>
              <a:gd name="connsiteX150" fmla="*/ 1990725 w 2699199"/>
              <a:gd name="connsiteY150" fmla="*/ 34380 h 253826"/>
              <a:gd name="connsiteX151" fmla="*/ 1992176 w 2699199"/>
              <a:gd name="connsiteY151" fmla="*/ 14400 h 253826"/>
              <a:gd name="connsiteX152" fmla="*/ 1992957 w 2699199"/>
              <a:gd name="connsiteY152" fmla="*/ 4689 h 253826"/>
              <a:gd name="connsiteX153" fmla="*/ 1945034 w 2699199"/>
              <a:gd name="connsiteY153" fmla="*/ 4688 h 253826"/>
              <a:gd name="connsiteX154" fmla="*/ 1948048 w 2699199"/>
              <a:gd name="connsiteY154" fmla="*/ 5246 h 253826"/>
              <a:gd name="connsiteX155" fmla="*/ 1948606 w 2699199"/>
              <a:gd name="connsiteY155" fmla="*/ 8260 h 253826"/>
              <a:gd name="connsiteX156" fmla="*/ 1948160 w 2699199"/>
              <a:gd name="connsiteY156" fmla="*/ 34268 h 253826"/>
              <a:gd name="connsiteX157" fmla="*/ 1947713 w 2699199"/>
              <a:gd name="connsiteY157" fmla="*/ 59829 h 253826"/>
              <a:gd name="connsiteX158" fmla="*/ 1946374 w 2699199"/>
              <a:gd name="connsiteY158" fmla="*/ 61838 h 253826"/>
              <a:gd name="connsiteX159" fmla="*/ 1880071 w 2699199"/>
              <a:gd name="connsiteY159" fmla="*/ 67642 h 253826"/>
              <a:gd name="connsiteX160" fmla="*/ 1878285 w 2699199"/>
              <a:gd name="connsiteY160" fmla="*/ 69875 h 253826"/>
              <a:gd name="connsiteX161" fmla="*/ 1879959 w 2699199"/>
              <a:gd name="connsiteY161" fmla="*/ 96552 h 253826"/>
              <a:gd name="connsiteX162" fmla="*/ 1882080 w 2699199"/>
              <a:gd name="connsiteY162" fmla="*/ 132159 h 253826"/>
              <a:gd name="connsiteX163" fmla="*/ 1883823 w 2699199"/>
              <a:gd name="connsiteY163" fmla="*/ 162626 h 253826"/>
              <a:gd name="connsiteX164" fmla="*/ 1791193 w 2699199"/>
              <a:gd name="connsiteY164" fmla="*/ 162626 h 253826"/>
              <a:gd name="connsiteX165" fmla="*/ 1792002 w 2699199"/>
              <a:gd name="connsiteY165" fmla="*/ 137406 h 253826"/>
              <a:gd name="connsiteX166" fmla="*/ 1792672 w 2699199"/>
              <a:gd name="connsiteY166" fmla="*/ 103361 h 253826"/>
              <a:gd name="connsiteX167" fmla="*/ 1792114 w 2699199"/>
              <a:gd name="connsiteY167" fmla="*/ 83716 h 253826"/>
              <a:gd name="connsiteX168" fmla="*/ 1728266 w 2699199"/>
              <a:gd name="connsiteY168" fmla="*/ 91976 h 253826"/>
              <a:gd name="connsiteX169" fmla="*/ 1725364 w 2699199"/>
              <a:gd name="connsiteY169" fmla="*/ 91418 h 253826"/>
              <a:gd name="connsiteX170" fmla="*/ 1724025 w 2699199"/>
              <a:gd name="connsiteY170" fmla="*/ 88627 h 253826"/>
              <a:gd name="connsiteX171" fmla="*/ 1732954 w 2699199"/>
              <a:gd name="connsiteY171" fmla="*/ 55029 h 253826"/>
              <a:gd name="connsiteX172" fmla="*/ 1742777 w 2699199"/>
              <a:gd name="connsiteY172" fmla="*/ 18306 h 253826"/>
              <a:gd name="connsiteX173" fmla="*/ 1746349 w 2699199"/>
              <a:gd name="connsiteY173" fmla="*/ 12725 h 253826"/>
              <a:gd name="connsiteX174" fmla="*/ 1752376 w 2699199"/>
              <a:gd name="connsiteY174" fmla="*/ 10939 h 253826"/>
              <a:gd name="connsiteX175" fmla="*/ 1800373 w 2699199"/>
              <a:gd name="connsiteY175" fmla="*/ 11497 h 253826"/>
              <a:gd name="connsiteX176" fmla="*/ 1848594 w 2699199"/>
              <a:gd name="connsiteY176" fmla="*/ 9711 h 253826"/>
              <a:gd name="connsiteX177" fmla="*/ 1896814 w 2699199"/>
              <a:gd name="connsiteY177" fmla="*/ 7032 h 253826"/>
              <a:gd name="connsiteX178" fmla="*/ 1945034 w 2699199"/>
              <a:gd name="connsiteY178" fmla="*/ 4688 h 253826"/>
              <a:gd name="connsiteX179" fmla="*/ 1564034 w 2699199"/>
              <a:gd name="connsiteY179" fmla="*/ 4688 h 253826"/>
              <a:gd name="connsiteX180" fmla="*/ 1567048 w 2699199"/>
              <a:gd name="connsiteY180" fmla="*/ 5246 h 253826"/>
              <a:gd name="connsiteX181" fmla="*/ 1567606 w 2699199"/>
              <a:gd name="connsiteY181" fmla="*/ 8260 h 253826"/>
              <a:gd name="connsiteX182" fmla="*/ 1567160 w 2699199"/>
              <a:gd name="connsiteY182" fmla="*/ 34268 h 253826"/>
              <a:gd name="connsiteX183" fmla="*/ 1566713 w 2699199"/>
              <a:gd name="connsiteY183" fmla="*/ 59829 h 253826"/>
              <a:gd name="connsiteX184" fmla="*/ 1565374 w 2699199"/>
              <a:gd name="connsiteY184" fmla="*/ 61838 h 253826"/>
              <a:gd name="connsiteX185" fmla="*/ 1499071 w 2699199"/>
              <a:gd name="connsiteY185" fmla="*/ 67642 h 253826"/>
              <a:gd name="connsiteX186" fmla="*/ 1497285 w 2699199"/>
              <a:gd name="connsiteY186" fmla="*/ 69875 h 253826"/>
              <a:gd name="connsiteX187" fmla="*/ 1498959 w 2699199"/>
              <a:gd name="connsiteY187" fmla="*/ 96552 h 253826"/>
              <a:gd name="connsiteX188" fmla="*/ 1501080 w 2699199"/>
              <a:gd name="connsiteY188" fmla="*/ 132159 h 253826"/>
              <a:gd name="connsiteX189" fmla="*/ 1502823 w 2699199"/>
              <a:gd name="connsiteY189" fmla="*/ 162626 h 253826"/>
              <a:gd name="connsiteX190" fmla="*/ 1410193 w 2699199"/>
              <a:gd name="connsiteY190" fmla="*/ 162626 h 253826"/>
              <a:gd name="connsiteX191" fmla="*/ 1411002 w 2699199"/>
              <a:gd name="connsiteY191" fmla="*/ 137406 h 253826"/>
              <a:gd name="connsiteX192" fmla="*/ 1411672 w 2699199"/>
              <a:gd name="connsiteY192" fmla="*/ 103361 h 253826"/>
              <a:gd name="connsiteX193" fmla="*/ 1411114 w 2699199"/>
              <a:gd name="connsiteY193" fmla="*/ 83716 h 253826"/>
              <a:gd name="connsiteX194" fmla="*/ 1347266 w 2699199"/>
              <a:gd name="connsiteY194" fmla="*/ 91976 h 253826"/>
              <a:gd name="connsiteX195" fmla="*/ 1344364 w 2699199"/>
              <a:gd name="connsiteY195" fmla="*/ 91418 h 253826"/>
              <a:gd name="connsiteX196" fmla="*/ 1343025 w 2699199"/>
              <a:gd name="connsiteY196" fmla="*/ 88627 h 253826"/>
              <a:gd name="connsiteX197" fmla="*/ 1351954 w 2699199"/>
              <a:gd name="connsiteY197" fmla="*/ 55029 h 253826"/>
              <a:gd name="connsiteX198" fmla="*/ 1361777 w 2699199"/>
              <a:gd name="connsiteY198" fmla="*/ 18306 h 253826"/>
              <a:gd name="connsiteX199" fmla="*/ 1365349 w 2699199"/>
              <a:gd name="connsiteY199" fmla="*/ 12725 h 253826"/>
              <a:gd name="connsiteX200" fmla="*/ 1371376 w 2699199"/>
              <a:gd name="connsiteY200" fmla="*/ 10939 h 253826"/>
              <a:gd name="connsiteX201" fmla="*/ 1419373 w 2699199"/>
              <a:gd name="connsiteY201" fmla="*/ 11497 h 253826"/>
              <a:gd name="connsiteX202" fmla="*/ 1467594 w 2699199"/>
              <a:gd name="connsiteY202" fmla="*/ 9711 h 253826"/>
              <a:gd name="connsiteX203" fmla="*/ 1515814 w 2699199"/>
              <a:gd name="connsiteY203" fmla="*/ 7032 h 253826"/>
              <a:gd name="connsiteX204" fmla="*/ 1564034 w 2699199"/>
              <a:gd name="connsiteY204" fmla="*/ 4688 h 253826"/>
              <a:gd name="connsiteX205" fmla="*/ 2665213 w 2699199"/>
              <a:gd name="connsiteY205" fmla="*/ 4018 h 253826"/>
              <a:gd name="connsiteX206" fmla="*/ 2694011 w 2699199"/>
              <a:gd name="connsiteY206" fmla="*/ 8260 h 253826"/>
              <a:gd name="connsiteX207" fmla="*/ 2699199 w 2699199"/>
              <a:gd name="connsiteY207" fmla="*/ 162626 h 253826"/>
              <a:gd name="connsiteX208" fmla="*/ 2590706 w 2699199"/>
              <a:gd name="connsiteY208" fmla="*/ 162626 h 253826"/>
              <a:gd name="connsiteX209" fmla="*/ 2593552 w 2699199"/>
              <a:gd name="connsiteY209" fmla="*/ 100682 h 253826"/>
              <a:gd name="connsiteX210" fmla="*/ 2578595 w 2699199"/>
              <a:gd name="connsiteY210" fmla="*/ 91752 h 253826"/>
              <a:gd name="connsiteX211" fmla="*/ 2567321 w 2699199"/>
              <a:gd name="connsiteY211" fmla="*/ 84944 h 253826"/>
              <a:gd name="connsiteX212" fmla="*/ 2560066 w 2699199"/>
              <a:gd name="connsiteY212" fmla="*/ 80590 h 253826"/>
              <a:gd name="connsiteX213" fmla="*/ 2559842 w 2699199"/>
              <a:gd name="connsiteY213" fmla="*/ 71661 h 253826"/>
              <a:gd name="connsiteX214" fmla="*/ 2560959 w 2699199"/>
              <a:gd name="connsiteY214" fmla="*/ 62173 h 253826"/>
              <a:gd name="connsiteX215" fmla="*/ 2564307 w 2699199"/>
              <a:gd name="connsiteY215" fmla="*/ 50676 h 253826"/>
              <a:gd name="connsiteX216" fmla="*/ 2575469 w 2699199"/>
              <a:gd name="connsiteY216" fmla="*/ 36277 h 253826"/>
              <a:gd name="connsiteX217" fmla="*/ 2598017 w 2699199"/>
              <a:gd name="connsiteY217" fmla="*/ 20538 h 253826"/>
              <a:gd name="connsiteX218" fmla="*/ 2628936 w 2699199"/>
              <a:gd name="connsiteY218" fmla="*/ 8260 h 253826"/>
              <a:gd name="connsiteX219" fmla="*/ 2665213 w 2699199"/>
              <a:gd name="connsiteY219" fmla="*/ 4018 h 253826"/>
              <a:gd name="connsiteX220" fmla="*/ 226814 w 2699199"/>
              <a:gd name="connsiteY220" fmla="*/ 0 h 253826"/>
              <a:gd name="connsiteX221" fmla="*/ 249807 w 2699199"/>
              <a:gd name="connsiteY221" fmla="*/ 5135 h 253826"/>
              <a:gd name="connsiteX222" fmla="*/ 274587 w 2699199"/>
              <a:gd name="connsiteY222" fmla="*/ 14287 h 253826"/>
              <a:gd name="connsiteX223" fmla="*/ 296353 w 2699199"/>
              <a:gd name="connsiteY223" fmla="*/ 26454 h 253826"/>
              <a:gd name="connsiteX224" fmla="*/ 310083 w 2699199"/>
              <a:gd name="connsiteY224" fmla="*/ 40630 h 253826"/>
              <a:gd name="connsiteX225" fmla="*/ 284075 w 2699199"/>
              <a:gd name="connsiteY225" fmla="*/ 80144 h 253826"/>
              <a:gd name="connsiteX226" fmla="*/ 257844 w 2699199"/>
              <a:gd name="connsiteY226" fmla="*/ 119435 h 253826"/>
              <a:gd name="connsiteX227" fmla="*/ 229939 w 2699199"/>
              <a:gd name="connsiteY227" fmla="*/ 159172 h 253826"/>
              <a:gd name="connsiteX228" fmla="*/ 227367 w 2699199"/>
              <a:gd name="connsiteY228" fmla="*/ 162626 h 253826"/>
              <a:gd name="connsiteX229" fmla="*/ 79707 w 2699199"/>
              <a:gd name="connsiteY229" fmla="*/ 162626 h 253826"/>
              <a:gd name="connsiteX230" fmla="*/ 50341 w 2699199"/>
              <a:gd name="connsiteY230" fmla="*/ 122225 h 253826"/>
              <a:gd name="connsiteX231" fmla="*/ 0 w 2699199"/>
              <a:gd name="connsiteY231" fmla="*/ 38844 h 253826"/>
              <a:gd name="connsiteX232" fmla="*/ 17859 w 2699199"/>
              <a:gd name="connsiteY232" fmla="*/ 24668 h 253826"/>
              <a:gd name="connsiteX233" fmla="*/ 40741 w 2699199"/>
              <a:gd name="connsiteY233" fmla="*/ 14734 h 253826"/>
              <a:gd name="connsiteX234" fmla="*/ 64182 w 2699199"/>
              <a:gd name="connsiteY234" fmla="*/ 8260 h 253826"/>
              <a:gd name="connsiteX235" fmla="*/ 83715 w 2699199"/>
              <a:gd name="connsiteY235" fmla="*/ 4688 h 253826"/>
              <a:gd name="connsiteX236" fmla="*/ 100124 w 2699199"/>
              <a:gd name="connsiteY236" fmla="*/ 28240 h 253826"/>
              <a:gd name="connsiteX237" fmla="*/ 118429 w 2699199"/>
              <a:gd name="connsiteY237" fmla="*/ 56369 h 253826"/>
              <a:gd name="connsiteX238" fmla="*/ 136624 w 2699199"/>
              <a:gd name="connsiteY238" fmla="*/ 85390 h 253826"/>
              <a:gd name="connsiteX239" fmla="*/ 152697 w 2699199"/>
              <a:gd name="connsiteY239" fmla="*/ 111621 h 253826"/>
              <a:gd name="connsiteX240" fmla="*/ 161515 w 2699199"/>
              <a:gd name="connsiteY240" fmla="*/ 98338 h 253826"/>
              <a:gd name="connsiteX241" fmla="*/ 173012 w 2699199"/>
              <a:gd name="connsiteY241" fmla="*/ 80814 h 253826"/>
              <a:gd name="connsiteX242" fmla="*/ 186072 w 2699199"/>
              <a:gd name="connsiteY242" fmla="*/ 60610 h 253826"/>
              <a:gd name="connsiteX243" fmla="*/ 199913 w 2699199"/>
              <a:gd name="connsiteY243" fmla="*/ 39402 h 253826"/>
              <a:gd name="connsiteX244" fmla="*/ 213754 w 2699199"/>
              <a:gd name="connsiteY244" fmla="*/ 18641 h 253826"/>
              <a:gd name="connsiteX245" fmla="*/ 226814 w 2699199"/>
              <a:gd name="connsiteY245" fmla="*/ 0 h 25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2699199" h="253826">
                <a:moveTo>
                  <a:pt x="420403" y="162626"/>
                </a:moveTo>
                <a:lnTo>
                  <a:pt x="540440" y="162626"/>
                </a:lnTo>
                <a:lnTo>
                  <a:pt x="539278" y="184510"/>
                </a:lnTo>
                <a:cubicBezTo>
                  <a:pt x="537790" y="192770"/>
                  <a:pt x="535185" y="200248"/>
                  <a:pt x="531465" y="206945"/>
                </a:cubicBezTo>
                <a:cubicBezTo>
                  <a:pt x="527744" y="213643"/>
                  <a:pt x="522907" y="219149"/>
                  <a:pt x="516954" y="223465"/>
                </a:cubicBezTo>
                <a:cubicBezTo>
                  <a:pt x="511001" y="227781"/>
                  <a:pt x="503932" y="230237"/>
                  <a:pt x="495746" y="230832"/>
                </a:cubicBezTo>
                <a:cubicBezTo>
                  <a:pt x="495151" y="230832"/>
                  <a:pt x="494258" y="230795"/>
                  <a:pt x="493067" y="230721"/>
                </a:cubicBezTo>
                <a:cubicBezTo>
                  <a:pt x="491876" y="230646"/>
                  <a:pt x="490574" y="230609"/>
                  <a:pt x="489160" y="230609"/>
                </a:cubicBezTo>
                <a:cubicBezTo>
                  <a:pt x="487746" y="230609"/>
                  <a:pt x="486444" y="230572"/>
                  <a:pt x="485254" y="230497"/>
                </a:cubicBezTo>
                <a:cubicBezTo>
                  <a:pt x="484063" y="230423"/>
                  <a:pt x="483170" y="230386"/>
                  <a:pt x="482575" y="230386"/>
                </a:cubicBezTo>
                <a:cubicBezTo>
                  <a:pt x="474687" y="229939"/>
                  <a:pt x="467394" y="228153"/>
                  <a:pt x="460697" y="225028"/>
                </a:cubicBezTo>
                <a:cubicBezTo>
                  <a:pt x="454000" y="221903"/>
                  <a:pt x="448047" y="217810"/>
                  <a:pt x="442838" y="212750"/>
                </a:cubicBezTo>
                <a:cubicBezTo>
                  <a:pt x="437629" y="207690"/>
                  <a:pt x="433238" y="201960"/>
                  <a:pt x="429666" y="195560"/>
                </a:cubicBezTo>
                <a:cubicBezTo>
                  <a:pt x="426094" y="189160"/>
                  <a:pt x="423490" y="182463"/>
                  <a:pt x="421853" y="175468"/>
                </a:cubicBezTo>
                <a:close/>
                <a:moveTo>
                  <a:pt x="1035843" y="67197"/>
                </a:moveTo>
                <a:lnTo>
                  <a:pt x="1034504" y="137072"/>
                </a:lnTo>
                <a:cubicBezTo>
                  <a:pt x="1040457" y="136476"/>
                  <a:pt x="1046596" y="135472"/>
                  <a:pt x="1052921" y="134058"/>
                </a:cubicBezTo>
                <a:cubicBezTo>
                  <a:pt x="1059247" y="132644"/>
                  <a:pt x="1065088" y="130635"/>
                  <a:pt x="1070446" y="128030"/>
                </a:cubicBezTo>
                <a:cubicBezTo>
                  <a:pt x="1075804" y="125426"/>
                  <a:pt x="1080306" y="122114"/>
                  <a:pt x="1083952" y="118096"/>
                </a:cubicBezTo>
                <a:cubicBezTo>
                  <a:pt x="1087598" y="114078"/>
                  <a:pt x="1089570" y="109018"/>
                  <a:pt x="1089868" y="102916"/>
                </a:cubicBezTo>
                <a:cubicBezTo>
                  <a:pt x="1090166" y="97855"/>
                  <a:pt x="1089645" y="93019"/>
                  <a:pt x="1088305" y="88405"/>
                </a:cubicBezTo>
                <a:cubicBezTo>
                  <a:pt x="1086966" y="83791"/>
                  <a:pt x="1084287" y="79810"/>
                  <a:pt x="1080269" y="76461"/>
                </a:cubicBezTo>
                <a:cubicBezTo>
                  <a:pt x="1076250" y="73113"/>
                  <a:pt x="1070669" y="70583"/>
                  <a:pt x="1063525" y="68871"/>
                </a:cubicBezTo>
                <a:cubicBezTo>
                  <a:pt x="1056382" y="67160"/>
                  <a:pt x="1047154" y="66602"/>
                  <a:pt x="1035843" y="67197"/>
                </a:cubicBezTo>
                <a:close/>
                <a:moveTo>
                  <a:pt x="683269" y="14734"/>
                </a:moveTo>
                <a:cubicBezTo>
                  <a:pt x="687883" y="14734"/>
                  <a:pt x="692460" y="14734"/>
                  <a:pt x="696999" y="14734"/>
                </a:cubicBezTo>
                <a:cubicBezTo>
                  <a:pt x="701538" y="14734"/>
                  <a:pt x="705668" y="14734"/>
                  <a:pt x="709389" y="14734"/>
                </a:cubicBezTo>
                <a:cubicBezTo>
                  <a:pt x="713110" y="14734"/>
                  <a:pt x="716086" y="14734"/>
                  <a:pt x="718318" y="14734"/>
                </a:cubicBezTo>
                <a:cubicBezTo>
                  <a:pt x="719211" y="14734"/>
                  <a:pt x="720030" y="15032"/>
                  <a:pt x="720774" y="15627"/>
                </a:cubicBezTo>
                <a:cubicBezTo>
                  <a:pt x="721518" y="16222"/>
                  <a:pt x="721890" y="16966"/>
                  <a:pt x="721890" y="17859"/>
                </a:cubicBezTo>
                <a:lnTo>
                  <a:pt x="729883" y="162626"/>
                </a:lnTo>
                <a:lnTo>
                  <a:pt x="832984" y="162626"/>
                </a:lnTo>
                <a:lnTo>
                  <a:pt x="833064" y="164306"/>
                </a:lnTo>
                <a:cubicBezTo>
                  <a:pt x="833808" y="181273"/>
                  <a:pt x="834552" y="197197"/>
                  <a:pt x="835296" y="212080"/>
                </a:cubicBezTo>
                <a:cubicBezTo>
                  <a:pt x="835594" y="220861"/>
                  <a:pt x="833399" y="228377"/>
                  <a:pt x="828711" y="234627"/>
                </a:cubicBezTo>
                <a:cubicBezTo>
                  <a:pt x="824023" y="240878"/>
                  <a:pt x="817958" y="245641"/>
                  <a:pt x="810517" y="248915"/>
                </a:cubicBezTo>
                <a:cubicBezTo>
                  <a:pt x="803075" y="252189"/>
                  <a:pt x="794964" y="253826"/>
                  <a:pt x="786183" y="253826"/>
                </a:cubicBezTo>
                <a:cubicBezTo>
                  <a:pt x="777402" y="253826"/>
                  <a:pt x="769105" y="251929"/>
                  <a:pt x="761292" y="248134"/>
                </a:cubicBezTo>
                <a:cubicBezTo>
                  <a:pt x="753478" y="244339"/>
                  <a:pt x="746818" y="238460"/>
                  <a:pt x="741311" y="230497"/>
                </a:cubicBezTo>
                <a:cubicBezTo>
                  <a:pt x="735805" y="222535"/>
                  <a:pt x="732679" y="212303"/>
                  <a:pt x="731935" y="199802"/>
                </a:cubicBezTo>
                <a:lnTo>
                  <a:pt x="729882" y="162626"/>
                </a:lnTo>
                <a:lnTo>
                  <a:pt x="645362" y="162626"/>
                </a:lnTo>
                <a:lnTo>
                  <a:pt x="644649" y="140866"/>
                </a:lnTo>
                <a:cubicBezTo>
                  <a:pt x="644202" y="127471"/>
                  <a:pt x="643793" y="114672"/>
                  <a:pt x="643421" y="102468"/>
                </a:cubicBezTo>
                <a:cubicBezTo>
                  <a:pt x="643049" y="90264"/>
                  <a:pt x="642751" y="79437"/>
                  <a:pt x="642528" y="69986"/>
                </a:cubicBezTo>
                <a:cubicBezTo>
                  <a:pt x="642305" y="60536"/>
                  <a:pt x="642156" y="52760"/>
                  <a:pt x="642081" y="46658"/>
                </a:cubicBezTo>
                <a:cubicBezTo>
                  <a:pt x="642007" y="40556"/>
                  <a:pt x="641970" y="36909"/>
                  <a:pt x="641970" y="35719"/>
                </a:cubicBezTo>
                <a:cubicBezTo>
                  <a:pt x="642118" y="32593"/>
                  <a:pt x="642751" y="29840"/>
                  <a:pt x="643867" y="27459"/>
                </a:cubicBezTo>
                <a:cubicBezTo>
                  <a:pt x="644983" y="25077"/>
                  <a:pt x="646248" y="22994"/>
                  <a:pt x="647662" y="21208"/>
                </a:cubicBezTo>
                <a:cubicBezTo>
                  <a:pt x="649076" y="19422"/>
                  <a:pt x="650490" y="18045"/>
                  <a:pt x="651904" y="17078"/>
                </a:cubicBezTo>
                <a:cubicBezTo>
                  <a:pt x="653318" y="16111"/>
                  <a:pt x="654546" y="15478"/>
                  <a:pt x="655587" y="15180"/>
                </a:cubicBezTo>
                <a:cubicBezTo>
                  <a:pt x="656034" y="15180"/>
                  <a:pt x="657634" y="15143"/>
                  <a:pt x="660387" y="15069"/>
                </a:cubicBezTo>
                <a:cubicBezTo>
                  <a:pt x="663140" y="14994"/>
                  <a:pt x="666489" y="14920"/>
                  <a:pt x="670433" y="14846"/>
                </a:cubicBezTo>
                <a:cubicBezTo>
                  <a:pt x="674377" y="14771"/>
                  <a:pt x="678656" y="14734"/>
                  <a:pt x="683269" y="14734"/>
                </a:cubicBezTo>
                <a:close/>
                <a:moveTo>
                  <a:pt x="2418828" y="11386"/>
                </a:moveTo>
                <a:cubicBezTo>
                  <a:pt x="2418828" y="17637"/>
                  <a:pt x="2418679" y="24037"/>
                  <a:pt x="2418381" y="30585"/>
                </a:cubicBezTo>
                <a:cubicBezTo>
                  <a:pt x="2418084" y="37134"/>
                  <a:pt x="2417711" y="43347"/>
                  <a:pt x="2417265" y="49226"/>
                </a:cubicBezTo>
                <a:cubicBezTo>
                  <a:pt x="2416818" y="55105"/>
                  <a:pt x="2416260" y="60537"/>
                  <a:pt x="2415591" y="65523"/>
                </a:cubicBezTo>
                <a:cubicBezTo>
                  <a:pt x="2414921" y="70508"/>
                  <a:pt x="2414214" y="74564"/>
                  <a:pt x="2413470" y="77689"/>
                </a:cubicBezTo>
                <a:cubicBezTo>
                  <a:pt x="2392485" y="77987"/>
                  <a:pt x="2373286" y="79066"/>
                  <a:pt x="2355873" y="80926"/>
                </a:cubicBezTo>
                <a:cubicBezTo>
                  <a:pt x="2338460" y="82787"/>
                  <a:pt x="2323057" y="85205"/>
                  <a:pt x="2309662" y="88182"/>
                </a:cubicBezTo>
                <a:lnTo>
                  <a:pt x="2311002" y="145332"/>
                </a:lnTo>
                <a:cubicBezTo>
                  <a:pt x="2324694" y="145183"/>
                  <a:pt x="2336637" y="145071"/>
                  <a:pt x="2346832" y="144997"/>
                </a:cubicBezTo>
                <a:cubicBezTo>
                  <a:pt x="2357027" y="144922"/>
                  <a:pt x="2365659" y="144885"/>
                  <a:pt x="2372728" y="144885"/>
                </a:cubicBezTo>
                <a:cubicBezTo>
                  <a:pt x="2379797" y="144885"/>
                  <a:pt x="2385490" y="144848"/>
                  <a:pt x="2389806" y="144773"/>
                </a:cubicBezTo>
                <a:cubicBezTo>
                  <a:pt x="2394122" y="144699"/>
                  <a:pt x="2397248" y="144587"/>
                  <a:pt x="2399182" y="144439"/>
                </a:cubicBezTo>
                <a:cubicBezTo>
                  <a:pt x="2400075" y="148755"/>
                  <a:pt x="2400671" y="153368"/>
                  <a:pt x="2400968" y="158280"/>
                </a:cubicBezTo>
                <a:lnTo>
                  <a:pt x="2401101" y="162627"/>
                </a:lnTo>
                <a:lnTo>
                  <a:pt x="2218038" y="162627"/>
                </a:lnTo>
                <a:lnTo>
                  <a:pt x="2223491" y="97000"/>
                </a:lnTo>
                <a:cubicBezTo>
                  <a:pt x="2225574" y="72220"/>
                  <a:pt x="2227584" y="48296"/>
                  <a:pt x="2229518" y="25227"/>
                </a:cubicBezTo>
                <a:cubicBezTo>
                  <a:pt x="2236216" y="24037"/>
                  <a:pt x="2244178" y="22846"/>
                  <a:pt x="2253405" y="21655"/>
                </a:cubicBezTo>
                <a:cubicBezTo>
                  <a:pt x="2262633" y="20465"/>
                  <a:pt x="2272604" y="19349"/>
                  <a:pt x="2283320" y="18307"/>
                </a:cubicBezTo>
                <a:cubicBezTo>
                  <a:pt x="2294035" y="17265"/>
                  <a:pt x="2305235" y="16298"/>
                  <a:pt x="2316918" y="15405"/>
                </a:cubicBezTo>
                <a:cubicBezTo>
                  <a:pt x="2328601" y="14512"/>
                  <a:pt x="2340321" y="13768"/>
                  <a:pt x="2352078" y="13172"/>
                </a:cubicBezTo>
                <a:cubicBezTo>
                  <a:pt x="2363836" y="12577"/>
                  <a:pt x="2375407" y="12130"/>
                  <a:pt x="2386792" y="11833"/>
                </a:cubicBezTo>
                <a:cubicBezTo>
                  <a:pt x="2398178" y="11535"/>
                  <a:pt x="2408856" y="11386"/>
                  <a:pt x="2418828" y="11386"/>
                </a:cubicBezTo>
                <a:close/>
                <a:moveTo>
                  <a:pt x="482575" y="10047"/>
                </a:moveTo>
                <a:cubicBezTo>
                  <a:pt x="496862" y="9898"/>
                  <a:pt x="510331" y="12056"/>
                  <a:pt x="522982" y="16521"/>
                </a:cubicBezTo>
                <a:cubicBezTo>
                  <a:pt x="535632" y="20986"/>
                  <a:pt x="547203" y="27162"/>
                  <a:pt x="557696" y="35050"/>
                </a:cubicBezTo>
                <a:cubicBezTo>
                  <a:pt x="568188" y="42938"/>
                  <a:pt x="577601" y="52277"/>
                  <a:pt x="585936" y="63067"/>
                </a:cubicBezTo>
                <a:cubicBezTo>
                  <a:pt x="594270" y="73857"/>
                  <a:pt x="601265" y="85540"/>
                  <a:pt x="606921" y="98116"/>
                </a:cubicBezTo>
                <a:cubicBezTo>
                  <a:pt x="612576" y="110692"/>
                  <a:pt x="616855" y="123789"/>
                  <a:pt x="619757" y="137407"/>
                </a:cubicBezTo>
                <a:lnTo>
                  <a:pt x="622300" y="162627"/>
                </a:lnTo>
                <a:lnTo>
                  <a:pt x="540440" y="162627"/>
                </a:lnTo>
                <a:lnTo>
                  <a:pt x="540618" y="159284"/>
                </a:lnTo>
                <a:cubicBezTo>
                  <a:pt x="540022" y="150727"/>
                  <a:pt x="538385" y="142392"/>
                  <a:pt x="535706" y="134281"/>
                </a:cubicBezTo>
                <a:cubicBezTo>
                  <a:pt x="533027" y="126170"/>
                  <a:pt x="529344" y="118952"/>
                  <a:pt x="524656" y="112627"/>
                </a:cubicBezTo>
                <a:cubicBezTo>
                  <a:pt x="519968" y="106301"/>
                  <a:pt x="514312" y="101241"/>
                  <a:pt x="507689" y="97446"/>
                </a:cubicBezTo>
                <a:cubicBezTo>
                  <a:pt x="501067" y="93651"/>
                  <a:pt x="493439" y="91828"/>
                  <a:pt x="484807" y="91977"/>
                </a:cubicBezTo>
                <a:cubicBezTo>
                  <a:pt x="477217" y="91977"/>
                  <a:pt x="470110" y="92870"/>
                  <a:pt x="463487" y="94656"/>
                </a:cubicBezTo>
                <a:cubicBezTo>
                  <a:pt x="456865" y="96442"/>
                  <a:pt x="450912" y="99083"/>
                  <a:pt x="445628" y="102581"/>
                </a:cubicBezTo>
                <a:cubicBezTo>
                  <a:pt x="440345" y="106078"/>
                  <a:pt x="435768" y="110320"/>
                  <a:pt x="431899" y="115306"/>
                </a:cubicBezTo>
                <a:cubicBezTo>
                  <a:pt x="428029" y="120291"/>
                  <a:pt x="425127" y="125910"/>
                  <a:pt x="423192" y="132160"/>
                </a:cubicBezTo>
                <a:cubicBezTo>
                  <a:pt x="420811" y="140048"/>
                  <a:pt x="419583" y="147564"/>
                  <a:pt x="419509" y="154708"/>
                </a:cubicBezTo>
                <a:lnTo>
                  <a:pt x="420403" y="162627"/>
                </a:lnTo>
                <a:lnTo>
                  <a:pt x="331871" y="162627"/>
                </a:lnTo>
                <a:lnTo>
                  <a:pt x="331998" y="159173"/>
                </a:lnTo>
                <a:cubicBezTo>
                  <a:pt x="332668" y="150987"/>
                  <a:pt x="333672" y="142988"/>
                  <a:pt x="335012" y="135174"/>
                </a:cubicBezTo>
                <a:cubicBezTo>
                  <a:pt x="336351" y="127361"/>
                  <a:pt x="337988" y="120254"/>
                  <a:pt x="339923" y="113854"/>
                </a:cubicBezTo>
                <a:cubicBezTo>
                  <a:pt x="344388" y="98823"/>
                  <a:pt x="350973" y="84982"/>
                  <a:pt x="359680" y="72331"/>
                </a:cubicBezTo>
                <a:cubicBezTo>
                  <a:pt x="368386" y="59681"/>
                  <a:pt x="378879" y="48779"/>
                  <a:pt x="391157" y="39626"/>
                </a:cubicBezTo>
                <a:cubicBezTo>
                  <a:pt x="403435" y="30473"/>
                  <a:pt x="417276" y="23330"/>
                  <a:pt x="432680" y="18195"/>
                </a:cubicBezTo>
                <a:cubicBezTo>
                  <a:pt x="448084" y="13061"/>
                  <a:pt x="464715" y="10344"/>
                  <a:pt x="482575" y="10047"/>
                </a:cubicBezTo>
                <a:close/>
                <a:moveTo>
                  <a:pt x="1692323" y="9600"/>
                </a:moveTo>
                <a:cubicBezTo>
                  <a:pt x="1694407" y="24632"/>
                  <a:pt x="1695970" y="40854"/>
                  <a:pt x="1697011" y="58267"/>
                </a:cubicBezTo>
                <a:cubicBezTo>
                  <a:pt x="1698053" y="75680"/>
                  <a:pt x="1698760" y="93800"/>
                  <a:pt x="1699132" y="112627"/>
                </a:cubicBezTo>
                <a:lnTo>
                  <a:pt x="1699616" y="162627"/>
                </a:lnTo>
                <a:lnTo>
                  <a:pt x="1602026" y="162627"/>
                </a:lnTo>
                <a:lnTo>
                  <a:pt x="1607603" y="93316"/>
                </a:lnTo>
                <a:cubicBezTo>
                  <a:pt x="1609761" y="67718"/>
                  <a:pt x="1611807" y="43012"/>
                  <a:pt x="1613742" y="19200"/>
                </a:cubicBezTo>
                <a:cubicBezTo>
                  <a:pt x="1623118" y="17414"/>
                  <a:pt x="1634615" y="15702"/>
                  <a:pt x="1648233" y="14065"/>
                </a:cubicBezTo>
                <a:cubicBezTo>
                  <a:pt x="1661851" y="12428"/>
                  <a:pt x="1676547" y="10940"/>
                  <a:pt x="1692323" y="9600"/>
                </a:cubicBezTo>
                <a:close/>
                <a:moveTo>
                  <a:pt x="1082055" y="9154"/>
                </a:moveTo>
                <a:cubicBezTo>
                  <a:pt x="1096491" y="8856"/>
                  <a:pt x="1109364" y="10717"/>
                  <a:pt x="1120675" y="14735"/>
                </a:cubicBezTo>
                <a:cubicBezTo>
                  <a:pt x="1131986" y="18753"/>
                  <a:pt x="1141660" y="24632"/>
                  <a:pt x="1149697" y="32371"/>
                </a:cubicBezTo>
                <a:cubicBezTo>
                  <a:pt x="1157734" y="40110"/>
                  <a:pt x="1164059" y="49486"/>
                  <a:pt x="1168672" y="60500"/>
                </a:cubicBezTo>
                <a:cubicBezTo>
                  <a:pt x="1173286" y="71513"/>
                  <a:pt x="1176114" y="83791"/>
                  <a:pt x="1177156" y="97335"/>
                </a:cubicBezTo>
                <a:cubicBezTo>
                  <a:pt x="1178197" y="107753"/>
                  <a:pt x="1177007" y="118022"/>
                  <a:pt x="1173584" y="128142"/>
                </a:cubicBezTo>
                <a:cubicBezTo>
                  <a:pt x="1170161" y="138262"/>
                  <a:pt x="1165101" y="147452"/>
                  <a:pt x="1158403" y="155712"/>
                </a:cubicBezTo>
                <a:lnTo>
                  <a:pt x="1150329" y="162627"/>
                </a:lnTo>
                <a:lnTo>
                  <a:pt x="954415" y="162627"/>
                </a:lnTo>
                <a:lnTo>
                  <a:pt x="957262" y="11833"/>
                </a:lnTo>
                <a:close/>
                <a:moveTo>
                  <a:pt x="827483" y="8260"/>
                </a:moveTo>
                <a:lnTo>
                  <a:pt x="863202" y="8260"/>
                </a:lnTo>
                <a:cubicBezTo>
                  <a:pt x="870792" y="8111"/>
                  <a:pt x="877043" y="9264"/>
                  <a:pt x="881954" y="11720"/>
                </a:cubicBezTo>
                <a:cubicBezTo>
                  <a:pt x="886865" y="14176"/>
                  <a:pt x="890809" y="17673"/>
                  <a:pt x="893786" y="22213"/>
                </a:cubicBezTo>
                <a:cubicBezTo>
                  <a:pt x="896762" y="26752"/>
                  <a:pt x="898995" y="32221"/>
                  <a:pt x="900483" y="38621"/>
                </a:cubicBezTo>
                <a:cubicBezTo>
                  <a:pt x="901971" y="45020"/>
                  <a:pt x="903088" y="52239"/>
                  <a:pt x="903832" y="60275"/>
                </a:cubicBezTo>
                <a:lnTo>
                  <a:pt x="913305" y="162626"/>
                </a:lnTo>
                <a:lnTo>
                  <a:pt x="832984" y="162626"/>
                </a:lnTo>
                <a:lnTo>
                  <a:pt x="830608" y="113072"/>
                </a:lnTo>
                <a:cubicBezTo>
                  <a:pt x="829715" y="95882"/>
                  <a:pt x="828748" y="78879"/>
                  <a:pt x="827706" y="62061"/>
                </a:cubicBezTo>
                <a:cubicBezTo>
                  <a:pt x="826664" y="45244"/>
                  <a:pt x="825548" y="29468"/>
                  <a:pt x="824357" y="14734"/>
                </a:cubicBezTo>
                <a:cubicBezTo>
                  <a:pt x="824357" y="12799"/>
                  <a:pt x="824432" y="11311"/>
                  <a:pt x="824581" y="10269"/>
                </a:cubicBezTo>
                <a:cubicBezTo>
                  <a:pt x="824730" y="9227"/>
                  <a:pt x="825697" y="8558"/>
                  <a:pt x="827483" y="8260"/>
                </a:cubicBezTo>
                <a:close/>
                <a:moveTo>
                  <a:pt x="1992957" y="4689"/>
                </a:moveTo>
                <a:cubicBezTo>
                  <a:pt x="1999803" y="4391"/>
                  <a:pt x="2007356" y="4540"/>
                  <a:pt x="2015616" y="5136"/>
                </a:cubicBezTo>
                <a:cubicBezTo>
                  <a:pt x="2023876" y="5731"/>
                  <a:pt x="2031727" y="6587"/>
                  <a:pt x="2039168" y="7703"/>
                </a:cubicBezTo>
                <a:cubicBezTo>
                  <a:pt x="2046610" y="8819"/>
                  <a:pt x="2053084" y="10084"/>
                  <a:pt x="2058590" y="11498"/>
                </a:cubicBezTo>
                <a:cubicBezTo>
                  <a:pt x="2064097" y="12912"/>
                  <a:pt x="2067520" y="14288"/>
                  <a:pt x="2068859" y="15628"/>
                </a:cubicBezTo>
                <a:cubicBezTo>
                  <a:pt x="2069603" y="16372"/>
                  <a:pt x="2070310" y="20167"/>
                  <a:pt x="2070980" y="27013"/>
                </a:cubicBezTo>
                <a:cubicBezTo>
                  <a:pt x="2071650" y="33859"/>
                  <a:pt x="2072282" y="42603"/>
                  <a:pt x="2072878" y="53244"/>
                </a:cubicBezTo>
                <a:cubicBezTo>
                  <a:pt x="2073473" y="63885"/>
                  <a:pt x="2074031" y="75940"/>
                  <a:pt x="2074552" y="89409"/>
                </a:cubicBezTo>
                <a:cubicBezTo>
                  <a:pt x="2075073" y="102878"/>
                  <a:pt x="2075519" y="116608"/>
                  <a:pt x="2075891" y="130598"/>
                </a:cubicBezTo>
                <a:lnTo>
                  <a:pt x="2076762" y="162627"/>
                </a:lnTo>
                <a:lnTo>
                  <a:pt x="1981823" y="162627"/>
                </a:lnTo>
                <a:lnTo>
                  <a:pt x="1983693" y="135621"/>
                </a:lnTo>
                <a:cubicBezTo>
                  <a:pt x="1984660" y="122300"/>
                  <a:pt x="1985553" y="109501"/>
                  <a:pt x="1986371" y="97223"/>
                </a:cubicBezTo>
                <a:cubicBezTo>
                  <a:pt x="1987190" y="84945"/>
                  <a:pt x="1987971" y="73448"/>
                  <a:pt x="1988715" y="62732"/>
                </a:cubicBezTo>
                <a:cubicBezTo>
                  <a:pt x="1989460" y="52016"/>
                  <a:pt x="1990129" y="42566"/>
                  <a:pt x="1990725" y="34380"/>
                </a:cubicBezTo>
                <a:cubicBezTo>
                  <a:pt x="1991320" y="26195"/>
                  <a:pt x="1991804" y="19535"/>
                  <a:pt x="1992176" y="14400"/>
                </a:cubicBezTo>
                <a:cubicBezTo>
                  <a:pt x="1992548" y="9265"/>
                  <a:pt x="1992808" y="6028"/>
                  <a:pt x="1992957" y="4689"/>
                </a:cubicBezTo>
                <a:close/>
                <a:moveTo>
                  <a:pt x="1945034" y="4688"/>
                </a:moveTo>
                <a:cubicBezTo>
                  <a:pt x="1946672" y="4688"/>
                  <a:pt x="1947676" y="4874"/>
                  <a:pt x="1948048" y="5246"/>
                </a:cubicBezTo>
                <a:cubicBezTo>
                  <a:pt x="1948420" y="5618"/>
                  <a:pt x="1948606" y="6623"/>
                  <a:pt x="1948606" y="8260"/>
                </a:cubicBezTo>
                <a:cubicBezTo>
                  <a:pt x="1948309" y="17041"/>
                  <a:pt x="1948160" y="25710"/>
                  <a:pt x="1948160" y="34268"/>
                </a:cubicBezTo>
                <a:cubicBezTo>
                  <a:pt x="1948160" y="42825"/>
                  <a:pt x="1948011" y="51346"/>
                  <a:pt x="1947713" y="59829"/>
                </a:cubicBezTo>
                <a:cubicBezTo>
                  <a:pt x="1947713" y="61168"/>
                  <a:pt x="1947267" y="61838"/>
                  <a:pt x="1946374" y="61838"/>
                </a:cubicBezTo>
                <a:lnTo>
                  <a:pt x="1880071" y="67642"/>
                </a:lnTo>
                <a:cubicBezTo>
                  <a:pt x="1878285" y="67642"/>
                  <a:pt x="1877690" y="68386"/>
                  <a:pt x="1878285" y="69875"/>
                </a:cubicBezTo>
                <a:cubicBezTo>
                  <a:pt x="1878731" y="76870"/>
                  <a:pt x="1879290" y="85762"/>
                  <a:pt x="1879959" y="96552"/>
                </a:cubicBezTo>
                <a:cubicBezTo>
                  <a:pt x="1880629" y="107342"/>
                  <a:pt x="1881336" y="119211"/>
                  <a:pt x="1882080" y="132159"/>
                </a:cubicBezTo>
                <a:lnTo>
                  <a:pt x="1883823" y="162626"/>
                </a:lnTo>
                <a:lnTo>
                  <a:pt x="1791193" y="162626"/>
                </a:lnTo>
                <a:lnTo>
                  <a:pt x="1792002" y="137406"/>
                </a:lnTo>
                <a:cubicBezTo>
                  <a:pt x="1792374" y="124383"/>
                  <a:pt x="1792597" y="113035"/>
                  <a:pt x="1792672" y="103361"/>
                </a:cubicBezTo>
                <a:cubicBezTo>
                  <a:pt x="1792746" y="93687"/>
                  <a:pt x="1792560" y="87139"/>
                  <a:pt x="1792114" y="83716"/>
                </a:cubicBezTo>
                <a:lnTo>
                  <a:pt x="1728266" y="91976"/>
                </a:lnTo>
                <a:cubicBezTo>
                  <a:pt x="1727522" y="92273"/>
                  <a:pt x="1726555" y="92087"/>
                  <a:pt x="1725364" y="91418"/>
                </a:cubicBezTo>
                <a:cubicBezTo>
                  <a:pt x="1724173" y="90748"/>
                  <a:pt x="1723727" y="89818"/>
                  <a:pt x="1724025" y="88627"/>
                </a:cubicBezTo>
                <a:cubicBezTo>
                  <a:pt x="1726852" y="77465"/>
                  <a:pt x="1729829" y="66266"/>
                  <a:pt x="1732954" y="55029"/>
                </a:cubicBezTo>
                <a:cubicBezTo>
                  <a:pt x="1736080" y="43793"/>
                  <a:pt x="1739354" y="31551"/>
                  <a:pt x="1742777" y="18306"/>
                </a:cubicBezTo>
                <a:cubicBezTo>
                  <a:pt x="1743670" y="15478"/>
                  <a:pt x="1744861" y="13618"/>
                  <a:pt x="1746349" y="12725"/>
                </a:cubicBezTo>
                <a:cubicBezTo>
                  <a:pt x="1747837" y="11832"/>
                  <a:pt x="1749846" y="11236"/>
                  <a:pt x="1752376" y="10939"/>
                </a:cubicBezTo>
                <a:cubicBezTo>
                  <a:pt x="1768301" y="11683"/>
                  <a:pt x="1784300" y="11869"/>
                  <a:pt x="1800373" y="11497"/>
                </a:cubicBezTo>
                <a:cubicBezTo>
                  <a:pt x="1816447" y="11125"/>
                  <a:pt x="1832520" y="10530"/>
                  <a:pt x="1848594" y="9711"/>
                </a:cubicBezTo>
                <a:cubicBezTo>
                  <a:pt x="1864667" y="8892"/>
                  <a:pt x="1880741" y="7999"/>
                  <a:pt x="1896814" y="7032"/>
                </a:cubicBezTo>
                <a:cubicBezTo>
                  <a:pt x="1912888" y="6065"/>
                  <a:pt x="1928961" y="5283"/>
                  <a:pt x="1945034" y="4688"/>
                </a:cubicBezTo>
                <a:close/>
                <a:moveTo>
                  <a:pt x="1564034" y="4688"/>
                </a:moveTo>
                <a:cubicBezTo>
                  <a:pt x="1565672" y="4688"/>
                  <a:pt x="1566676" y="4874"/>
                  <a:pt x="1567048" y="5246"/>
                </a:cubicBezTo>
                <a:cubicBezTo>
                  <a:pt x="1567420" y="5618"/>
                  <a:pt x="1567606" y="6623"/>
                  <a:pt x="1567606" y="8260"/>
                </a:cubicBezTo>
                <a:cubicBezTo>
                  <a:pt x="1567309" y="17041"/>
                  <a:pt x="1567160" y="25710"/>
                  <a:pt x="1567160" y="34268"/>
                </a:cubicBezTo>
                <a:cubicBezTo>
                  <a:pt x="1567160" y="42825"/>
                  <a:pt x="1567011" y="51346"/>
                  <a:pt x="1566713" y="59829"/>
                </a:cubicBezTo>
                <a:cubicBezTo>
                  <a:pt x="1566713" y="61168"/>
                  <a:pt x="1566267" y="61838"/>
                  <a:pt x="1565374" y="61838"/>
                </a:cubicBezTo>
                <a:lnTo>
                  <a:pt x="1499071" y="67642"/>
                </a:lnTo>
                <a:cubicBezTo>
                  <a:pt x="1497285" y="67642"/>
                  <a:pt x="1496690" y="68386"/>
                  <a:pt x="1497285" y="69875"/>
                </a:cubicBezTo>
                <a:cubicBezTo>
                  <a:pt x="1497731" y="76870"/>
                  <a:pt x="1498290" y="85762"/>
                  <a:pt x="1498959" y="96552"/>
                </a:cubicBezTo>
                <a:cubicBezTo>
                  <a:pt x="1499629" y="107342"/>
                  <a:pt x="1500336" y="119211"/>
                  <a:pt x="1501080" y="132159"/>
                </a:cubicBezTo>
                <a:lnTo>
                  <a:pt x="1502823" y="162626"/>
                </a:lnTo>
                <a:lnTo>
                  <a:pt x="1410193" y="162626"/>
                </a:lnTo>
                <a:lnTo>
                  <a:pt x="1411002" y="137406"/>
                </a:lnTo>
                <a:cubicBezTo>
                  <a:pt x="1411374" y="124383"/>
                  <a:pt x="1411597" y="113035"/>
                  <a:pt x="1411672" y="103361"/>
                </a:cubicBezTo>
                <a:cubicBezTo>
                  <a:pt x="1411746" y="93687"/>
                  <a:pt x="1411560" y="87139"/>
                  <a:pt x="1411114" y="83716"/>
                </a:cubicBezTo>
                <a:lnTo>
                  <a:pt x="1347266" y="91976"/>
                </a:lnTo>
                <a:cubicBezTo>
                  <a:pt x="1346522" y="92273"/>
                  <a:pt x="1345555" y="92087"/>
                  <a:pt x="1344364" y="91418"/>
                </a:cubicBezTo>
                <a:cubicBezTo>
                  <a:pt x="1343173" y="90748"/>
                  <a:pt x="1342727" y="89818"/>
                  <a:pt x="1343025" y="88627"/>
                </a:cubicBezTo>
                <a:cubicBezTo>
                  <a:pt x="1345852" y="77465"/>
                  <a:pt x="1348829" y="66266"/>
                  <a:pt x="1351954" y="55029"/>
                </a:cubicBezTo>
                <a:cubicBezTo>
                  <a:pt x="1355080" y="43793"/>
                  <a:pt x="1358354" y="31551"/>
                  <a:pt x="1361777" y="18306"/>
                </a:cubicBezTo>
                <a:cubicBezTo>
                  <a:pt x="1362670" y="15478"/>
                  <a:pt x="1363861" y="13618"/>
                  <a:pt x="1365349" y="12725"/>
                </a:cubicBezTo>
                <a:cubicBezTo>
                  <a:pt x="1366837" y="11832"/>
                  <a:pt x="1368846" y="11236"/>
                  <a:pt x="1371376" y="10939"/>
                </a:cubicBezTo>
                <a:cubicBezTo>
                  <a:pt x="1387301" y="11683"/>
                  <a:pt x="1403300" y="11869"/>
                  <a:pt x="1419373" y="11497"/>
                </a:cubicBezTo>
                <a:cubicBezTo>
                  <a:pt x="1435447" y="11125"/>
                  <a:pt x="1451520" y="10530"/>
                  <a:pt x="1467594" y="9711"/>
                </a:cubicBezTo>
                <a:cubicBezTo>
                  <a:pt x="1483667" y="8892"/>
                  <a:pt x="1499741" y="7999"/>
                  <a:pt x="1515814" y="7032"/>
                </a:cubicBezTo>
                <a:cubicBezTo>
                  <a:pt x="1531888" y="6065"/>
                  <a:pt x="1547961" y="5283"/>
                  <a:pt x="1564034" y="4688"/>
                </a:cubicBezTo>
                <a:close/>
                <a:moveTo>
                  <a:pt x="2665213" y="4018"/>
                </a:moveTo>
                <a:lnTo>
                  <a:pt x="2694011" y="8260"/>
                </a:lnTo>
                <a:lnTo>
                  <a:pt x="2699199" y="162626"/>
                </a:lnTo>
                <a:lnTo>
                  <a:pt x="2590706" y="162626"/>
                </a:lnTo>
                <a:lnTo>
                  <a:pt x="2593552" y="100682"/>
                </a:lnTo>
                <a:cubicBezTo>
                  <a:pt x="2588194" y="97408"/>
                  <a:pt x="2583208" y="94431"/>
                  <a:pt x="2578595" y="91752"/>
                </a:cubicBezTo>
                <a:cubicBezTo>
                  <a:pt x="2574725" y="89371"/>
                  <a:pt x="2570967" y="87102"/>
                  <a:pt x="2567321" y="84944"/>
                </a:cubicBezTo>
                <a:cubicBezTo>
                  <a:pt x="2563675" y="82786"/>
                  <a:pt x="2561256" y="81335"/>
                  <a:pt x="2560066" y="80590"/>
                </a:cubicBezTo>
                <a:cubicBezTo>
                  <a:pt x="2559768" y="77911"/>
                  <a:pt x="2559693" y="74935"/>
                  <a:pt x="2559842" y="71661"/>
                </a:cubicBezTo>
                <a:cubicBezTo>
                  <a:pt x="2559991" y="68982"/>
                  <a:pt x="2560363" y="65819"/>
                  <a:pt x="2560959" y="62173"/>
                </a:cubicBezTo>
                <a:cubicBezTo>
                  <a:pt x="2561554" y="58527"/>
                  <a:pt x="2562670" y="54694"/>
                  <a:pt x="2564307" y="50676"/>
                </a:cubicBezTo>
                <a:cubicBezTo>
                  <a:pt x="2565795" y="46658"/>
                  <a:pt x="2569516" y="41858"/>
                  <a:pt x="2575469" y="36277"/>
                </a:cubicBezTo>
                <a:cubicBezTo>
                  <a:pt x="2581422" y="30696"/>
                  <a:pt x="2588938" y="25450"/>
                  <a:pt x="2598017" y="20538"/>
                </a:cubicBezTo>
                <a:cubicBezTo>
                  <a:pt x="2607095" y="15627"/>
                  <a:pt x="2617402" y="11534"/>
                  <a:pt x="2628936" y="8260"/>
                </a:cubicBezTo>
                <a:cubicBezTo>
                  <a:pt x="2640470" y="4986"/>
                  <a:pt x="2652562" y="3572"/>
                  <a:pt x="2665213" y="4018"/>
                </a:cubicBezTo>
                <a:close/>
                <a:moveTo>
                  <a:pt x="226814" y="0"/>
                </a:moveTo>
                <a:cubicBezTo>
                  <a:pt x="233660" y="893"/>
                  <a:pt x="241324" y="2604"/>
                  <a:pt x="249807" y="5135"/>
                </a:cubicBezTo>
                <a:cubicBezTo>
                  <a:pt x="258291" y="7665"/>
                  <a:pt x="266551" y="10716"/>
                  <a:pt x="274587" y="14287"/>
                </a:cubicBezTo>
                <a:cubicBezTo>
                  <a:pt x="282624" y="17859"/>
                  <a:pt x="289880" y="21915"/>
                  <a:pt x="296353" y="26454"/>
                </a:cubicBezTo>
                <a:cubicBezTo>
                  <a:pt x="302828" y="30993"/>
                  <a:pt x="307404" y="35719"/>
                  <a:pt x="310083" y="40630"/>
                </a:cubicBezTo>
                <a:cubicBezTo>
                  <a:pt x="301302" y="53876"/>
                  <a:pt x="292633" y="67047"/>
                  <a:pt x="284075" y="80144"/>
                </a:cubicBezTo>
                <a:cubicBezTo>
                  <a:pt x="275518" y="93241"/>
                  <a:pt x="266774" y="106338"/>
                  <a:pt x="257844" y="119435"/>
                </a:cubicBezTo>
                <a:cubicBezTo>
                  <a:pt x="248915" y="132531"/>
                  <a:pt x="239613" y="145777"/>
                  <a:pt x="229939" y="159172"/>
                </a:cubicBezTo>
                <a:lnTo>
                  <a:pt x="227367" y="162626"/>
                </a:lnTo>
                <a:lnTo>
                  <a:pt x="79707" y="162626"/>
                </a:lnTo>
                <a:lnTo>
                  <a:pt x="50341" y="122225"/>
                </a:lnTo>
                <a:cubicBezTo>
                  <a:pt x="32704" y="95808"/>
                  <a:pt x="15924" y="68014"/>
                  <a:pt x="0" y="38844"/>
                </a:cubicBezTo>
                <a:cubicBezTo>
                  <a:pt x="4613" y="33337"/>
                  <a:pt x="10566" y="28612"/>
                  <a:pt x="17859" y="24668"/>
                </a:cubicBezTo>
                <a:cubicBezTo>
                  <a:pt x="25151" y="20724"/>
                  <a:pt x="32779" y="17413"/>
                  <a:pt x="40741" y="14734"/>
                </a:cubicBezTo>
                <a:cubicBezTo>
                  <a:pt x="48704" y="12055"/>
                  <a:pt x="56517" y="9897"/>
                  <a:pt x="64182" y="8260"/>
                </a:cubicBezTo>
                <a:cubicBezTo>
                  <a:pt x="71846" y="6623"/>
                  <a:pt x="78358" y="5432"/>
                  <a:pt x="83715" y="4688"/>
                </a:cubicBezTo>
                <a:cubicBezTo>
                  <a:pt x="88627" y="11385"/>
                  <a:pt x="94096" y="19236"/>
                  <a:pt x="100124" y="28240"/>
                </a:cubicBezTo>
                <a:cubicBezTo>
                  <a:pt x="106151" y="37244"/>
                  <a:pt x="112253" y="46620"/>
                  <a:pt x="118429" y="56369"/>
                </a:cubicBezTo>
                <a:cubicBezTo>
                  <a:pt x="124606" y="66117"/>
                  <a:pt x="130671" y="75791"/>
                  <a:pt x="136624" y="85390"/>
                </a:cubicBezTo>
                <a:cubicBezTo>
                  <a:pt x="142577" y="94989"/>
                  <a:pt x="147935" y="103733"/>
                  <a:pt x="152697" y="111621"/>
                </a:cubicBezTo>
                <a:cubicBezTo>
                  <a:pt x="155078" y="108049"/>
                  <a:pt x="158018" y="103622"/>
                  <a:pt x="161515" y="98338"/>
                </a:cubicBezTo>
                <a:cubicBezTo>
                  <a:pt x="165013" y="93055"/>
                  <a:pt x="168845" y="87213"/>
                  <a:pt x="173012" y="80814"/>
                </a:cubicBezTo>
                <a:cubicBezTo>
                  <a:pt x="177179" y="74414"/>
                  <a:pt x="181533" y="67680"/>
                  <a:pt x="186072" y="60610"/>
                </a:cubicBezTo>
                <a:cubicBezTo>
                  <a:pt x="190611" y="53541"/>
                  <a:pt x="195225" y="46472"/>
                  <a:pt x="199913" y="39402"/>
                </a:cubicBezTo>
                <a:cubicBezTo>
                  <a:pt x="204601" y="32333"/>
                  <a:pt x="209215" y="25412"/>
                  <a:pt x="213754" y="18641"/>
                </a:cubicBezTo>
                <a:cubicBezTo>
                  <a:pt x="218293" y="11869"/>
                  <a:pt x="222646" y="5655"/>
                  <a:pt x="226814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 dirty="0">
              <a:solidFill>
                <a:srgbClr val="0070C0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0B0D56D-5F23-48EA-BC73-8BCDE0ADCB00}"/>
              </a:ext>
            </a:extLst>
          </p:cNvPr>
          <p:cNvCxnSpPr>
            <a:cxnSpLocks/>
          </p:cNvCxnSpPr>
          <p:nvPr/>
        </p:nvCxnSpPr>
        <p:spPr>
          <a:xfrm>
            <a:off x="-7771839" y="223299"/>
            <a:ext cx="599038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7318BC-B0D9-459B-BF30-D39C724BA0D1}"/>
              </a:ext>
            </a:extLst>
          </p:cNvPr>
          <p:cNvCxnSpPr>
            <a:cxnSpLocks/>
          </p:cNvCxnSpPr>
          <p:nvPr/>
        </p:nvCxnSpPr>
        <p:spPr>
          <a:xfrm>
            <a:off x="13076903" y="5709699"/>
            <a:ext cx="10178143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87E7493-83C2-43B5-AFA8-003254927CA3}"/>
              </a:ext>
            </a:extLst>
          </p:cNvPr>
          <p:cNvCxnSpPr>
            <a:cxnSpLocks/>
          </p:cNvCxnSpPr>
          <p:nvPr/>
        </p:nvCxnSpPr>
        <p:spPr>
          <a:xfrm flipV="1">
            <a:off x="35594530" y="-4043316"/>
            <a:ext cx="0" cy="361768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C7B37CC-8D03-4A20-8E23-C1AA76477E44}"/>
              </a:ext>
            </a:extLst>
          </p:cNvPr>
          <p:cNvCxnSpPr>
            <a:cxnSpLocks/>
          </p:cNvCxnSpPr>
          <p:nvPr/>
        </p:nvCxnSpPr>
        <p:spPr>
          <a:xfrm flipV="1">
            <a:off x="-10664193" y="223299"/>
            <a:ext cx="272143" cy="652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!!3">
            <a:extLst>
              <a:ext uri="{FF2B5EF4-FFF2-40B4-BE49-F238E27FC236}">
                <a16:creationId xmlns:a16="http://schemas.microsoft.com/office/drawing/2014/main" id="{528F6454-34F5-4739-91E3-7020DDC7FAFE}"/>
              </a:ext>
            </a:extLst>
          </p:cNvPr>
          <p:cNvCxnSpPr>
            <a:cxnSpLocks/>
          </p:cNvCxnSpPr>
          <p:nvPr/>
        </p:nvCxnSpPr>
        <p:spPr>
          <a:xfrm>
            <a:off x="870857" y="-4717004"/>
            <a:ext cx="0" cy="42913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!!4">
            <a:extLst>
              <a:ext uri="{FF2B5EF4-FFF2-40B4-BE49-F238E27FC236}">
                <a16:creationId xmlns:a16="http://schemas.microsoft.com/office/drawing/2014/main" id="{EE3EFC27-A6B3-4825-AD93-ADF23A478318}"/>
              </a:ext>
            </a:extLst>
          </p:cNvPr>
          <p:cNvCxnSpPr>
            <a:cxnSpLocks/>
          </p:cNvCxnSpPr>
          <p:nvPr/>
        </p:nvCxnSpPr>
        <p:spPr>
          <a:xfrm flipV="1">
            <a:off x="11321143" y="7067521"/>
            <a:ext cx="0" cy="361768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A6A5D15F-251C-45FF-8B7A-CF9B9F94B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62" b="95664" l="5794" r="92275">
                        <a14:foregroundMark x1="33691" y1="8401" x2="33691" y2="8401"/>
                        <a14:foregroundMark x1="72318" y1="9756" x2="72318" y2="9756"/>
                        <a14:foregroundMark x1="67382" y1="31165" x2="67382" y2="31165"/>
                        <a14:foregroundMark x1="68670" y1="39295" x2="66738" y2="62602"/>
                        <a14:foregroundMark x1="63519" y1="86992" x2="63519" y2="86992"/>
                        <a14:foregroundMark x1="73605" y1="84011" x2="73605" y2="84011"/>
                        <a14:foregroundMark x1="91416" y1="75881" x2="91416" y2="75881"/>
                        <a14:foregroundMark x1="84764" y1="77236" x2="84335" y2="90786"/>
                        <a14:foregroundMark x1="89700" y1="84282" x2="89700" y2="88076"/>
                        <a14:foregroundMark x1="92275" y1="77507" x2="92275" y2="77507"/>
                        <a14:foregroundMark x1="83047" y1="95664" x2="83047" y2="95664"/>
                        <a14:foregroundMark x1="84979" y1="95664" x2="84979" y2="95664"/>
                        <a14:foregroundMark x1="86695" y1="95664" x2="86695" y2="95664"/>
                        <a14:foregroundMark x1="62876" y1="48238" x2="63519" y2="48238"/>
                        <a14:foregroundMark x1="36910" y1="33062" x2="34764" y2="35772"/>
                        <a14:foregroundMark x1="29828" y1="30623" x2="31330" y2="33333"/>
                        <a14:foregroundMark x1="9442" y1="57724" x2="9442" y2="57724"/>
                        <a14:foregroundMark x1="7296" y1="72900" x2="7296" y2="72900"/>
                        <a14:foregroundMark x1="5794" y1="82656" x2="5794" y2="82656"/>
                        <a14:foregroundMark x1="6009" y1="60163" x2="6009" y2="60163"/>
                        <a14:foregroundMark x1="34120" y1="5962" x2="34120" y2="596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414" y="3712844"/>
            <a:ext cx="3475752" cy="290489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1422F31-A34A-4E95-8229-33F0784F98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415732">
            <a:off x="165837" y="110008"/>
            <a:ext cx="1345846" cy="10215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C4456AB-974C-4204-9F4C-A5681FD37A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8510346" y="1445844"/>
            <a:ext cx="1043669" cy="79219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25C2AE3-BE08-49D3-A65B-23BA54B1E9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10847255" y="5817624"/>
            <a:ext cx="1105552" cy="83917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DEF8554-36DC-4A32-98D0-6C9B38EC7A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10448358" y="1977231"/>
            <a:ext cx="1077810" cy="81811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09CECF3-4C8B-4A3D-BF77-ACBB6EBDFB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5243120" y="1329558"/>
            <a:ext cx="995467" cy="75561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5D39C0E-FDAC-490C-AE30-BF2369767A14}"/>
              </a:ext>
            </a:extLst>
          </p:cNvPr>
          <p:cNvSpPr txBox="1"/>
          <p:nvPr/>
        </p:nvSpPr>
        <p:spPr>
          <a:xfrm>
            <a:off x="3293265" y="2392139"/>
            <a:ext cx="239768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Nêu được một số đặc điểm tiêu biểu về địa hình, đất đai, sông ngòi của đồng bằng Nam Bộ:</a:t>
            </a:r>
            <a:endParaRPr lang="en-US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4FC119-A4E4-474F-B1B3-F2A96F3DA0CF}"/>
              </a:ext>
            </a:extLst>
          </p:cNvPr>
          <p:cNvSpPr txBox="1"/>
          <p:nvPr/>
        </p:nvSpPr>
        <p:spPr>
          <a:xfrm>
            <a:off x="6155570" y="2755721"/>
            <a:ext cx="28766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2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Chỉ được vị trí đồng bằng Nam Bộ, sông Tiền, sông Hậu</a:t>
            </a:r>
          </a:p>
          <a:p>
            <a:pPr algn="just"/>
            <a:r>
              <a:rPr lang="nl-NL" sz="2800" b="1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 tên một số sông lớn của đồng bằng Nam Bộ: sông Tiền, sông Hậu.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FB11C5C-2C40-4C01-B32F-0656BEE7D593}"/>
              </a:ext>
            </a:extLst>
          </p:cNvPr>
          <p:cNvSpPr txBox="1"/>
          <p:nvPr/>
        </p:nvSpPr>
        <p:spPr>
          <a:xfrm>
            <a:off x="9296479" y="3184419"/>
            <a:ext cx="243438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Biết được v</a:t>
            </a:r>
            <a:r>
              <a:rPr lang="nl-NL" sz="28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 trò, ảnh hưởng to lớn của sông ngòi đối với đời sống của con người </a:t>
            </a:r>
            <a:endParaRPr 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AB2491-61EF-47ED-8671-C0F61D2F2DA4}"/>
              </a:ext>
            </a:extLst>
          </p:cNvPr>
          <p:cNvSpPr txBox="1"/>
          <p:nvPr/>
        </p:nvSpPr>
        <p:spPr>
          <a:xfrm>
            <a:off x="10987263" y="-23229"/>
            <a:ext cx="34811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Măng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 Non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SVN-Sevillana" panose="02000500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47" grpId="0"/>
      <p:bldP spid="49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39E88E8-80C6-481F-8CF7-3521570857C5}"/>
              </a:ext>
            </a:extLst>
          </p:cNvPr>
          <p:cNvSpPr/>
          <p:nvPr/>
        </p:nvSpPr>
        <p:spPr>
          <a:xfrm rot="1740214">
            <a:off x="-1600704" y="1305340"/>
            <a:ext cx="15314862" cy="27256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E70123-C57A-43EB-A234-18B86769852A}"/>
              </a:ext>
            </a:extLst>
          </p:cNvPr>
          <p:cNvSpPr/>
          <p:nvPr/>
        </p:nvSpPr>
        <p:spPr>
          <a:xfrm rot="1740214">
            <a:off x="-2301979" y="3879416"/>
            <a:ext cx="15314862" cy="10941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!!1">
            <a:extLst>
              <a:ext uri="{FF2B5EF4-FFF2-40B4-BE49-F238E27FC236}">
                <a16:creationId xmlns:a16="http://schemas.microsoft.com/office/drawing/2014/main" id="{53091B29-3313-4A63-8E67-DFA2F34F16E7}"/>
              </a:ext>
            </a:extLst>
          </p:cNvPr>
          <p:cNvSpPr/>
          <p:nvPr/>
        </p:nvSpPr>
        <p:spPr>
          <a:xfrm>
            <a:off x="-3771900" y="0"/>
            <a:ext cx="12382500" cy="6858000"/>
          </a:xfrm>
          <a:prstGeom prst="triangle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!!2">
            <a:extLst>
              <a:ext uri="{FF2B5EF4-FFF2-40B4-BE49-F238E27FC236}">
                <a16:creationId xmlns:a16="http://schemas.microsoft.com/office/drawing/2014/main" id="{D8D7F8E1-5B8B-4702-A4C3-49FDE1330BDF}"/>
              </a:ext>
            </a:extLst>
          </p:cNvPr>
          <p:cNvSpPr/>
          <p:nvPr/>
        </p:nvSpPr>
        <p:spPr>
          <a:xfrm rot="10800000">
            <a:off x="4062739" y="0"/>
            <a:ext cx="12382500" cy="6858000"/>
          </a:xfrm>
          <a:prstGeom prst="triangl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5" name="Plaque 24">
            <a:extLst>
              <a:ext uri="{FF2B5EF4-FFF2-40B4-BE49-F238E27FC236}">
                <a16:creationId xmlns:a16="http://schemas.microsoft.com/office/drawing/2014/main" id="{92B6940C-F7F3-4C21-83F8-99BF15A892EB}"/>
              </a:ext>
            </a:extLst>
          </p:cNvPr>
          <p:cNvSpPr>
            <a:spLocks noChangeAspect="1"/>
          </p:cNvSpPr>
          <p:nvPr/>
        </p:nvSpPr>
        <p:spPr>
          <a:xfrm flipH="1">
            <a:off x="7935485" y="989076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Plaque 25">
            <a:extLst>
              <a:ext uri="{FF2B5EF4-FFF2-40B4-BE49-F238E27FC236}">
                <a16:creationId xmlns:a16="http://schemas.microsoft.com/office/drawing/2014/main" id="{ADF3432B-9253-45BD-9D14-4F681ACB072E}"/>
              </a:ext>
            </a:extLst>
          </p:cNvPr>
          <p:cNvSpPr>
            <a:spLocks noChangeAspect="1"/>
          </p:cNvSpPr>
          <p:nvPr/>
        </p:nvSpPr>
        <p:spPr>
          <a:xfrm flipH="1">
            <a:off x="1150328" y="3885356"/>
            <a:ext cx="437128" cy="437128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Plaque 26">
            <a:extLst>
              <a:ext uri="{FF2B5EF4-FFF2-40B4-BE49-F238E27FC236}">
                <a16:creationId xmlns:a16="http://schemas.microsoft.com/office/drawing/2014/main" id="{A8F5D7A0-67A9-429A-B1EA-B583922877D0}"/>
              </a:ext>
            </a:extLst>
          </p:cNvPr>
          <p:cNvSpPr>
            <a:spLocks noChangeAspect="1"/>
          </p:cNvSpPr>
          <p:nvPr/>
        </p:nvSpPr>
        <p:spPr>
          <a:xfrm flipH="1">
            <a:off x="8436265" y="1653208"/>
            <a:ext cx="335290" cy="33529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8" name="Plaque 27">
            <a:extLst>
              <a:ext uri="{FF2B5EF4-FFF2-40B4-BE49-F238E27FC236}">
                <a16:creationId xmlns:a16="http://schemas.microsoft.com/office/drawing/2014/main" id="{FED604FC-D2E3-476D-A162-CA3881786EC8}"/>
              </a:ext>
            </a:extLst>
          </p:cNvPr>
          <p:cNvSpPr>
            <a:spLocks noChangeAspect="1"/>
          </p:cNvSpPr>
          <p:nvPr/>
        </p:nvSpPr>
        <p:spPr>
          <a:xfrm flipH="1">
            <a:off x="9533843" y="1410559"/>
            <a:ext cx="410294" cy="41029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Plaque 28">
            <a:extLst>
              <a:ext uri="{FF2B5EF4-FFF2-40B4-BE49-F238E27FC236}">
                <a16:creationId xmlns:a16="http://schemas.microsoft.com/office/drawing/2014/main" id="{21907D11-B58D-4451-A5D4-258BB44BA763}"/>
              </a:ext>
            </a:extLst>
          </p:cNvPr>
          <p:cNvSpPr>
            <a:spLocks noChangeAspect="1"/>
          </p:cNvSpPr>
          <p:nvPr/>
        </p:nvSpPr>
        <p:spPr>
          <a:xfrm flipH="1">
            <a:off x="4485486" y="575682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Plaque 29">
            <a:extLst>
              <a:ext uri="{FF2B5EF4-FFF2-40B4-BE49-F238E27FC236}">
                <a16:creationId xmlns:a16="http://schemas.microsoft.com/office/drawing/2014/main" id="{1CF33D93-A95D-4BD8-9192-5968135AF58C}"/>
              </a:ext>
            </a:extLst>
          </p:cNvPr>
          <p:cNvSpPr>
            <a:spLocks noChangeAspect="1"/>
          </p:cNvSpPr>
          <p:nvPr/>
        </p:nvSpPr>
        <p:spPr>
          <a:xfrm flipH="1">
            <a:off x="346489" y="4723825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Plaque 30">
            <a:extLst>
              <a:ext uri="{FF2B5EF4-FFF2-40B4-BE49-F238E27FC236}">
                <a16:creationId xmlns:a16="http://schemas.microsoft.com/office/drawing/2014/main" id="{6C8155D0-5F79-47FC-8D97-3CEEE5D8AF62}"/>
              </a:ext>
            </a:extLst>
          </p:cNvPr>
          <p:cNvSpPr>
            <a:spLocks noChangeAspect="1"/>
          </p:cNvSpPr>
          <p:nvPr/>
        </p:nvSpPr>
        <p:spPr>
          <a:xfrm flipH="1">
            <a:off x="2549385" y="4437755"/>
            <a:ext cx="225564" cy="22556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50BB8B-E6BB-4801-B6FC-86B62D6400CE}"/>
              </a:ext>
            </a:extLst>
          </p:cNvPr>
          <p:cNvSpPr txBox="1"/>
          <p:nvPr/>
        </p:nvSpPr>
        <p:spPr>
          <a:xfrm>
            <a:off x="-4310140" y="2185912"/>
            <a:ext cx="3280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9EAD5F"/>
                </a:solidFill>
                <a:effectLst/>
                <a:uLnTx/>
                <a:uFillTx/>
                <a:latin typeface="SVN-SAF" panose="02040603050506020204" pitchFamily="18" charset="0"/>
                <a:ea typeface="+mn-ea"/>
                <a:cs typeface="+mn-cs"/>
              </a:rPr>
              <a:t>Your text here!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2DE198-F24E-461B-9DA8-1B4170B8CFDF}"/>
              </a:ext>
            </a:extLst>
          </p:cNvPr>
          <p:cNvSpPr txBox="1"/>
          <p:nvPr/>
        </p:nvSpPr>
        <p:spPr>
          <a:xfrm>
            <a:off x="13134199" y="2580826"/>
            <a:ext cx="6114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Quan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sát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bản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đồ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địa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lí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tự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nhiên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2400" dirty="0" err="1">
                <a:solidFill>
                  <a:srgbClr val="F15BB5"/>
                </a:solidFill>
                <a:latin typeface="SVN-Caprica Script" pitchFamily="2" charset="0"/>
              </a:rPr>
              <a:t>Việt</a:t>
            </a:r>
            <a:r>
              <a:rPr lang="en-US" sz="2400" dirty="0">
                <a:solidFill>
                  <a:srgbClr val="F15BB5"/>
                </a:solidFill>
                <a:latin typeface="SVN-Caprica Script" pitchFamily="2" charset="0"/>
              </a:rPr>
              <a:t> Nam</a:t>
            </a:r>
            <a:endParaRPr lang="vi-VN" sz="2400" dirty="0">
              <a:solidFill>
                <a:srgbClr val="F15BB5"/>
              </a:solidFill>
              <a:latin typeface="SVN-Caprica Script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6B2EDE-A2C7-4B60-8E0E-617D09EA603B}"/>
              </a:ext>
            </a:extLst>
          </p:cNvPr>
          <p:cNvSpPr txBox="1"/>
          <p:nvPr/>
        </p:nvSpPr>
        <p:spPr>
          <a:xfrm>
            <a:off x="-5302937" y="3013998"/>
            <a:ext cx="3280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9EAD5F"/>
                </a:solidFill>
                <a:effectLst/>
                <a:uLnTx/>
                <a:uFillTx/>
                <a:latin typeface="SVN-SAF" panose="02040603050506020204" pitchFamily="18" charset="0"/>
                <a:ea typeface="+mn-ea"/>
                <a:cs typeface="+mn-cs"/>
              </a:rPr>
              <a:t>Your text here!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5FA55C-A07D-4D71-8579-37B4BB23B230}"/>
              </a:ext>
            </a:extLst>
          </p:cNvPr>
          <p:cNvSpPr txBox="1"/>
          <p:nvPr/>
        </p:nvSpPr>
        <p:spPr>
          <a:xfrm>
            <a:off x="-6567011" y="3880342"/>
            <a:ext cx="3280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9EAD5F"/>
                </a:solidFill>
                <a:effectLst/>
                <a:uLnTx/>
                <a:uFillTx/>
                <a:latin typeface="SVN-SAF" panose="02040603050506020204" pitchFamily="18" charset="0"/>
                <a:ea typeface="+mn-ea"/>
                <a:cs typeface="+mn-cs"/>
              </a:rPr>
              <a:t>Your text here!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E79892B-AF34-44DB-BAFA-A81F653C9639}"/>
              </a:ext>
            </a:extLst>
          </p:cNvPr>
          <p:cNvSpPr/>
          <p:nvPr/>
        </p:nvSpPr>
        <p:spPr>
          <a:xfrm>
            <a:off x="13148422" y="5756976"/>
            <a:ext cx="10170980" cy="406309"/>
          </a:xfrm>
          <a:custGeom>
            <a:avLst/>
            <a:gdLst>
              <a:gd name="connsiteX0" fmla="*/ 0 w 10170980"/>
              <a:gd name="connsiteY0" fmla="*/ 0 h 406309"/>
              <a:gd name="connsiteX1" fmla="*/ 10170980 w 10170980"/>
              <a:gd name="connsiteY1" fmla="*/ 0 h 406309"/>
              <a:gd name="connsiteX2" fmla="*/ 10170980 w 10170980"/>
              <a:gd name="connsiteY2" fmla="*/ 406309 h 406309"/>
              <a:gd name="connsiteX3" fmla="*/ 0 w 10170980"/>
              <a:gd name="connsiteY3" fmla="*/ 406309 h 40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70980" h="406309">
                <a:moveTo>
                  <a:pt x="0" y="0"/>
                </a:moveTo>
                <a:lnTo>
                  <a:pt x="10170980" y="0"/>
                </a:lnTo>
                <a:lnTo>
                  <a:pt x="10170980" y="406309"/>
                </a:lnTo>
                <a:lnTo>
                  <a:pt x="0" y="406309"/>
                </a:lnTo>
                <a:close/>
              </a:path>
            </a:pathLst>
          </a:custGeom>
          <a:solidFill>
            <a:srgbClr val="FEE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CD0E925-D025-4517-BA8B-40E1C18FD4A1}"/>
              </a:ext>
            </a:extLst>
          </p:cNvPr>
          <p:cNvSpPr/>
          <p:nvPr/>
        </p:nvSpPr>
        <p:spPr>
          <a:xfrm>
            <a:off x="-10858537" y="633236"/>
            <a:ext cx="10170980" cy="5116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D61DC9-4B9E-4CD7-94AF-1E9EB1AB332C}"/>
              </a:ext>
            </a:extLst>
          </p:cNvPr>
          <p:cNvSpPr txBox="1"/>
          <p:nvPr/>
        </p:nvSpPr>
        <p:spPr>
          <a:xfrm rot="1747427">
            <a:off x="1338535" y="1703773"/>
            <a:ext cx="8869563" cy="21698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13500" dirty="0" err="1">
                <a:solidFill>
                  <a:schemeClr val="tx1">
                    <a:alpha val="44000"/>
                  </a:schemeClr>
                </a:solidFill>
                <a:latin typeface="SVN-Caprica Script" pitchFamily="2" charset="0"/>
              </a:rPr>
              <a:t>Đồng</a:t>
            </a:r>
            <a:r>
              <a:rPr lang="en-US" sz="13500" dirty="0">
                <a:solidFill>
                  <a:schemeClr val="tx1">
                    <a:alpha val="44000"/>
                  </a:schemeClr>
                </a:solidFill>
                <a:latin typeface="SVN-Caprica Script" pitchFamily="2" charset="0"/>
              </a:rPr>
              <a:t> </a:t>
            </a:r>
            <a:r>
              <a:rPr lang="en-US" sz="13500" dirty="0" err="1">
                <a:solidFill>
                  <a:schemeClr val="tx1">
                    <a:alpha val="44000"/>
                  </a:schemeClr>
                </a:solidFill>
                <a:latin typeface="SVN-Caprica Script" pitchFamily="2" charset="0"/>
              </a:rPr>
              <a:t>bằng</a:t>
            </a:r>
            <a:endParaRPr lang="vi-VN" sz="13500" dirty="0">
              <a:solidFill>
                <a:schemeClr val="tx1">
                  <a:alpha val="44000"/>
                </a:schemeClr>
              </a:solidFill>
              <a:latin typeface="SVN-Caprica Scrip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229ED0-46BA-4FE7-9B99-B2335F15CE88}"/>
              </a:ext>
            </a:extLst>
          </p:cNvPr>
          <p:cNvSpPr txBox="1"/>
          <p:nvPr/>
        </p:nvSpPr>
        <p:spPr>
          <a:xfrm rot="1737104">
            <a:off x="393990" y="4046786"/>
            <a:ext cx="103477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lớn</a:t>
            </a:r>
            <a:r>
              <a:rPr lang="en-US" sz="6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6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nhất</a:t>
            </a:r>
            <a:r>
              <a:rPr lang="en-US" sz="6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6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nước</a:t>
            </a:r>
            <a:r>
              <a:rPr lang="en-US" sz="6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ta</a:t>
            </a:r>
            <a:endParaRPr lang="vi-VN" sz="60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Montserrat" panose="00000500000000000000" pitchFamily="2" charset="0"/>
            </a:endParaRPr>
          </a:p>
        </p:txBody>
      </p:sp>
      <p:pic>
        <p:nvPicPr>
          <p:cNvPr id="42" name="Picture 4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A841477-1EB4-45BE-9008-2BD74D50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7" b="95250" l="10000" r="90000">
                        <a14:foregroundMark x1="16000" y1="73333" x2="25583" y2="75333"/>
                        <a14:foregroundMark x1="76417" y1="70750" x2="83833" y2="71750"/>
                        <a14:foregroundMark x1="66750" y1="92417" x2="63000" y2="95333"/>
                        <a14:foregroundMark x1="40000" y1="94833" x2="44083" y2="95333"/>
                        <a14:foregroundMark x1="33250" y1="37750" x2="41833" y2="38583"/>
                        <a14:foregroundMark x1="58833" y1="36917" x2="59833" y2="45583"/>
                        <a14:foregroundMark x1="52750" y1="33333" x2="52750" y2="33333"/>
                        <a14:foregroundMark x1="47083" y1="34750" x2="47083" y2="34750"/>
                        <a14:foregroundMark x1="54250" y1="32333" x2="52917" y2="36250"/>
                        <a14:foregroundMark x1="46750" y1="33833" x2="46583" y2="34500"/>
                        <a14:foregroundMark x1="34083" y1="36917" x2="43083" y2="40333"/>
                        <a14:foregroundMark x1="60667" y1="39417" x2="60667" y2="48833"/>
                        <a14:foregroundMark x1="60667" y1="48833" x2="63917" y2="55167"/>
                        <a14:foregroundMark x1="61500" y1="45417" x2="63583" y2="53000"/>
                        <a14:foregroundMark x1="61667" y1="43667" x2="64583" y2="56583"/>
                        <a14:foregroundMark x1="62667" y1="43500" x2="65417" y2="56583"/>
                        <a14:foregroundMark x1="43417" y1="38917" x2="43417" y2="38917"/>
                        <a14:foregroundMark x1="32917" y1="35917" x2="32917" y2="35917"/>
                        <a14:foregroundMark x1="31583" y1="36083" x2="32917" y2="37917"/>
                        <a14:foregroundMark x1="54583" y1="8167" x2="54583" y2="8167"/>
                        <a14:foregroundMark x1="74583" y1="68750" x2="87250" y2="68750"/>
                        <a14:foregroundMark x1="18833" y1="36750" x2="18833" y2="36750"/>
                        <a14:foregroundMark x1="19833" y1="37417" x2="19833" y2="70417"/>
                        <a14:foregroundMark x1="20500" y1="38083" x2="23917" y2="69583"/>
                        <a14:foregroundMark x1="19333" y1="38583" x2="13333" y2="67333"/>
                        <a14:foregroundMark x1="13333" y1="67333" x2="13917" y2="69417"/>
                        <a14:foregroundMark x1="20000" y1="46583" x2="16833" y2="68250"/>
                        <a14:foregroundMark x1="16833" y1="68250" x2="17000" y2="68583"/>
                        <a14:foregroundMark x1="13250" y1="68583" x2="12917" y2="69417"/>
                        <a14:foregroundMark x1="82333" y1="34167" x2="80000" y2="64500"/>
                        <a14:foregroundMark x1="82333" y1="36250" x2="82333" y2="36250"/>
                        <a14:foregroundMark x1="82333" y1="35917" x2="86417" y2="67750"/>
                        <a14:foregroundMark x1="85917" y1="65667" x2="85917" y2="65667"/>
                        <a14:foregroundMark x1="85583" y1="60250" x2="85583" y2="60250"/>
                        <a14:foregroundMark x1="84000" y1="43167" x2="84000" y2="43167"/>
                        <a14:foregroundMark x1="84000" y1="36750" x2="84000" y2="36750"/>
                        <a14:foregroundMark x1="87083" y1="66333" x2="87083" y2="66333"/>
                        <a14:foregroundMark x1="78250" y1="65833" x2="78250" y2="65833"/>
                        <a14:foregroundMark x1="87417" y1="65500" x2="87917" y2="66000"/>
                        <a14:foregroundMark x1="64917" y1="91250" x2="62000" y2="94500"/>
                        <a14:foregroundMark x1="42750" y1="92250" x2="40833" y2="93667"/>
                        <a14:foregroundMark x1="45583" y1="95000" x2="45583" y2="95000"/>
                        <a14:foregroundMark x1="14083" y1="73500" x2="14417" y2="7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99423" y="6753037"/>
            <a:ext cx="3448808" cy="35326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B0207D8-5D8B-45DC-85BB-E96F027CB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89593" l="6550" r="93450">
                        <a14:foregroundMark x1="6709" y1="65158" x2="6709" y2="65158"/>
                        <a14:foregroundMark x1="93450" y1="66968" x2="93450" y2="66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167" y="-2668188"/>
            <a:ext cx="4324785" cy="305360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EF2AEEC-B2A8-43C8-B9A2-0AC9F44C73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8610600" y="1319820"/>
            <a:ext cx="3599908" cy="537625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C08E1EC-E19C-4F83-B723-9EA307D8B9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 flipH="1">
            <a:off x="-684727" y="1481743"/>
            <a:ext cx="5017346" cy="537625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0F2A5B0-08B1-40E9-89A1-889D3337F63A}"/>
              </a:ext>
            </a:extLst>
          </p:cNvPr>
          <p:cNvSpPr txBox="1"/>
          <p:nvPr/>
        </p:nvSpPr>
        <p:spPr>
          <a:xfrm>
            <a:off x="202445" y="6542508"/>
            <a:ext cx="34811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Diệu Hiền</a:t>
            </a:r>
            <a:endParaRPr lang="en-US" sz="1200" dirty="0">
              <a:solidFill>
                <a:schemeClr val="accent3">
                  <a:lumMod val="50000"/>
                </a:schemeClr>
              </a:solidFill>
              <a:latin typeface="SVN-Sevillana" panose="02000500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271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repeatCount="indefinite" fill="remove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22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indefinite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8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repeatCount="indefinite" fill="remove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32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3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repeatCount="indefinite" fill="remove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37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8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39E88E8-80C6-481F-8CF7-3521570857C5}"/>
              </a:ext>
            </a:extLst>
          </p:cNvPr>
          <p:cNvSpPr/>
          <p:nvPr/>
        </p:nvSpPr>
        <p:spPr>
          <a:xfrm>
            <a:off x="0" y="-1"/>
            <a:ext cx="12192000" cy="591953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E70123-C57A-43EB-A234-18B86769852A}"/>
              </a:ext>
            </a:extLst>
          </p:cNvPr>
          <p:cNvSpPr/>
          <p:nvPr/>
        </p:nvSpPr>
        <p:spPr>
          <a:xfrm>
            <a:off x="0" y="5756820"/>
            <a:ext cx="12192000" cy="1101180"/>
          </a:xfrm>
          <a:prstGeom prst="rect">
            <a:avLst/>
          </a:prstGeom>
          <a:solidFill>
            <a:srgbClr val="00BB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5" name="Plaque 24">
            <a:extLst>
              <a:ext uri="{FF2B5EF4-FFF2-40B4-BE49-F238E27FC236}">
                <a16:creationId xmlns:a16="http://schemas.microsoft.com/office/drawing/2014/main" id="{92B6940C-F7F3-4C21-83F8-99BF15A892EB}"/>
              </a:ext>
            </a:extLst>
          </p:cNvPr>
          <p:cNvSpPr>
            <a:spLocks noChangeAspect="1"/>
          </p:cNvSpPr>
          <p:nvPr/>
        </p:nvSpPr>
        <p:spPr>
          <a:xfrm flipH="1">
            <a:off x="509730" y="5670824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Plaque 25">
            <a:extLst>
              <a:ext uri="{FF2B5EF4-FFF2-40B4-BE49-F238E27FC236}">
                <a16:creationId xmlns:a16="http://schemas.microsoft.com/office/drawing/2014/main" id="{ADF3432B-9253-45BD-9D14-4F681ACB072E}"/>
              </a:ext>
            </a:extLst>
          </p:cNvPr>
          <p:cNvSpPr>
            <a:spLocks noChangeAspect="1"/>
          </p:cNvSpPr>
          <p:nvPr/>
        </p:nvSpPr>
        <p:spPr>
          <a:xfrm flipH="1">
            <a:off x="509206" y="456501"/>
            <a:ext cx="437128" cy="437128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Plaque 26">
            <a:extLst>
              <a:ext uri="{FF2B5EF4-FFF2-40B4-BE49-F238E27FC236}">
                <a16:creationId xmlns:a16="http://schemas.microsoft.com/office/drawing/2014/main" id="{A8F5D7A0-67A9-429A-B1EA-B583922877D0}"/>
              </a:ext>
            </a:extLst>
          </p:cNvPr>
          <p:cNvSpPr>
            <a:spLocks noChangeAspect="1"/>
          </p:cNvSpPr>
          <p:nvPr/>
        </p:nvSpPr>
        <p:spPr>
          <a:xfrm flipH="1">
            <a:off x="1010510" y="6334956"/>
            <a:ext cx="335290" cy="33529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8" name="Plaque 27">
            <a:extLst>
              <a:ext uri="{FF2B5EF4-FFF2-40B4-BE49-F238E27FC236}">
                <a16:creationId xmlns:a16="http://schemas.microsoft.com/office/drawing/2014/main" id="{FED604FC-D2E3-476D-A162-CA3881786EC8}"/>
              </a:ext>
            </a:extLst>
          </p:cNvPr>
          <p:cNvSpPr>
            <a:spLocks noChangeAspect="1"/>
          </p:cNvSpPr>
          <p:nvPr/>
        </p:nvSpPr>
        <p:spPr>
          <a:xfrm flipH="1">
            <a:off x="2108088" y="6092307"/>
            <a:ext cx="410294" cy="41029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Plaque 28">
            <a:extLst>
              <a:ext uri="{FF2B5EF4-FFF2-40B4-BE49-F238E27FC236}">
                <a16:creationId xmlns:a16="http://schemas.microsoft.com/office/drawing/2014/main" id="{21907D11-B58D-4451-A5D4-258BB44BA763}"/>
              </a:ext>
            </a:extLst>
          </p:cNvPr>
          <p:cNvSpPr>
            <a:spLocks noChangeAspect="1"/>
          </p:cNvSpPr>
          <p:nvPr/>
        </p:nvSpPr>
        <p:spPr>
          <a:xfrm flipH="1">
            <a:off x="590564" y="630741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Plaque 29">
            <a:extLst>
              <a:ext uri="{FF2B5EF4-FFF2-40B4-BE49-F238E27FC236}">
                <a16:creationId xmlns:a16="http://schemas.microsoft.com/office/drawing/2014/main" id="{1CF33D93-A95D-4BD8-9192-5968135AF58C}"/>
              </a:ext>
            </a:extLst>
          </p:cNvPr>
          <p:cNvSpPr>
            <a:spLocks noChangeAspect="1"/>
          </p:cNvSpPr>
          <p:nvPr/>
        </p:nvSpPr>
        <p:spPr>
          <a:xfrm flipH="1">
            <a:off x="509206" y="1008243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Plaque 30">
            <a:extLst>
              <a:ext uri="{FF2B5EF4-FFF2-40B4-BE49-F238E27FC236}">
                <a16:creationId xmlns:a16="http://schemas.microsoft.com/office/drawing/2014/main" id="{6C8155D0-5F79-47FC-8D97-3CEEE5D8AF62}"/>
              </a:ext>
            </a:extLst>
          </p:cNvPr>
          <p:cNvSpPr>
            <a:spLocks noChangeAspect="1"/>
          </p:cNvSpPr>
          <p:nvPr/>
        </p:nvSpPr>
        <p:spPr>
          <a:xfrm flipH="1">
            <a:off x="946334" y="243590"/>
            <a:ext cx="225564" cy="22556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!!1">
            <a:extLst>
              <a:ext uri="{FF2B5EF4-FFF2-40B4-BE49-F238E27FC236}">
                <a16:creationId xmlns:a16="http://schemas.microsoft.com/office/drawing/2014/main" id="{53091B29-3313-4A63-8E67-DFA2F34F16E7}"/>
              </a:ext>
            </a:extLst>
          </p:cNvPr>
          <p:cNvSpPr/>
          <p:nvPr/>
        </p:nvSpPr>
        <p:spPr>
          <a:xfrm rot="3600000">
            <a:off x="-6749460" y="-274740"/>
            <a:ext cx="12382500" cy="6858000"/>
          </a:xfrm>
          <a:prstGeom prst="triangle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!!2">
            <a:extLst>
              <a:ext uri="{FF2B5EF4-FFF2-40B4-BE49-F238E27FC236}">
                <a16:creationId xmlns:a16="http://schemas.microsoft.com/office/drawing/2014/main" id="{D8D7F8E1-5B8B-4702-A4C3-49FDE1330BDF}"/>
              </a:ext>
            </a:extLst>
          </p:cNvPr>
          <p:cNvSpPr/>
          <p:nvPr/>
        </p:nvSpPr>
        <p:spPr>
          <a:xfrm rot="14400000">
            <a:off x="6298110" y="-1"/>
            <a:ext cx="12382500" cy="6858000"/>
          </a:xfrm>
          <a:prstGeom prst="triangle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" name="!!5">
            <a:extLst>
              <a:ext uri="{FF2B5EF4-FFF2-40B4-BE49-F238E27FC236}">
                <a16:creationId xmlns:a16="http://schemas.microsoft.com/office/drawing/2014/main" id="{00C23DC0-145C-4E77-AE53-4A692314B49B}"/>
              </a:ext>
            </a:extLst>
          </p:cNvPr>
          <p:cNvSpPr/>
          <p:nvPr/>
        </p:nvSpPr>
        <p:spPr>
          <a:xfrm>
            <a:off x="1010510" y="633235"/>
            <a:ext cx="10170980" cy="5200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229ED0-46BA-4FE7-9B99-B2335F15CE88}"/>
              </a:ext>
            </a:extLst>
          </p:cNvPr>
          <p:cNvSpPr txBox="1"/>
          <p:nvPr/>
        </p:nvSpPr>
        <p:spPr>
          <a:xfrm>
            <a:off x="1136203" y="2606213"/>
            <a:ext cx="558592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Vị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 </a:t>
            </a:r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trí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 </a:t>
            </a:r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của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 </a:t>
            </a:r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đồng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 </a:t>
            </a:r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bằng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 Nam </a:t>
            </a:r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Bộ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latin typeface="UTM Thanh Nhac TL" panose="02040603050506020204" pitchFamily="18" charset="0"/>
              </a:rPr>
              <a:t>?</a:t>
            </a:r>
            <a:endParaRPr lang="vi-VN" sz="4800" b="1" dirty="0">
              <a:solidFill>
                <a:schemeClr val="accent3">
                  <a:lumMod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D61DC9-4B9E-4CD7-94AF-1E9EB1AB332C}"/>
              </a:ext>
            </a:extLst>
          </p:cNvPr>
          <p:cNvSpPr txBox="1"/>
          <p:nvPr/>
        </p:nvSpPr>
        <p:spPr>
          <a:xfrm>
            <a:off x="1076690" y="667631"/>
            <a:ext cx="9871165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Quan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sát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bản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đồ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địa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lí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tự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nhiên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</a:t>
            </a:r>
            <a:r>
              <a:rPr lang="en-US" sz="4000" dirty="0" err="1">
                <a:solidFill>
                  <a:srgbClr val="F15BB5"/>
                </a:solidFill>
                <a:latin typeface="SVN-Caprica Script" pitchFamily="2" charset="0"/>
              </a:rPr>
              <a:t>Việt</a:t>
            </a:r>
            <a:r>
              <a:rPr lang="en-US" sz="4000" dirty="0">
                <a:solidFill>
                  <a:srgbClr val="F15BB5"/>
                </a:solidFill>
                <a:latin typeface="SVN-Caprica Script" pitchFamily="2" charset="0"/>
              </a:rPr>
              <a:t> Nam</a:t>
            </a:r>
            <a:endParaRPr lang="vi-VN" sz="4000" dirty="0">
              <a:solidFill>
                <a:srgbClr val="F15BB5"/>
              </a:solidFill>
              <a:latin typeface="SVN-Caprica Script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C3B997-1E55-4D98-A07E-F4A20B922FD7}"/>
              </a:ext>
            </a:extLst>
          </p:cNvPr>
          <p:cNvSpPr txBox="1"/>
          <p:nvPr/>
        </p:nvSpPr>
        <p:spPr>
          <a:xfrm>
            <a:off x="1110792" y="2163265"/>
            <a:ext cx="5723206" cy="258532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Đồng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bằng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Nam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Bộ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nằm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ở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phía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nào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của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đất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nước</a:t>
            </a:r>
            <a:r>
              <a:rPr lang="en-US" sz="5400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#9Slide03 AmpleSoft Bold" panose="02000000000000000000" pitchFamily="2" charset="0"/>
              </a:rPr>
              <a:t> ta?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#9Slide03 AmpleSoft Bold" panose="02000000000000000000" pitchFamily="2" charset="0"/>
            </a:endParaRPr>
          </a:p>
        </p:txBody>
      </p:sp>
      <p:sp>
        <p:nvSpPr>
          <p:cNvPr id="22" name="!!2">
            <a:extLst>
              <a:ext uri="{FF2B5EF4-FFF2-40B4-BE49-F238E27FC236}">
                <a16:creationId xmlns:a16="http://schemas.microsoft.com/office/drawing/2014/main" id="{91CEB249-2154-443D-B12D-FC6F3A7E8267}"/>
              </a:ext>
            </a:extLst>
          </p:cNvPr>
          <p:cNvSpPr/>
          <p:nvPr/>
        </p:nvSpPr>
        <p:spPr>
          <a:xfrm>
            <a:off x="1010510" y="5756976"/>
            <a:ext cx="10170980" cy="406309"/>
          </a:xfrm>
          <a:custGeom>
            <a:avLst/>
            <a:gdLst>
              <a:gd name="connsiteX0" fmla="*/ 0 w 10170980"/>
              <a:gd name="connsiteY0" fmla="*/ 0 h 406309"/>
              <a:gd name="connsiteX1" fmla="*/ 10170980 w 10170980"/>
              <a:gd name="connsiteY1" fmla="*/ 0 h 406309"/>
              <a:gd name="connsiteX2" fmla="*/ 10170980 w 10170980"/>
              <a:gd name="connsiteY2" fmla="*/ 406309 h 406309"/>
              <a:gd name="connsiteX3" fmla="*/ 0 w 10170980"/>
              <a:gd name="connsiteY3" fmla="*/ 406309 h 40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70980" h="406309">
                <a:moveTo>
                  <a:pt x="0" y="0"/>
                </a:moveTo>
                <a:lnTo>
                  <a:pt x="10170980" y="0"/>
                </a:lnTo>
                <a:lnTo>
                  <a:pt x="10170980" y="406309"/>
                </a:lnTo>
                <a:lnTo>
                  <a:pt x="0" y="406309"/>
                </a:lnTo>
                <a:close/>
              </a:path>
            </a:pathLst>
          </a:custGeom>
          <a:solidFill>
            <a:srgbClr val="FEE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32" name="Picture 3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AEC4A62-653A-4083-BD81-C505BC2FF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7" b="95250" l="10000" r="90000">
                        <a14:foregroundMark x1="16000" y1="73333" x2="25583" y2="75333"/>
                        <a14:foregroundMark x1="76417" y1="70750" x2="83833" y2="71750"/>
                        <a14:foregroundMark x1="66750" y1="92417" x2="63000" y2="95333"/>
                        <a14:foregroundMark x1="40000" y1="94833" x2="44083" y2="95333"/>
                        <a14:foregroundMark x1="33250" y1="37750" x2="41833" y2="38583"/>
                        <a14:foregroundMark x1="58833" y1="36917" x2="59833" y2="45583"/>
                        <a14:foregroundMark x1="52750" y1="33333" x2="52750" y2="33333"/>
                        <a14:foregroundMark x1="47083" y1="34750" x2="47083" y2="34750"/>
                        <a14:foregroundMark x1="54250" y1="32333" x2="52917" y2="36250"/>
                        <a14:foregroundMark x1="46750" y1="33833" x2="46583" y2="34500"/>
                        <a14:foregroundMark x1="34083" y1="36917" x2="43083" y2="40333"/>
                        <a14:foregroundMark x1="60667" y1="39417" x2="60667" y2="48833"/>
                        <a14:foregroundMark x1="60667" y1="48833" x2="63917" y2="55167"/>
                        <a14:foregroundMark x1="61500" y1="45417" x2="63583" y2="53000"/>
                        <a14:foregroundMark x1="61667" y1="43667" x2="64583" y2="56583"/>
                        <a14:foregroundMark x1="62667" y1="43500" x2="65417" y2="56583"/>
                        <a14:foregroundMark x1="43417" y1="38917" x2="43417" y2="38917"/>
                        <a14:foregroundMark x1="32917" y1="35917" x2="32917" y2="35917"/>
                        <a14:foregroundMark x1="31583" y1="36083" x2="32917" y2="37917"/>
                        <a14:foregroundMark x1="54583" y1="8167" x2="54583" y2="8167"/>
                        <a14:foregroundMark x1="74583" y1="68750" x2="87250" y2="68750"/>
                        <a14:foregroundMark x1="18833" y1="36750" x2="18833" y2="36750"/>
                        <a14:foregroundMark x1="19833" y1="37417" x2="19833" y2="70417"/>
                        <a14:foregroundMark x1="20500" y1="38083" x2="23917" y2="69583"/>
                        <a14:foregroundMark x1="19333" y1="38583" x2="13333" y2="67333"/>
                        <a14:foregroundMark x1="13333" y1="67333" x2="13917" y2="69417"/>
                        <a14:foregroundMark x1="20000" y1="46583" x2="16833" y2="68250"/>
                        <a14:foregroundMark x1="16833" y1="68250" x2="17000" y2="68583"/>
                        <a14:foregroundMark x1="13250" y1="68583" x2="12917" y2="69417"/>
                        <a14:foregroundMark x1="82333" y1="34167" x2="80000" y2="64500"/>
                        <a14:foregroundMark x1="82333" y1="36250" x2="82333" y2="36250"/>
                        <a14:foregroundMark x1="82333" y1="35917" x2="86417" y2="67750"/>
                        <a14:foregroundMark x1="85917" y1="65667" x2="85917" y2="65667"/>
                        <a14:foregroundMark x1="85583" y1="60250" x2="85583" y2="60250"/>
                        <a14:foregroundMark x1="84000" y1="43167" x2="84000" y2="43167"/>
                        <a14:foregroundMark x1="84000" y1="36750" x2="84000" y2="36750"/>
                        <a14:foregroundMark x1="87083" y1="66333" x2="87083" y2="66333"/>
                        <a14:foregroundMark x1="78250" y1="65833" x2="78250" y2="65833"/>
                        <a14:foregroundMark x1="87417" y1="65500" x2="87917" y2="66000"/>
                        <a14:foregroundMark x1="64917" y1="91250" x2="62000" y2="94500"/>
                        <a14:foregroundMark x1="42750" y1="92250" x2="40833" y2="93667"/>
                        <a14:foregroundMark x1="45583" y1="95000" x2="45583" y2="95000"/>
                        <a14:foregroundMark x1="14083" y1="73500" x2="14417" y2="7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614" y="-106982"/>
            <a:ext cx="1680933" cy="156409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95D69E-2C55-4030-A82C-5C69624AD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89593" l="6550" r="93450">
                        <a14:foregroundMark x1="6709" y1="65158" x2="6709" y2="65158"/>
                        <a14:foregroundMark x1="93450" y1="66968" x2="93450" y2="66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4792"/>
            <a:ext cx="3722914" cy="2994779"/>
          </a:xfrm>
          <a:prstGeom prst="rect">
            <a:avLst/>
          </a:prstGeom>
        </p:spPr>
      </p:pic>
      <p:pic>
        <p:nvPicPr>
          <p:cNvPr id="42" name="Picture 3" descr="trang6">
            <a:extLst>
              <a:ext uri="{FF2B5EF4-FFF2-40B4-BE49-F238E27FC236}">
                <a16:creationId xmlns:a16="http://schemas.microsoft.com/office/drawing/2014/main" id="{3945B235-F8F8-47D4-9E88-BF42C540A9D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9619" y="1418515"/>
            <a:ext cx="4883420" cy="5343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D7AE1B0-DBE1-45AB-93BD-A57636229DE9}"/>
              </a:ext>
            </a:extLst>
          </p:cNvPr>
          <p:cNvSpPr/>
          <p:nvPr/>
        </p:nvSpPr>
        <p:spPr>
          <a:xfrm>
            <a:off x="7735656" y="5019869"/>
            <a:ext cx="1688262" cy="1450890"/>
          </a:xfrm>
          <a:prstGeom prst="ellipse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7D6AB8-0ECF-48FD-A8D6-84519439D2B8}"/>
              </a:ext>
            </a:extLst>
          </p:cNvPr>
          <p:cNvSpPr txBox="1"/>
          <p:nvPr/>
        </p:nvSpPr>
        <p:spPr>
          <a:xfrm>
            <a:off x="2874414" y="6570491"/>
            <a:ext cx="34811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Diệu Hiền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SVN-Sevillana" panose="02000500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949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repeatCount="indefinite" fill="remove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22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indefinite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8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repeatCount="indefinite" fill="remove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32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3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repeatCount="indefinite" fill="remove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37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8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4" grpId="0"/>
      <p:bldP spid="14" grpId="1"/>
      <p:bldP spid="33" grpId="0"/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9362397C-9606-4EA0-94C9-1FA12A384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1179"/>
            <a:ext cx="12191997" cy="57568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9AE945-980F-4F7A-AD0F-AF85E4330479}"/>
              </a:ext>
            </a:extLst>
          </p:cNvPr>
          <p:cNvSpPr/>
          <p:nvPr/>
        </p:nvSpPr>
        <p:spPr>
          <a:xfrm>
            <a:off x="0" y="-1"/>
            <a:ext cx="12192000" cy="11011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!!2">
            <a:extLst>
              <a:ext uri="{FF2B5EF4-FFF2-40B4-BE49-F238E27FC236}">
                <a16:creationId xmlns:a16="http://schemas.microsoft.com/office/drawing/2014/main" id="{5057733E-EFFB-441A-BCA3-A907599DF734}"/>
              </a:ext>
            </a:extLst>
          </p:cNvPr>
          <p:cNvSpPr/>
          <p:nvPr/>
        </p:nvSpPr>
        <p:spPr>
          <a:xfrm>
            <a:off x="2609327" y="1526808"/>
            <a:ext cx="9204721" cy="5193468"/>
          </a:xfrm>
          <a:custGeom>
            <a:avLst/>
            <a:gdLst>
              <a:gd name="connsiteX0" fmla="*/ 0 w 10170980"/>
              <a:gd name="connsiteY0" fmla="*/ 0 h 406309"/>
              <a:gd name="connsiteX1" fmla="*/ 10170980 w 10170980"/>
              <a:gd name="connsiteY1" fmla="*/ 0 h 406309"/>
              <a:gd name="connsiteX2" fmla="*/ 10170980 w 10170980"/>
              <a:gd name="connsiteY2" fmla="*/ 406309 h 406309"/>
              <a:gd name="connsiteX3" fmla="*/ 0 w 10170980"/>
              <a:gd name="connsiteY3" fmla="*/ 406309 h 40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70980" h="406309">
                <a:moveTo>
                  <a:pt x="0" y="0"/>
                </a:moveTo>
                <a:lnTo>
                  <a:pt x="10170980" y="0"/>
                </a:lnTo>
                <a:lnTo>
                  <a:pt x="10170980" y="406309"/>
                </a:lnTo>
                <a:lnTo>
                  <a:pt x="0" y="406309"/>
                </a:lnTo>
                <a:close/>
              </a:path>
            </a:pathLst>
          </a:custGeom>
          <a:solidFill>
            <a:srgbClr val="FEE9B9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>
        <p:nvSpPr>
          <p:cNvPr id="5" name="!!5">
            <a:extLst>
              <a:ext uri="{FF2B5EF4-FFF2-40B4-BE49-F238E27FC236}">
                <a16:creationId xmlns:a16="http://schemas.microsoft.com/office/drawing/2014/main" id="{11CFB156-FD4D-4809-8126-0EEE0B3C6AB9}"/>
              </a:ext>
            </a:extLst>
          </p:cNvPr>
          <p:cNvSpPr/>
          <p:nvPr/>
        </p:nvSpPr>
        <p:spPr>
          <a:xfrm>
            <a:off x="306244" y="277706"/>
            <a:ext cx="5046342" cy="5030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E728F-7B05-4ACF-9147-146D12986955}"/>
              </a:ext>
            </a:extLst>
          </p:cNvPr>
          <p:cNvSpPr txBox="1"/>
          <p:nvPr/>
        </p:nvSpPr>
        <p:spPr>
          <a:xfrm>
            <a:off x="146437" y="278555"/>
            <a:ext cx="52061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Đặc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điểm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Đồng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bằng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nam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SVN-SAF" panose="02040603050506020204" pitchFamily="18" charset="0"/>
              </a:rPr>
              <a:t>bộ</a:t>
            </a:r>
            <a:endParaRPr lang="vi-VN" sz="2400" b="1" dirty="0">
              <a:solidFill>
                <a:schemeClr val="accent3">
                  <a:lumMod val="50000"/>
                </a:schemeClr>
              </a:solidFill>
              <a:latin typeface="Montserrat Black" panose="00000A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B74342-7441-4FA6-80AB-D46969C45FB2}"/>
              </a:ext>
            </a:extLst>
          </p:cNvPr>
          <p:cNvSpPr txBox="1"/>
          <p:nvPr/>
        </p:nvSpPr>
        <p:spPr>
          <a:xfrm>
            <a:off x="7951492" y="3038499"/>
            <a:ext cx="325141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r"/>
            <a:r>
              <a:rPr lang="en-US" sz="4400" dirty="0" err="1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Diện</a:t>
            </a:r>
            <a:r>
              <a:rPr lang="en-US" sz="4400" dirty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 </a:t>
            </a:r>
            <a:r>
              <a:rPr lang="en-US" sz="4400" dirty="0" err="1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tích</a:t>
            </a:r>
            <a:endParaRPr lang="vi-VN" sz="4400" dirty="0">
              <a:solidFill>
                <a:schemeClr val="accent3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D1C02B-4B00-48A2-9E16-BD720381589D}"/>
              </a:ext>
            </a:extLst>
          </p:cNvPr>
          <p:cNvSpPr txBox="1"/>
          <p:nvPr/>
        </p:nvSpPr>
        <p:spPr>
          <a:xfrm>
            <a:off x="3148003" y="3935216"/>
            <a:ext cx="271858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4400" dirty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ĐẤT ĐAI</a:t>
            </a:r>
            <a:endParaRPr lang="vi-VN" sz="4400" dirty="0">
              <a:solidFill>
                <a:schemeClr val="accent3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B6961E-966D-453A-82D5-D770AF7FE864}"/>
              </a:ext>
            </a:extLst>
          </p:cNvPr>
          <p:cNvSpPr txBox="1"/>
          <p:nvPr/>
        </p:nvSpPr>
        <p:spPr>
          <a:xfrm>
            <a:off x="6339269" y="5503538"/>
            <a:ext cx="349092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r"/>
            <a:r>
              <a:rPr lang="en-US" sz="4400" dirty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ĐỊA HÌNH</a:t>
            </a:r>
            <a:endParaRPr lang="vi-VN" sz="4400" dirty="0">
              <a:solidFill>
                <a:schemeClr val="accent3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C8A29B3-2C85-496F-BAEE-04ABD318D123}"/>
              </a:ext>
            </a:extLst>
          </p:cNvPr>
          <p:cNvSpPr/>
          <p:nvPr/>
        </p:nvSpPr>
        <p:spPr>
          <a:xfrm>
            <a:off x="670546" y="5965446"/>
            <a:ext cx="1879604" cy="271763"/>
          </a:xfrm>
          <a:prstGeom prst="ellipse">
            <a:avLst/>
          </a:prstGeom>
          <a:solidFill>
            <a:schemeClr val="tx1">
              <a:lumMod val="95000"/>
              <a:lumOff val="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!!6">
            <a:extLst>
              <a:ext uri="{FF2B5EF4-FFF2-40B4-BE49-F238E27FC236}">
                <a16:creationId xmlns:a16="http://schemas.microsoft.com/office/drawing/2014/main" id="{3B1A8C48-9B71-4204-A454-2D927F01C97B}"/>
              </a:ext>
            </a:extLst>
          </p:cNvPr>
          <p:cNvSpPr/>
          <p:nvPr/>
        </p:nvSpPr>
        <p:spPr>
          <a:xfrm>
            <a:off x="-10559816" y="685800"/>
            <a:ext cx="10450286" cy="5486400"/>
          </a:xfrm>
          <a:custGeom>
            <a:avLst/>
            <a:gdLst/>
            <a:ahLst/>
            <a:cxnLst/>
            <a:rect l="l" t="t" r="r" b="b"/>
            <a:pathLst>
              <a:path w="10450286" h="5486400">
                <a:moveTo>
                  <a:pt x="0" y="0"/>
                </a:moveTo>
                <a:lnTo>
                  <a:pt x="272861" y="0"/>
                </a:lnTo>
                <a:lnTo>
                  <a:pt x="296961" y="33157"/>
                </a:lnTo>
                <a:cubicBezTo>
                  <a:pt x="296663" y="38217"/>
                  <a:pt x="296440" y="43166"/>
                  <a:pt x="296291" y="48003"/>
                </a:cubicBezTo>
                <a:cubicBezTo>
                  <a:pt x="296143" y="52840"/>
                  <a:pt x="296068" y="57640"/>
                  <a:pt x="296068" y="62402"/>
                </a:cubicBezTo>
                <a:cubicBezTo>
                  <a:pt x="295622" y="76243"/>
                  <a:pt x="294915" y="89600"/>
                  <a:pt x="293947" y="102474"/>
                </a:cubicBezTo>
                <a:cubicBezTo>
                  <a:pt x="292980" y="115348"/>
                  <a:pt x="292050" y="126919"/>
                  <a:pt x="291157" y="137188"/>
                </a:cubicBezTo>
                <a:cubicBezTo>
                  <a:pt x="290115" y="149094"/>
                  <a:pt x="288999" y="160405"/>
                  <a:pt x="287808" y="171121"/>
                </a:cubicBezTo>
                <a:cubicBezTo>
                  <a:pt x="286618" y="173056"/>
                  <a:pt x="286171" y="174767"/>
                  <a:pt x="286469" y="176256"/>
                </a:cubicBezTo>
                <a:cubicBezTo>
                  <a:pt x="286766" y="177595"/>
                  <a:pt x="287622" y="178786"/>
                  <a:pt x="289036" y="179827"/>
                </a:cubicBezTo>
                <a:cubicBezTo>
                  <a:pt x="290450" y="180869"/>
                  <a:pt x="293240" y="181316"/>
                  <a:pt x="297408" y="181167"/>
                </a:cubicBezTo>
                <a:cubicBezTo>
                  <a:pt x="300235" y="181018"/>
                  <a:pt x="304328" y="180795"/>
                  <a:pt x="309686" y="180497"/>
                </a:cubicBezTo>
                <a:cubicBezTo>
                  <a:pt x="315044" y="180200"/>
                  <a:pt x="320960" y="179827"/>
                  <a:pt x="327434" y="179381"/>
                </a:cubicBezTo>
                <a:cubicBezTo>
                  <a:pt x="333908" y="178934"/>
                  <a:pt x="340605" y="178339"/>
                  <a:pt x="347525" y="177595"/>
                </a:cubicBezTo>
                <a:cubicBezTo>
                  <a:pt x="354446" y="176851"/>
                  <a:pt x="360957" y="175958"/>
                  <a:pt x="367059" y="174916"/>
                </a:cubicBezTo>
                <a:cubicBezTo>
                  <a:pt x="373161" y="173874"/>
                  <a:pt x="378519" y="172684"/>
                  <a:pt x="383133" y="171344"/>
                </a:cubicBezTo>
                <a:cubicBezTo>
                  <a:pt x="387746" y="170005"/>
                  <a:pt x="390872" y="168442"/>
                  <a:pt x="392509" y="166656"/>
                </a:cubicBezTo>
                <a:cubicBezTo>
                  <a:pt x="393848" y="165317"/>
                  <a:pt x="394741" y="160815"/>
                  <a:pt x="395188" y="153150"/>
                </a:cubicBezTo>
                <a:cubicBezTo>
                  <a:pt x="395634" y="145485"/>
                  <a:pt x="395783" y="135737"/>
                  <a:pt x="395634" y="123905"/>
                </a:cubicBezTo>
                <a:cubicBezTo>
                  <a:pt x="395485" y="112073"/>
                  <a:pt x="395150" y="98679"/>
                  <a:pt x="394630" y="83722"/>
                </a:cubicBezTo>
                <a:cubicBezTo>
                  <a:pt x="394109" y="68764"/>
                  <a:pt x="393402" y="53398"/>
                  <a:pt x="392509" y="37622"/>
                </a:cubicBezTo>
                <a:lnTo>
                  <a:pt x="420521" y="0"/>
                </a:lnTo>
                <a:lnTo>
                  <a:pt x="525025" y="0"/>
                </a:lnTo>
                <a:lnTo>
                  <a:pt x="524259" y="20879"/>
                </a:lnTo>
                <a:cubicBezTo>
                  <a:pt x="524333" y="28916"/>
                  <a:pt x="524817" y="36357"/>
                  <a:pt x="525710" y="43203"/>
                </a:cubicBezTo>
                <a:cubicBezTo>
                  <a:pt x="527645" y="57640"/>
                  <a:pt x="531217" y="70885"/>
                  <a:pt x="536426" y="82940"/>
                </a:cubicBezTo>
                <a:cubicBezTo>
                  <a:pt x="541635" y="94995"/>
                  <a:pt x="548071" y="105860"/>
                  <a:pt x="555736" y="115534"/>
                </a:cubicBezTo>
                <a:cubicBezTo>
                  <a:pt x="563401" y="125208"/>
                  <a:pt x="572033" y="133691"/>
                  <a:pt x="581632" y="140983"/>
                </a:cubicBezTo>
                <a:cubicBezTo>
                  <a:pt x="591232" y="148276"/>
                  <a:pt x="601426" y="154303"/>
                  <a:pt x="612216" y="159066"/>
                </a:cubicBezTo>
                <a:cubicBezTo>
                  <a:pt x="623006" y="163828"/>
                  <a:pt x="634131" y="167363"/>
                  <a:pt x="645591" y="169670"/>
                </a:cubicBezTo>
                <a:cubicBezTo>
                  <a:pt x="657051" y="171977"/>
                  <a:pt x="668436" y="173056"/>
                  <a:pt x="679747" y="172907"/>
                </a:cubicBezTo>
                <a:cubicBezTo>
                  <a:pt x="703560" y="172460"/>
                  <a:pt x="724023" y="168107"/>
                  <a:pt x="741139" y="159847"/>
                </a:cubicBezTo>
                <a:cubicBezTo>
                  <a:pt x="758254" y="151587"/>
                  <a:pt x="772393" y="140388"/>
                  <a:pt x="783555" y="126249"/>
                </a:cubicBezTo>
                <a:cubicBezTo>
                  <a:pt x="794717" y="112111"/>
                  <a:pt x="803014" y="95591"/>
                  <a:pt x="808446" y="76690"/>
                </a:cubicBezTo>
                <a:cubicBezTo>
                  <a:pt x="813878" y="57788"/>
                  <a:pt x="816743" y="37473"/>
                  <a:pt x="817041" y="15744"/>
                </a:cubicBezTo>
                <a:lnTo>
                  <a:pt x="815454" y="0"/>
                </a:lnTo>
                <a:lnTo>
                  <a:pt x="838516" y="0"/>
                </a:lnTo>
                <a:lnTo>
                  <a:pt x="839142" y="19093"/>
                </a:lnTo>
                <a:cubicBezTo>
                  <a:pt x="839588" y="32934"/>
                  <a:pt x="840072" y="46329"/>
                  <a:pt x="840593" y="59277"/>
                </a:cubicBezTo>
                <a:cubicBezTo>
                  <a:pt x="841114" y="72225"/>
                  <a:pt x="841598" y="84317"/>
                  <a:pt x="842044" y="95554"/>
                </a:cubicBezTo>
                <a:cubicBezTo>
                  <a:pt x="842491" y="106790"/>
                  <a:pt x="842937" y="116427"/>
                  <a:pt x="843384" y="124463"/>
                </a:cubicBezTo>
                <a:cubicBezTo>
                  <a:pt x="852016" y="132947"/>
                  <a:pt x="859941" y="140165"/>
                  <a:pt x="867159" y="146118"/>
                </a:cubicBezTo>
                <a:cubicBezTo>
                  <a:pt x="874377" y="152071"/>
                  <a:pt x="881893" y="156982"/>
                  <a:pt x="889706" y="160852"/>
                </a:cubicBezTo>
                <a:cubicBezTo>
                  <a:pt x="897520" y="164721"/>
                  <a:pt x="906115" y="167624"/>
                  <a:pt x="915491" y="169558"/>
                </a:cubicBezTo>
                <a:cubicBezTo>
                  <a:pt x="924867" y="171493"/>
                  <a:pt x="936029" y="172758"/>
                  <a:pt x="948977" y="173353"/>
                </a:cubicBezTo>
                <a:cubicBezTo>
                  <a:pt x="957907" y="173800"/>
                  <a:pt x="966502" y="173391"/>
                  <a:pt x="974762" y="172126"/>
                </a:cubicBezTo>
                <a:cubicBezTo>
                  <a:pt x="983022" y="170861"/>
                  <a:pt x="990761" y="169223"/>
                  <a:pt x="997979" y="167214"/>
                </a:cubicBezTo>
                <a:cubicBezTo>
                  <a:pt x="1005197" y="165205"/>
                  <a:pt x="1011745" y="162935"/>
                  <a:pt x="1017624" y="160405"/>
                </a:cubicBezTo>
                <a:cubicBezTo>
                  <a:pt x="1023503" y="157875"/>
                  <a:pt x="1028563" y="155531"/>
                  <a:pt x="1032805" y="153373"/>
                </a:cubicBezTo>
                <a:cubicBezTo>
                  <a:pt x="1037046" y="151215"/>
                  <a:pt x="1040320" y="149392"/>
                  <a:pt x="1042627" y="147904"/>
                </a:cubicBezTo>
                <a:cubicBezTo>
                  <a:pt x="1044934" y="146416"/>
                  <a:pt x="1046162" y="145746"/>
                  <a:pt x="1046311" y="145895"/>
                </a:cubicBezTo>
                <a:cubicBezTo>
                  <a:pt x="1047204" y="146192"/>
                  <a:pt x="1047725" y="149132"/>
                  <a:pt x="1047873" y="154713"/>
                </a:cubicBezTo>
                <a:cubicBezTo>
                  <a:pt x="1048022" y="160294"/>
                  <a:pt x="1048692" y="168665"/>
                  <a:pt x="1049883" y="179827"/>
                </a:cubicBezTo>
                <a:cubicBezTo>
                  <a:pt x="1050031" y="181018"/>
                  <a:pt x="1051408" y="181651"/>
                  <a:pt x="1054013" y="181725"/>
                </a:cubicBezTo>
                <a:cubicBezTo>
                  <a:pt x="1056617" y="181799"/>
                  <a:pt x="1059854" y="181576"/>
                  <a:pt x="1063724" y="181055"/>
                </a:cubicBezTo>
                <a:cubicBezTo>
                  <a:pt x="1067593" y="180534"/>
                  <a:pt x="1071872" y="179790"/>
                  <a:pt x="1076560" y="178823"/>
                </a:cubicBezTo>
                <a:cubicBezTo>
                  <a:pt x="1081248" y="177855"/>
                  <a:pt x="1085713" y="176814"/>
                  <a:pt x="1089955" y="175697"/>
                </a:cubicBezTo>
                <a:cubicBezTo>
                  <a:pt x="1094196" y="174581"/>
                  <a:pt x="1097954" y="173502"/>
                  <a:pt x="1101228" y="172460"/>
                </a:cubicBezTo>
                <a:cubicBezTo>
                  <a:pt x="1104503" y="171419"/>
                  <a:pt x="1106735" y="170675"/>
                  <a:pt x="1107926" y="170228"/>
                </a:cubicBezTo>
                <a:cubicBezTo>
                  <a:pt x="1111944" y="168442"/>
                  <a:pt x="1114772" y="165503"/>
                  <a:pt x="1116409" y="161410"/>
                </a:cubicBezTo>
                <a:cubicBezTo>
                  <a:pt x="1118046" y="157317"/>
                  <a:pt x="1119013" y="152815"/>
                  <a:pt x="1119311" y="147904"/>
                </a:cubicBezTo>
                <a:cubicBezTo>
                  <a:pt x="1119609" y="142992"/>
                  <a:pt x="1119497" y="137970"/>
                  <a:pt x="1118976" y="132835"/>
                </a:cubicBezTo>
                <a:cubicBezTo>
                  <a:pt x="1118455" y="127700"/>
                  <a:pt x="1117971" y="123273"/>
                  <a:pt x="1117525" y="119552"/>
                </a:cubicBezTo>
                <a:lnTo>
                  <a:pt x="1106460" y="0"/>
                </a:lnTo>
                <a:lnTo>
                  <a:pt x="1147569" y="0"/>
                </a:lnTo>
                <a:lnTo>
                  <a:pt x="1144388" y="168442"/>
                </a:lnTo>
                <a:cubicBezTo>
                  <a:pt x="1152276" y="170079"/>
                  <a:pt x="1160983" y="171158"/>
                  <a:pt x="1170508" y="171679"/>
                </a:cubicBezTo>
                <a:cubicBezTo>
                  <a:pt x="1180033" y="172200"/>
                  <a:pt x="1189781" y="172460"/>
                  <a:pt x="1199753" y="172460"/>
                </a:cubicBezTo>
                <a:cubicBezTo>
                  <a:pt x="1209724" y="172460"/>
                  <a:pt x="1219621" y="172237"/>
                  <a:pt x="1229444" y="171791"/>
                </a:cubicBezTo>
                <a:cubicBezTo>
                  <a:pt x="1239267" y="171344"/>
                  <a:pt x="1248568" y="170823"/>
                  <a:pt x="1257349" y="170228"/>
                </a:cubicBezTo>
                <a:cubicBezTo>
                  <a:pt x="1256456" y="162191"/>
                  <a:pt x="1255675" y="153745"/>
                  <a:pt x="1255005" y="144890"/>
                </a:cubicBezTo>
                <a:cubicBezTo>
                  <a:pt x="1254335" y="136035"/>
                  <a:pt x="1253554" y="127142"/>
                  <a:pt x="1252661" y="118213"/>
                </a:cubicBezTo>
                <a:cubicBezTo>
                  <a:pt x="1251768" y="109283"/>
                  <a:pt x="1250689" y="100502"/>
                  <a:pt x="1249424" y="91870"/>
                </a:cubicBezTo>
                <a:cubicBezTo>
                  <a:pt x="1248159" y="83238"/>
                  <a:pt x="1246410" y="75052"/>
                  <a:pt x="1244178" y="67313"/>
                </a:cubicBezTo>
                <a:cubicBezTo>
                  <a:pt x="1244178" y="66123"/>
                  <a:pt x="1245554" y="67053"/>
                  <a:pt x="1248308" y="70104"/>
                </a:cubicBezTo>
                <a:cubicBezTo>
                  <a:pt x="1251061" y="73155"/>
                  <a:pt x="1254782" y="77583"/>
                  <a:pt x="1259470" y="83387"/>
                </a:cubicBezTo>
                <a:cubicBezTo>
                  <a:pt x="1264158" y="89191"/>
                  <a:pt x="1269553" y="96037"/>
                  <a:pt x="1275655" y="103925"/>
                </a:cubicBezTo>
                <a:cubicBezTo>
                  <a:pt x="1281757" y="111813"/>
                  <a:pt x="1288082" y="119924"/>
                  <a:pt x="1294631" y="128259"/>
                </a:cubicBezTo>
                <a:cubicBezTo>
                  <a:pt x="1301179" y="136593"/>
                  <a:pt x="1307727" y="144890"/>
                  <a:pt x="1314276" y="153150"/>
                </a:cubicBezTo>
                <a:cubicBezTo>
                  <a:pt x="1320824" y="161410"/>
                  <a:pt x="1327001" y="168814"/>
                  <a:pt x="1332805" y="175363"/>
                </a:cubicBezTo>
                <a:cubicBezTo>
                  <a:pt x="1340098" y="174470"/>
                  <a:pt x="1348320" y="172870"/>
                  <a:pt x="1357473" y="170563"/>
                </a:cubicBezTo>
                <a:cubicBezTo>
                  <a:pt x="1366626" y="168256"/>
                  <a:pt x="1375556" y="165503"/>
                  <a:pt x="1384262" y="162303"/>
                </a:cubicBezTo>
                <a:cubicBezTo>
                  <a:pt x="1392969" y="159103"/>
                  <a:pt x="1400782" y="155531"/>
                  <a:pt x="1407703" y="151587"/>
                </a:cubicBezTo>
                <a:cubicBezTo>
                  <a:pt x="1414623" y="147643"/>
                  <a:pt x="1419497" y="143513"/>
                  <a:pt x="1422325" y="139197"/>
                </a:cubicBezTo>
                <a:cubicBezTo>
                  <a:pt x="1402084" y="119701"/>
                  <a:pt x="1381174" y="100502"/>
                  <a:pt x="1359594" y="81601"/>
                </a:cubicBezTo>
                <a:cubicBezTo>
                  <a:pt x="1338014" y="62700"/>
                  <a:pt x="1317029" y="43501"/>
                  <a:pt x="1296640" y="24004"/>
                </a:cubicBezTo>
                <a:cubicBezTo>
                  <a:pt x="1307802" y="22665"/>
                  <a:pt x="1318071" y="19242"/>
                  <a:pt x="1327447" y="13735"/>
                </a:cubicBezTo>
                <a:lnTo>
                  <a:pt x="1343483" y="0"/>
                </a:lnTo>
                <a:lnTo>
                  <a:pt x="1603347" y="0"/>
                </a:lnTo>
                <a:lnTo>
                  <a:pt x="1602816" y="16526"/>
                </a:lnTo>
                <a:cubicBezTo>
                  <a:pt x="1602296" y="31334"/>
                  <a:pt x="1601886" y="45659"/>
                  <a:pt x="1601589" y="59500"/>
                </a:cubicBezTo>
                <a:cubicBezTo>
                  <a:pt x="1601142" y="73341"/>
                  <a:pt x="1600435" y="86735"/>
                  <a:pt x="1599468" y="99684"/>
                </a:cubicBezTo>
                <a:cubicBezTo>
                  <a:pt x="1598500" y="112632"/>
                  <a:pt x="1597570" y="124240"/>
                  <a:pt x="1596677" y="134509"/>
                </a:cubicBezTo>
                <a:cubicBezTo>
                  <a:pt x="1595635" y="146416"/>
                  <a:pt x="1594519" y="157726"/>
                  <a:pt x="1593329" y="168442"/>
                </a:cubicBezTo>
                <a:cubicBezTo>
                  <a:pt x="1592138" y="170377"/>
                  <a:pt x="1591692" y="172088"/>
                  <a:pt x="1591989" y="173577"/>
                </a:cubicBezTo>
                <a:cubicBezTo>
                  <a:pt x="1592287" y="174916"/>
                  <a:pt x="1593143" y="176107"/>
                  <a:pt x="1594556" y="177149"/>
                </a:cubicBezTo>
                <a:cubicBezTo>
                  <a:pt x="1595970" y="178190"/>
                  <a:pt x="1598761" y="178637"/>
                  <a:pt x="1602928" y="178488"/>
                </a:cubicBezTo>
                <a:cubicBezTo>
                  <a:pt x="1605756" y="178339"/>
                  <a:pt x="1609849" y="178116"/>
                  <a:pt x="1615206" y="177818"/>
                </a:cubicBezTo>
                <a:cubicBezTo>
                  <a:pt x="1620564" y="177521"/>
                  <a:pt x="1626480" y="177111"/>
                  <a:pt x="1632954" y="176590"/>
                </a:cubicBezTo>
                <a:cubicBezTo>
                  <a:pt x="1639428" y="176070"/>
                  <a:pt x="1646125" y="175437"/>
                  <a:pt x="1653046" y="174693"/>
                </a:cubicBezTo>
                <a:cubicBezTo>
                  <a:pt x="1659966" y="173949"/>
                  <a:pt x="1666478" y="173056"/>
                  <a:pt x="1672580" y="172014"/>
                </a:cubicBezTo>
                <a:cubicBezTo>
                  <a:pt x="1678682" y="170972"/>
                  <a:pt x="1684039" y="169782"/>
                  <a:pt x="1688653" y="168442"/>
                </a:cubicBezTo>
                <a:cubicBezTo>
                  <a:pt x="1693267" y="167103"/>
                  <a:pt x="1696392" y="165540"/>
                  <a:pt x="1698029" y="163754"/>
                </a:cubicBezTo>
                <a:cubicBezTo>
                  <a:pt x="1699220" y="162563"/>
                  <a:pt x="1700038" y="158768"/>
                  <a:pt x="1700485" y="152369"/>
                </a:cubicBezTo>
                <a:cubicBezTo>
                  <a:pt x="1700931" y="145969"/>
                  <a:pt x="1701155" y="137746"/>
                  <a:pt x="1701155" y="127700"/>
                </a:cubicBezTo>
                <a:cubicBezTo>
                  <a:pt x="1701155" y="117655"/>
                  <a:pt x="1700931" y="106195"/>
                  <a:pt x="1700485" y="93321"/>
                </a:cubicBezTo>
                <a:cubicBezTo>
                  <a:pt x="1700038" y="80447"/>
                  <a:pt x="1699480" y="67016"/>
                  <a:pt x="1698811" y="53026"/>
                </a:cubicBezTo>
                <a:cubicBezTo>
                  <a:pt x="1698141" y="39036"/>
                  <a:pt x="1697397" y="24860"/>
                  <a:pt x="1696578" y="10498"/>
                </a:cubicBezTo>
                <a:lnTo>
                  <a:pt x="1695977" y="0"/>
                </a:lnTo>
                <a:lnTo>
                  <a:pt x="1795181" y="0"/>
                </a:lnTo>
                <a:lnTo>
                  <a:pt x="1794507" y="8377"/>
                </a:lnTo>
                <a:cubicBezTo>
                  <a:pt x="1792498" y="34571"/>
                  <a:pt x="1790526" y="60765"/>
                  <a:pt x="1788591" y="86959"/>
                </a:cubicBezTo>
                <a:cubicBezTo>
                  <a:pt x="1786656" y="113152"/>
                  <a:pt x="1784945" y="138751"/>
                  <a:pt x="1783457" y="163754"/>
                </a:cubicBezTo>
                <a:cubicBezTo>
                  <a:pt x="1790898" y="165540"/>
                  <a:pt x="1798935" y="167177"/>
                  <a:pt x="1807567" y="168665"/>
                </a:cubicBezTo>
                <a:cubicBezTo>
                  <a:pt x="1816199" y="170154"/>
                  <a:pt x="1825166" y="171419"/>
                  <a:pt x="1834467" y="172460"/>
                </a:cubicBezTo>
                <a:cubicBezTo>
                  <a:pt x="1843769" y="173502"/>
                  <a:pt x="1853331" y="174358"/>
                  <a:pt x="1863154" y="175028"/>
                </a:cubicBezTo>
                <a:cubicBezTo>
                  <a:pt x="1872977" y="175697"/>
                  <a:pt x="1882725" y="176107"/>
                  <a:pt x="1892399" y="176256"/>
                </a:cubicBezTo>
                <a:cubicBezTo>
                  <a:pt x="1892101" y="159438"/>
                  <a:pt x="1891989" y="141727"/>
                  <a:pt x="1892064" y="123124"/>
                </a:cubicBezTo>
                <a:cubicBezTo>
                  <a:pt x="1892138" y="104520"/>
                  <a:pt x="1892287" y="85545"/>
                  <a:pt x="1892510" y="66197"/>
                </a:cubicBezTo>
                <a:cubicBezTo>
                  <a:pt x="1892734" y="46850"/>
                  <a:pt x="1892845" y="27353"/>
                  <a:pt x="1892845" y="7708"/>
                </a:cubicBezTo>
                <a:lnTo>
                  <a:pt x="1892771" y="0"/>
                </a:lnTo>
                <a:lnTo>
                  <a:pt x="1984347" y="0"/>
                </a:lnTo>
                <a:lnTo>
                  <a:pt x="1983816" y="16526"/>
                </a:lnTo>
                <a:cubicBezTo>
                  <a:pt x="1983296" y="31334"/>
                  <a:pt x="1982886" y="45659"/>
                  <a:pt x="1982589" y="59500"/>
                </a:cubicBezTo>
                <a:cubicBezTo>
                  <a:pt x="1982142" y="73341"/>
                  <a:pt x="1981435" y="86735"/>
                  <a:pt x="1980468" y="99684"/>
                </a:cubicBezTo>
                <a:cubicBezTo>
                  <a:pt x="1979500" y="112632"/>
                  <a:pt x="1978570" y="124240"/>
                  <a:pt x="1977677" y="134509"/>
                </a:cubicBezTo>
                <a:cubicBezTo>
                  <a:pt x="1976635" y="146416"/>
                  <a:pt x="1975519" y="157726"/>
                  <a:pt x="1974329" y="168442"/>
                </a:cubicBezTo>
                <a:cubicBezTo>
                  <a:pt x="1973138" y="170377"/>
                  <a:pt x="1972692" y="172088"/>
                  <a:pt x="1972989" y="173577"/>
                </a:cubicBezTo>
                <a:cubicBezTo>
                  <a:pt x="1973287" y="174916"/>
                  <a:pt x="1974143" y="176107"/>
                  <a:pt x="1975556" y="177149"/>
                </a:cubicBezTo>
                <a:cubicBezTo>
                  <a:pt x="1976970" y="178190"/>
                  <a:pt x="1979761" y="178637"/>
                  <a:pt x="1983928" y="178488"/>
                </a:cubicBezTo>
                <a:cubicBezTo>
                  <a:pt x="1986756" y="178339"/>
                  <a:pt x="1990849" y="178116"/>
                  <a:pt x="1996206" y="177818"/>
                </a:cubicBezTo>
                <a:cubicBezTo>
                  <a:pt x="2001564" y="177521"/>
                  <a:pt x="2007480" y="177111"/>
                  <a:pt x="2013954" y="176590"/>
                </a:cubicBezTo>
                <a:cubicBezTo>
                  <a:pt x="2020428" y="176070"/>
                  <a:pt x="2027125" y="175437"/>
                  <a:pt x="2034046" y="174693"/>
                </a:cubicBezTo>
                <a:cubicBezTo>
                  <a:pt x="2040966" y="173949"/>
                  <a:pt x="2047478" y="173056"/>
                  <a:pt x="2053580" y="172014"/>
                </a:cubicBezTo>
                <a:cubicBezTo>
                  <a:pt x="2059682" y="170972"/>
                  <a:pt x="2065039" y="169782"/>
                  <a:pt x="2069653" y="168442"/>
                </a:cubicBezTo>
                <a:cubicBezTo>
                  <a:pt x="2074267" y="167103"/>
                  <a:pt x="2077392" y="165540"/>
                  <a:pt x="2079029" y="163754"/>
                </a:cubicBezTo>
                <a:cubicBezTo>
                  <a:pt x="2080220" y="162563"/>
                  <a:pt x="2081038" y="158768"/>
                  <a:pt x="2081485" y="152369"/>
                </a:cubicBezTo>
                <a:cubicBezTo>
                  <a:pt x="2081931" y="145969"/>
                  <a:pt x="2082155" y="137746"/>
                  <a:pt x="2082155" y="127700"/>
                </a:cubicBezTo>
                <a:cubicBezTo>
                  <a:pt x="2082155" y="117655"/>
                  <a:pt x="2081931" y="106195"/>
                  <a:pt x="2081485" y="93321"/>
                </a:cubicBezTo>
                <a:cubicBezTo>
                  <a:pt x="2081038" y="80447"/>
                  <a:pt x="2080480" y="67016"/>
                  <a:pt x="2079811" y="53026"/>
                </a:cubicBezTo>
                <a:cubicBezTo>
                  <a:pt x="2079141" y="39036"/>
                  <a:pt x="2078397" y="24860"/>
                  <a:pt x="2077578" y="10498"/>
                </a:cubicBezTo>
                <a:lnTo>
                  <a:pt x="2076977" y="0"/>
                </a:lnTo>
                <a:lnTo>
                  <a:pt x="2174977" y="0"/>
                </a:lnTo>
                <a:lnTo>
                  <a:pt x="2174056" y="13289"/>
                </a:lnTo>
                <a:cubicBezTo>
                  <a:pt x="2170782" y="60765"/>
                  <a:pt x="2167135" y="114120"/>
                  <a:pt x="2163117" y="173353"/>
                </a:cubicBezTo>
                <a:cubicBezTo>
                  <a:pt x="2166094" y="174098"/>
                  <a:pt x="2171340" y="174544"/>
                  <a:pt x="2178856" y="174693"/>
                </a:cubicBezTo>
                <a:cubicBezTo>
                  <a:pt x="2186372" y="174842"/>
                  <a:pt x="2195338" y="174805"/>
                  <a:pt x="2205756" y="174581"/>
                </a:cubicBezTo>
                <a:cubicBezTo>
                  <a:pt x="2216174" y="174358"/>
                  <a:pt x="2227485" y="173986"/>
                  <a:pt x="2239689" y="173465"/>
                </a:cubicBezTo>
                <a:cubicBezTo>
                  <a:pt x="2251893" y="172944"/>
                  <a:pt x="2264171" y="172386"/>
                  <a:pt x="2276524" y="171791"/>
                </a:cubicBezTo>
                <a:cubicBezTo>
                  <a:pt x="2305397" y="170302"/>
                  <a:pt x="2337246" y="168442"/>
                  <a:pt x="2372072" y="166210"/>
                </a:cubicBezTo>
                <a:cubicBezTo>
                  <a:pt x="2373262" y="163084"/>
                  <a:pt x="2374230" y="158954"/>
                  <a:pt x="2374974" y="153820"/>
                </a:cubicBezTo>
                <a:cubicBezTo>
                  <a:pt x="2375718" y="148685"/>
                  <a:pt x="2376276" y="143030"/>
                  <a:pt x="2376648" y="136853"/>
                </a:cubicBezTo>
                <a:cubicBezTo>
                  <a:pt x="2377020" y="130677"/>
                  <a:pt x="2377206" y="124277"/>
                  <a:pt x="2377206" y="117655"/>
                </a:cubicBezTo>
                <a:cubicBezTo>
                  <a:pt x="2377206" y="111032"/>
                  <a:pt x="2377095" y="104632"/>
                  <a:pt x="2376871" y="98456"/>
                </a:cubicBezTo>
                <a:cubicBezTo>
                  <a:pt x="2376648" y="92279"/>
                  <a:pt x="2376239" y="86624"/>
                  <a:pt x="2375644" y="81489"/>
                </a:cubicBezTo>
                <a:cubicBezTo>
                  <a:pt x="2375048" y="76355"/>
                  <a:pt x="2374304" y="72225"/>
                  <a:pt x="2373411" y="69099"/>
                </a:cubicBezTo>
                <a:cubicBezTo>
                  <a:pt x="2371030" y="69248"/>
                  <a:pt x="2366900" y="69769"/>
                  <a:pt x="2361021" y="70662"/>
                </a:cubicBezTo>
                <a:cubicBezTo>
                  <a:pt x="2355143" y="71555"/>
                  <a:pt x="2348520" y="72597"/>
                  <a:pt x="2341153" y="73787"/>
                </a:cubicBezTo>
                <a:cubicBezTo>
                  <a:pt x="2333786" y="74978"/>
                  <a:pt x="2326121" y="76243"/>
                  <a:pt x="2318159" y="77583"/>
                </a:cubicBezTo>
                <a:cubicBezTo>
                  <a:pt x="2310196" y="78922"/>
                  <a:pt x="2302867" y="80038"/>
                  <a:pt x="2296169" y="80931"/>
                </a:cubicBezTo>
                <a:cubicBezTo>
                  <a:pt x="2289472" y="81824"/>
                  <a:pt x="2283928" y="82457"/>
                  <a:pt x="2279538" y="82829"/>
                </a:cubicBezTo>
                <a:cubicBezTo>
                  <a:pt x="2275147" y="83201"/>
                  <a:pt x="2272803" y="82940"/>
                  <a:pt x="2272506" y="82047"/>
                </a:cubicBezTo>
                <a:cubicBezTo>
                  <a:pt x="2272357" y="81452"/>
                  <a:pt x="2272171" y="77806"/>
                  <a:pt x="2271948" y="71109"/>
                </a:cubicBezTo>
                <a:cubicBezTo>
                  <a:pt x="2271724" y="64411"/>
                  <a:pt x="2271464" y="55742"/>
                  <a:pt x="2271166" y="45101"/>
                </a:cubicBezTo>
                <a:cubicBezTo>
                  <a:pt x="2270869" y="34460"/>
                  <a:pt x="2270534" y="22442"/>
                  <a:pt x="2270162" y="9047"/>
                </a:cubicBezTo>
                <a:lnTo>
                  <a:pt x="2269916" y="0"/>
                </a:lnTo>
                <a:lnTo>
                  <a:pt x="2411193" y="0"/>
                </a:lnTo>
                <a:lnTo>
                  <a:pt x="2410395" y="9605"/>
                </a:lnTo>
                <a:cubicBezTo>
                  <a:pt x="2408311" y="34980"/>
                  <a:pt x="2406302" y="60356"/>
                  <a:pt x="2404367" y="85731"/>
                </a:cubicBezTo>
                <a:cubicBezTo>
                  <a:pt x="2402433" y="111106"/>
                  <a:pt x="2400647" y="135923"/>
                  <a:pt x="2399010" y="160182"/>
                </a:cubicBezTo>
                <a:cubicBezTo>
                  <a:pt x="2409279" y="162712"/>
                  <a:pt x="2420627" y="164796"/>
                  <a:pt x="2433054" y="166433"/>
                </a:cubicBezTo>
                <a:cubicBezTo>
                  <a:pt x="2445481" y="168070"/>
                  <a:pt x="2458355" y="169372"/>
                  <a:pt x="2471675" y="170340"/>
                </a:cubicBezTo>
                <a:cubicBezTo>
                  <a:pt x="2484995" y="171307"/>
                  <a:pt x="2498464" y="171977"/>
                  <a:pt x="2512082" y="172349"/>
                </a:cubicBezTo>
                <a:cubicBezTo>
                  <a:pt x="2525700" y="172721"/>
                  <a:pt x="2538871" y="172833"/>
                  <a:pt x="2551596" y="172684"/>
                </a:cubicBezTo>
                <a:cubicBezTo>
                  <a:pt x="2564320" y="172535"/>
                  <a:pt x="2576264" y="172200"/>
                  <a:pt x="2587426" y="171679"/>
                </a:cubicBezTo>
                <a:cubicBezTo>
                  <a:pt x="2598588" y="171158"/>
                  <a:pt x="2608485" y="170526"/>
                  <a:pt x="2617117" y="169782"/>
                </a:cubicBezTo>
                <a:cubicBezTo>
                  <a:pt x="2616968" y="165168"/>
                  <a:pt x="2617043" y="159438"/>
                  <a:pt x="2617340" y="152592"/>
                </a:cubicBezTo>
                <a:cubicBezTo>
                  <a:pt x="2617638" y="145746"/>
                  <a:pt x="2617861" y="138751"/>
                  <a:pt x="2618010" y="131607"/>
                </a:cubicBezTo>
                <a:cubicBezTo>
                  <a:pt x="2618159" y="124463"/>
                  <a:pt x="2618159" y="117617"/>
                  <a:pt x="2618010" y="111069"/>
                </a:cubicBezTo>
                <a:cubicBezTo>
                  <a:pt x="2617861" y="104520"/>
                  <a:pt x="2617266" y="99237"/>
                  <a:pt x="2616224" y="95219"/>
                </a:cubicBezTo>
                <a:cubicBezTo>
                  <a:pt x="2605360" y="97153"/>
                  <a:pt x="2595314" y="98716"/>
                  <a:pt x="2586087" y="99907"/>
                </a:cubicBezTo>
                <a:cubicBezTo>
                  <a:pt x="2576859" y="101097"/>
                  <a:pt x="2567967" y="101953"/>
                  <a:pt x="2559409" y="102474"/>
                </a:cubicBezTo>
                <a:cubicBezTo>
                  <a:pt x="2550852" y="102995"/>
                  <a:pt x="2542443" y="103255"/>
                  <a:pt x="2534183" y="103255"/>
                </a:cubicBezTo>
                <a:cubicBezTo>
                  <a:pt x="2525923" y="103255"/>
                  <a:pt x="2517254" y="103032"/>
                  <a:pt x="2508175" y="102586"/>
                </a:cubicBezTo>
                <a:cubicBezTo>
                  <a:pt x="2507431" y="97674"/>
                  <a:pt x="2506910" y="92503"/>
                  <a:pt x="2506612" y="87070"/>
                </a:cubicBezTo>
                <a:cubicBezTo>
                  <a:pt x="2506315" y="81638"/>
                  <a:pt x="2506054" y="76131"/>
                  <a:pt x="2505831" y="70550"/>
                </a:cubicBezTo>
                <a:cubicBezTo>
                  <a:pt x="2505608" y="64969"/>
                  <a:pt x="2505496" y="59426"/>
                  <a:pt x="2505496" y="53919"/>
                </a:cubicBezTo>
                <a:cubicBezTo>
                  <a:pt x="2505496" y="48412"/>
                  <a:pt x="2505496" y="43129"/>
                  <a:pt x="2505496" y="38069"/>
                </a:cubicBezTo>
                <a:cubicBezTo>
                  <a:pt x="2514128" y="38515"/>
                  <a:pt x="2522165" y="38813"/>
                  <a:pt x="2529606" y="38962"/>
                </a:cubicBezTo>
                <a:cubicBezTo>
                  <a:pt x="2537048" y="39110"/>
                  <a:pt x="2544266" y="39110"/>
                  <a:pt x="2551261" y="38962"/>
                </a:cubicBezTo>
                <a:cubicBezTo>
                  <a:pt x="2558256" y="38813"/>
                  <a:pt x="2565176" y="38552"/>
                  <a:pt x="2572022" y="38180"/>
                </a:cubicBezTo>
                <a:cubicBezTo>
                  <a:pt x="2578868" y="37808"/>
                  <a:pt x="2586087" y="37325"/>
                  <a:pt x="2593677" y="36729"/>
                </a:cubicBezTo>
                <a:cubicBezTo>
                  <a:pt x="2593826" y="33009"/>
                  <a:pt x="2594012" y="28879"/>
                  <a:pt x="2594235" y="24339"/>
                </a:cubicBezTo>
                <a:cubicBezTo>
                  <a:pt x="2594458" y="19800"/>
                  <a:pt x="2594570" y="15112"/>
                  <a:pt x="2594570" y="10275"/>
                </a:cubicBezTo>
                <a:lnTo>
                  <a:pt x="2594256" y="0"/>
                </a:lnTo>
                <a:lnTo>
                  <a:pt x="2783861" y="0"/>
                </a:lnTo>
                <a:lnTo>
                  <a:pt x="2777107" y="147011"/>
                </a:lnTo>
                <a:cubicBezTo>
                  <a:pt x="2785442" y="152220"/>
                  <a:pt x="2794223" y="156424"/>
                  <a:pt x="2803450" y="159624"/>
                </a:cubicBezTo>
                <a:cubicBezTo>
                  <a:pt x="2812677" y="162824"/>
                  <a:pt x="2821793" y="165280"/>
                  <a:pt x="2830797" y="166991"/>
                </a:cubicBezTo>
                <a:cubicBezTo>
                  <a:pt x="2839801" y="168703"/>
                  <a:pt x="2848359" y="169856"/>
                  <a:pt x="2856470" y="170451"/>
                </a:cubicBezTo>
                <a:cubicBezTo>
                  <a:pt x="2864581" y="171047"/>
                  <a:pt x="2871725" y="171381"/>
                  <a:pt x="2877901" y="171456"/>
                </a:cubicBezTo>
                <a:cubicBezTo>
                  <a:pt x="2884078" y="171530"/>
                  <a:pt x="2888989" y="171456"/>
                  <a:pt x="2892635" y="171233"/>
                </a:cubicBezTo>
                <a:cubicBezTo>
                  <a:pt x="2896282" y="171009"/>
                  <a:pt x="2898105" y="170972"/>
                  <a:pt x="2898105" y="171121"/>
                </a:cubicBezTo>
                <a:lnTo>
                  <a:pt x="2892354" y="0"/>
                </a:lnTo>
                <a:lnTo>
                  <a:pt x="10450286" y="0"/>
                </a:lnTo>
                <a:lnTo>
                  <a:pt x="10450286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 b="1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DE2F3E8-911C-4085-9AA9-BBF3CAA59FBD}"/>
              </a:ext>
            </a:extLst>
          </p:cNvPr>
          <p:cNvSpPr/>
          <p:nvPr/>
        </p:nvSpPr>
        <p:spPr>
          <a:xfrm>
            <a:off x="-10471038" y="60673"/>
            <a:ext cx="2699199" cy="253826"/>
          </a:xfrm>
          <a:custGeom>
            <a:avLst/>
            <a:gdLst>
              <a:gd name="connsiteX0" fmla="*/ 420403 w 2699199"/>
              <a:gd name="connsiteY0" fmla="*/ 162626 h 253826"/>
              <a:gd name="connsiteX1" fmla="*/ 540440 w 2699199"/>
              <a:gd name="connsiteY1" fmla="*/ 162626 h 253826"/>
              <a:gd name="connsiteX2" fmla="*/ 539278 w 2699199"/>
              <a:gd name="connsiteY2" fmla="*/ 184510 h 253826"/>
              <a:gd name="connsiteX3" fmla="*/ 531465 w 2699199"/>
              <a:gd name="connsiteY3" fmla="*/ 206945 h 253826"/>
              <a:gd name="connsiteX4" fmla="*/ 516954 w 2699199"/>
              <a:gd name="connsiteY4" fmla="*/ 223465 h 253826"/>
              <a:gd name="connsiteX5" fmla="*/ 495746 w 2699199"/>
              <a:gd name="connsiteY5" fmla="*/ 230832 h 253826"/>
              <a:gd name="connsiteX6" fmla="*/ 493067 w 2699199"/>
              <a:gd name="connsiteY6" fmla="*/ 230721 h 253826"/>
              <a:gd name="connsiteX7" fmla="*/ 489160 w 2699199"/>
              <a:gd name="connsiteY7" fmla="*/ 230609 h 253826"/>
              <a:gd name="connsiteX8" fmla="*/ 485254 w 2699199"/>
              <a:gd name="connsiteY8" fmla="*/ 230497 h 253826"/>
              <a:gd name="connsiteX9" fmla="*/ 482575 w 2699199"/>
              <a:gd name="connsiteY9" fmla="*/ 230386 h 253826"/>
              <a:gd name="connsiteX10" fmla="*/ 460697 w 2699199"/>
              <a:gd name="connsiteY10" fmla="*/ 225028 h 253826"/>
              <a:gd name="connsiteX11" fmla="*/ 442838 w 2699199"/>
              <a:gd name="connsiteY11" fmla="*/ 212750 h 253826"/>
              <a:gd name="connsiteX12" fmla="*/ 429666 w 2699199"/>
              <a:gd name="connsiteY12" fmla="*/ 195560 h 253826"/>
              <a:gd name="connsiteX13" fmla="*/ 421853 w 2699199"/>
              <a:gd name="connsiteY13" fmla="*/ 175468 h 253826"/>
              <a:gd name="connsiteX14" fmla="*/ 1035843 w 2699199"/>
              <a:gd name="connsiteY14" fmla="*/ 67197 h 253826"/>
              <a:gd name="connsiteX15" fmla="*/ 1034504 w 2699199"/>
              <a:gd name="connsiteY15" fmla="*/ 137072 h 253826"/>
              <a:gd name="connsiteX16" fmla="*/ 1052921 w 2699199"/>
              <a:gd name="connsiteY16" fmla="*/ 134058 h 253826"/>
              <a:gd name="connsiteX17" fmla="*/ 1070446 w 2699199"/>
              <a:gd name="connsiteY17" fmla="*/ 128030 h 253826"/>
              <a:gd name="connsiteX18" fmla="*/ 1083952 w 2699199"/>
              <a:gd name="connsiteY18" fmla="*/ 118096 h 253826"/>
              <a:gd name="connsiteX19" fmla="*/ 1089868 w 2699199"/>
              <a:gd name="connsiteY19" fmla="*/ 102916 h 253826"/>
              <a:gd name="connsiteX20" fmla="*/ 1088305 w 2699199"/>
              <a:gd name="connsiteY20" fmla="*/ 88405 h 253826"/>
              <a:gd name="connsiteX21" fmla="*/ 1080269 w 2699199"/>
              <a:gd name="connsiteY21" fmla="*/ 76461 h 253826"/>
              <a:gd name="connsiteX22" fmla="*/ 1063525 w 2699199"/>
              <a:gd name="connsiteY22" fmla="*/ 68871 h 253826"/>
              <a:gd name="connsiteX23" fmla="*/ 1035843 w 2699199"/>
              <a:gd name="connsiteY23" fmla="*/ 67197 h 253826"/>
              <a:gd name="connsiteX24" fmla="*/ 683269 w 2699199"/>
              <a:gd name="connsiteY24" fmla="*/ 14734 h 253826"/>
              <a:gd name="connsiteX25" fmla="*/ 696999 w 2699199"/>
              <a:gd name="connsiteY25" fmla="*/ 14734 h 253826"/>
              <a:gd name="connsiteX26" fmla="*/ 709389 w 2699199"/>
              <a:gd name="connsiteY26" fmla="*/ 14734 h 253826"/>
              <a:gd name="connsiteX27" fmla="*/ 718318 w 2699199"/>
              <a:gd name="connsiteY27" fmla="*/ 14734 h 253826"/>
              <a:gd name="connsiteX28" fmla="*/ 720774 w 2699199"/>
              <a:gd name="connsiteY28" fmla="*/ 15627 h 253826"/>
              <a:gd name="connsiteX29" fmla="*/ 721890 w 2699199"/>
              <a:gd name="connsiteY29" fmla="*/ 17859 h 253826"/>
              <a:gd name="connsiteX30" fmla="*/ 729883 w 2699199"/>
              <a:gd name="connsiteY30" fmla="*/ 162626 h 253826"/>
              <a:gd name="connsiteX31" fmla="*/ 832984 w 2699199"/>
              <a:gd name="connsiteY31" fmla="*/ 162626 h 253826"/>
              <a:gd name="connsiteX32" fmla="*/ 833064 w 2699199"/>
              <a:gd name="connsiteY32" fmla="*/ 164306 h 253826"/>
              <a:gd name="connsiteX33" fmla="*/ 835296 w 2699199"/>
              <a:gd name="connsiteY33" fmla="*/ 212080 h 253826"/>
              <a:gd name="connsiteX34" fmla="*/ 828711 w 2699199"/>
              <a:gd name="connsiteY34" fmla="*/ 234627 h 253826"/>
              <a:gd name="connsiteX35" fmla="*/ 810517 w 2699199"/>
              <a:gd name="connsiteY35" fmla="*/ 248915 h 253826"/>
              <a:gd name="connsiteX36" fmla="*/ 786183 w 2699199"/>
              <a:gd name="connsiteY36" fmla="*/ 253826 h 253826"/>
              <a:gd name="connsiteX37" fmla="*/ 761292 w 2699199"/>
              <a:gd name="connsiteY37" fmla="*/ 248134 h 253826"/>
              <a:gd name="connsiteX38" fmla="*/ 741311 w 2699199"/>
              <a:gd name="connsiteY38" fmla="*/ 230497 h 253826"/>
              <a:gd name="connsiteX39" fmla="*/ 731935 w 2699199"/>
              <a:gd name="connsiteY39" fmla="*/ 199802 h 253826"/>
              <a:gd name="connsiteX40" fmla="*/ 729882 w 2699199"/>
              <a:gd name="connsiteY40" fmla="*/ 162626 h 253826"/>
              <a:gd name="connsiteX41" fmla="*/ 645362 w 2699199"/>
              <a:gd name="connsiteY41" fmla="*/ 162626 h 253826"/>
              <a:gd name="connsiteX42" fmla="*/ 644649 w 2699199"/>
              <a:gd name="connsiteY42" fmla="*/ 140866 h 253826"/>
              <a:gd name="connsiteX43" fmla="*/ 643421 w 2699199"/>
              <a:gd name="connsiteY43" fmla="*/ 102468 h 253826"/>
              <a:gd name="connsiteX44" fmla="*/ 642528 w 2699199"/>
              <a:gd name="connsiteY44" fmla="*/ 69986 h 253826"/>
              <a:gd name="connsiteX45" fmla="*/ 642081 w 2699199"/>
              <a:gd name="connsiteY45" fmla="*/ 46658 h 253826"/>
              <a:gd name="connsiteX46" fmla="*/ 641970 w 2699199"/>
              <a:gd name="connsiteY46" fmla="*/ 35719 h 253826"/>
              <a:gd name="connsiteX47" fmla="*/ 643867 w 2699199"/>
              <a:gd name="connsiteY47" fmla="*/ 27459 h 253826"/>
              <a:gd name="connsiteX48" fmla="*/ 647662 w 2699199"/>
              <a:gd name="connsiteY48" fmla="*/ 21208 h 253826"/>
              <a:gd name="connsiteX49" fmla="*/ 651904 w 2699199"/>
              <a:gd name="connsiteY49" fmla="*/ 17078 h 253826"/>
              <a:gd name="connsiteX50" fmla="*/ 655587 w 2699199"/>
              <a:gd name="connsiteY50" fmla="*/ 15180 h 253826"/>
              <a:gd name="connsiteX51" fmla="*/ 660387 w 2699199"/>
              <a:gd name="connsiteY51" fmla="*/ 15069 h 253826"/>
              <a:gd name="connsiteX52" fmla="*/ 670433 w 2699199"/>
              <a:gd name="connsiteY52" fmla="*/ 14846 h 253826"/>
              <a:gd name="connsiteX53" fmla="*/ 683269 w 2699199"/>
              <a:gd name="connsiteY53" fmla="*/ 14734 h 253826"/>
              <a:gd name="connsiteX54" fmla="*/ 2418828 w 2699199"/>
              <a:gd name="connsiteY54" fmla="*/ 11386 h 253826"/>
              <a:gd name="connsiteX55" fmla="*/ 2418381 w 2699199"/>
              <a:gd name="connsiteY55" fmla="*/ 30585 h 253826"/>
              <a:gd name="connsiteX56" fmla="*/ 2417265 w 2699199"/>
              <a:gd name="connsiteY56" fmla="*/ 49226 h 253826"/>
              <a:gd name="connsiteX57" fmla="*/ 2415591 w 2699199"/>
              <a:gd name="connsiteY57" fmla="*/ 65523 h 253826"/>
              <a:gd name="connsiteX58" fmla="*/ 2413470 w 2699199"/>
              <a:gd name="connsiteY58" fmla="*/ 77689 h 253826"/>
              <a:gd name="connsiteX59" fmla="*/ 2355873 w 2699199"/>
              <a:gd name="connsiteY59" fmla="*/ 80926 h 253826"/>
              <a:gd name="connsiteX60" fmla="*/ 2309662 w 2699199"/>
              <a:gd name="connsiteY60" fmla="*/ 88182 h 253826"/>
              <a:gd name="connsiteX61" fmla="*/ 2311002 w 2699199"/>
              <a:gd name="connsiteY61" fmla="*/ 145332 h 253826"/>
              <a:gd name="connsiteX62" fmla="*/ 2346832 w 2699199"/>
              <a:gd name="connsiteY62" fmla="*/ 144997 h 253826"/>
              <a:gd name="connsiteX63" fmla="*/ 2372728 w 2699199"/>
              <a:gd name="connsiteY63" fmla="*/ 144885 h 253826"/>
              <a:gd name="connsiteX64" fmla="*/ 2389806 w 2699199"/>
              <a:gd name="connsiteY64" fmla="*/ 144773 h 253826"/>
              <a:gd name="connsiteX65" fmla="*/ 2399182 w 2699199"/>
              <a:gd name="connsiteY65" fmla="*/ 144439 h 253826"/>
              <a:gd name="connsiteX66" fmla="*/ 2400968 w 2699199"/>
              <a:gd name="connsiteY66" fmla="*/ 158280 h 253826"/>
              <a:gd name="connsiteX67" fmla="*/ 2401101 w 2699199"/>
              <a:gd name="connsiteY67" fmla="*/ 162627 h 253826"/>
              <a:gd name="connsiteX68" fmla="*/ 2218038 w 2699199"/>
              <a:gd name="connsiteY68" fmla="*/ 162627 h 253826"/>
              <a:gd name="connsiteX69" fmla="*/ 2223491 w 2699199"/>
              <a:gd name="connsiteY69" fmla="*/ 97000 h 253826"/>
              <a:gd name="connsiteX70" fmla="*/ 2229518 w 2699199"/>
              <a:gd name="connsiteY70" fmla="*/ 25227 h 253826"/>
              <a:gd name="connsiteX71" fmla="*/ 2253405 w 2699199"/>
              <a:gd name="connsiteY71" fmla="*/ 21655 h 253826"/>
              <a:gd name="connsiteX72" fmla="*/ 2283320 w 2699199"/>
              <a:gd name="connsiteY72" fmla="*/ 18307 h 253826"/>
              <a:gd name="connsiteX73" fmla="*/ 2316918 w 2699199"/>
              <a:gd name="connsiteY73" fmla="*/ 15405 h 253826"/>
              <a:gd name="connsiteX74" fmla="*/ 2352078 w 2699199"/>
              <a:gd name="connsiteY74" fmla="*/ 13172 h 253826"/>
              <a:gd name="connsiteX75" fmla="*/ 2386792 w 2699199"/>
              <a:gd name="connsiteY75" fmla="*/ 11833 h 253826"/>
              <a:gd name="connsiteX76" fmla="*/ 2418828 w 2699199"/>
              <a:gd name="connsiteY76" fmla="*/ 11386 h 253826"/>
              <a:gd name="connsiteX77" fmla="*/ 482575 w 2699199"/>
              <a:gd name="connsiteY77" fmla="*/ 10047 h 253826"/>
              <a:gd name="connsiteX78" fmla="*/ 522982 w 2699199"/>
              <a:gd name="connsiteY78" fmla="*/ 16521 h 253826"/>
              <a:gd name="connsiteX79" fmla="*/ 557696 w 2699199"/>
              <a:gd name="connsiteY79" fmla="*/ 35050 h 253826"/>
              <a:gd name="connsiteX80" fmla="*/ 585936 w 2699199"/>
              <a:gd name="connsiteY80" fmla="*/ 63067 h 253826"/>
              <a:gd name="connsiteX81" fmla="*/ 606921 w 2699199"/>
              <a:gd name="connsiteY81" fmla="*/ 98116 h 253826"/>
              <a:gd name="connsiteX82" fmla="*/ 619757 w 2699199"/>
              <a:gd name="connsiteY82" fmla="*/ 137407 h 253826"/>
              <a:gd name="connsiteX83" fmla="*/ 622300 w 2699199"/>
              <a:gd name="connsiteY83" fmla="*/ 162627 h 253826"/>
              <a:gd name="connsiteX84" fmla="*/ 540440 w 2699199"/>
              <a:gd name="connsiteY84" fmla="*/ 162627 h 253826"/>
              <a:gd name="connsiteX85" fmla="*/ 540618 w 2699199"/>
              <a:gd name="connsiteY85" fmla="*/ 159284 h 253826"/>
              <a:gd name="connsiteX86" fmla="*/ 535706 w 2699199"/>
              <a:gd name="connsiteY86" fmla="*/ 134281 h 253826"/>
              <a:gd name="connsiteX87" fmla="*/ 524656 w 2699199"/>
              <a:gd name="connsiteY87" fmla="*/ 112627 h 253826"/>
              <a:gd name="connsiteX88" fmla="*/ 507689 w 2699199"/>
              <a:gd name="connsiteY88" fmla="*/ 97446 h 253826"/>
              <a:gd name="connsiteX89" fmla="*/ 484807 w 2699199"/>
              <a:gd name="connsiteY89" fmla="*/ 91977 h 253826"/>
              <a:gd name="connsiteX90" fmla="*/ 463487 w 2699199"/>
              <a:gd name="connsiteY90" fmla="*/ 94656 h 253826"/>
              <a:gd name="connsiteX91" fmla="*/ 445628 w 2699199"/>
              <a:gd name="connsiteY91" fmla="*/ 102581 h 253826"/>
              <a:gd name="connsiteX92" fmla="*/ 431899 w 2699199"/>
              <a:gd name="connsiteY92" fmla="*/ 115306 h 253826"/>
              <a:gd name="connsiteX93" fmla="*/ 423192 w 2699199"/>
              <a:gd name="connsiteY93" fmla="*/ 132160 h 253826"/>
              <a:gd name="connsiteX94" fmla="*/ 419509 w 2699199"/>
              <a:gd name="connsiteY94" fmla="*/ 154708 h 253826"/>
              <a:gd name="connsiteX95" fmla="*/ 420403 w 2699199"/>
              <a:gd name="connsiteY95" fmla="*/ 162627 h 253826"/>
              <a:gd name="connsiteX96" fmla="*/ 331871 w 2699199"/>
              <a:gd name="connsiteY96" fmla="*/ 162627 h 253826"/>
              <a:gd name="connsiteX97" fmla="*/ 331998 w 2699199"/>
              <a:gd name="connsiteY97" fmla="*/ 159173 h 253826"/>
              <a:gd name="connsiteX98" fmla="*/ 335012 w 2699199"/>
              <a:gd name="connsiteY98" fmla="*/ 135174 h 253826"/>
              <a:gd name="connsiteX99" fmla="*/ 339923 w 2699199"/>
              <a:gd name="connsiteY99" fmla="*/ 113854 h 253826"/>
              <a:gd name="connsiteX100" fmla="*/ 359680 w 2699199"/>
              <a:gd name="connsiteY100" fmla="*/ 72331 h 253826"/>
              <a:gd name="connsiteX101" fmla="*/ 391157 w 2699199"/>
              <a:gd name="connsiteY101" fmla="*/ 39626 h 253826"/>
              <a:gd name="connsiteX102" fmla="*/ 432680 w 2699199"/>
              <a:gd name="connsiteY102" fmla="*/ 18195 h 253826"/>
              <a:gd name="connsiteX103" fmla="*/ 482575 w 2699199"/>
              <a:gd name="connsiteY103" fmla="*/ 10047 h 253826"/>
              <a:gd name="connsiteX104" fmla="*/ 1692323 w 2699199"/>
              <a:gd name="connsiteY104" fmla="*/ 9600 h 253826"/>
              <a:gd name="connsiteX105" fmla="*/ 1697011 w 2699199"/>
              <a:gd name="connsiteY105" fmla="*/ 58267 h 253826"/>
              <a:gd name="connsiteX106" fmla="*/ 1699132 w 2699199"/>
              <a:gd name="connsiteY106" fmla="*/ 112627 h 253826"/>
              <a:gd name="connsiteX107" fmla="*/ 1699616 w 2699199"/>
              <a:gd name="connsiteY107" fmla="*/ 162627 h 253826"/>
              <a:gd name="connsiteX108" fmla="*/ 1602026 w 2699199"/>
              <a:gd name="connsiteY108" fmla="*/ 162627 h 253826"/>
              <a:gd name="connsiteX109" fmla="*/ 1607603 w 2699199"/>
              <a:gd name="connsiteY109" fmla="*/ 93316 h 253826"/>
              <a:gd name="connsiteX110" fmla="*/ 1613742 w 2699199"/>
              <a:gd name="connsiteY110" fmla="*/ 19200 h 253826"/>
              <a:gd name="connsiteX111" fmla="*/ 1648233 w 2699199"/>
              <a:gd name="connsiteY111" fmla="*/ 14065 h 253826"/>
              <a:gd name="connsiteX112" fmla="*/ 1692323 w 2699199"/>
              <a:gd name="connsiteY112" fmla="*/ 9600 h 253826"/>
              <a:gd name="connsiteX113" fmla="*/ 1082055 w 2699199"/>
              <a:gd name="connsiteY113" fmla="*/ 9154 h 253826"/>
              <a:gd name="connsiteX114" fmla="*/ 1120675 w 2699199"/>
              <a:gd name="connsiteY114" fmla="*/ 14735 h 253826"/>
              <a:gd name="connsiteX115" fmla="*/ 1149697 w 2699199"/>
              <a:gd name="connsiteY115" fmla="*/ 32371 h 253826"/>
              <a:gd name="connsiteX116" fmla="*/ 1168672 w 2699199"/>
              <a:gd name="connsiteY116" fmla="*/ 60500 h 253826"/>
              <a:gd name="connsiteX117" fmla="*/ 1177156 w 2699199"/>
              <a:gd name="connsiteY117" fmla="*/ 97335 h 253826"/>
              <a:gd name="connsiteX118" fmla="*/ 1173584 w 2699199"/>
              <a:gd name="connsiteY118" fmla="*/ 128142 h 253826"/>
              <a:gd name="connsiteX119" fmla="*/ 1158403 w 2699199"/>
              <a:gd name="connsiteY119" fmla="*/ 155712 h 253826"/>
              <a:gd name="connsiteX120" fmla="*/ 1150329 w 2699199"/>
              <a:gd name="connsiteY120" fmla="*/ 162627 h 253826"/>
              <a:gd name="connsiteX121" fmla="*/ 954415 w 2699199"/>
              <a:gd name="connsiteY121" fmla="*/ 162627 h 253826"/>
              <a:gd name="connsiteX122" fmla="*/ 957262 w 2699199"/>
              <a:gd name="connsiteY122" fmla="*/ 11833 h 253826"/>
              <a:gd name="connsiteX123" fmla="*/ 827483 w 2699199"/>
              <a:gd name="connsiteY123" fmla="*/ 8260 h 253826"/>
              <a:gd name="connsiteX124" fmla="*/ 863202 w 2699199"/>
              <a:gd name="connsiteY124" fmla="*/ 8260 h 253826"/>
              <a:gd name="connsiteX125" fmla="*/ 881954 w 2699199"/>
              <a:gd name="connsiteY125" fmla="*/ 11720 h 253826"/>
              <a:gd name="connsiteX126" fmla="*/ 893786 w 2699199"/>
              <a:gd name="connsiteY126" fmla="*/ 22213 h 253826"/>
              <a:gd name="connsiteX127" fmla="*/ 900483 w 2699199"/>
              <a:gd name="connsiteY127" fmla="*/ 38621 h 253826"/>
              <a:gd name="connsiteX128" fmla="*/ 903832 w 2699199"/>
              <a:gd name="connsiteY128" fmla="*/ 60275 h 253826"/>
              <a:gd name="connsiteX129" fmla="*/ 913305 w 2699199"/>
              <a:gd name="connsiteY129" fmla="*/ 162626 h 253826"/>
              <a:gd name="connsiteX130" fmla="*/ 832984 w 2699199"/>
              <a:gd name="connsiteY130" fmla="*/ 162626 h 253826"/>
              <a:gd name="connsiteX131" fmla="*/ 830608 w 2699199"/>
              <a:gd name="connsiteY131" fmla="*/ 113072 h 253826"/>
              <a:gd name="connsiteX132" fmla="*/ 827706 w 2699199"/>
              <a:gd name="connsiteY132" fmla="*/ 62061 h 253826"/>
              <a:gd name="connsiteX133" fmla="*/ 824357 w 2699199"/>
              <a:gd name="connsiteY133" fmla="*/ 14734 h 253826"/>
              <a:gd name="connsiteX134" fmla="*/ 824581 w 2699199"/>
              <a:gd name="connsiteY134" fmla="*/ 10269 h 253826"/>
              <a:gd name="connsiteX135" fmla="*/ 827483 w 2699199"/>
              <a:gd name="connsiteY135" fmla="*/ 8260 h 253826"/>
              <a:gd name="connsiteX136" fmla="*/ 1992957 w 2699199"/>
              <a:gd name="connsiteY136" fmla="*/ 4689 h 253826"/>
              <a:gd name="connsiteX137" fmla="*/ 2015616 w 2699199"/>
              <a:gd name="connsiteY137" fmla="*/ 5136 h 253826"/>
              <a:gd name="connsiteX138" fmla="*/ 2039168 w 2699199"/>
              <a:gd name="connsiteY138" fmla="*/ 7703 h 253826"/>
              <a:gd name="connsiteX139" fmla="*/ 2058590 w 2699199"/>
              <a:gd name="connsiteY139" fmla="*/ 11498 h 253826"/>
              <a:gd name="connsiteX140" fmla="*/ 2068859 w 2699199"/>
              <a:gd name="connsiteY140" fmla="*/ 15628 h 253826"/>
              <a:gd name="connsiteX141" fmla="*/ 2070980 w 2699199"/>
              <a:gd name="connsiteY141" fmla="*/ 27013 h 253826"/>
              <a:gd name="connsiteX142" fmla="*/ 2072878 w 2699199"/>
              <a:gd name="connsiteY142" fmla="*/ 53244 h 253826"/>
              <a:gd name="connsiteX143" fmla="*/ 2074552 w 2699199"/>
              <a:gd name="connsiteY143" fmla="*/ 89409 h 253826"/>
              <a:gd name="connsiteX144" fmla="*/ 2075891 w 2699199"/>
              <a:gd name="connsiteY144" fmla="*/ 130598 h 253826"/>
              <a:gd name="connsiteX145" fmla="*/ 2076762 w 2699199"/>
              <a:gd name="connsiteY145" fmla="*/ 162627 h 253826"/>
              <a:gd name="connsiteX146" fmla="*/ 1981823 w 2699199"/>
              <a:gd name="connsiteY146" fmla="*/ 162627 h 253826"/>
              <a:gd name="connsiteX147" fmla="*/ 1983693 w 2699199"/>
              <a:gd name="connsiteY147" fmla="*/ 135621 h 253826"/>
              <a:gd name="connsiteX148" fmla="*/ 1986371 w 2699199"/>
              <a:gd name="connsiteY148" fmla="*/ 97223 h 253826"/>
              <a:gd name="connsiteX149" fmla="*/ 1988715 w 2699199"/>
              <a:gd name="connsiteY149" fmla="*/ 62732 h 253826"/>
              <a:gd name="connsiteX150" fmla="*/ 1990725 w 2699199"/>
              <a:gd name="connsiteY150" fmla="*/ 34380 h 253826"/>
              <a:gd name="connsiteX151" fmla="*/ 1992176 w 2699199"/>
              <a:gd name="connsiteY151" fmla="*/ 14400 h 253826"/>
              <a:gd name="connsiteX152" fmla="*/ 1992957 w 2699199"/>
              <a:gd name="connsiteY152" fmla="*/ 4689 h 253826"/>
              <a:gd name="connsiteX153" fmla="*/ 1945034 w 2699199"/>
              <a:gd name="connsiteY153" fmla="*/ 4688 h 253826"/>
              <a:gd name="connsiteX154" fmla="*/ 1948048 w 2699199"/>
              <a:gd name="connsiteY154" fmla="*/ 5246 h 253826"/>
              <a:gd name="connsiteX155" fmla="*/ 1948606 w 2699199"/>
              <a:gd name="connsiteY155" fmla="*/ 8260 h 253826"/>
              <a:gd name="connsiteX156" fmla="*/ 1948160 w 2699199"/>
              <a:gd name="connsiteY156" fmla="*/ 34268 h 253826"/>
              <a:gd name="connsiteX157" fmla="*/ 1947713 w 2699199"/>
              <a:gd name="connsiteY157" fmla="*/ 59829 h 253826"/>
              <a:gd name="connsiteX158" fmla="*/ 1946374 w 2699199"/>
              <a:gd name="connsiteY158" fmla="*/ 61838 h 253826"/>
              <a:gd name="connsiteX159" fmla="*/ 1880071 w 2699199"/>
              <a:gd name="connsiteY159" fmla="*/ 67642 h 253826"/>
              <a:gd name="connsiteX160" fmla="*/ 1878285 w 2699199"/>
              <a:gd name="connsiteY160" fmla="*/ 69875 h 253826"/>
              <a:gd name="connsiteX161" fmla="*/ 1879959 w 2699199"/>
              <a:gd name="connsiteY161" fmla="*/ 96552 h 253826"/>
              <a:gd name="connsiteX162" fmla="*/ 1882080 w 2699199"/>
              <a:gd name="connsiteY162" fmla="*/ 132159 h 253826"/>
              <a:gd name="connsiteX163" fmla="*/ 1883823 w 2699199"/>
              <a:gd name="connsiteY163" fmla="*/ 162626 h 253826"/>
              <a:gd name="connsiteX164" fmla="*/ 1791193 w 2699199"/>
              <a:gd name="connsiteY164" fmla="*/ 162626 h 253826"/>
              <a:gd name="connsiteX165" fmla="*/ 1792002 w 2699199"/>
              <a:gd name="connsiteY165" fmla="*/ 137406 h 253826"/>
              <a:gd name="connsiteX166" fmla="*/ 1792672 w 2699199"/>
              <a:gd name="connsiteY166" fmla="*/ 103361 h 253826"/>
              <a:gd name="connsiteX167" fmla="*/ 1792114 w 2699199"/>
              <a:gd name="connsiteY167" fmla="*/ 83716 h 253826"/>
              <a:gd name="connsiteX168" fmla="*/ 1728266 w 2699199"/>
              <a:gd name="connsiteY168" fmla="*/ 91976 h 253826"/>
              <a:gd name="connsiteX169" fmla="*/ 1725364 w 2699199"/>
              <a:gd name="connsiteY169" fmla="*/ 91418 h 253826"/>
              <a:gd name="connsiteX170" fmla="*/ 1724025 w 2699199"/>
              <a:gd name="connsiteY170" fmla="*/ 88627 h 253826"/>
              <a:gd name="connsiteX171" fmla="*/ 1732954 w 2699199"/>
              <a:gd name="connsiteY171" fmla="*/ 55029 h 253826"/>
              <a:gd name="connsiteX172" fmla="*/ 1742777 w 2699199"/>
              <a:gd name="connsiteY172" fmla="*/ 18306 h 253826"/>
              <a:gd name="connsiteX173" fmla="*/ 1746349 w 2699199"/>
              <a:gd name="connsiteY173" fmla="*/ 12725 h 253826"/>
              <a:gd name="connsiteX174" fmla="*/ 1752376 w 2699199"/>
              <a:gd name="connsiteY174" fmla="*/ 10939 h 253826"/>
              <a:gd name="connsiteX175" fmla="*/ 1800373 w 2699199"/>
              <a:gd name="connsiteY175" fmla="*/ 11497 h 253826"/>
              <a:gd name="connsiteX176" fmla="*/ 1848594 w 2699199"/>
              <a:gd name="connsiteY176" fmla="*/ 9711 h 253826"/>
              <a:gd name="connsiteX177" fmla="*/ 1896814 w 2699199"/>
              <a:gd name="connsiteY177" fmla="*/ 7032 h 253826"/>
              <a:gd name="connsiteX178" fmla="*/ 1945034 w 2699199"/>
              <a:gd name="connsiteY178" fmla="*/ 4688 h 253826"/>
              <a:gd name="connsiteX179" fmla="*/ 1564034 w 2699199"/>
              <a:gd name="connsiteY179" fmla="*/ 4688 h 253826"/>
              <a:gd name="connsiteX180" fmla="*/ 1567048 w 2699199"/>
              <a:gd name="connsiteY180" fmla="*/ 5246 h 253826"/>
              <a:gd name="connsiteX181" fmla="*/ 1567606 w 2699199"/>
              <a:gd name="connsiteY181" fmla="*/ 8260 h 253826"/>
              <a:gd name="connsiteX182" fmla="*/ 1567160 w 2699199"/>
              <a:gd name="connsiteY182" fmla="*/ 34268 h 253826"/>
              <a:gd name="connsiteX183" fmla="*/ 1566713 w 2699199"/>
              <a:gd name="connsiteY183" fmla="*/ 59829 h 253826"/>
              <a:gd name="connsiteX184" fmla="*/ 1565374 w 2699199"/>
              <a:gd name="connsiteY184" fmla="*/ 61838 h 253826"/>
              <a:gd name="connsiteX185" fmla="*/ 1499071 w 2699199"/>
              <a:gd name="connsiteY185" fmla="*/ 67642 h 253826"/>
              <a:gd name="connsiteX186" fmla="*/ 1497285 w 2699199"/>
              <a:gd name="connsiteY186" fmla="*/ 69875 h 253826"/>
              <a:gd name="connsiteX187" fmla="*/ 1498959 w 2699199"/>
              <a:gd name="connsiteY187" fmla="*/ 96552 h 253826"/>
              <a:gd name="connsiteX188" fmla="*/ 1501080 w 2699199"/>
              <a:gd name="connsiteY188" fmla="*/ 132159 h 253826"/>
              <a:gd name="connsiteX189" fmla="*/ 1502823 w 2699199"/>
              <a:gd name="connsiteY189" fmla="*/ 162626 h 253826"/>
              <a:gd name="connsiteX190" fmla="*/ 1410193 w 2699199"/>
              <a:gd name="connsiteY190" fmla="*/ 162626 h 253826"/>
              <a:gd name="connsiteX191" fmla="*/ 1411002 w 2699199"/>
              <a:gd name="connsiteY191" fmla="*/ 137406 h 253826"/>
              <a:gd name="connsiteX192" fmla="*/ 1411672 w 2699199"/>
              <a:gd name="connsiteY192" fmla="*/ 103361 h 253826"/>
              <a:gd name="connsiteX193" fmla="*/ 1411114 w 2699199"/>
              <a:gd name="connsiteY193" fmla="*/ 83716 h 253826"/>
              <a:gd name="connsiteX194" fmla="*/ 1347266 w 2699199"/>
              <a:gd name="connsiteY194" fmla="*/ 91976 h 253826"/>
              <a:gd name="connsiteX195" fmla="*/ 1344364 w 2699199"/>
              <a:gd name="connsiteY195" fmla="*/ 91418 h 253826"/>
              <a:gd name="connsiteX196" fmla="*/ 1343025 w 2699199"/>
              <a:gd name="connsiteY196" fmla="*/ 88627 h 253826"/>
              <a:gd name="connsiteX197" fmla="*/ 1351954 w 2699199"/>
              <a:gd name="connsiteY197" fmla="*/ 55029 h 253826"/>
              <a:gd name="connsiteX198" fmla="*/ 1361777 w 2699199"/>
              <a:gd name="connsiteY198" fmla="*/ 18306 h 253826"/>
              <a:gd name="connsiteX199" fmla="*/ 1365349 w 2699199"/>
              <a:gd name="connsiteY199" fmla="*/ 12725 h 253826"/>
              <a:gd name="connsiteX200" fmla="*/ 1371376 w 2699199"/>
              <a:gd name="connsiteY200" fmla="*/ 10939 h 253826"/>
              <a:gd name="connsiteX201" fmla="*/ 1419373 w 2699199"/>
              <a:gd name="connsiteY201" fmla="*/ 11497 h 253826"/>
              <a:gd name="connsiteX202" fmla="*/ 1467594 w 2699199"/>
              <a:gd name="connsiteY202" fmla="*/ 9711 h 253826"/>
              <a:gd name="connsiteX203" fmla="*/ 1515814 w 2699199"/>
              <a:gd name="connsiteY203" fmla="*/ 7032 h 253826"/>
              <a:gd name="connsiteX204" fmla="*/ 1564034 w 2699199"/>
              <a:gd name="connsiteY204" fmla="*/ 4688 h 253826"/>
              <a:gd name="connsiteX205" fmla="*/ 2665213 w 2699199"/>
              <a:gd name="connsiteY205" fmla="*/ 4018 h 253826"/>
              <a:gd name="connsiteX206" fmla="*/ 2694011 w 2699199"/>
              <a:gd name="connsiteY206" fmla="*/ 8260 h 253826"/>
              <a:gd name="connsiteX207" fmla="*/ 2699199 w 2699199"/>
              <a:gd name="connsiteY207" fmla="*/ 162626 h 253826"/>
              <a:gd name="connsiteX208" fmla="*/ 2590706 w 2699199"/>
              <a:gd name="connsiteY208" fmla="*/ 162626 h 253826"/>
              <a:gd name="connsiteX209" fmla="*/ 2593552 w 2699199"/>
              <a:gd name="connsiteY209" fmla="*/ 100682 h 253826"/>
              <a:gd name="connsiteX210" fmla="*/ 2578595 w 2699199"/>
              <a:gd name="connsiteY210" fmla="*/ 91752 h 253826"/>
              <a:gd name="connsiteX211" fmla="*/ 2567321 w 2699199"/>
              <a:gd name="connsiteY211" fmla="*/ 84944 h 253826"/>
              <a:gd name="connsiteX212" fmla="*/ 2560066 w 2699199"/>
              <a:gd name="connsiteY212" fmla="*/ 80590 h 253826"/>
              <a:gd name="connsiteX213" fmla="*/ 2559842 w 2699199"/>
              <a:gd name="connsiteY213" fmla="*/ 71661 h 253826"/>
              <a:gd name="connsiteX214" fmla="*/ 2560959 w 2699199"/>
              <a:gd name="connsiteY214" fmla="*/ 62173 h 253826"/>
              <a:gd name="connsiteX215" fmla="*/ 2564307 w 2699199"/>
              <a:gd name="connsiteY215" fmla="*/ 50676 h 253826"/>
              <a:gd name="connsiteX216" fmla="*/ 2575469 w 2699199"/>
              <a:gd name="connsiteY216" fmla="*/ 36277 h 253826"/>
              <a:gd name="connsiteX217" fmla="*/ 2598017 w 2699199"/>
              <a:gd name="connsiteY217" fmla="*/ 20538 h 253826"/>
              <a:gd name="connsiteX218" fmla="*/ 2628936 w 2699199"/>
              <a:gd name="connsiteY218" fmla="*/ 8260 h 253826"/>
              <a:gd name="connsiteX219" fmla="*/ 2665213 w 2699199"/>
              <a:gd name="connsiteY219" fmla="*/ 4018 h 253826"/>
              <a:gd name="connsiteX220" fmla="*/ 226814 w 2699199"/>
              <a:gd name="connsiteY220" fmla="*/ 0 h 253826"/>
              <a:gd name="connsiteX221" fmla="*/ 249807 w 2699199"/>
              <a:gd name="connsiteY221" fmla="*/ 5135 h 253826"/>
              <a:gd name="connsiteX222" fmla="*/ 274587 w 2699199"/>
              <a:gd name="connsiteY222" fmla="*/ 14287 h 253826"/>
              <a:gd name="connsiteX223" fmla="*/ 296353 w 2699199"/>
              <a:gd name="connsiteY223" fmla="*/ 26454 h 253826"/>
              <a:gd name="connsiteX224" fmla="*/ 310083 w 2699199"/>
              <a:gd name="connsiteY224" fmla="*/ 40630 h 253826"/>
              <a:gd name="connsiteX225" fmla="*/ 284075 w 2699199"/>
              <a:gd name="connsiteY225" fmla="*/ 80144 h 253826"/>
              <a:gd name="connsiteX226" fmla="*/ 257844 w 2699199"/>
              <a:gd name="connsiteY226" fmla="*/ 119435 h 253826"/>
              <a:gd name="connsiteX227" fmla="*/ 229939 w 2699199"/>
              <a:gd name="connsiteY227" fmla="*/ 159172 h 253826"/>
              <a:gd name="connsiteX228" fmla="*/ 227367 w 2699199"/>
              <a:gd name="connsiteY228" fmla="*/ 162626 h 253826"/>
              <a:gd name="connsiteX229" fmla="*/ 79707 w 2699199"/>
              <a:gd name="connsiteY229" fmla="*/ 162626 h 253826"/>
              <a:gd name="connsiteX230" fmla="*/ 50341 w 2699199"/>
              <a:gd name="connsiteY230" fmla="*/ 122225 h 253826"/>
              <a:gd name="connsiteX231" fmla="*/ 0 w 2699199"/>
              <a:gd name="connsiteY231" fmla="*/ 38844 h 253826"/>
              <a:gd name="connsiteX232" fmla="*/ 17859 w 2699199"/>
              <a:gd name="connsiteY232" fmla="*/ 24668 h 253826"/>
              <a:gd name="connsiteX233" fmla="*/ 40741 w 2699199"/>
              <a:gd name="connsiteY233" fmla="*/ 14734 h 253826"/>
              <a:gd name="connsiteX234" fmla="*/ 64182 w 2699199"/>
              <a:gd name="connsiteY234" fmla="*/ 8260 h 253826"/>
              <a:gd name="connsiteX235" fmla="*/ 83715 w 2699199"/>
              <a:gd name="connsiteY235" fmla="*/ 4688 h 253826"/>
              <a:gd name="connsiteX236" fmla="*/ 100124 w 2699199"/>
              <a:gd name="connsiteY236" fmla="*/ 28240 h 253826"/>
              <a:gd name="connsiteX237" fmla="*/ 118429 w 2699199"/>
              <a:gd name="connsiteY237" fmla="*/ 56369 h 253826"/>
              <a:gd name="connsiteX238" fmla="*/ 136624 w 2699199"/>
              <a:gd name="connsiteY238" fmla="*/ 85390 h 253826"/>
              <a:gd name="connsiteX239" fmla="*/ 152697 w 2699199"/>
              <a:gd name="connsiteY239" fmla="*/ 111621 h 253826"/>
              <a:gd name="connsiteX240" fmla="*/ 161515 w 2699199"/>
              <a:gd name="connsiteY240" fmla="*/ 98338 h 253826"/>
              <a:gd name="connsiteX241" fmla="*/ 173012 w 2699199"/>
              <a:gd name="connsiteY241" fmla="*/ 80814 h 253826"/>
              <a:gd name="connsiteX242" fmla="*/ 186072 w 2699199"/>
              <a:gd name="connsiteY242" fmla="*/ 60610 h 253826"/>
              <a:gd name="connsiteX243" fmla="*/ 199913 w 2699199"/>
              <a:gd name="connsiteY243" fmla="*/ 39402 h 253826"/>
              <a:gd name="connsiteX244" fmla="*/ 213754 w 2699199"/>
              <a:gd name="connsiteY244" fmla="*/ 18641 h 253826"/>
              <a:gd name="connsiteX245" fmla="*/ 226814 w 2699199"/>
              <a:gd name="connsiteY245" fmla="*/ 0 h 25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2699199" h="253826">
                <a:moveTo>
                  <a:pt x="420403" y="162626"/>
                </a:moveTo>
                <a:lnTo>
                  <a:pt x="540440" y="162626"/>
                </a:lnTo>
                <a:lnTo>
                  <a:pt x="539278" y="184510"/>
                </a:lnTo>
                <a:cubicBezTo>
                  <a:pt x="537790" y="192770"/>
                  <a:pt x="535185" y="200248"/>
                  <a:pt x="531465" y="206945"/>
                </a:cubicBezTo>
                <a:cubicBezTo>
                  <a:pt x="527744" y="213643"/>
                  <a:pt x="522907" y="219149"/>
                  <a:pt x="516954" y="223465"/>
                </a:cubicBezTo>
                <a:cubicBezTo>
                  <a:pt x="511001" y="227781"/>
                  <a:pt x="503932" y="230237"/>
                  <a:pt x="495746" y="230832"/>
                </a:cubicBezTo>
                <a:cubicBezTo>
                  <a:pt x="495151" y="230832"/>
                  <a:pt x="494258" y="230795"/>
                  <a:pt x="493067" y="230721"/>
                </a:cubicBezTo>
                <a:cubicBezTo>
                  <a:pt x="491876" y="230646"/>
                  <a:pt x="490574" y="230609"/>
                  <a:pt x="489160" y="230609"/>
                </a:cubicBezTo>
                <a:cubicBezTo>
                  <a:pt x="487746" y="230609"/>
                  <a:pt x="486444" y="230572"/>
                  <a:pt x="485254" y="230497"/>
                </a:cubicBezTo>
                <a:cubicBezTo>
                  <a:pt x="484063" y="230423"/>
                  <a:pt x="483170" y="230386"/>
                  <a:pt x="482575" y="230386"/>
                </a:cubicBezTo>
                <a:cubicBezTo>
                  <a:pt x="474687" y="229939"/>
                  <a:pt x="467394" y="228153"/>
                  <a:pt x="460697" y="225028"/>
                </a:cubicBezTo>
                <a:cubicBezTo>
                  <a:pt x="454000" y="221903"/>
                  <a:pt x="448047" y="217810"/>
                  <a:pt x="442838" y="212750"/>
                </a:cubicBezTo>
                <a:cubicBezTo>
                  <a:pt x="437629" y="207690"/>
                  <a:pt x="433238" y="201960"/>
                  <a:pt x="429666" y="195560"/>
                </a:cubicBezTo>
                <a:cubicBezTo>
                  <a:pt x="426094" y="189160"/>
                  <a:pt x="423490" y="182463"/>
                  <a:pt x="421853" y="175468"/>
                </a:cubicBezTo>
                <a:close/>
                <a:moveTo>
                  <a:pt x="1035843" y="67197"/>
                </a:moveTo>
                <a:lnTo>
                  <a:pt x="1034504" y="137072"/>
                </a:lnTo>
                <a:cubicBezTo>
                  <a:pt x="1040457" y="136476"/>
                  <a:pt x="1046596" y="135472"/>
                  <a:pt x="1052921" y="134058"/>
                </a:cubicBezTo>
                <a:cubicBezTo>
                  <a:pt x="1059247" y="132644"/>
                  <a:pt x="1065088" y="130635"/>
                  <a:pt x="1070446" y="128030"/>
                </a:cubicBezTo>
                <a:cubicBezTo>
                  <a:pt x="1075804" y="125426"/>
                  <a:pt x="1080306" y="122114"/>
                  <a:pt x="1083952" y="118096"/>
                </a:cubicBezTo>
                <a:cubicBezTo>
                  <a:pt x="1087598" y="114078"/>
                  <a:pt x="1089570" y="109018"/>
                  <a:pt x="1089868" y="102916"/>
                </a:cubicBezTo>
                <a:cubicBezTo>
                  <a:pt x="1090166" y="97855"/>
                  <a:pt x="1089645" y="93019"/>
                  <a:pt x="1088305" y="88405"/>
                </a:cubicBezTo>
                <a:cubicBezTo>
                  <a:pt x="1086966" y="83791"/>
                  <a:pt x="1084287" y="79810"/>
                  <a:pt x="1080269" y="76461"/>
                </a:cubicBezTo>
                <a:cubicBezTo>
                  <a:pt x="1076250" y="73113"/>
                  <a:pt x="1070669" y="70583"/>
                  <a:pt x="1063525" y="68871"/>
                </a:cubicBezTo>
                <a:cubicBezTo>
                  <a:pt x="1056382" y="67160"/>
                  <a:pt x="1047154" y="66602"/>
                  <a:pt x="1035843" y="67197"/>
                </a:cubicBezTo>
                <a:close/>
                <a:moveTo>
                  <a:pt x="683269" y="14734"/>
                </a:moveTo>
                <a:cubicBezTo>
                  <a:pt x="687883" y="14734"/>
                  <a:pt x="692460" y="14734"/>
                  <a:pt x="696999" y="14734"/>
                </a:cubicBezTo>
                <a:cubicBezTo>
                  <a:pt x="701538" y="14734"/>
                  <a:pt x="705668" y="14734"/>
                  <a:pt x="709389" y="14734"/>
                </a:cubicBezTo>
                <a:cubicBezTo>
                  <a:pt x="713110" y="14734"/>
                  <a:pt x="716086" y="14734"/>
                  <a:pt x="718318" y="14734"/>
                </a:cubicBezTo>
                <a:cubicBezTo>
                  <a:pt x="719211" y="14734"/>
                  <a:pt x="720030" y="15032"/>
                  <a:pt x="720774" y="15627"/>
                </a:cubicBezTo>
                <a:cubicBezTo>
                  <a:pt x="721518" y="16222"/>
                  <a:pt x="721890" y="16966"/>
                  <a:pt x="721890" y="17859"/>
                </a:cubicBezTo>
                <a:lnTo>
                  <a:pt x="729883" y="162626"/>
                </a:lnTo>
                <a:lnTo>
                  <a:pt x="832984" y="162626"/>
                </a:lnTo>
                <a:lnTo>
                  <a:pt x="833064" y="164306"/>
                </a:lnTo>
                <a:cubicBezTo>
                  <a:pt x="833808" y="181273"/>
                  <a:pt x="834552" y="197197"/>
                  <a:pt x="835296" y="212080"/>
                </a:cubicBezTo>
                <a:cubicBezTo>
                  <a:pt x="835594" y="220861"/>
                  <a:pt x="833399" y="228377"/>
                  <a:pt x="828711" y="234627"/>
                </a:cubicBezTo>
                <a:cubicBezTo>
                  <a:pt x="824023" y="240878"/>
                  <a:pt x="817958" y="245641"/>
                  <a:pt x="810517" y="248915"/>
                </a:cubicBezTo>
                <a:cubicBezTo>
                  <a:pt x="803075" y="252189"/>
                  <a:pt x="794964" y="253826"/>
                  <a:pt x="786183" y="253826"/>
                </a:cubicBezTo>
                <a:cubicBezTo>
                  <a:pt x="777402" y="253826"/>
                  <a:pt x="769105" y="251929"/>
                  <a:pt x="761292" y="248134"/>
                </a:cubicBezTo>
                <a:cubicBezTo>
                  <a:pt x="753478" y="244339"/>
                  <a:pt x="746818" y="238460"/>
                  <a:pt x="741311" y="230497"/>
                </a:cubicBezTo>
                <a:cubicBezTo>
                  <a:pt x="735805" y="222535"/>
                  <a:pt x="732679" y="212303"/>
                  <a:pt x="731935" y="199802"/>
                </a:cubicBezTo>
                <a:lnTo>
                  <a:pt x="729882" y="162626"/>
                </a:lnTo>
                <a:lnTo>
                  <a:pt x="645362" y="162626"/>
                </a:lnTo>
                <a:lnTo>
                  <a:pt x="644649" y="140866"/>
                </a:lnTo>
                <a:cubicBezTo>
                  <a:pt x="644202" y="127471"/>
                  <a:pt x="643793" y="114672"/>
                  <a:pt x="643421" y="102468"/>
                </a:cubicBezTo>
                <a:cubicBezTo>
                  <a:pt x="643049" y="90264"/>
                  <a:pt x="642751" y="79437"/>
                  <a:pt x="642528" y="69986"/>
                </a:cubicBezTo>
                <a:cubicBezTo>
                  <a:pt x="642305" y="60536"/>
                  <a:pt x="642156" y="52760"/>
                  <a:pt x="642081" y="46658"/>
                </a:cubicBezTo>
                <a:cubicBezTo>
                  <a:pt x="642007" y="40556"/>
                  <a:pt x="641970" y="36909"/>
                  <a:pt x="641970" y="35719"/>
                </a:cubicBezTo>
                <a:cubicBezTo>
                  <a:pt x="642118" y="32593"/>
                  <a:pt x="642751" y="29840"/>
                  <a:pt x="643867" y="27459"/>
                </a:cubicBezTo>
                <a:cubicBezTo>
                  <a:pt x="644983" y="25077"/>
                  <a:pt x="646248" y="22994"/>
                  <a:pt x="647662" y="21208"/>
                </a:cubicBezTo>
                <a:cubicBezTo>
                  <a:pt x="649076" y="19422"/>
                  <a:pt x="650490" y="18045"/>
                  <a:pt x="651904" y="17078"/>
                </a:cubicBezTo>
                <a:cubicBezTo>
                  <a:pt x="653318" y="16111"/>
                  <a:pt x="654546" y="15478"/>
                  <a:pt x="655587" y="15180"/>
                </a:cubicBezTo>
                <a:cubicBezTo>
                  <a:pt x="656034" y="15180"/>
                  <a:pt x="657634" y="15143"/>
                  <a:pt x="660387" y="15069"/>
                </a:cubicBezTo>
                <a:cubicBezTo>
                  <a:pt x="663140" y="14994"/>
                  <a:pt x="666489" y="14920"/>
                  <a:pt x="670433" y="14846"/>
                </a:cubicBezTo>
                <a:cubicBezTo>
                  <a:pt x="674377" y="14771"/>
                  <a:pt x="678656" y="14734"/>
                  <a:pt x="683269" y="14734"/>
                </a:cubicBezTo>
                <a:close/>
                <a:moveTo>
                  <a:pt x="2418828" y="11386"/>
                </a:moveTo>
                <a:cubicBezTo>
                  <a:pt x="2418828" y="17637"/>
                  <a:pt x="2418679" y="24037"/>
                  <a:pt x="2418381" y="30585"/>
                </a:cubicBezTo>
                <a:cubicBezTo>
                  <a:pt x="2418084" y="37134"/>
                  <a:pt x="2417711" y="43347"/>
                  <a:pt x="2417265" y="49226"/>
                </a:cubicBezTo>
                <a:cubicBezTo>
                  <a:pt x="2416818" y="55105"/>
                  <a:pt x="2416260" y="60537"/>
                  <a:pt x="2415591" y="65523"/>
                </a:cubicBezTo>
                <a:cubicBezTo>
                  <a:pt x="2414921" y="70508"/>
                  <a:pt x="2414214" y="74564"/>
                  <a:pt x="2413470" y="77689"/>
                </a:cubicBezTo>
                <a:cubicBezTo>
                  <a:pt x="2392485" y="77987"/>
                  <a:pt x="2373286" y="79066"/>
                  <a:pt x="2355873" y="80926"/>
                </a:cubicBezTo>
                <a:cubicBezTo>
                  <a:pt x="2338460" y="82787"/>
                  <a:pt x="2323057" y="85205"/>
                  <a:pt x="2309662" y="88182"/>
                </a:cubicBezTo>
                <a:lnTo>
                  <a:pt x="2311002" y="145332"/>
                </a:lnTo>
                <a:cubicBezTo>
                  <a:pt x="2324694" y="145183"/>
                  <a:pt x="2336637" y="145071"/>
                  <a:pt x="2346832" y="144997"/>
                </a:cubicBezTo>
                <a:cubicBezTo>
                  <a:pt x="2357027" y="144922"/>
                  <a:pt x="2365659" y="144885"/>
                  <a:pt x="2372728" y="144885"/>
                </a:cubicBezTo>
                <a:cubicBezTo>
                  <a:pt x="2379797" y="144885"/>
                  <a:pt x="2385490" y="144848"/>
                  <a:pt x="2389806" y="144773"/>
                </a:cubicBezTo>
                <a:cubicBezTo>
                  <a:pt x="2394122" y="144699"/>
                  <a:pt x="2397248" y="144587"/>
                  <a:pt x="2399182" y="144439"/>
                </a:cubicBezTo>
                <a:cubicBezTo>
                  <a:pt x="2400075" y="148755"/>
                  <a:pt x="2400671" y="153368"/>
                  <a:pt x="2400968" y="158280"/>
                </a:cubicBezTo>
                <a:lnTo>
                  <a:pt x="2401101" y="162627"/>
                </a:lnTo>
                <a:lnTo>
                  <a:pt x="2218038" y="162627"/>
                </a:lnTo>
                <a:lnTo>
                  <a:pt x="2223491" y="97000"/>
                </a:lnTo>
                <a:cubicBezTo>
                  <a:pt x="2225574" y="72220"/>
                  <a:pt x="2227584" y="48296"/>
                  <a:pt x="2229518" y="25227"/>
                </a:cubicBezTo>
                <a:cubicBezTo>
                  <a:pt x="2236216" y="24037"/>
                  <a:pt x="2244178" y="22846"/>
                  <a:pt x="2253405" y="21655"/>
                </a:cubicBezTo>
                <a:cubicBezTo>
                  <a:pt x="2262633" y="20465"/>
                  <a:pt x="2272604" y="19349"/>
                  <a:pt x="2283320" y="18307"/>
                </a:cubicBezTo>
                <a:cubicBezTo>
                  <a:pt x="2294035" y="17265"/>
                  <a:pt x="2305235" y="16298"/>
                  <a:pt x="2316918" y="15405"/>
                </a:cubicBezTo>
                <a:cubicBezTo>
                  <a:pt x="2328601" y="14512"/>
                  <a:pt x="2340321" y="13768"/>
                  <a:pt x="2352078" y="13172"/>
                </a:cubicBezTo>
                <a:cubicBezTo>
                  <a:pt x="2363836" y="12577"/>
                  <a:pt x="2375407" y="12130"/>
                  <a:pt x="2386792" y="11833"/>
                </a:cubicBezTo>
                <a:cubicBezTo>
                  <a:pt x="2398178" y="11535"/>
                  <a:pt x="2408856" y="11386"/>
                  <a:pt x="2418828" y="11386"/>
                </a:cubicBezTo>
                <a:close/>
                <a:moveTo>
                  <a:pt x="482575" y="10047"/>
                </a:moveTo>
                <a:cubicBezTo>
                  <a:pt x="496862" y="9898"/>
                  <a:pt x="510331" y="12056"/>
                  <a:pt x="522982" y="16521"/>
                </a:cubicBezTo>
                <a:cubicBezTo>
                  <a:pt x="535632" y="20986"/>
                  <a:pt x="547203" y="27162"/>
                  <a:pt x="557696" y="35050"/>
                </a:cubicBezTo>
                <a:cubicBezTo>
                  <a:pt x="568188" y="42938"/>
                  <a:pt x="577601" y="52277"/>
                  <a:pt x="585936" y="63067"/>
                </a:cubicBezTo>
                <a:cubicBezTo>
                  <a:pt x="594270" y="73857"/>
                  <a:pt x="601265" y="85540"/>
                  <a:pt x="606921" y="98116"/>
                </a:cubicBezTo>
                <a:cubicBezTo>
                  <a:pt x="612576" y="110692"/>
                  <a:pt x="616855" y="123789"/>
                  <a:pt x="619757" y="137407"/>
                </a:cubicBezTo>
                <a:lnTo>
                  <a:pt x="622300" y="162627"/>
                </a:lnTo>
                <a:lnTo>
                  <a:pt x="540440" y="162627"/>
                </a:lnTo>
                <a:lnTo>
                  <a:pt x="540618" y="159284"/>
                </a:lnTo>
                <a:cubicBezTo>
                  <a:pt x="540022" y="150727"/>
                  <a:pt x="538385" y="142392"/>
                  <a:pt x="535706" y="134281"/>
                </a:cubicBezTo>
                <a:cubicBezTo>
                  <a:pt x="533027" y="126170"/>
                  <a:pt x="529344" y="118952"/>
                  <a:pt x="524656" y="112627"/>
                </a:cubicBezTo>
                <a:cubicBezTo>
                  <a:pt x="519968" y="106301"/>
                  <a:pt x="514312" y="101241"/>
                  <a:pt x="507689" y="97446"/>
                </a:cubicBezTo>
                <a:cubicBezTo>
                  <a:pt x="501067" y="93651"/>
                  <a:pt x="493439" y="91828"/>
                  <a:pt x="484807" y="91977"/>
                </a:cubicBezTo>
                <a:cubicBezTo>
                  <a:pt x="477217" y="91977"/>
                  <a:pt x="470110" y="92870"/>
                  <a:pt x="463487" y="94656"/>
                </a:cubicBezTo>
                <a:cubicBezTo>
                  <a:pt x="456865" y="96442"/>
                  <a:pt x="450912" y="99083"/>
                  <a:pt x="445628" y="102581"/>
                </a:cubicBezTo>
                <a:cubicBezTo>
                  <a:pt x="440345" y="106078"/>
                  <a:pt x="435768" y="110320"/>
                  <a:pt x="431899" y="115306"/>
                </a:cubicBezTo>
                <a:cubicBezTo>
                  <a:pt x="428029" y="120291"/>
                  <a:pt x="425127" y="125910"/>
                  <a:pt x="423192" y="132160"/>
                </a:cubicBezTo>
                <a:cubicBezTo>
                  <a:pt x="420811" y="140048"/>
                  <a:pt x="419583" y="147564"/>
                  <a:pt x="419509" y="154708"/>
                </a:cubicBezTo>
                <a:lnTo>
                  <a:pt x="420403" y="162627"/>
                </a:lnTo>
                <a:lnTo>
                  <a:pt x="331871" y="162627"/>
                </a:lnTo>
                <a:lnTo>
                  <a:pt x="331998" y="159173"/>
                </a:lnTo>
                <a:cubicBezTo>
                  <a:pt x="332668" y="150987"/>
                  <a:pt x="333672" y="142988"/>
                  <a:pt x="335012" y="135174"/>
                </a:cubicBezTo>
                <a:cubicBezTo>
                  <a:pt x="336351" y="127361"/>
                  <a:pt x="337988" y="120254"/>
                  <a:pt x="339923" y="113854"/>
                </a:cubicBezTo>
                <a:cubicBezTo>
                  <a:pt x="344388" y="98823"/>
                  <a:pt x="350973" y="84982"/>
                  <a:pt x="359680" y="72331"/>
                </a:cubicBezTo>
                <a:cubicBezTo>
                  <a:pt x="368386" y="59681"/>
                  <a:pt x="378879" y="48779"/>
                  <a:pt x="391157" y="39626"/>
                </a:cubicBezTo>
                <a:cubicBezTo>
                  <a:pt x="403435" y="30473"/>
                  <a:pt x="417276" y="23330"/>
                  <a:pt x="432680" y="18195"/>
                </a:cubicBezTo>
                <a:cubicBezTo>
                  <a:pt x="448084" y="13061"/>
                  <a:pt x="464715" y="10344"/>
                  <a:pt x="482575" y="10047"/>
                </a:cubicBezTo>
                <a:close/>
                <a:moveTo>
                  <a:pt x="1692323" y="9600"/>
                </a:moveTo>
                <a:cubicBezTo>
                  <a:pt x="1694407" y="24632"/>
                  <a:pt x="1695970" y="40854"/>
                  <a:pt x="1697011" y="58267"/>
                </a:cubicBezTo>
                <a:cubicBezTo>
                  <a:pt x="1698053" y="75680"/>
                  <a:pt x="1698760" y="93800"/>
                  <a:pt x="1699132" y="112627"/>
                </a:cubicBezTo>
                <a:lnTo>
                  <a:pt x="1699616" y="162627"/>
                </a:lnTo>
                <a:lnTo>
                  <a:pt x="1602026" y="162627"/>
                </a:lnTo>
                <a:lnTo>
                  <a:pt x="1607603" y="93316"/>
                </a:lnTo>
                <a:cubicBezTo>
                  <a:pt x="1609761" y="67718"/>
                  <a:pt x="1611807" y="43012"/>
                  <a:pt x="1613742" y="19200"/>
                </a:cubicBezTo>
                <a:cubicBezTo>
                  <a:pt x="1623118" y="17414"/>
                  <a:pt x="1634615" y="15702"/>
                  <a:pt x="1648233" y="14065"/>
                </a:cubicBezTo>
                <a:cubicBezTo>
                  <a:pt x="1661851" y="12428"/>
                  <a:pt x="1676547" y="10940"/>
                  <a:pt x="1692323" y="9600"/>
                </a:cubicBezTo>
                <a:close/>
                <a:moveTo>
                  <a:pt x="1082055" y="9154"/>
                </a:moveTo>
                <a:cubicBezTo>
                  <a:pt x="1096491" y="8856"/>
                  <a:pt x="1109364" y="10717"/>
                  <a:pt x="1120675" y="14735"/>
                </a:cubicBezTo>
                <a:cubicBezTo>
                  <a:pt x="1131986" y="18753"/>
                  <a:pt x="1141660" y="24632"/>
                  <a:pt x="1149697" y="32371"/>
                </a:cubicBezTo>
                <a:cubicBezTo>
                  <a:pt x="1157734" y="40110"/>
                  <a:pt x="1164059" y="49486"/>
                  <a:pt x="1168672" y="60500"/>
                </a:cubicBezTo>
                <a:cubicBezTo>
                  <a:pt x="1173286" y="71513"/>
                  <a:pt x="1176114" y="83791"/>
                  <a:pt x="1177156" y="97335"/>
                </a:cubicBezTo>
                <a:cubicBezTo>
                  <a:pt x="1178197" y="107753"/>
                  <a:pt x="1177007" y="118022"/>
                  <a:pt x="1173584" y="128142"/>
                </a:cubicBezTo>
                <a:cubicBezTo>
                  <a:pt x="1170161" y="138262"/>
                  <a:pt x="1165101" y="147452"/>
                  <a:pt x="1158403" y="155712"/>
                </a:cubicBezTo>
                <a:lnTo>
                  <a:pt x="1150329" y="162627"/>
                </a:lnTo>
                <a:lnTo>
                  <a:pt x="954415" y="162627"/>
                </a:lnTo>
                <a:lnTo>
                  <a:pt x="957262" y="11833"/>
                </a:lnTo>
                <a:close/>
                <a:moveTo>
                  <a:pt x="827483" y="8260"/>
                </a:moveTo>
                <a:lnTo>
                  <a:pt x="863202" y="8260"/>
                </a:lnTo>
                <a:cubicBezTo>
                  <a:pt x="870792" y="8111"/>
                  <a:pt x="877043" y="9264"/>
                  <a:pt x="881954" y="11720"/>
                </a:cubicBezTo>
                <a:cubicBezTo>
                  <a:pt x="886865" y="14176"/>
                  <a:pt x="890809" y="17673"/>
                  <a:pt x="893786" y="22213"/>
                </a:cubicBezTo>
                <a:cubicBezTo>
                  <a:pt x="896762" y="26752"/>
                  <a:pt x="898995" y="32221"/>
                  <a:pt x="900483" y="38621"/>
                </a:cubicBezTo>
                <a:cubicBezTo>
                  <a:pt x="901971" y="45020"/>
                  <a:pt x="903088" y="52239"/>
                  <a:pt x="903832" y="60275"/>
                </a:cubicBezTo>
                <a:lnTo>
                  <a:pt x="913305" y="162626"/>
                </a:lnTo>
                <a:lnTo>
                  <a:pt x="832984" y="162626"/>
                </a:lnTo>
                <a:lnTo>
                  <a:pt x="830608" y="113072"/>
                </a:lnTo>
                <a:cubicBezTo>
                  <a:pt x="829715" y="95882"/>
                  <a:pt x="828748" y="78879"/>
                  <a:pt x="827706" y="62061"/>
                </a:cubicBezTo>
                <a:cubicBezTo>
                  <a:pt x="826664" y="45244"/>
                  <a:pt x="825548" y="29468"/>
                  <a:pt x="824357" y="14734"/>
                </a:cubicBezTo>
                <a:cubicBezTo>
                  <a:pt x="824357" y="12799"/>
                  <a:pt x="824432" y="11311"/>
                  <a:pt x="824581" y="10269"/>
                </a:cubicBezTo>
                <a:cubicBezTo>
                  <a:pt x="824730" y="9227"/>
                  <a:pt x="825697" y="8558"/>
                  <a:pt x="827483" y="8260"/>
                </a:cubicBezTo>
                <a:close/>
                <a:moveTo>
                  <a:pt x="1992957" y="4689"/>
                </a:moveTo>
                <a:cubicBezTo>
                  <a:pt x="1999803" y="4391"/>
                  <a:pt x="2007356" y="4540"/>
                  <a:pt x="2015616" y="5136"/>
                </a:cubicBezTo>
                <a:cubicBezTo>
                  <a:pt x="2023876" y="5731"/>
                  <a:pt x="2031727" y="6587"/>
                  <a:pt x="2039168" y="7703"/>
                </a:cubicBezTo>
                <a:cubicBezTo>
                  <a:pt x="2046610" y="8819"/>
                  <a:pt x="2053084" y="10084"/>
                  <a:pt x="2058590" y="11498"/>
                </a:cubicBezTo>
                <a:cubicBezTo>
                  <a:pt x="2064097" y="12912"/>
                  <a:pt x="2067520" y="14288"/>
                  <a:pt x="2068859" y="15628"/>
                </a:cubicBezTo>
                <a:cubicBezTo>
                  <a:pt x="2069603" y="16372"/>
                  <a:pt x="2070310" y="20167"/>
                  <a:pt x="2070980" y="27013"/>
                </a:cubicBezTo>
                <a:cubicBezTo>
                  <a:pt x="2071650" y="33859"/>
                  <a:pt x="2072282" y="42603"/>
                  <a:pt x="2072878" y="53244"/>
                </a:cubicBezTo>
                <a:cubicBezTo>
                  <a:pt x="2073473" y="63885"/>
                  <a:pt x="2074031" y="75940"/>
                  <a:pt x="2074552" y="89409"/>
                </a:cubicBezTo>
                <a:cubicBezTo>
                  <a:pt x="2075073" y="102878"/>
                  <a:pt x="2075519" y="116608"/>
                  <a:pt x="2075891" y="130598"/>
                </a:cubicBezTo>
                <a:lnTo>
                  <a:pt x="2076762" y="162627"/>
                </a:lnTo>
                <a:lnTo>
                  <a:pt x="1981823" y="162627"/>
                </a:lnTo>
                <a:lnTo>
                  <a:pt x="1983693" y="135621"/>
                </a:lnTo>
                <a:cubicBezTo>
                  <a:pt x="1984660" y="122300"/>
                  <a:pt x="1985553" y="109501"/>
                  <a:pt x="1986371" y="97223"/>
                </a:cubicBezTo>
                <a:cubicBezTo>
                  <a:pt x="1987190" y="84945"/>
                  <a:pt x="1987971" y="73448"/>
                  <a:pt x="1988715" y="62732"/>
                </a:cubicBezTo>
                <a:cubicBezTo>
                  <a:pt x="1989460" y="52016"/>
                  <a:pt x="1990129" y="42566"/>
                  <a:pt x="1990725" y="34380"/>
                </a:cubicBezTo>
                <a:cubicBezTo>
                  <a:pt x="1991320" y="26195"/>
                  <a:pt x="1991804" y="19535"/>
                  <a:pt x="1992176" y="14400"/>
                </a:cubicBezTo>
                <a:cubicBezTo>
                  <a:pt x="1992548" y="9265"/>
                  <a:pt x="1992808" y="6028"/>
                  <a:pt x="1992957" y="4689"/>
                </a:cubicBezTo>
                <a:close/>
                <a:moveTo>
                  <a:pt x="1945034" y="4688"/>
                </a:moveTo>
                <a:cubicBezTo>
                  <a:pt x="1946672" y="4688"/>
                  <a:pt x="1947676" y="4874"/>
                  <a:pt x="1948048" y="5246"/>
                </a:cubicBezTo>
                <a:cubicBezTo>
                  <a:pt x="1948420" y="5618"/>
                  <a:pt x="1948606" y="6623"/>
                  <a:pt x="1948606" y="8260"/>
                </a:cubicBezTo>
                <a:cubicBezTo>
                  <a:pt x="1948309" y="17041"/>
                  <a:pt x="1948160" y="25710"/>
                  <a:pt x="1948160" y="34268"/>
                </a:cubicBezTo>
                <a:cubicBezTo>
                  <a:pt x="1948160" y="42825"/>
                  <a:pt x="1948011" y="51346"/>
                  <a:pt x="1947713" y="59829"/>
                </a:cubicBezTo>
                <a:cubicBezTo>
                  <a:pt x="1947713" y="61168"/>
                  <a:pt x="1947267" y="61838"/>
                  <a:pt x="1946374" y="61838"/>
                </a:cubicBezTo>
                <a:lnTo>
                  <a:pt x="1880071" y="67642"/>
                </a:lnTo>
                <a:cubicBezTo>
                  <a:pt x="1878285" y="67642"/>
                  <a:pt x="1877690" y="68386"/>
                  <a:pt x="1878285" y="69875"/>
                </a:cubicBezTo>
                <a:cubicBezTo>
                  <a:pt x="1878731" y="76870"/>
                  <a:pt x="1879290" y="85762"/>
                  <a:pt x="1879959" y="96552"/>
                </a:cubicBezTo>
                <a:cubicBezTo>
                  <a:pt x="1880629" y="107342"/>
                  <a:pt x="1881336" y="119211"/>
                  <a:pt x="1882080" y="132159"/>
                </a:cubicBezTo>
                <a:lnTo>
                  <a:pt x="1883823" y="162626"/>
                </a:lnTo>
                <a:lnTo>
                  <a:pt x="1791193" y="162626"/>
                </a:lnTo>
                <a:lnTo>
                  <a:pt x="1792002" y="137406"/>
                </a:lnTo>
                <a:cubicBezTo>
                  <a:pt x="1792374" y="124383"/>
                  <a:pt x="1792597" y="113035"/>
                  <a:pt x="1792672" y="103361"/>
                </a:cubicBezTo>
                <a:cubicBezTo>
                  <a:pt x="1792746" y="93687"/>
                  <a:pt x="1792560" y="87139"/>
                  <a:pt x="1792114" y="83716"/>
                </a:cubicBezTo>
                <a:lnTo>
                  <a:pt x="1728266" y="91976"/>
                </a:lnTo>
                <a:cubicBezTo>
                  <a:pt x="1727522" y="92273"/>
                  <a:pt x="1726555" y="92087"/>
                  <a:pt x="1725364" y="91418"/>
                </a:cubicBezTo>
                <a:cubicBezTo>
                  <a:pt x="1724173" y="90748"/>
                  <a:pt x="1723727" y="89818"/>
                  <a:pt x="1724025" y="88627"/>
                </a:cubicBezTo>
                <a:cubicBezTo>
                  <a:pt x="1726852" y="77465"/>
                  <a:pt x="1729829" y="66266"/>
                  <a:pt x="1732954" y="55029"/>
                </a:cubicBezTo>
                <a:cubicBezTo>
                  <a:pt x="1736080" y="43793"/>
                  <a:pt x="1739354" y="31551"/>
                  <a:pt x="1742777" y="18306"/>
                </a:cubicBezTo>
                <a:cubicBezTo>
                  <a:pt x="1743670" y="15478"/>
                  <a:pt x="1744861" y="13618"/>
                  <a:pt x="1746349" y="12725"/>
                </a:cubicBezTo>
                <a:cubicBezTo>
                  <a:pt x="1747837" y="11832"/>
                  <a:pt x="1749846" y="11236"/>
                  <a:pt x="1752376" y="10939"/>
                </a:cubicBezTo>
                <a:cubicBezTo>
                  <a:pt x="1768301" y="11683"/>
                  <a:pt x="1784300" y="11869"/>
                  <a:pt x="1800373" y="11497"/>
                </a:cubicBezTo>
                <a:cubicBezTo>
                  <a:pt x="1816447" y="11125"/>
                  <a:pt x="1832520" y="10530"/>
                  <a:pt x="1848594" y="9711"/>
                </a:cubicBezTo>
                <a:cubicBezTo>
                  <a:pt x="1864667" y="8892"/>
                  <a:pt x="1880741" y="7999"/>
                  <a:pt x="1896814" y="7032"/>
                </a:cubicBezTo>
                <a:cubicBezTo>
                  <a:pt x="1912888" y="6065"/>
                  <a:pt x="1928961" y="5283"/>
                  <a:pt x="1945034" y="4688"/>
                </a:cubicBezTo>
                <a:close/>
                <a:moveTo>
                  <a:pt x="1564034" y="4688"/>
                </a:moveTo>
                <a:cubicBezTo>
                  <a:pt x="1565672" y="4688"/>
                  <a:pt x="1566676" y="4874"/>
                  <a:pt x="1567048" y="5246"/>
                </a:cubicBezTo>
                <a:cubicBezTo>
                  <a:pt x="1567420" y="5618"/>
                  <a:pt x="1567606" y="6623"/>
                  <a:pt x="1567606" y="8260"/>
                </a:cubicBezTo>
                <a:cubicBezTo>
                  <a:pt x="1567309" y="17041"/>
                  <a:pt x="1567160" y="25710"/>
                  <a:pt x="1567160" y="34268"/>
                </a:cubicBezTo>
                <a:cubicBezTo>
                  <a:pt x="1567160" y="42825"/>
                  <a:pt x="1567011" y="51346"/>
                  <a:pt x="1566713" y="59829"/>
                </a:cubicBezTo>
                <a:cubicBezTo>
                  <a:pt x="1566713" y="61168"/>
                  <a:pt x="1566267" y="61838"/>
                  <a:pt x="1565374" y="61838"/>
                </a:cubicBezTo>
                <a:lnTo>
                  <a:pt x="1499071" y="67642"/>
                </a:lnTo>
                <a:cubicBezTo>
                  <a:pt x="1497285" y="67642"/>
                  <a:pt x="1496690" y="68386"/>
                  <a:pt x="1497285" y="69875"/>
                </a:cubicBezTo>
                <a:cubicBezTo>
                  <a:pt x="1497731" y="76870"/>
                  <a:pt x="1498290" y="85762"/>
                  <a:pt x="1498959" y="96552"/>
                </a:cubicBezTo>
                <a:cubicBezTo>
                  <a:pt x="1499629" y="107342"/>
                  <a:pt x="1500336" y="119211"/>
                  <a:pt x="1501080" y="132159"/>
                </a:cubicBezTo>
                <a:lnTo>
                  <a:pt x="1502823" y="162626"/>
                </a:lnTo>
                <a:lnTo>
                  <a:pt x="1410193" y="162626"/>
                </a:lnTo>
                <a:lnTo>
                  <a:pt x="1411002" y="137406"/>
                </a:lnTo>
                <a:cubicBezTo>
                  <a:pt x="1411374" y="124383"/>
                  <a:pt x="1411597" y="113035"/>
                  <a:pt x="1411672" y="103361"/>
                </a:cubicBezTo>
                <a:cubicBezTo>
                  <a:pt x="1411746" y="93687"/>
                  <a:pt x="1411560" y="87139"/>
                  <a:pt x="1411114" y="83716"/>
                </a:cubicBezTo>
                <a:lnTo>
                  <a:pt x="1347266" y="91976"/>
                </a:lnTo>
                <a:cubicBezTo>
                  <a:pt x="1346522" y="92273"/>
                  <a:pt x="1345555" y="92087"/>
                  <a:pt x="1344364" y="91418"/>
                </a:cubicBezTo>
                <a:cubicBezTo>
                  <a:pt x="1343173" y="90748"/>
                  <a:pt x="1342727" y="89818"/>
                  <a:pt x="1343025" y="88627"/>
                </a:cubicBezTo>
                <a:cubicBezTo>
                  <a:pt x="1345852" y="77465"/>
                  <a:pt x="1348829" y="66266"/>
                  <a:pt x="1351954" y="55029"/>
                </a:cubicBezTo>
                <a:cubicBezTo>
                  <a:pt x="1355080" y="43793"/>
                  <a:pt x="1358354" y="31551"/>
                  <a:pt x="1361777" y="18306"/>
                </a:cubicBezTo>
                <a:cubicBezTo>
                  <a:pt x="1362670" y="15478"/>
                  <a:pt x="1363861" y="13618"/>
                  <a:pt x="1365349" y="12725"/>
                </a:cubicBezTo>
                <a:cubicBezTo>
                  <a:pt x="1366837" y="11832"/>
                  <a:pt x="1368846" y="11236"/>
                  <a:pt x="1371376" y="10939"/>
                </a:cubicBezTo>
                <a:cubicBezTo>
                  <a:pt x="1387301" y="11683"/>
                  <a:pt x="1403300" y="11869"/>
                  <a:pt x="1419373" y="11497"/>
                </a:cubicBezTo>
                <a:cubicBezTo>
                  <a:pt x="1435447" y="11125"/>
                  <a:pt x="1451520" y="10530"/>
                  <a:pt x="1467594" y="9711"/>
                </a:cubicBezTo>
                <a:cubicBezTo>
                  <a:pt x="1483667" y="8892"/>
                  <a:pt x="1499741" y="7999"/>
                  <a:pt x="1515814" y="7032"/>
                </a:cubicBezTo>
                <a:cubicBezTo>
                  <a:pt x="1531888" y="6065"/>
                  <a:pt x="1547961" y="5283"/>
                  <a:pt x="1564034" y="4688"/>
                </a:cubicBezTo>
                <a:close/>
                <a:moveTo>
                  <a:pt x="2665213" y="4018"/>
                </a:moveTo>
                <a:lnTo>
                  <a:pt x="2694011" y="8260"/>
                </a:lnTo>
                <a:lnTo>
                  <a:pt x="2699199" y="162626"/>
                </a:lnTo>
                <a:lnTo>
                  <a:pt x="2590706" y="162626"/>
                </a:lnTo>
                <a:lnTo>
                  <a:pt x="2593552" y="100682"/>
                </a:lnTo>
                <a:cubicBezTo>
                  <a:pt x="2588194" y="97408"/>
                  <a:pt x="2583208" y="94431"/>
                  <a:pt x="2578595" y="91752"/>
                </a:cubicBezTo>
                <a:cubicBezTo>
                  <a:pt x="2574725" y="89371"/>
                  <a:pt x="2570967" y="87102"/>
                  <a:pt x="2567321" y="84944"/>
                </a:cubicBezTo>
                <a:cubicBezTo>
                  <a:pt x="2563675" y="82786"/>
                  <a:pt x="2561256" y="81335"/>
                  <a:pt x="2560066" y="80590"/>
                </a:cubicBezTo>
                <a:cubicBezTo>
                  <a:pt x="2559768" y="77911"/>
                  <a:pt x="2559693" y="74935"/>
                  <a:pt x="2559842" y="71661"/>
                </a:cubicBezTo>
                <a:cubicBezTo>
                  <a:pt x="2559991" y="68982"/>
                  <a:pt x="2560363" y="65819"/>
                  <a:pt x="2560959" y="62173"/>
                </a:cubicBezTo>
                <a:cubicBezTo>
                  <a:pt x="2561554" y="58527"/>
                  <a:pt x="2562670" y="54694"/>
                  <a:pt x="2564307" y="50676"/>
                </a:cubicBezTo>
                <a:cubicBezTo>
                  <a:pt x="2565795" y="46658"/>
                  <a:pt x="2569516" y="41858"/>
                  <a:pt x="2575469" y="36277"/>
                </a:cubicBezTo>
                <a:cubicBezTo>
                  <a:pt x="2581422" y="30696"/>
                  <a:pt x="2588938" y="25450"/>
                  <a:pt x="2598017" y="20538"/>
                </a:cubicBezTo>
                <a:cubicBezTo>
                  <a:pt x="2607095" y="15627"/>
                  <a:pt x="2617402" y="11534"/>
                  <a:pt x="2628936" y="8260"/>
                </a:cubicBezTo>
                <a:cubicBezTo>
                  <a:pt x="2640470" y="4986"/>
                  <a:pt x="2652562" y="3572"/>
                  <a:pt x="2665213" y="4018"/>
                </a:cubicBezTo>
                <a:close/>
                <a:moveTo>
                  <a:pt x="226814" y="0"/>
                </a:moveTo>
                <a:cubicBezTo>
                  <a:pt x="233660" y="893"/>
                  <a:pt x="241324" y="2604"/>
                  <a:pt x="249807" y="5135"/>
                </a:cubicBezTo>
                <a:cubicBezTo>
                  <a:pt x="258291" y="7665"/>
                  <a:pt x="266551" y="10716"/>
                  <a:pt x="274587" y="14287"/>
                </a:cubicBezTo>
                <a:cubicBezTo>
                  <a:pt x="282624" y="17859"/>
                  <a:pt x="289880" y="21915"/>
                  <a:pt x="296353" y="26454"/>
                </a:cubicBezTo>
                <a:cubicBezTo>
                  <a:pt x="302828" y="30993"/>
                  <a:pt x="307404" y="35719"/>
                  <a:pt x="310083" y="40630"/>
                </a:cubicBezTo>
                <a:cubicBezTo>
                  <a:pt x="301302" y="53876"/>
                  <a:pt x="292633" y="67047"/>
                  <a:pt x="284075" y="80144"/>
                </a:cubicBezTo>
                <a:cubicBezTo>
                  <a:pt x="275518" y="93241"/>
                  <a:pt x="266774" y="106338"/>
                  <a:pt x="257844" y="119435"/>
                </a:cubicBezTo>
                <a:cubicBezTo>
                  <a:pt x="248915" y="132531"/>
                  <a:pt x="239613" y="145777"/>
                  <a:pt x="229939" y="159172"/>
                </a:cubicBezTo>
                <a:lnTo>
                  <a:pt x="227367" y="162626"/>
                </a:lnTo>
                <a:lnTo>
                  <a:pt x="79707" y="162626"/>
                </a:lnTo>
                <a:lnTo>
                  <a:pt x="50341" y="122225"/>
                </a:lnTo>
                <a:cubicBezTo>
                  <a:pt x="32704" y="95808"/>
                  <a:pt x="15924" y="68014"/>
                  <a:pt x="0" y="38844"/>
                </a:cubicBezTo>
                <a:cubicBezTo>
                  <a:pt x="4613" y="33337"/>
                  <a:pt x="10566" y="28612"/>
                  <a:pt x="17859" y="24668"/>
                </a:cubicBezTo>
                <a:cubicBezTo>
                  <a:pt x="25151" y="20724"/>
                  <a:pt x="32779" y="17413"/>
                  <a:pt x="40741" y="14734"/>
                </a:cubicBezTo>
                <a:cubicBezTo>
                  <a:pt x="48704" y="12055"/>
                  <a:pt x="56517" y="9897"/>
                  <a:pt x="64182" y="8260"/>
                </a:cubicBezTo>
                <a:cubicBezTo>
                  <a:pt x="71846" y="6623"/>
                  <a:pt x="78358" y="5432"/>
                  <a:pt x="83715" y="4688"/>
                </a:cubicBezTo>
                <a:cubicBezTo>
                  <a:pt x="88627" y="11385"/>
                  <a:pt x="94096" y="19236"/>
                  <a:pt x="100124" y="28240"/>
                </a:cubicBezTo>
                <a:cubicBezTo>
                  <a:pt x="106151" y="37244"/>
                  <a:pt x="112253" y="46620"/>
                  <a:pt x="118429" y="56369"/>
                </a:cubicBezTo>
                <a:cubicBezTo>
                  <a:pt x="124606" y="66117"/>
                  <a:pt x="130671" y="75791"/>
                  <a:pt x="136624" y="85390"/>
                </a:cubicBezTo>
                <a:cubicBezTo>
                  <a:pt x="142577" y="94989"/>
                  <a:pt x="147935" y="103733"/>
                  <a:pt x="152697" y="111621"/>
                </a:cubicBezTo>
                <a:cubicBezTo>
                  <a:pt x="155078" y="108049"/>
                  <a:pt x="158018" y="103622"/>
                  <a:pt x="161515" y="98338"/>
                </a:cubicBezTo>
                <a:cubicBezTo>
                  <a:pt x="165013" y="93055"/>
                  <a:pt x="168845" y="87213"/>
                  <a:pt x="173012" y="80814"/>
                </a:cubicBezTo>
                <a:cubicBezTo>
                  <a:pt x="177179" y="74414"/>
                  <a:pt x="181533" y="67680"/>
                  <a:pt x="186072" y="60610"/>
                </a:cubicBezTo>
                <a:cubicBezTo>
                  <a:pt x="190611" y="53541"/>
                  <a:pt x="195225" y="46472"/>
                  <a:pt x="199913" y="39402"/>
                </a:cubicBezTo>
                <a:cubicBezTo>
                  <a:pt x="204601" y="32333"/>
                  <a:pt x="209215" y="25412"/>
                  <a:pt x="213754" y="18641"/>
                </a:cubicBezTo>
                <a:cubicBezTo>
                  <a:pt x="218293" y="11869"/>
                  <a:pt x="222646" y="5655"/>
                  <a:pt x="226814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 dirty="0">
              <a:solidFill>
                <a:srgbClr val="0070C0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0B0D56D-5F23-48EA-BC73-8BCDE0ADCB00}"/>
              </a:ext>
            </a:extLst>
          </p:cNvPr>
          <p:cNvCxnSpPr>
            <a:cxnSpLocks/>
          </p:cNvCxnSpPr>
          <p:nvPr/>
        </p:nvCxnSpPr>
        <p:spPr>
          <a:xfrm>
            <a:off x="-7771839" y="223299"/>
            <a:ext cx="599038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7318BC-B0D9-459B-BF30-D39C724BA0D1}"/>
              </a:ext>
            </a:extLst>
          </p:cNvPr>
          <p:cNvCxnSpPr>
            <a:cxnSpLocks/>
          </p:cNvCxnSpPr>
          <p:nvPr/>
        </p:nvCxnSpPr>
        <p:spPr>
          <a:xfrm>
            <a:off x="13076903" y="5709699"/>
            <a:ext cx="10178143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87E7493-83C2-43B5-AFA8-003254927CA3}"/>
              </a:ext>
            </a:extLst>
          </p:cNvPr>
          <p:cNvCxnSpPr>
            <a:cxnSpLocks/>
          </p:cNvCxnSpPr>
          <p:nvPr/>
        </p:nvCxnSpPr>
        <p:spPr>
          <a:xfrm flipV="1">
            <a:off x="35594530" y="-4043316"/>
            <a:ext cx="0" cy="361768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C7B37CC-8D03-4A20-8E23-C1AA76477E44}"/>
              </a:ext>
            </a:extLst>
          </p:cNvPr>
          <p:cNvCxnSpPr>
            <a:cxnSpLocks/>
          </p:cNvCxnSpPr>
          <p:nvPr/>
        </p:nvCxnSpPr>
        <p:spPr>
          <a:xfrm flipV="1">
            <a:off x="-10664193" y="223299"/>
            <a:ext cx="272143" cy="652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!!3">
            <a:extLst>
              <a:ext uri="{FF2B5EF4-FFF2-40B4-BE49-F238E27FC236}">
                <a16:creationId xmlns:a16="http://schemas.microsoft.com/office/drawing/2014/main" id="{528F6454-34F5-4739-91E3-7020DDC7FAFE}"/>
              </a:ext>
            </a:extLst>
          </p:cNvPr>
          <p:cNvCxnSpPr>
            <a:cxnSpLocks/>
          </p:cNvCxnSpPr>
          <p:nvPr/>
        </p:nvCxnSpPr>
        <p:spPr>
          <a:xfrm>
            <a:off x="870857" y="-4717004"/>
            <a:ext cx="0" cy="42913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!!4">
            <a:extLst>
              <a:ext uri="{FF2B5EF4-FFF2-40B4-BE49-F238E27FC236}">
                <a16:creationId xmlns:a16="http://schemas.microsoft.com/office/drawing/2014/main" id="{EE3EFC27-A6B3-4825-AD93-ADF23A478318}"/>
              </a:ext>
            </a:extLst>
          </p:cNvPr>
          <p:cNvCxnSpPr>
            <a:cxnSpLocks/>
          </p:cNvCxnSpPr>
          <p:nvPr/>
        </p:nvCxnSpPr>
        <p:spPr>
          <a:xfrm flipV="1">
            <a:off x="11321143" y="7067521"/>
            <a:ext cx="0" cy="361768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31422F31-A34A-4E95-8229-33F0784F98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6248410" y="1607069"/>
            <a:ext cx="1232100" cy="93522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C4456AB-974C-4204-9F4C-A5681FD37A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4940972" y="3382399"/>
            <a:ext cx="1043669" cy="92899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25C2AE3-BE08-49D3-A65B-23BA54B1E9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10759662" y="2651789"/>
            <a:ext cx="1105552" cy="83917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3569499-5EFA-4EFB-A1DD-F1A9CBD288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23710" r="3555" b="12372"/>
          <a:stretch/>
        </p:blipFill>
        <p:spPr>
          <a:xfrm rot="1760547">
            <a:off x="9274486" y="5114793"/>
            <a:ext cx="1104709" cy="8385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248880E-6D44-4B8D-918C-A485BCB78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849" y="3566552"/>
            <a:ext cx="3712424" cy="29699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2094E2-7B75-4D8A-9F3C-4176A6AAD90F}"/>
              </a:ext>
            </a:extLst>
          </p:cNvPr>
          <p:cNvSpPr txBox="1"/>
          <p:nvPr/>
        </p:nvSpPr>
        <p:spPr>
          <a:xfrm>
            <a:off x="2684825" y="2096455"/>
            <a:ext cx="646409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4400" dirty="0" err="1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Sự</a:t>
            </a:r>
            <a:r>
              <a:rPr lang="en-US" sz="4400" dirty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 </a:t>
            </a:r>
            <a:r>
              <a:rPr lang="en-US" sz="4400" dirty="0" err="1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hình</a:t>
            </a:r>
            <a:r>
              <a:rPr lang="en-US" sz="4400" dirty="0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 </a:t>
            </a:r>
            <a:r>
              <a:rPr lang="en-US" sz="4400" dirty="0" err="1">
                <a:solidFill>
                  <a:schemeClr val="accent3">
                    <a:lumMod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SVN-SAF" panose="02040603050506020204" pitchFamily="18" charset="0"/>
              </a:rPr>
              <a:t>thành</a:t>
            </a:r>
            <a:endParaRPr lang="vi-VN" sz="4400" dirty="0">
              <a:solidFill>
                <a:schemeClr val="accent3">
                  <a:lumMod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0E550E9C-0FD6-44B0-BBE5-41805720AF68}"/>
              </a:ext>
            </a:extLst>
          </p:cNvPr>
          <p:cNvCxnSpPr>
            <a:cxnSpLocks/>
          </p:cNvCxnSpPr>
          <p:nvPr/>
        </p:nvCxnSpPr>
        <p:spPr>
          <a:xfrm>
            <a:off x="7030214" y="2538429"/>
            <a:ext cx="1436971" cy="1159779"/>
          </a:xfrm>
          <a:prstGeom prst="bentConnector3">
            <a:avLst/>
          </a:prstGeom>
          <a:ln w="76200">
            <a:solidFill>
              <a:schemeClr val="accent3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78C9FB0-C7F8-491A-AD2C-223A5D0369CF}"/>
              </a:ext>
            </a:extLst>
          </p:cNvPr>
          <p:cNvCxnSpPr>
            <a:cxnSpLocks/>
          </p:cNvCxnSpPr>
          <p:nvPr/>
        </p:nvCxnSpPr>
        <p:spPr>
          <a:xfrm flipH="1">
            <a:off x="9273596" y="3817703"/>
            <a:ext cx="5509" cy="1693085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D90A2866-8CAF-4701-8B5D-61954AFF1893}"/>
              </a:ext>
            </a:extLst>
          </p:cNvPr>
          <p:cNvCxnSpPr>
            <a:cxnSpLocks/>
          </p:cNvCxnSpPr>
          <p:nvPr/>
        </p:nvCxnSpPr>
        <p:spPr>
          <a:xfrm rot="10800000">
            <a:off x="5521978" y="4286642"/>
            <a:ext cx="1634726" cy="1573739"/>
          </a:xfrm>
          <a:prstGeom prst="bentConnector3">
            <a:avLst/>
          </a:prstGeom>
          <a:ln w="76200">
            <a:solidFill>
              <a:schemeClr val="accent3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B8D5D372-DC2C-42C4-AFCD-B8115E3EDFA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9390636" y="1319820"/>
            <a:ext cx="2819872" cy="537625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F751954-B0AF-44DA-B7BE-B28B2BEEC2B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 flipH="1">
            <a:off x="-8480" y="2096455"/>
            <a:ext cx="4192258" cy="4736976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54A0ACEA-F1F9-4236-847E-359004C6B601}"/>
              </a:ext>
            </a:extLst>
          </p:cNvPr>
          <p:cNvSpPr txBox="1"/>
          <p:nvPr/>
        </p:nvSpPr>
        <p:spPr>
          <a:xfrm>
            <a:off x="711155" y="6550223"/>
            <a:ext cx="3481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Diệu Hiền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SVN-Sevillana" panose="02000500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7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A picture containing yellow&#10;&#10;Description automatically generated">
            <a:extLst>
              <a:ext uri="{FF2B5EF4-FFF2-40B4-BE49-F238E27FC236}">
                <a16:creationId xmlns:a16="http://schemas.microsoft.com/office/drawing/2014/main" id="{5FD00849-9337-4172-8EB0-8062E0C5B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1178"/>
            <a:ext cx="12192000" cy="575682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B789FB2-C456-460A-90AA-C25ED3993C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9390636" y="1319820"/>
            <a:ext cx="2819872" cy="53762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9AE945-980F-4F7A-AD0F-AF85E4330479}"/>
              </a:ext>
            </a:extLst>
          </p:cNvPr>
          <p:cNvSpPr/>
          <p:nvPr/>
        </p:nvSpPr>
        <p:spPr>
          <a:xfrm>
            <a:off x="0" y="-1"/>
            <a:ext cx="12192000" cy="110118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571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5" name="!!5">
            <a:extLst>
              <a:ext uri="{FF2B5EF4-FFF2-40B4-BE49-F238E27FC236}">
                <a16:creationId xmlns:a16="http://schemas.microsoft.com/office/drawing/2014/main" id="{11CFB156-FD4D-4809-8126-0EEE0B3C6AB9}"/>
              </a:ext>
            </a:extLst>
          </p:cNvPr>
          <p:cNvSpPr/>
          <p:nvPr/>
        </p:nvSpPr>
        <p:spPr>
          <a:xfrm>
            <a:off x="306244" y="58180"/>
            <a:ext cx="5046342" cy="1101179"/>
          </a:xfrm>
          <a:prstGeom prst="striped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E728F-7B05-4ACF-9147-146D12986955}"/>
              </a:ext>
            </a:extLst>
          </p:cNvPr>
          <p:cNvSpPr txBox="1"/>
          <p:nvPr/>
        </p:nvSpPr>
        <p:spPr>
          <a:xfrm>
            <a:off x="136435" y="344438"/>
            <a:ext cx="5498458" cy="523220"/>
          </a:xfrm>
          <a:prstGeom prst="homePlate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endParaRPr lang="vi-VN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C8A29B3-2C85-496F-BAEE-04ABD318D123}"/>
              </a:ext>
            </a:extLst>
          </p:cNvPr>
          <p:cNvSpPr/>
          <p:nvPr/>
        </p:nvSpPr>
        <p:spPr>
          <a:xfrm>
            <a:off x="670546" y="5965446"/>
            <a:ext cx="1879604" cy="271763"/>
          </a:xfrm>
          <a:prstGeom prst="ellipse">
            <a:avLst/>
          </a:prstGeom>
          <a:solidFill>
            <a:schemeClr val="tx1">
              <a:lumMod val="95000"/>
              <a:lumOff val="5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!!6">
            <a:extLst>
              <a:ext uri="{FF2B5EF4-FFF2-40B4-BE49-F238E27FC236}">
                <a16:creationId xmlns:a16="http://schemas.microsoft.com/office/drawing/2014/main" id="{3B1A8C48-9B71-4204-A454-2D927F01C97B}"/>
              </a:ext>
            </a:extLst>
          </p:cNvPr>
          <p:cNvSpPr/>
          <p:nvPr/>
        </p:nvSpPr>
        <p:spPr>
          <a:xfrm>
            <a:off x="-10559816" y="685800"/>
            <a:ext cx="10450286" cy="5486400"/>
          </a:xfrm>
          <a:custGeom>
            <a:avLst/>
            <a:gdLst/>
            <a:ahLst/>
            <a:cxnLst/>
            <a:rect l="l" t="t" r="r" b="b"/>
            <a:pathLst>
              <a:path w="10450286" h="5486400">
                <a:moveTo>
                  <a:pt x="0" y="0"/>
                </a:moveTo>
                <a:lnTo>
                  <a:pt x="272861" y="0"/>
                </a:lnTo>
                <a:lnTo>
                  <a:pt x="296961" y="33157"/>
                </a:lnTo>
                <a:cubicBezTo>
                  <a:pt x="296663" y="38217"/>
                  <a:pt x="296440" y="43166"/>
                  <a:pt x="296291" y="48003"/>
                </a:cubicBezTo>
                <a:cubicBezTo>
                  <a:pt x="296143" y="52840"/>
                  <a:pt x="296068" y="57640"/>
                  <a:pt x="296068" y="62402"/>
                </a:cubicBezTo>
                <a:cubicBezTo>
                  <a:pt x="295622" y="76243"/>
                  <a:pt x="294915" y="89600"/>
                  <a:pt x="293947" y="102474"/>
                </a:cubicBezTo>
                <a:cubicBezTo>
                  <a:pt x="292980" y="115348"/>
                  <a:pt x="292050" y="126919"/>
                  <a:pt x="291157" y="137188"/>
                </a:cubicBezTo>
                <a:cubicBezTo>
                  <a:pt x="290115" y="149094"/>
                  <a:pt x="288999" y="160405"/>
                  <a:pt x="287808" y="171121"/>
                </a:cubicBezTo>
                <a:cubicBezTo>
                  <a:pt x="286618" y="173056"/>
                  <a:pt x="286171" y="174767"/>
                  <a:pt x="286469" y="176256"/>
                </a:cubicBezTo>
                <a:cubicBezTo>
                  <a:pt x="286766" y="177595"/>
                  <a:pt x="287622" y="178786"/>
                  <a:pt x="289036" y="179827"/>
                </a:cubicBezTo>
                <a:cubicBezTo>
                  <a:pt x="290450" y="180869"/>
                  <a:pt x="293240" y="181316"/>
                  <a:pt x="297408" y="181167"/>
                </a:cubicBezTo>
                <a:cubicBezTo>
                  <a:pt x="300235" y="181018"/>
                  <a:pt x="304328" y="180795"/>
                  <a:pt x="309686" y="180497"/>
                </a:cubicBezTo>
                <a:cubicBezTo>
                  <a:pt x="315044" y="180200"/>
                  <a:pt x="320960" y="179827"/>
                  <a:pt x="327434" y="179381"/>
                </a:cubicBezTo>
                <a:cubicBezTo>
                  <a:pt x="333908" y="178934"/>
                  <a:pt x="340605" y="178339"/>
                  <a:pt x="347525" y="177595"/>
                </a:cubicBezTo>
                <a:cubicBezTo>
                  <a:pt x="354446" y="176851"/>
                  <a:pt x="360957" y="175958"/>
                  <a:pt x="367059" y="174916"/>
                </a:cubicBezTo>
                <a:cubicBezTo>
                  <a:pt x="373161" y="173874"/>
                  <a:pt x="378519" y="172684"/>
                  <a:pt x="383133" y="171344"/>
                </a:cubicBezTo>
                <a:cubicBezTo>
                  <a:pt x="387746" y="170005"/>
                  <a:pt x="390872" y="168442"/>
                  <a:pt x="392509" y="166656"/>
                </a:cubicBezTo>
                <a:cubicBezTo>
                  <a:pt x="393848" y="165317"/>
                  <a:pt x="394741" y="160815"/>
                  <a:pt x="395188" y="153150"/>
                </a:cubicBezTo>
                <a:cubicBezTo>
                  <a:pt x="395634" y="145485"/>
                  <a:pt x="395783" y="135737"/>
                  <a:pt x="395634" y="123905"/>
                </a:cubicBezTo>
                <a:cubicBezTo>
                  <a:pt x="395485" y="112073"/>
                  <a:pt x="395150" y="98679"/>
                  <a:pt x="394630" y="83722"/>
                </a:cubicBezTo>
                <a:cubicBezTo>
                  <a:pt x="394109" y="68764"/>
                  <a:pt x="393402" y="53398"/>
                  <a:pt x="392509" y="37622"/>
                </a:cubicBezTo>
                <a:lnTo>
                  <a:pt x="420521" y="0"/>
                </a:lnTo>
                <a:lnTo>
                  <a:pt x="525025" y="0"/>
                </a:lnTo>
                <a:lnTo>
                  <a:pt x="524259" y="20879"/>
                </a:lnTo>
                <a:cubicBezTo>
                  <a:pt x="524333" y="28916"/>
                  <a:pt x="524817" y="36357"/>
                  <a:pt x="525710" y="43203"/>
                </a:cubicBezTo>
                <a:cubicBezTo>
                  <a:pt x="527645" y="57640"/>
                  <a:pt x="531217" y="70885"/>
                  <a:pt x="536426" y="82940"/>
                </a:cubicBezTo>
                <a:cubicBezTo>
                  <a:pt x="541635" y="94995"/>
                  <a:pt x="548071" y="105860"/>
                  <a:pt x="555736" y="115534"/>
                </a:cubicBezTo>
                <a:cubicBezTo>
                  <a:pt x="563401" y="125208"/>
                  <a:pt x="572033" y="133691"/>
                  <a:pt x="581632" y="140983"/>
                </a:cubicBezTo>
                <a:cubicBezTo>
                  <a:pt x="591232" y="148276"/>
                  <a:pt x="601426" y="154303"/>
                  <a:pt x="612216" y="159066"/>
                </a:cubicBezTo>
                <a:cubicBezTo>
                  <a:pt x="623006" y="163828"/>
                  <a:pt x="634131" y="167363"/>
                  <a:pt x="645591" y="169670"/>
                </a:cubicBezTo>
                <a:cubicBezTo>
                  <a:pt x="657051" y="171977"/>
                  <a:pt x="668436" y="173056"/>
                  <a:pt x="679747" y="172907"/>
                </a:cubicBezTo>
                <a:cubicBezTo>
                  <a:pt x="703560" y="172460"/>
                  <a:pt x="724023" y="168107"/>
                  <a:pt x="741139" y="159847"/>
                </a:cubicBezTo>
                <a:cubicBezTo>
                  <a:pt x="758254" y="151587"/>
                  <a:pt x="772393" y="140388"/>
                  <a:pt x="783555" y="126249"/>
                </a:cubicBezTo>
                <a:cubicBezTo>
                  <a:pt x="794717" y="112111"/>
                  <a:pt x="803014" y="95591"/>
                  <a:pt x="808446" y="76690"/>
                </a:cubicBezTo>
                <a:cubicBezTo>
                  <a:pt x="813878" y="57788"/>
                  <a:pt x="816743" y="37473"/>
                  <a:pt x="817041" y="15744"/>
                </a:cubicBezTo>
                <a:lnTo>
                  <a:pt x="815454" y="0"/>
                </a:lnTo>
                <a:lnTo>
                  <a:pt x="838516" y="0"/>
                </a:lnTo>
                <a:lnTo>
                  <a:pt x="839142" y="19093"/>
                </a:lnTo>
                <a:cubicBezTo>
                  <a:pt x="839588" y="32934"/>
                  <a:pt x="840072" y="46329"/>
                  <a:pt x="840593" y="59277"/>
                </a:cubicBezTo>
                <a:cubicBezTo>
                  <a:pt x="841114" y="72225"/>
                  <a:pt x="841598" y="84317"/>
                  <a:pt x="842044" y="95554"/>
                </a:cubicBezTo>
                <a:cubicBezTo>
                  <a:pt x="842491" y="106790"/>
                  <a:pt x="842937" y="116427"/>
                  <a:pt x="843384" y="124463"/>
                </a:cubicBezTo>
                <a:cubicBezTo>
                  <a:pt x="852016" y="132947"/>
                  <a:pt x="859941" y="140165"/>
                  <a:pt x="867159" y="146118"/>
                </a:cubicBezTo>
                <a:cubicBezTo>
                  <a:pt x="874377" y="152071"/>
                  <a:pt x="881893" y="156982"/>
                  <a:pt x="889706" y="160852"/>
                </a:cubicBezTo>
                <a:cubicBezTo>
                  <a:pt x="897520" y="164721"/>
                  <a:pt x="906115" y="167624"/>
                  <a:pt x="915491" y="169558"/>
                </a:cubicBezTo>
                <a:cubicBezTo>
                  <a:pt x="924867" y="171493"/>
                  <a:pt x="936029" y="172758"/>
                  <a:pt x="948977" y="173353"/>
                </a:cubicBezTo>
                <a:cubicBezTo>
                  <a:pt x="957907" y="173800"/>
                  <a:pt x="966502" y="173391"/>
                  <a:pt x="974762" y="172126"/>
                </a:cubicBezTo>
                <a:cubicBezTo>
                  <a:pt x="983022" y="170861"/>
                  <a:pt x="990761" y="169223"/>
                  <a:pt x="997979" y="167214"/>
                </a:cubicBezTo>
                <a:cubicBezTo>
                  <a:pt x="1005197" y="165205"/>
                  <a:pt x="1011745" y="162935"/>
                  <a:pt x="1017624" y="160405"/>
                </a:cubicBezTo>
                <a:cubicBezTo>
                  <a:pt x="1023503" y="157875"/>
                  <a:pt x="1028563" y="155531"/>
                  <a:pt x="1032805" y="153373"/>
                </a:cubicBezTo>
                <a:cubicBezTo>
                  <a:pt x="1037046" y="151215"/>
                  <a:pt x="1040320" y="149392"/>
                  <a:pt x="1042627" y="147904"/>
                </a:cubicBezTo>
                <a:cubicBezTo>
                  <a:pt x="1044934" y="146416"/>
                  <a:pt x="1046162" y="145746"/>
                  <a:pt x="1046311" y="145895"/>
                </a:cubicBezTo>
                <a:cubicBezTo>
                  <a:pt x="1047204" y="146192"/>
                  <a:pt x="1047725" y="149132"/>
                  <a:pt x="1047873" y="154713"/>
                </a:cubicBezTo>
                <a:cubicBezTo>
                  <a:pt x="1048022" y="160294"/>
                  <a:pt x="1048692" y="168665"/>
                  <a:pt x="1049883" y="179827"/>
                </a:cubicBezTo>
                <a:cubicBezTo>
                  <a:pt x="1050031" y="181018"/>
                  <a:pt x="1051408" y="181651"/>
                  <a:pt x="1054013" y="181725"/>
                </a:cubicBezTo>
                <a:cubicBezTo>
                  <a:pt x="1056617" y="181799"/>
                  <a:pt x="1059854" y="181576"/>
                  <a:pt x="1063724" y="181055"/>
                </a:cubicBezTo>
                <a:cubicBezTo>
                  <a:pt x="1067593" y="180534"/>
                  <a:pt x="1071872" y="179790"/>
                  <a:pt x="1076560" y="178823"/>
                </a:cubicBezTo>
                <a:cubicBezTo>
                  <a:pt x="1081248" y="177855"/>
                  <a:pt x="1085713" y="176814"/>
                  <a:pt x="1089955" y="175697"/>
                </a:cubicBezTo>
                <a:cubicBezTo>
                  <a:pt x="1094196" y="174581"/>
                  <a:pt x="1097954" y="173502"/>
                  <a:pt x="1101228" y="172460"/>
                </a:cubicBezTo>
                <a:cubicBezTo>
                  <a:pt x="1104503" y="171419"/>
                  <a:pt x="1106735" y="170675"/>
                  <a:pt x="1107926" y="170228"/>
                </a:cubicBezTo>
                <a:cubicBezTo>
                  <a:pt x="1111944" y="168442"/>
                  <a:pt x="1114772" y="165503"/>
                  <a:pt x="1116409" y="161410"/>
                </a:cubicBezTo>
                <a:cubicBezTo>
                  <a:pt x="1118046" y="157317"/>
                  <a:pt x="1119013" y="152815"/>
                  <a:pt x="1119311" y="147904"/>
                </a:cubicBezTo>
                <a:cubicBezTo>
                  <a:pt x="1119609" y="142992"/>
                  <a:pt x="1119497" y="137970"/>
                  <a:pt x="1118976" y="132835"/>
                </a:cubicBezTo>
                <a:cubicBezTo>
                  <a:pt x="1118455" y="127700"/>
                  <a:pt x="1117971" y="123273"/>
                  <a:pt x="1117525" y="119552"/>
                </a:cubicBezTo>
                <a:lnTo>
                  <a:pt x="1106460" y="0"/>
                </a:lnTo>
                <a:lnTo>
                  <a:pt x="1147569" y="0"/>
                </a:lnTo>
                <a:lnTo>
                  <a:pt x="1144388" y="168442"/>
                </a:lnTo>
                <a:cubicBezTo>
                  <a:pt x="1152276" y="170079"/>
                  <a:pt x="1160983" y="171158"/>
                  <a:pt x="1170508" y="171679"/>
                </a:cubicBezTo>
                <a:cubicBezTo>
                  <a:pt x="1180033" y="172200"/>
                  <a:pt x="1189781" y="172460"/>
                  <a:pt x="1199753" y="172460"/>
                </a:cubicBezTo>
                <a:cubicBezTo>
                  <a:pt x="1209724" y="172460"/>
                  <a:pt x="1219621" y="172237"/>
                  <a:pt x="1229444" y="171791"/>
                </a:cubicBezTo>
                <a:cubicBezTo>
                  <a:pt x="1239267" y="171344"/>
                  <a:pt x="1248568" y="170823"/>
                  <a:pt x="1257349" y="170228"/>
                </a:cubicBezTo>
                <a:cubicBezTo>
                  <a:pt x="1256456" y="162191"/>
                  <a:pt x="1255675" y="153745"/>
                  <a:pt x="1255005" y="144890"/>
                </a:cubicBezTo>
                <a:cubicBezTo>
                  <a:pt x="1254335" y="136035"/>
                  <a:pt x="1253554" y="127142"/>
                  <a:pt x="1252661" y="118213"/>
                </a:cubicBezTo>
                <a:cubicBezTo>
                  <a:pt x="1251768" y="109283"/>
                  <a:pt x="1250689" y="100502"/>
                  <a:pt x="1249424" y="91870"/>
                </a:cubicBezTo>
                <a:cubicBezTo>
                  <a:pt x="1248159" y="83238"/>
                  <a:pt x="1246410" y="75052"/>
                  <a:pt x="1244178" y="67313"/>
                </a:cubicBezTo>
                <a:cubicBezTo>
                  <a:pt x="1244178" y="66123"/>
                  <a:pt x="1245554" y="67053"/>
                  <a:pt x="1248308" y="70104"/>
                </a:cubicBezTo>
                <a:cubicBezTo>
                  <a:pt x="1251061" y="73155"/>
                  <a:pt x="1254782" y="77583"/>
                  <a:pt x="1259470" y="83387"/>
                </a:cubicBezTo>
                <a:cubicBezTo>
                  <a:pt x="1264158" y="89191"/>
                  <a:pt x="1269553" y="96037"/>
                  <a:pt x="1275655" y="103925"/>
                </a:cubicBezTo>
                <a:cubicBezTo>
                  <a:pt x="1281757" y="111813"/>
                  <a:pt x="1288082" y="119924"/>
                  <a:pt x="1294631" y="128259"/>
                </a:cubicBezTo>
                <a:cubicBezTo>
                  <a:pt x="1301179" y="136593"/>
                  <a:pt x="1307727" y="144890"/>
                  <a:pt x="1314276" y="153150"/>
                </a:cubicBezTo>
                <a:cubicBezTo>
                  <a:pt x="1320824" y="161410"/>
                  <a:pt x="1327001" y="168814"/>
                  <a:pt x="1332805" y="175363"/>
                </a:cubicBezTo>
                <a:cubicBezTo>
                  <a:pt x="1340098" y="174470"/>
                  <a:pt x="1348320" y="172870"/>
                  <a:pt x="1357473" y="170563"/>
                </a:cubicBezTo>
                <a:cubicBezTo>
                  <a:pt x="1366626" y="168256"/>
                  <a:pt x="1375556" y="165503"/>
                  <a:pt x="1384262" y="162303"/>
                </a:cubicBezTo>
                <a:cubicBezTo>
                  <a:pt x="1392969" y="159103"/>
                  <a:pt x="1400782" y="155531"/>
                  <a:pt x="1407703" y="151587"/>
                </a:cubicBezTo>
                <a:cubicBezTo>
                  <a:pt x="1414623" y="147643"/>
                  <a:pt x="1419497" y="143513"/>
                  <a:pt x="1422325" y="139197"/>
                </a:cubicBezTo>
                <a:cubicBezTo>
                  <a:pt x="1402084" y="119701"/>
                  <a:pt x="1381174" y="100502"/>
                  <a:pt x="1359594" y="81601"/>
                </a:cubicBezTo>
                <a:cubicBezTo>
                  <a:pt x="1338014" y="62700"/>
                  <a:pt x="1317029" y="43501"/>
                  <a:pt x="1296640" y="24004"/>
                </a:cubicBezTo>
                <a:cubicBezTo>
                  <a:pt x="1307802" y="22665"/>
                  <a:pt x="1318071" y="19242"/>
                  <a:pt x="1327447" y="13735"/>
                </a:cubicBezTo>
                <a:lnTo>
                  <a:pt x="1343483" y="0"/>
                </a:lnTo>
                <a:lnTo>
                  <a:pt x="1603347" y="0"/>
                </a:lnTo>
                <a:lnTo>
                  <a:pt x="1602816" y="16526"/>
                </a:lnTo>
                <a:cubicBezTo>
                  <a:pt x="1602296" y="31334"/>
                  <a:pt x="1601886" y="45659"/>
                  <a:pt x="1601589" y="59500"/>
                </a:cubicBezTo>
                <a:cubicBezTo>
                  <a:pt x="1601142" y="73341"/>
                  <a:pt x="1600435" y="86735"/>
                  <a:pt x="1599468" y="99684"/>
                </a:cubicBezTo>
                <a:cubicBezTo>
                  <a:pt x="1598500" y="112632"/>
                  <a:pt x="1597570" y="124240"/>
                  <a:pt x="1596677" y="134509"/>
                </a:cubicBezTo>
                <a:cubicBezTo>
                  <a:pt x="1595635" y="146416"/>
                  <a:pt x="1594519" y="157726"/>
                  <a:pt x="1593329" y="168442"/>
                </a:cubicBezTo>
                <a:cubicBezTo>
                  <a:pt x="1592138" y="170377"/>
                  <a:pt x="1591692" y="172088"/>
                  <a:pt x="1591989" y="173577"/>
                </a:cubicBezTo>
                <a:cubicBezTo>
                  <a:pt x="1592287" y="174916"/>
                  <a:pt x="1593143" y="176107"/>
                  <a:pt x="1594556" y="177149"/>
                </a:cubicBezTo>
                <a:cubicBezTo>
                  <a:pt x="1595970" y="178190"/>
                  <a:pt x="1598761" y="178637"/>
                  <a:pt x="1602928" y="178488"/>
                </a:cubicBezTo>
                <a:cubicBezTo>
                  <a:pt x="1605756" y="178339"/>
                  <a:pt x="1609849" y="178116"/>
                  <a:pt x="1615206" y="177818"/>
                </a:cubicBezTo>
                <a:cubicBezTo>
                  <a:pt x="1620564" y="177521"/>
                  <a:pt x="1626480" y="177111"/>
                  <a:pt x="1632954" y="176590"/>
                </a:cubicBezTo>
                <a:cubicBezTo>
                  <a:pt x="1639428" y="176070"/>
                  <a:pt x="1646125" y="175437"/>
                  <a:pt x="1653046" y="174693"/>
                </a:cubicBezTo>
                <a:cubicBezTo>
                  <a:pt x="1659966" y="173949"/>
                  <a:pt x="1666478" y="173056"/>
                  <a:pt x="1672580" y="172014"/>
                </a:cubicBezTo>
                <a:cubicBezTo>
                  <a:pt x="1678682" y="170972"/>
                  <a:pt x="1684039" y="169782"/>
                  <a:pt x="1688653" y="168442"/>
                </a:cubicBezTo>
                <a:cubicBezTo>
                  <a:pt x="1693267" y="167103"/>
                  <a:pt x="1696392" y="165540"/>
                  <a:pt x="1698029" y="163754"/>
                </a:cubicBezTo>
                <a:cubicBezTo>
                  <a:pt x="1699220" y="162563"/>
                  <a:pt x="1700038" y="158768"/>
                  <a:pt x="1700485" y="152369"/>
                </a:cubicBezTo>
                <a:cubicBezTo>
                  <a:pt x="1700931" y="145969"/>
                  <a:pt x="1701155" y="137746"/>
                  <a:pt x="1701155" y="127700"/>
                </a:cubicBezTo>
                <a:cubicBezTo>
                  <a:pt x="1701155" y="117655"/>
                  <a:pt x="1700931" y="106195"/>
                  <a:pt x="1700485" y="93321"/>
                </a:cubicBezTo>
                <a:cubicBezTo>
                  <a:pt x="1700038" y="80447"/>
                  <a:pt x="1699480" y="67016"/>
                  <a:pt x="1698811" y="53026"/>
                </a:cubicBezTo>
                <a:cubicBezTo>
                  <a:pt x="1698141" y="39036"/>
                  <a:pt x="1697397" y="24860"/>
                  <a:pt x="1696578" y="10498"/>
                </a:cubicBezTo>
                <a:lnTo>
                  <a:pt x="1695977" y="0"/>
                </a:lnTo>
                <a:lnTo>
                  <a:pt x="1795181" y="0"/>
                </a:lnTo>
                <a:lnTo>
                  <a:pt x="1794507" y="8377"/>
                </a:lnTo>
                <a:cubicBezTo>
                  <a:pt x="1792498" y="34571"/>
                  <a:pt x="1790526" y="60765"/>
                  <a:pt x="1788591" y="86959"/>
                </a:cubicBezTo>
                <a:cubicBezTo>
                  <a:pt x="1786656" y="113152"/>
                  <a:pt x="1784945" y="138751"/>
                  <a:pt x="1783457" y="163754"/>
                </a:cubicBezTo>
                <a:cubicBezTo>
                  <a:pt x="1790898" y="165540"/>
                  <a:pt x="1798935" y="167177"/>
                  <a:pt x="1807567" y="168665"/>
                </a:cubicBezTo>
                <a:cubicBezTo>
                  <a:pt x="1816199" y="170154"/>
                  <a:pt x="1825166" y="171419"/>
                  <a:pt x="1834467" y="172460"/>
                </a:cubicBezTo>
                <a:cubicBezTo>
                  <a:pt x="1843769" y="173502"/>
                  <a:pt x="1853331" y="174358"/>
                  <a:pt x="1863154" y="175028"/>
                </a:cubicBezTo>
                <a:cubicBezTo>
                  <a:pt x="1872977" y="175697"/>
                  <a:pt x="1882725" y="176107"/>
                  <a:pt x="1892399" y="176256"/>
                </a:cubicBezTo>
                <a:cubicBezTo>
                  <a:pt x="1892101" y="159438"/>
                  <a:pt x="1891989" y="141727"/>
                  <a:pt x="1892064" y="123124"/>
                </a:cubicBezTo>
                <a:cubicBezTo>
                  <a:pt x="1892138" y="104520"/>
                  <a:pt x="1892287" y="85545"/>
                  <a:pt x="1892510" y="66197"/>
                </a:cubicBezTo>
                <a:cubicBezTo>
                  <a:pt x="1892734" y="46850"/>
                  <a:pt x="1892845" y="27353"/>
                  <a:pt x="1892845" y="7708"/>
                </a:cubicBezTo>
                <a:lnTo>
                  <a:pt x="1892771" y="0"/>
                </a:lnTo>
                <a:lnTo>
                  <a:pt x="1984347" y="0"/>
                </a:lnTo>
                <a:lnTo>
                  <a:pt x="1983816" y="16526"/>
                </a:lnTo>
                <a:cubicBezTo>
                  <a:pt x="1983296" y="31334"/>
                  <a:pt x="1982886" y="45659"/>
                  <a:pt x="1982589" y="59500"/>
                </a:cubicBezTo>
                <a:cubicBezTo>
                  <a:pt x="1982142" y="73341"/>
                  <a:pt x="1981435" y="86735"/>
                  <a:pt x="1980468" y="99684"/>
                </a:cubicBezTo>
                <a:cubicBezTo>
                  <a:pt x="1979500" y="112632"/>
                  <a:pt x="1978570" y="124240"/>
                  <a:pt x="1977677" y="134509"/>
                </a:cubicBezTo>
                <a:cubicBezTo>
                  <a:pt x="1976635" y="146416"/>
                  <a:pt x="1975519" y="157726"/>
                  <a:pt x="1974329" y="168442"/>
                </a:cubicBezTo>
                <a:cubicBezTo>
                  <a:pt x="1973138" y="170377"/>
                  <a:pt x="1972692" y="172088"/>
                  <a:pt x="1972989" y="173577"/>
                </a:cubicBezTo>
                <a:cubicBezTo>
                  <a:pt x="1973287" y="174916"/>
                  <a:pt x="1974143" y="176107"/>
                  <a:pt x="1975556" y="177149"/>
                </a:cubicBezTo>
                <a:cubicBezTo>
                  <a:pt x="1976970" y="178190"/>
                  <a:pt x="1979761" y="178637"/>
                  <a:pt x="1983928" y="178488"/>
                </a:cubicBezTo>
                <a:cubicBezTo>
                  <a:pt x="1986756" y="178339"/>
                  <a:pt x="1990849" y="178116"/>
                  <a:pt x="1996206" y="177818"/>
                </a:cubicBezTo>
                <a:cubicBezTo>
                  <a:pt x="2001564" y="177521"/>
                  <a:pt x="2007480" y="177111"/>
                  <a:pt x="2013954" y="176590"/>
                </a:cubicBezTo>
                <a:cubicBezTo>
                  <a:pt x="2020428" y="176070"/>
                  <a:pt x="2027125" y="175437"/>
                  <a:pt x="2034046" y="174693"/>
                </a:cubicBezTo>
                <a:cubicBezTo>
                  <a:pt x="2040966" y="173949"/>
                  <a:pt x="2047478" y="173056"/>
                  <a:pt x="2053580" y="172014"/>
                </a:cubicBezTo>
                <a:cubicBezTo>
                  <a:pt x="2059682" y="170972"/>
                  <a:pt x="2065039" y="169782"/>
                  <a:pt x="2069653" y="168442"/>
                </a:cubicBezTo>
                <a:cubicBezTo>
                  <a:pt x="2074267" y="167103"/>
                  <a:pt x="2077392" y="165540"/>
                  <a:pt x="2079029" y="163754"/>
                </a:cubicBezTo>
                <a:cubicBezTo>
                  <a:pt x="2080220" y="162563"/>
                  <a:pt x="2081038" y="158768"/>
                  <a:pt x="2081485" y="152369"/>
                </a:cubicBezTo>
                <a:cubicBezTo>
                  <a:pt x="2081931" y="145969"/>
                  <a:pt x="2082155" y="137746"/>
                  <a:pt x="2082155" y="127700"/>
                </a:cubicBezTo>
                <a:cubicBezTo>
                  <a:pt x="2082155" y="117655"/>
                  <a:pt x="2081931" y="106195"/>
                  <a:pt x="2081485" y="93321"/>
                </a:cubicBezTo>
                <a:cubicBezTo>
                  <a:pt x="2081038" y="80447"/>
                  <a:pt x="2080480" y="67016"/>
                  <a:pt x="2079811" y="53026"/>
                </a:cubicBezTo>
                <a:cubicBezTo>
                  <a:pt x="2079141" y="39036"/>
                  <a:pt x="2078397" y="24860"/>
                  <a:pt x="2077578" y="10498"/>
                </a:cubicBezTo>
                <a:lnTo>
                  <a:pt x="2076977" y="0"/>
                </a:lnTo>
                <a:lnTo>
                  <a:pt x="2174977" y="0"/>
                </a:lnTo>
                <a:lnTo>
                  <a:pt x="2174056" y="13289"/>
                </a:lnTo>
                <a:cubicBezTo>
                  <a:pt x="2170782" y="60765"/>
                  <a:pt x="2167135" y="114120"/>
                  <a:pt x="2163117" y="173353"/>
                </a:cubicBezTo>
                <a:cubicBezTo>
                  <a:pt x="2166094" y="174098"/>
                  <a:pt x="2171340" y="174544"/>
                  <a:pt x="2178856" y="174693"/>
                </a:cubicBezTo>
                <a:cubicBezTo>
                  <a:pt x="2186372" y="174842"/>
                  <a:pt x="2195338" y="174805"/>
                  <a:pt x="2205756" y="174581"/>
                </a:cubicBezTo>
                <a:cubicBezTo>
                  <a:pt x="2216174" y="174358"/>
                  <a:pt x="2227485" y="173986"/>
                  <a:pt x="2239689" y="173465"/>
                </a:cubicBezTo>
                <a:cubicBezTo>
                  <a:pt x="2251893" y="172944"/>
                  <a:pt x="2264171" y="172386"/>
                  <a:pt x="2276524" y="171791"/>
                </a:cubicBezTo>
                <a:cubicBezTo>
                  <a:pt x="2305397" y="170302"/>
                  <a:pt x="2337246" y="168442"/>
                  <a:pt x="2372072" y="166210"/>
                </a:cubicBezTo>
                <a:cubicBezTo>
                  <a:pt x="2373262" y="163084"/>
                  <a:pt x="2374230" y="158954"/>
                  <a:pt x="2374974" y="153820"/>
                </a:cubicBezTo>
                <a:cubicBezTo>
                  <a:pt x="2375718" y="148685"/>
                  <a:pt x="2376276" y="143030"/>
                  <a:pt x="2376648" y="136853"/>
                </a:cubicBezTo>
                <a:cubicBezTo>
                  <a:pt x="2377020" y="130677"/>
                  <a:pt x="2377206" y="124277"/>
                  <a:pt x="2377206" y="117655"/>
                </a:cubicBezTo>
                <a:cubicBezTo>
                  <a:pt x="2377206" y="111032"/>
                  <a:pt x="2377095" y="104632"/>
                  <a:pt x="2376871" y="98456"/>
                </a:cubicBezTo>
                <a:cubicBezTo>
                  <a:pt x="2376648" y="92279"/>
                  <a:pt x="2376239" y="86624"/>
                  <a:pt x="2375644" y="81489"/>
                </a:cubicBezTo>
                <a:cubicBezTo>
                  <a:pt x="2375048" y="76355"/>
                  <a:pt x="2374304" y="72225"/>
                  <a:pt x="2373411" y="69099"/>
                </a:cubicBezTo>
                <a:cubicBezTo>
                  <a:pt x="2371030" y="69248"/>
                  <a:pt x="2366900" y="69769"/>
                  <a:pt x="2361021" y="70662"/>
                </a:cubicBezTo>
                <a:cubicBezTo>
                  <a:pt x="2355143" y="71555"/>
                  <a:pt x="2348520" y="72597"/>
                  <a:pt x="2341153" y="73787"/>
                </a:cubicBezTo>
                <a:cubicBezTo>
                  <a:pt x="2333786" y="74978"/>
                  <a:pt x="2326121" y="76243"/>
                  <a:pt x="2318159" y="77583"/>
                </a:cubicBezTo>
                <a:cubicBezTo>
                  <a:pt x="2310196" y="78922"/>
                  <a:pt x="2302867" y="80038"/>
                  <a:pt x="2296169" y="80931"/>
                </a:cubicBezTo>
                <a:cubicBezTo>
                  <a:pt x="2289472" y="81824"/>
                  <a:pt x="2283928" y="82457"/>
                  <a:pt x="2279538" y="82829"/>
                </a:cubicBezTo>
                <a:cubicBezTo>
                  <a:pt x="2275147" y="83201"/>
                  <a:pt x="2272803" y="82940"/>
                  <a:pt x="2272506" y="82047"/>
                </a:cubicBezTo>
                <a:cubicBezTo>
                  <a:pt x="2272357" y="81452"/>
                  <a:pt x="2272171" y="77806"/>
                  <a:pt x="2271948" y="71109"/>
                </a:cubicBezTo>
                <a:cubicBezTo>
                  <a:pt x="2271724" y="64411"/>
                  <a:pt x="2271464" y="55742"/>
                  <a:pt x="2271166" y="45101"/>
                </a:cubicBezTo>
                <a:cubicBezTo>
                  <a:pt x="2270869" y="34460"/>
                  <a:pt x="2270534" y="22442"/>
                  <a:pt x="2270162" y="9047"/>
                </a:cubicBezTo>
                <a:lnTo>
                  <a:pt x="2269916" y="0"/>
                </a:lnTo>
                <a:lnTo>
                  <a:pt x="2411193" y="0"/>
                </a:lnTo>
                <a:lnTo>
                  <a:pt x="2410395" y="9605"/>
                </a:lnTo>
                <a:cubicBezTo>
                  <a:pt x="2408311" y="34980"/>
                  <a:pt x="2406302" y="60356"/>
                  <a:pt x="2404367" y="85731"/>
                </a:cubicBezTo>
                <a:cubicBezTo>
                  <a:pt x="2402433" y="111106"/>
                  <a:pt x="2400647" y="135923"/>
                  <a:pt x="2399010" y="160182"/>
                </a:cubicBezTo>
                <a:cubicBezTo>
                  <a:pt x="2409279" y="162712"/>
                  <a:pt x="2420627" y="164796"/>
                  <a:pt x="2433054" y="166433"/>
                </a:cubicBezTo>
                <a:cubicBezTo>
                  <a:pt x="2445481" y="168070"/>
                  <a:pt x="2458355" y="169372"/>
                  <a:pt x="2471675" y="170340"/>
                </a:cubicBezTo>
                <a:cubicBezTo>
                  <a:pt x="2484995" y="171307"/>
                  <a:pt x="2498464" y="171977"/>
                  <a:pt x="2512082" y="172349"/>
                </a:cubicBezTo>
                <a:cubicBezTo>
                  <a:pt x="2525700" y="172721"/>
                  <a:pt x="2538871" y="172833"/>
                  <a:pt x="2551596" y="172684"/>
                </a:cubicBezTo>
                <a:cubicBezTo>
                  <a:pt x="2564320" y="172535"/>
                  <a:pt x="2576264" y="172200"/>
                  <a:pt x="2587426" y="171679"/>
                </a:cubicBezTo>
                <a:cubicBezTo>
                  <a:pt x="2598588" y="171158"/>
                  <a:pt x="2608485" y="170526"/>
                  <a:pt x="2617117" y="169782"/>
                </a:cubicBezTo>
                <a:cubicBezTo>
                  <a:pt x="2616968" y="165168"/>
                  <a:pt x="2617043" y="159438"/>
                  <a:pt x="2617340" y="152592"/>
                </a:cubicBezTo>
                <a:cubicBezTo>
                  <a:pt x="2617638" y="145746"/>
                  <a:pt x="2617861" y="138751"/>
                  <a:pt x="2618010" y="131607"/>
                </a:cubicBezTo>
                <a:cubicBezTo>
                  <a:pt x="2618159" y="124463"/>
                  <a:pt x="2618159" y="117617"/>
                  <a:pt x="2618010" y="111069"/>
                </a:cubicBezTo>
                <a:cubicBezTo>
                  <a:pt x="2617861" y="104520"/>
                  <a:pt x="2617266" y="99237"/>
                  <a:pt x="2616224" y="95219"/>
                </a:cubicBezTo>
                <a:cubicBezTo>
                  <a:pt x="2605360" y="97153"/>
                  <a:pt x="2595314" y="98716"/>
                  <a:pt x="2586087" y="99907"/>
                </a:cubicBezTo>
                <a:cubicBezTo>
                  <a:pt x="2576859" y="101097"/>
                  <a:pt x="2567967" y="101953"/>
                  <a:pt x="2559409" y="102474"/>
                </a:cubicBezTo>
                <a:cubicBezTo>
                  <a:pt x="2550852" y="102995"/>
                  <a:pt x="2542443" y="103255"/>
                  <a:pt x="2534183" y="103255"/>
                </a:cubicBezTo>
                <a:cubicBezTo>
                  <a:pt x="2525923" y="103255"/>
                  <a:pt x="2517254" y="103032"/>
                  <a:pt x="2508175" y="102586"/>
                </a:cubicBezTo>
                <a:cubicBezTo>
                  <a:pt x="2507431" y="97674"/>
                  <a:pt x="2506910" y="92503"/>
                  <a:pt x="2506612" y="87070"/>
                </a:cubicBezTo>
                <a:cubicBezTo>
                  <a:pt x="2506315" y="81638"/>
                  <a:pt x="2506054" y="76131"/>
                  <a:pt x="2505831" y="70550"/>
                </a:cubicBezTo>
                <a:cubicBezTo>
                  <a:pt x="2505608" y="64969"/>
                  <a:pt x="2505496" y="59426"/>
                  <a:pt x="2505496" y="53919"/>
                </a:cubicBezTo>
                <a:cubicBezTo>
                  <a:pt x="2505496" y="48412"/>
                  <a:pt x="2505496" y="43129"/>
                  <a:pt x="2505496" y="38069"/>
                </a:cubicBezTo>
                <a:cubicBezTo>
                  <a:pt x="2514128" y="38515"/>
                  <a:pt x="2522165" y="38813"/>
                  <a:pt x="2529606" y="38962"/>
                </a:cubicBezTo>
                <a:cubicBezTo>
                  <a:pt x="2537048" y="39110"/>
                  <a:pt x="2544266" y="39110"/>
                  <a:pt x="2551261" y="38962"/>
                </a:cubicBezTo>
                <a:cubicBezTo>
                  <a:pt x="2558256" y="38813"/>
                  <a:pt x="2565176" y="38552"/>
                  <a:pt x="2572022" y="38180"/>
                </a:cubicBezTo>
                <a:cubicBezTo>
                  <a:pt x="2578868" y="37808"/>
                  <a:pt x="2586087" y="37325"/>
                  <a:pt x="2593677" y="36729"/>
                </a:cubicBezTo>
                <a:cubicBezTo>
                  <a:pt x="2593826" y="33009"/>
                  <a:pt x="2594012" y="28879"/>
                  <a:pt x="2594235" y="24339"/>
                </a:cubicBezTo>
                <a:cubicBezTo>
                  <a:pt x="2594458" y="19800"/>
                  <a:pt x="2594570" y="15112"/>
                  <a:pt x="2594570" y="10275"/>
                </a:cubicBezTo>
                <a:lnTo>
                  <a:pt x="2594256" y="0"/>
                </a:lnTo>
                <a:lnTo>
                  <a:pt x="2783861" y="0"/>
                </a:lnTo>
                <a:lnTo>
                  <a:pt x="2777107" y="147011"/>
                </a:lnTo>
                <a:cubicBezTo>
                  <a:pt x="2785442" y="152220"/>
                  <a:pt x="2794223" y="156424"/>
                  <a:pt x="2803450" y="159624"/>
                </a:cubicBezTo>
                <a:cubicBezTo>
                  <a:pt x="2812677" y="162824"/>
                  <a:pt x="2821793" y="165280"/>
                  <a:pt x="2830797" y="166991"/>
                </a:cubicBezTo>
                <a:cubicBezTo>
                  <a:pt x="2839801" y="168703"/>
                  <a:pt x="2848359" y="169856"/>
                  <a:pt x="2856470" y="170451"/>
                </a:cubicBezTo>
                <a:cubicBezTo>
                  <a:pt x="2864581" y="171047"/>
                  <a:pt x="2871725" y="171381"/>
                  <a:pt x="2877901" y="171456"/>
                </a:cubicBezTo>
                <a:cubicBezTo>
                  <a:pt x="2884078" y="171530"/>
                  <a:pt x="2888989" y="171456"/>
                  <a:pt x="2892635" y="171233"/>
                </a:cubicBezTo>
                <a:cubicBezTo>
                  <a:pt x="2896282" y="171009"/>
                  <a:pt x="2898105" y="170972"/>
                  <a:pt x="2898105" y="171121"/>
                </a:cubicBezTo>
                <a:lnTo>
                  <a:pt x="2892354" y="0"/>
                </a:lnTo>
                <a:lnTo>
                  <a:pt x="10450286" y="0"/>
                </a:lnTo>
                <a:lnTo>
                  <a:pt x="10450286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 b="1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DE2F3E8-911C-4085-9AA9-BBF3CAA59FBD}"/>
              </a:ext>
            </a:extLst>
          </p:cNvPr>
          <p:cNvSpPr/>
          <p:nvPr/>
        </p:nvSpPr>
        <p:spPr>
          <a:xfrm>
            <a:off x="-10471038" y="60673"/>
            <a:ext cx="2699199" cy="253826"/>
          </a:xfrm>
          <a:custGeom>
            <a:avLst/>
            <a:gdLst>
              <a:gd name="connsiteX0" fmla="*/ 420403 w 2699199"/>
              <a:gd name="connsiteY0" fmla="*/ 162626 h 253826"/>
              <a:gd name="connsiteX1" fmla="*/ 540440 w 2699199"/>
              <a:gd name="connsiteY1" fmla="*/ 162626 h 253826"/>
              <a:gd name="connsiteX2" fmla="*/ 539278 w 2699199"/>
              <a:gd name="connsiteY2" fmla="*/ 184510 h 253826"/>
              <a:gd name="connsiteX3" fmla="*/ 531465 w 2699199"/>
              <a:gd name="connsiteY3" fmla="*/ 206945 h 253826"/>
              <a:gd name="connsiteX4" fmla="*/ 516954 w 2699199"/>
              <a:gd name="connsiteY4" fmla="*/ 223465 h 253826"/>
              <a:gd name="connsiteX5" fmla="*/ 495746 w 2699199"/>
              <a:gd name="connsiteY5" fmla="*/ 230832 h 253826"/>
              <a:gd name="connsiteX6" fmla="*/ 493067 w 2699199"/>
              <a:gd name="connsiteY6" fmla="*/ 230721 h 253826"/>
              <a:gd name="connsiteX7" fmla="*/ 489160 w 2699199"/>
              <a:gd name="connsiteY7" fmla="*/ 230609 h 253826"/>
              <a:gd name="connsiteX8" fmla="*/ 485254 w 2699199"/>
              <a:gd name="connsiteY8" fmla="*/ 230497 h 253826"/>
              <a:gd name="connsiteX9" fmla="*/ 482575 w 2699199"/>
              <a:gd name="connsiteY9" fmla="*/ 230386 h 253826"/>
              <a:gd name="connsiteX10" fmla="*/ 460697 w 2699199"/>
              <a:gd name="connsiteY10" fmla="*/ 225028 h 253826"/>
              <a:gd name="connsiteX11" fmla="*/ 442838 w 2699199"/>
              <a:gd name="connsiteY11" fmla="*/ 212750 h 253826"/>
              <a:gd name="connsiteX12" fmla="*/ 429666 w 2699199"/>
              <a:gd name="connsiteY12" fmla="*/ 195560 h 253826"/>
              <a:gd name="connsiteX13" fmla="*/ 421853 w 2699199"/>
              <a:gd name="connsiteY13" fmla="*/ 175468 h 253826"/>
              <a:gd name="connsiteX14" fmla="*/ 1035843 w 2699199"/>
              <a:gd name="connsiteY14" fmla="*/ 67197 h 253826"/>
              <a:gd name="connsiteX15" fmla="*/ 1034504 w 2699199"/>
              <a:gd name="connsiteY15" fmla="*/ 137072 h 253826"/>
              <a:gd name="connsiteX16" fmla="*/ 1052921 w 2699199"/>
              <a:gd name="connsiteY16" fmla="*/ 134058 h 253826"/>
              <a:gd name="connsiteX17" fmla="*/ 1070446 w 2699199"/>
              <a:gd name="connsiteY17" fmla="*/ 128030 h 253826"/>
              <a:gd name="connsiteX18" fmla="*/ 1083952 w 2699199"/>
              <a:gd name="connsiteY18" fmla="*/ 118096 h 253826"/>
              <a:gd name="connsiteX19" fmla="*/ 1089868 w 2699199"/>
              <a:gd name="connsiteY19" fmla="*/ 102916 h 253826"/>
              <a:gd name="connsiteX20" fmla="*/ 1088305 w 2699199"/>
              <a:gd name="connsiteY20" fmla="*/ 88405 h 253826"/>
              <a:gd name="connsiteX21" fmla="*/ 1080269 w 2699199"/>
              <a:gd name="connsiteY21" fmla="*/ 76461 h 253826"/>
              <a:gd name="connsiteX22" fmla="*/ 1063525 w 2699199"/>
              <a:gd name="connsiteY22" fmla="*/ 68871 h 253826"/>
              <a:gd name="connsiteX23" fmla="*/ 1035843 w 2699199"/>
              <a:gd name="connsiteY23" fmla="*/ 67197 h 253826"/>
              <a:gd name="connsiteX24" fmla="*/ 683269 w 2699199"/>
              <a:gd name="connsiteY24" fmla="*/ 14734 h 253826"/>
              <a:gd name="connsiteX25" fmla="*/ 696999 w 2699199"/>
              <a:gd name="connsiteY25" fmla="*/ 14734 h 253826"/>
              <a:gd name="connsiteX26" fmla="*/ 709389 w 2699199"/>
              <a:gd name="connsiteY26" fmla="*/ 14734 h 253826"/>
              <a:gd name="connsiteX27" fmla="*/ 718318 w 2699199"/>
              <a:gd name="connsiteY27" fmla="*/ 14734 h 253826"/>
              <a:gd name="connsiteX28" fmla="*/ 720774 w 2699199"/>
              <a:gd name="connsiteY28" fmla="*/ 15627 h 253826"/>
              <a:gd name="connsiteX29" fmla="*/ 721890 w 2699199"/>
              <a:gd name="connsiteY29" fmla="*/ 17859 h 253826"/>
              <a:gd name="connsiteX30" fmla="*/ 729883 w 2699199"/>
              <a:gd name="connsiteY30" fmla="*/ 162626 h 253826"/>
              <a:gd name="connsiteX31" fmla="*/ 832984 w 2699199"/>
              <a:gd name="connsiteY31" fmla="*/ 162626 h 253826"/>
              <a:gd name="connsiteX32" fmla="*/ 833064 w 2699199"/>
              <a:gd name="connsiteY32" fmla="*/ 164306 h 253826"/>
              <a:gd name="connsiteX33" fmla="*/ 835296 w 2699199"/>
              <a:gd name="connsiteY33" fmla="*/ 212080 h 253826"/>
              <a:gd name="connsiteX34" fmla="*/ 828711 w 2699199"/>
              <a:gd name="connsiteY34" fmla="*/ 234627 h 253826"/>
              <a:gd name="connsiteX35" fmla="*/ 810517 w 2699199"/>
              <a:gd name="connsiteY35" fmla="*/ 248915 h 253826"/>
              <a:gd name="connsiteX36" fmla="*/ 786183 w 2699199"/>
              <a:gd name="connsiteY36" fmla="*/ 253826 h 253826"/>
              <a:gd name="connsiteX37" fmla="*/ 761292 w 2699199"/>
              <a:gd name="connsiteY37" fmla="*/ 248134 h 253826"/>
              <a:gd name="connsiteX38" fmla="*/ 741311 w 2699199"/>
              <a:gd name="connsiteY38" fmla="*/ 230497 h 253826"/>
              <a:gd name="connsiteX39" fmla="*/ 731935 w 2699199"/>
              <a:gd name="connsiteY39" fmla="*/ 199802 h 253826"/>
              <a:gd name="connsiteX40" fmla="*/ 729882 w 2699199"/>
              <a:gd name="connsiteY40" fmla="*/ 162626 h 253826"/>
              <a:gd name="connsiteX41" fmla="*/ 645362 w 2699199"/>
              <a:gd name="connsiteY41" fmla="*/ 162626 h 253826"/>
              <a:gd name="connsiteX42" fmla="*/ 644649 w 2699199"/>
              <a:gd name="connsiteY42" fmla="*/ 140866 h 253826"/>
              <a:gd name="connsiteX43" fmla="*/ 643421 w 2699199"/>
              <a:gd name="connsiteY43" fmla="*/ 102468 h 253826"/>
              <a:gd name="connsiteX44" fmla="*/ 642528 w 2699199"/>
              <a:gd name="connsiteY44" fmla="*/ 69986 h 253826"/>
              <a:gd name="connsiteX45" fmla="*/ 642081 w 2699199"/>
              <a:gd name="connsiteY45" fmla="*/ 46658 h 253826"/>
              <a:gd name="connsiteX46" fmla="*/ 641970 w 2699199"/>
              <a:gd name="connsiteY46" fmla="*/ 35719 h 253826"/>
              <a:gd name="connsiteX47" fmla="*/ 643867 w 2699199"/>
              <a:gd name="connsiteY47" fmla="*/ 27459 h 253826"/>
              <a:gd name="connsiteX48" fmla="*/ 647662 w 2699199"/>
              <a:gd name="connsiteY48" fmla="*/ 21208 h 253826"/>
              <a:gd name="connsiteX49" fmla="*/ 651904 w 2699199"/>
              <a:gd name="connsiteY49" fmla="*/ 17078 h 253826"/>
              <a:gd name="connsiteX50" fmla="*/ 655587 w 2699199"/>
              <a:gd name="connsiteY50" fmla="*/ 15180 h 253826"/>
              <a:gd name="connsiteX51" fmla="*/ 660387 w 2699199"/>
              <a:gd name="connsiteY51" fmla="*/ 15069 h 253826"/>
              <a:gd name="connsiteX52" fmla="*/ 670433 w 2699199"/>
              <a:gd name="connsiteY52" fmla="*/ 14846 h 253826"/>
              <a:gd name="connsiteX53" fmla="*/ 683269 w 2699199"/>
              <a:gd name="connsiteY53" fmla="*/ 14734 h 253826"/>
              <a:gd name="connsiteX54" fmla="*/ 2418828 w 2699199"/>
              <a:gd name="connsiteY54" fmla="*/ 11386 h 253826"/>
              <a:gd name="connsiteX55" fmla="*/ 2418381 w 2699199"/>
              <a:gd name="connsiteY55" fmla="*/ 30585 h 253826"/>
              <a:gd name="connsiteX56" fmla="*/ 2417265 w 2699199"/>
              <a:gd name="connsiteY56" fmla="*/ 49226 h 253826"/>
              <a:gd name="connsiteX57" fmla="*/ 2415591 w 2699199"/>
              <a:gd name="connsiteY57" fmla="*/ 65523 h 253826"/>
              <a:gd name="connsiteX58" fmla="*/ 2413470 w 2699199"/>
              <a:gd name="connsiteY58" fmla="*/ 77689 h 253826"/>
              <a:gd name="connsiteX59" fmla="*/ 2355873 w 2699199"/>
              <a:gd name="connsiteY59" fmla="*/ 80926 h 253826"/>
              <a:gd name="connsiteX60" fmla="*/ 2309662 w 2699199"/>
              <a:gd name="connsiteY60" fmla="*/ 88182 h 253826"/>
              <a:gd name="connsiteX61" fmla="*/ 2311002 w 2699199"/>
              <a:gd name="connsiteY61" fmla="*/ 145332 h 253826"/>
              <a:gd name="connsiteX62" fmla="*/ 2346832 w 2699199"/>
              <a:gd name="connsiteY62" fmla="*/ 144997 h 253826"/>
              <a:gd name="connsiteX63" fmla="*/ 2372728 w 2699199"/>
              <a:gd name="connsiteY63" fmla="*/ 144885 h 253826"/>
              <a:gd name="connsiteX64" fmla="*/ 2389806 w 2699199"/>
              <a:gd name="connsiteY64" fmla="*/ 144773 h 253826"/>
              <a:gd name="connsiteX65" fmla="*/ 2399182 w 2699199"/>
              <a:gd name="connsiteY65" fmla="*/ 144439 h 253826"/>
              <a:gd name="connsiteX66" fmla="*/ 2400968 w 2699199"/>
              <a:gd name="connsiteY66" fmla="*/ 158280 h 253826"/>
              <a:gd name="connsiteX67" fmla="*/ 2401101 w 2699199"/>
              <a:gd name="connsiteY67" fmla="*/ 162627 h 253826"/>
              <a:gd name="connsiteX68" fmla="*/ 2218038 w 2699199"/>
              <a:gd name="connsiteY68" fmla="*/ 162627 h 253826"/>
              <a:gd name="connsiteX69" fmla="*/ 2223491 w 2699199"/>
              <a:gd name="connsiteY69" fmla="*/ 97000 h 253826"/>
              <a:gd name="connsiteX70" fmla="*/ 2229518 w 2699199"/>
              <a:gd name="connsiteY70" fmla="*/ 25227 h 253826"/>
              <a:gd name="connsiteX71" fmla="*/ 2253405 w 2699199"/>
              <a:gd name="connsiteY71" fmla="*/ 21655 h 253826"/>
              <a:gd name="connsiteX72" fmla="*/ 2283320 w 2699199"/>
              <a:gd name="connsiteY72" fmla="*/ 18307 h 253826"/>
              <a:gd name="connsiteX73" fmla="*/ 2316918 w 2699199"/>
              <a:gd name="connsiteY73" fmla="*/ 15405 h 253826"/>
              <a:gd name="connsiteX74" fmla="*/ 2352078 w 2699199"/>
              <a:gd name="connsiteY74" fmla="*/ 13172 h 253826"/>
              <a:gd name="connsiteX75" fmla="*/ 2386792 w 2699199"/>
              <a:gd name="connsiteY75" fmla="*/ 11833 h 253826"/>
              <a:gd name="connsiteX76" fmla="*/ 2418828 w 2699199"/>
              <a:gd name="connsiteY76" fmla="*/ 11386 h 253826"/>
              <a:gd name="connsiteX77" fmla="*/ 482575 w 2699199"/>
              <a:gd name="connsiteY77" fmla="*/ 10047 h 253826"/>
              <a:gd name="connsiteX78" fmla="*/ 522982 w 2699199"/>
              <a:gd name="connsiteY78" fmla="*/ 16521 h 253826"/>
              <a:gd name="connsiteX79" fmla="*/ 557696 w 2699199"/>
              <a:gd name="connsiteY79" fmla="*/ 35050 h 253826"/>
              <a:gd name="connsiteX80" fmla="*/ 585936 w 2699199"/>
              <a:gd name="connsiteY80" fmla="*/ 63067 h 253826"/>
              <a:gd name="connsiteX81" fmla="*/ 606921 w 2699199"/>
              <a:gd name="connsiteY81" fmla="*/ 98116 h 253826"/>
              <a:gd name="connsiteX82" fmla="*/ 619757 w 2699199"/>
              <a:gd name="connsiteY82" fmla="*/ 137407 h 253826"/>
              <a:gd name="connsiteX83" fmla="*/ 622300 w 2699199"/>
              <a:gd name="connsiteY83" fmla="*/ 162627 h 253826"/>
              <a:gd name="connsiteX84" fmla="*/ 540440 w 2699199"/>
              <a:gd name="connsiteY84" fmla="*/ 162627 h 253826"/>
              <a:gd name="connsiteX85" fmla="*/ 540618 w 2699199"/>
              <a:gd name="connsiteY85" fmla="*/ 159284 h 253826"/>
              <a:gd name="connsiteX86" fmla="*/ 535706 w 2699199"/>
              <a:gd name="connsiteY86" fmla="*/ 134281 h 253826"/>
              <a:gd name="connsiteX87" fmla="*/ 524656 w 2699199"/>
              <a:gd name="connsiteY87" fmla="*/ 112627 h 253826"/>
              <a:gd name="connsiteX88" fmla="*/ 507689 w 2699199"/>
              <a:gd name="connsiteY88" fmla="*/ 97446 h 253826"/>
              <a:gd name="connsiteX89" fmla="*/ 484807 w 2699199"/>
              <a:gd name="connsiteY89" fmla="*/ 91977 h 253826"/>
              <a:gd name="connsiteX90" fmla="*/ 463487 w 2699199"/>
              <a:gd name="connsiteY90" fmla="*/ 94656 h 253826"/>
              <a:gd name="connsiteX91" fmla="*/ 445628 w 2699199"/>
              <a:gd name="connsiteY91" fmla="*/ 102581 h 253826"/>
              <a:gd name="connsiteX92" fmla="*/ 431899 w 2699199"/>
              <a:gd name="connsiteY92" fmla="*/ 115306 h 253826"/>
              <a:gd name="connsiteX93" fmla="*/ 423192 w 2699199"/>
              <a:gd name="connsiteY93" fmla="*/ 132160 h 253826"/>
              <a:gd name="connsiteX94" fmla="*/ 419509 w 2699199"/>
              <a:gd name="connsiteY94" fmla="*/ 154708 h 253826"/>
              <a:gd name="connsiteX95" fmla="*/ 420403 w 2699199"/>
              <a:gd name="connsiteY95" fmla="*/ 162627 h 253826"/>
              <a:gd name="connsiteX96" fmla="*/ 331871 w 2699199"/>
              <a:gd name="connsiteY96" fmla="*/ 162627 h 253826"/>
              <a:gd name="connsiteX97" fmla="*/ 331998 w 2699199"/>
              <a:gd name="connsiteY97" fmla="*/ 159173 h 253826"/>
              <a:gd name="connsiteX98" fmla="*/ 335012 w 2699199"/>
              <a:gd name="connsiteY98" fmla="*/ 135174 h 253826"/>
              <a:gd name="connsiteX99" fmla="*/ 339923 w 2699199"/>
              <a:gd name="connsiteY99" fmla="*/ 113854 h 253826"/>
              <a:gd name="connsiteX100" fmla="*/ 359680 w 2699199"/>
              <a:gd name="connsiteY100" fmla="*/ 72331 h 253826"/>
              <a:gd name="connsiteX101" fmla="*/ 391157 w 2699199"/>
              <a:gd name="connsiteY101" fmla="*/ 39626 h 253826"/>
              <a:gd name="connsiteX102" fmla="*/ 432680 w 2699199"/>
              <a:gd name="connsiteY102" fmla="*/ 18195 h 253826"/>
              <a:gd name="connsiteX103" fmla="*/ 482575 w 2699199"/>
              <a:gd name="connsiteY103" fmla="*/ 10047 h 253826"/>
              <a:gd name="connsiteX104" fmla="*/ 1692323 w 2699199"/>
              <a:gd name="connsiteY104" fmla="*/ 9600 h 253826"/>
              <a:gd name="connsiteX105" fmla="*/ 1697011 w 2699199"/>
              <a:gd name="connsiteY105" fmla="*/ 58267 h 253826"/>
              <a:gd name="connsiteX106" fmla="*/ 1699132 w 2699199"/>
              <a:gd name="connsiteY106" fmla="*/ 112627 h 253826"/>
              <a:gd name="connsiteX107" fmla="*/ 1699616 w 2699199"/>
              <a:gd name="connsiteY107" fmla="*/ 162627 h 253826"/>
              <a:gd name="connsiteX108" fmla="*/ 1602026 w 2699199"/>
              <a:gd name="connsiteY108" fmla="*/ 162627 h 253826"/>
              <a:gd name="connsiteX109" fmla="*/ 1607603 w 2699199"/>
              <a:gd name="connsiteY109" fmla="*/ 93316 h 253826"/>
              <a:gd name="connsiteX110" fmla="*/ 1613742 w 2699199"/>
              <a:gd name="connsiteY110" fmla="*/ 19200 h 253826"/>
              <a:gd name="connsiteX111" fmla="*/ 1648233 w 2699199"/>
              <a:gd name="connsiteY111" fmla="*/ 14065 h 253826"/>
              <a:gd name="connsiteX112" fmla="*/ 1692323 w 2699199"/>
              <a:gd name="connsiteY112" fmla="*/ 9600 h 253826"/>
              <a:gd name="connsiteX113" fmla="*/ 1082055 w 2699199"/>
              <a:gd name="connsiteY113" fmla="*/ 9154 h 253826"/>
              <a:gd name="connsiteX114" fmla="*/ 1120675 w 2699199"/>
              <a:gd name="connsiteY114" fmla="*/ 14735 h 253826"/>
              <a:gd name="connsiteX115" fmla="*/ 1149697 w 2699199"/>
              <a:gd name="connsiteY115" fmla="*/ 32371 h 253826"/>
              <a:gd name="connsiteX116" fmla="*/ 1168672 w 2699199"/>
              <a:gd name="connsiteY116" fmla="*/ 60500 h 253826"/>
              <a:gd name="connsiteX117" fmla="*/ 1177156 w 2699199"/>
              <a:gd name="connsiteY117" fmla="*/ 97335 h 253826"/>
              <a:gd name="connsiteX118" fmla="*/ 1173584 w 2699199"/>
              <a:gd name="connsiteY118" fmla="*/ 128142 h 253826"/>
              <a:gd name="connsiteX119" fmla="*/ 1158403 w 2699199"/>
              <a:gd name="connsiteY119" fmla="*/ 155712 h 253826"/>
              <a:gd name="connsiteX120" fmla="*/ 1150329 w 2699199"/>
              <a:gd name="connsiteY120" fmla="*/ 162627 h 253826"/>
              <a:gd name="connsiteX121" fmla="*/ 954415 w 2699199"/>
              <a:gd name="connsiteY121" fmla="*/ 162627 h 253826"/>
              <a:gd name="connsiteX122" fmla="*/ 957262 w 2699199"/>
              <a:gd name="connsiteY122" fmla="*/ 11833 h 253826"/>
              <a:gd name="connsiteX123" fmla="*/ 827483 w 2699199"/>
              <a:gd name="connsiteY123" fmla="*/ 8260 h 253826"/>
              <a:gd name="connsiteX124" fmla="*/ 863202 w 2699199"/>
              <a:gd name="connsiteY124" fmla="*/ 8260 h 253826"/>
              <a:gd name="connsiteX125" fmla="*/ 881954 w 2699199"/>
              <a:gd name="connsiteY125" fmla="*/ 11720 h 253826"/>
              <a:gd name="connsiteX126" fmla="*/ 893786 w 2699199"/>
              <a:gd name="connsiteY126" fmla="*/ 22213 h 253826"/>
              <a:gd name="connsiteX127" fmla="*/ 900483 w 2699199"/>
              <a:gd name="connsiteY127" fmla="*/ 38621 h 253826"/>
              <a:gd name="connsiteX128" fmla="*/ 903832 w 2699199"/>
              <a:gd name="connsiteY128" fmla="*/ 60275 h 253826"/>
              <a:gd name="connsiteX129" fmla="*/ 913305 w 2699199"/>
              <a:gd name="connsiteY129" fmla="*/ 162626 h 253826"/>
              <a:gd name="connsiteX130" fmla="*/ 832984 w 2699199"/>
              <a:gd name="connsiteY130" fmla="*/ 162626 h 253826"/>
              <a:gd name="connsiteX131" fmla="*/ 830608 w 2699199"/>
              <a:gd name="connsiteY131" fmla="*/ 113072 h 253826"/>
              <a:gd name="connsiteX132" fmla="*/ 827706 w 2699199"/>
              <a:gd name="connsiteY132" fmla="*/ 62061 h 253826"/>
              <a:gd name="connsiteX133" fmla="*/ 824357 w 2699199"/>
              <a:gd name="connsiteY133" fmla="*/ 14734 h 253826"/>
              <a:gd name="connsiteX134" fmla="*/ 824581 w 2699199"/>
              <a:gd name="connsiteY134" fmla="*/ 10269 h 253826"/>
              <a:gd name="connsiteX135" fmla="*/ 827483 w 2699199"/>
              <a:gd name="connsiteY135" fmla="*/ 8260 h 253826"/>
              <a:gd name="connsiteX136" fmla="*/ 1992957 w 2699199"/>
              <a:gd name="connsiteY136" fmla="*/ 4689 h 253826"/>
              <a:gd name="connsiteX137" fmla="*/ 2015616 w 2699199"/>
              <a:gd name="connsiteY137" fmla="*/ 5136 h 253826"/>
              <a:gd name="connsiteX138" fmla="*/ 2039168 w 2699199"/>
              <a:gd name="connsiteY138" fmla="*/ 7703 h 253826"/>
              <a:gd name="connsiteX139" fmla="*/ 2058590 w 2699199"/>
              <a:gd name="connsiteY139" fmla="*/ 11498 h 253826"/>
              <a:gd name="connsiteX140" fmla="*/ 2068859 w 2699199"/>
              <a:gd name="connsiteY140" fmla="*/ 15628 h 253826"/>
              <a:gd name="connsiteX141" fmla="*/ 2070980 w 2699199"/>
              <a:gd name="connsiteY141" fmla="*/ 27013 h 253826"/>
              <a:gd name="connsiteX142" fmla="*/ 2072878 w 2699199"/>
              <a:gd name="connsiteY142" fmla="*/ 53244 h 253826"/>
              <a:gd name="connsiteX143" fmla="*/ 2074552 w 2699199"/>
              <a:gd name="connsiteY143" fmla="*/ 89409 h 253826"/>
              <a:gd name="connsiteX144" fmla="*/ 2075891 w 2699199"/>
              <a:gd name="connsiteY144" fmla="*/ 130598 h 253826"/>
              <a:gd name="connsiteX145" fmla="*/ 2076762 w 2699199"/>
              <a:gd name="connsiteY145" fmla="*/ 162627 h 253826"/>
              <a:gd name="connsiteX146" fmla="*/ 1981823 w 2699199"/>
              <a:gd name="connsiteY146" fmla="*/ 162627 h 253826"/>
              <a:gd name="connsiteX147" fmla="*/ 1983693 w 2699199"/>
              <a:gd name="connsiteY147" fmla="*/ 135621 h 253826"/>
              <a:gd name="connsiteX148" fmla="*/ 1986371 w 2699199"/>
              <a:gd name="connsiteY148" fmla="*/ 97223 h 253826"/>
              <a:gd name="connsiteX149" fmla="*/ 1988715 w 2699199"/>
              <a:gd name="connsiteY149" fmla="*/ 62732 h 253826"/>
              <a:gd name="connsiteX150" fmla="*/ 1990725 w 2699199"/>
              <a:gd name="connsiteY150" fmla="*/ 34380 h 253826"/>
              <a:gd name="connsiteX151" fmla="*/ 1992176 w 2699199"/>
              <a:gd name="connsiteY151" fmla="*/ 14400 h 253826"/>
              <a:gd name="connsiteX152" fmla="*/ 1992957 w 2699199"/>
              <a:gd name="connsiteY152" fmla="*/ 4689 h 253826"/>
              <a:gd name="connsiteX153" fmla="*/ 1945034 w 2699199"/>
              <a:gd name="connsiteY153" fmla="*/ 4688 h 253826"/>
              <a:gd name="connsiteX154" fmla="*/ 1948048 w 2699199"/>
              <a:gd name="connsiteY154" fmla="*/ 5246 h 253826"/>
              <a:gd name="connsiteX155" fmla="*/ 1948606 w 2699199"/>
              <a:gd name="connsiteY155" fmla="*/ 8260 h 253826"/>
              <a:gd name="connsiteX156" fmla="*/ 1948160 w 2699199"/>
              <a:gd name="connsiteY156" fmla="*/ 34268 h 253826"/>
              <a:gd name="connsiteX157" fmla="*/ 1947713 w 2699199"/>
              <a:gd name="connsiteY157" fmla="*/ 59829 h 253826"/>
              <a:gd name="connsiteX158" fmla="*/ 1946374 w 2699199"/>
              <a:gd name="connsiteY158" fmla="*/ 61838 h 253826"/>
              <a:gd name="connsiteX159" fmla="*/ 1880071 w 2699199"/>
              <a:gd name="connsiteY159" fmla="*/ 67642 h 253826"/>
              <a:gd name="connsiteX160" fmla="*/ 1878285 w 2699199"/>
              <a:gd name="connsiteY160" fmla="*/ 69875 h 253826"/>
              <a:gd name="connsiteX161" fmla="*/ 1879959 w 2699199"/>
              <a:gd name="connsiteY161" fmla="*/ 96552 h 253826"/>
              <a:gd name="connsiteX162" fmla="*/ 1882080 w 2699199"/>
              <a:gd name="connsiteY162" fmla="*/ 132159 h 253826"/>
              <a:gd name="connsiteX163" fmla="*/ 1883823 w 2699199"/>
              <a:gd name="connsiteY163" fmla="*/ 162626 h 253826"/>
              <a:gd name="connsiteX164" fmla="*/ 1791193 w 2699199"/>
              <a:gd name="connsiteY164" fmla="*/ 162626 h 253826"/>
              <a:gd name="connsiteX165" fmla="*/ 1792002 w 2699199"/>
              <a:gd name="connsiteY165" fmla="*/ 137406 h 253826"/>
              <a:gd name="connsiteX166" fmla="*/ 1792672 w 2699199"/>
              <a:gd name="connsiteY166" fmla="*/ 103361 h 253826"/>
              <a:gd name="connsiteX167" fmla="*/ 1792114 w 2699199"/>
              <a:gd name="connsiteY167" fmla="*/ 83716 h 253826"/>
              <a:gd name="connsiteX168" fmla="*/ 1728266 w 2699199"/>
              <a:gd name="connsiteY168" fmla="*/ 91976 h 253826"/>
              <a:gd name="connsiteX169" fmla="*/ 1725364 w 2699199"/>
              <a:gd name="connsiteY169" fmla="*/ 91418 h 253826"/>
              <a:gd name="connsiteX170" fmla="*/ 1724025 w 2699199"/>
              <a:gd name="connsiteY170" fmla="*/ 88627 h 253826"/>
              <a:gd name="connsiteX171" fmla="*/ 1732954 w 2699199"/>
              <a:gd name="connsiteY171" fmla="*/ 55029 h 253826"/>
              <a:gd name="connsiteX172" fmla="*/ 1742777 w 2699199"/>
              <a:gd name="connsiteY172" fmla="*/ 18306 h 253826"/>
              <a:gd name="connsiteX173" fmla="*/ 1746349 w 2699199"/>
              <a:gd name="connsiteY173" fmla="*/ 12725 h 253826"/>
              <a:gd name="connsiteX174" fmla="*/ 1752376 w 2699199"/>
              <a:gd name="connsiteY174" fmla="*/ 10939 h 253826"/>
              <a:gd name="connsiteX175" fmla="*/ 1800373 w 2699199"/>
              <a:gd name="connsiteY175" fmla="*/ 11497 h 253826"/>
              <a:gd name="connsiteX176" fmla="*/ 1848594 w 2699199"/>
              <a:gd name="connsiteY176" fmla="*/ 9711 h 253826"/>
              <a:gd name="connsiteX177" fmla="*/ 1896814 w 2699199"/>
              <a:gd name="connsiteY177" fmla="*/ 7032 h 253826"/>
              <a:gd name="connsiteX178" fmla="*/ 1945034 w 2699199"/>
              <a:gd name="connsiteY178" fmla="*/ 4688 h 253826"/>
              <a:gd name="connsiteX179" fmla="*/ 1564034 w 2699199"/>
              <a:gd name="connsiteY179" fmla="*/ 4688 h 253826"/>
              <a:gd name="connsiteX180" fmla="*/ 1567048 w 2699199"/>
              <a:gd name="connsiteY180" fmla="*/ 5246 h 253826"/>
              <a:gd name="connsiteX181" fmla="*/ 1567606 w 2699199"/>
              <a:gd name="connsiteY181" fmla="*/ 8260 h 253826"/>
              <a:gd name="connsiteX182" fmla="*/ 1567160 w 2699199"/>
              <a:gd name="connsiteY182" fmla="*/ 34268 h 253826"/>
              <a:gd name="connsiteX183" fmla="*/ 1566713 w 2699199"/>
              <a:gd name="connsiteY183" fmla="*/ 59829 h 253826"/>
              <a:gd name="connsiteX184" fmla="*/ 1565374 w 2699199"/>
              <a:gd name="connsiteY184" fmla="*/ 61838 h 253826"/>
              <a:gd name="connsiteX185" fmla="*/ 1499071 w 2699199"/>
              <a:gd name="connsiteY185" fmla="*/ 67642 h 253826"/>
              <a:gd name="connsiteX186" fmla="*/ 1497285 w 2699199"/>
              <a:gd name="connsiteY186" fmla="*/ 69875 h 253826"/>
              <a:gd name="connsiteX187" fmla="*/ 1498959 w 2699199"/>
              <a:gd name="connsiteY187" fmla="*/ 96552 h 253826"/>
              <a:gd name="connsiteX188" fmla="*/ 1501080 w 2699199"/>
              <a:gd name="connsiteY188" fmla="*/ 132159 h 253826"/>
              <a:gd name="connsiteX189" fmla="*/ 1502823 w 2699199"/>
              <a:gd name="connsiteY189" fmla="*/ 162626 h 253826"/>
              <a:gd name="connsiteX190" fmla="*/ 1410193 w 2699199"/>
              <a:gd name="connsiteY190" fmla="*/ 162626 h 253826"/>
              <a:gd name="connsiteX191" fmla="*/ 1411002 w 2699199"/>
              <a:gd name="connsiteY191" fmla="*/ 137406 h 253826"/>
              <a:gd name="connsiteX192" fmla="*/ 1411672 w 2699199"/>
              <a:gd name="connsiteY192" fmla="*/ 103361 h 253826"/>
              <a:gd name="connsiteX193" fmla="*/ 1411114 w 2699199"/>
              <a:gd name="connsiteY193" fmla="*/ 83716 h 253826"/>
              <a:gd name="connsiteX194" fmla="*/ 1347266 w 2699199"/>
              <a:gd name="connsiteY194" fmla="*/ 91976 h 253826"/>
              <a:gd name="connsiteX195" fmla="*/ 1344364 w 2699199"/>
              <a:gd name="connsiteY195" fmla="*/ 91418 h 253826"/>
              <a:gd name="connsiteX196" fmla="*/ 1343025 w 2699199"/>
              <a:gd name="connsiteY196" fmla="*/ 88627 h 253826"/>
              <a:gd name="connsiteX197" fmla="*/ 1351954 w 2699199"/>
              <a:gd name="connsiteY197" fmla="*/ 55029 h 253826"/>
              <a:gd name="connsiteX198" fmla="*/ 1361777 w 2699199"/>
              <a:gd name="connsiteY198" fmla="*/ 18306 h 253826"/>
              <a:gd name="connsiteX199" fmla="*/ 1365349 w 2699199"/>
              <a:gd name="connsiteY199" fmla="*/ 12725 h 253826"/>
              <a:gd name="connsiteX200" fmla="*/ 1371376 w 2699199"/>
              <a:gd name="connsiteY200" fmla="*/ 10939 h 253826"/>
              <a:gd name="connsiteX201" fmla="*/ 1419373 w 2699199"/>
              <a:gd name="connsiteY201" fmla="*/ 11497 h 253826"/>
              <a:gd name="connsiteX202" fmla="*/ 1467594 w 2699199"/>
              <a:gd name="connsiteY202" fmla="*/ 9711 h 253826"/>
              <a:gd name="connsiteX203" fmla="*/ 1515814 w 2699199"/>
              <a:gd name="connsiteY203" fmla="*/ 7032 h 253826"/>
              <a:gd name="connsiteX204" fmla="*/ 1564034 w 2699199"/>
              <a:gd name="connsiteY204" fmla="*/ 4688 h 253826"/>
              <a:gd name="connsiteX205" fmla="*/ 2665213 w 2699199"/>
              <a:gd name="connsiteY205" fmla="*/ 4018 h 253826"/>
              <a:gd name="connsiteX206" fmla="*/ 2694011 w 2699199"/>
              <a:gd name="connsiteY206" fmla="*/ 8260 h 253826"/>
              <a:gd name="connsiteX207" fmla="*/ 2699199 w 2699199"/>
              <a:gd name="connsiteY207" fmla="*/ 162626 h 253826"/>
              <a:gd name="connsiteX208" fmla="*/ 2590706 w 2699199"/>
              <a:gd name="connsiteY208" fmla="*/ 162626 h 253826"/>
              <a:gd name="connsiteX209" fmla="*/ 2593552 w 2699199"/>
              <a:gd name="connsiteY209" fmla="*/ 100682 h 253826"/>
              <a:gd name="connsiteX210" fmla="*/ 2578595 w 2699199"/>
              <a:gd name="connsiteY210" fmla="*/ 91752 h 253826"/>
              <a:gd name="connsiteX211" fmla="*/ 2567321 w 2699199"/>
              <a:gd name="connsiteY211" fmla="*/ 84944 h 253826"/>
              <a:gd name="connsiteX212" fmla="*/ 2560066 w 2699199"/>
              <a:gd name="connsiteY212" fmla="*/ 80590 h 253826"/>
              <a:gd name="connsiteX213" fmla="*/ 2559842 w 2699199"/>
              <a:gd name="connsiteY213" fmla="*/ 71661 h 253826"/>
              <a:gd name="connsiteX214" fmla="*/ 2560959 w 2699199"/>
              <a:gd name="connsiteY214" fmla="*/ 62173 h 253826"/>
              <a:gd name="connsiteX215" fmla="*/ 2564307 w 2699199"/>
              <a:gd name="connsiteY215" fmla="*/ 50676 h 253826"/>
              <a:gd name="connsiteX216" fmla="*/ 2575469 w 2699199"/>
              <a:gd name="connsiteY216" fmla="*/ 36277 h 253826"/>
              <a:gd name="connsiteX217" fmla="*/ 2598017 w 2699199"/>
              <a:gd name="connsiteY217" fmla="*/ 20538 h 253826"/>
              <a:gd name="connsiteX218" fmla="*/ 2628936 w 2699199"/>
              <a:gd name="connsiteY218" fmla="*/ 8260 h 253826"/>
              <a:gd name="connsiteX219" fmla="*/ 2665213 w 2699199"/>
              <a:gd name="connsiteY219" fmla="*/ 4018 h 253826"/>
              <a:gd name="connsiteX220" fmla="*/ 226814 w 2699199"/>
              <a:gd name="connsiteY220" fmla="*/ 0 h 253826"/>
              <a:gd name="connsiteX221" fmla="*/ 249807 w 2699199"/>
              <a:gd name="connsiteY221" fmla="*/ 5135 h 253826"/>
              <a:gd name="connsiteX222" fmla="*/ 274587 w 2699199"/>
              <a:gd name="connsiteY222" fmla="*/ 14287 h 253826"/>
              <a:gd name="connsiteX223" fmla="*/ 296353 w 2699199"/>
              <a:gd name="connsiteY223" fmla="*/ 26454 h 253826"/>
              <a:gd name="connsiteX224" fmla="*/ 310083 w 2699199"/>
              <a:gd name="connsiteY224" fmla="*/ 40630 h 253826"/>
              <a:gd name="connsiteX225" fmla="*/ 284075 w 2699199"/>
              <a:gd name="connsiteY225" fmla="*/ 80144 h 253826"/>
              <a:gd name="connsiteX226" fmla="*/ 257844 w 2699199"/>
              <a:gd name="connsiteY226" fmla="*/ 119435 h 253826"/>
              <a:gd name="connsiteX227" fmla="*/ 229939 w 2699199"/>
              <a:gd name="connsiteY227" fmla="*/ 159172 h 253826"/>
              <a:gd name="connsiteX228" fmla="*/ 227367 w 2699199"/>
              <a:gd name="connsiteY228" fmla="*/ 162626 h 253826"/>
              <a:gd name="connsiteX229" fmla="*/ 79707 w 2699199"/>
              <a:gd name="connsiteY229" fmla="*/ 162626 h 253826"/>
              <a:gd name="connsiteX230" fmla="*/ 50341 w 2699199"/>
              <a:gd name="connsiteY230" fmla="*/ 122225 h 253826"/>
              <a:gd name="connsiteX231" fmla="*/ 0 w 2699199"/>
              <a:gd name="connsiteY231" fmla="*/ 38844 h 253826"/>
              <a:gd name="connsiteX232" fmla="*/ 17859 w 2699199"/>
              <a:gd name="connsiteY232" fmla="*/ 24668 h 253826"/>
              <a:gd name="connsiteX233" fmla="*/ 40741 w 2699199"/>
              <a:gd name="connsiteY233" fmla="*/ 14734 h 253826"/>
              <a:gd name="connsiteX234" fmla="*/ 64182 w 2699199"/>
              <a:gd name="connsiteY234" fmla="*/ 8260 h 253826"/>
              <a:gd name="connsiteX235" fmla="*/ 83715 w 2699199"/>
              <a:gd name="connsiteY235" fmla="*/ 4688 h 253826"/>
              <a:gd name="connsiteX236" fmla="*/ 100124 w 2699199"/>
              <a:gd name="connsiteY236" fmla="*/ 28240 h 253826"/>
              <a:gd name="connsiteX237" fmla="*/ 118429 w 2699199"/>
              <a:gd name="connsiteY237" fmla="*/ 56369 h 253826"/>
              <a:gd name="connsiteX238" fmla="*/ 136624 w 2699199"/>
              <a:gd name="connsiteY238" fmla="*/ 85390 h 253826"/>
              <a:gd name="connsiteX239" fmla="*/ 152697 w 2699199"/>
              <a:gd name="connsiteY239" fmla="*/ 111621 h 253826"/>
              <a:gd name="connsiteX240" fmla="*/ 161515 w 2699199"/>
              <a:gd name="connsiteY240" fmla="*/ 98338 h 253826"/>
              <a:gd name="connsiteX241" fmla="*/ 173012 w 2699199"/>
              <a:gd name="connsiteY241" fmla="*/ 80814 h 253826"/>
              <a:gd name="connsiteX242" fmla="*/ 186072 w 2699199"/>
              <a:gd name="connsiteY242" fmla="*/ 60610 h 253826"/>
              <a:gd name="connsiteX243" fmla="*/ 199913 w 2699199"/>
              <a:gd name="connsiteY243" fmla="*/ 39402 h 253826"/>
              <a:gd name="connsiteX244" fmla="*/ 213754 w 2699199"/>
              <a:gd name="connsiteY244" fmla="*/ 18641 h 253826"/>
              <a:gd name="connsiteX245" fmla="*/ 226814 w 2699199"/>
              <a:gd name="connsiteY245" fmla="*/ 0 h 25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2699199" h="253826">
                <a:moveTo>
                  <a:pt x="420403" y="162626"/>
                </a:moveTo>
                <a:lnTo>
                  <a:pt x="540440" y="162626"/>
                </a:lnTo>
                <a:lnTo>
                  <a:pt x="539278" y="184510"/>
                </a:lnTo>
                <a:cubicBezTo>
                  <a:pt x="537790" y="192770"/>
                  <a:pt x="535185" y="200248"/>
                  <a:pt x="531465" y="206945"/>
                </a:cubicBezTo>
                <a:cubicBezTo>
                  <a:pt x="527744" y="213643"/>
                  <a:pt x="522907" y="219149"/>
                  <a:pt x="516954" y="223465"/>
                </a:cubicBezTo>
                <a:cubicBezTo>
                  <a:pt x="511001" y="227781"/>
                  <a:pt x="503932" y="230237"/>
                  <a:pt x="495746" y="230832"/>
                </a:cubicBezTo>
                <a:cubicBezTo>
                  <a:pt x="495151" y="230832"/>
                  <a:pt x="494258" y="230795"/>
                  <a:pt x="493067" y="230721"/>
                </a:cubicBezTo>
                <a:cubicBezTo>
                  <a:pt x="491876" y="230646"/>
                  <a:pt x="490574" y="230609"/>
                  <a:pt x="489160" y="230609"/>
                </a:cubicBezTo>
                <a:cubicBezTo>
                  <a:pt x="487746" y="230609"/>
                  <a:pt x="486444" y="230572"/>
                  <a:pt x="485254" y="230497"/>
                </a:cubicBezTo>
                <a:cubicBezTo>
                  <a:pt x="484063" y="230423"/>
                  <a:pt x="483170" y="230386"/>
                  <a:pt x="482575" y="230386"/>
                </a:cubicBezTo>
                <a:cubicBezTo>
                  <a:pt x="474687" y="229939"/>
                  <a:pt x="467394" y="228153"/>
                  <a:pt x="460697" y="225028"/>
                </a:cubicBezTo>
                <a:cubicBezTo>
                  <a:pt x="454000" y="221903"/>
                  <a:pt x="448047" y="217810"/>
                  <a:pt x="442838" y="212750"/>
                </a:cubicBezTo>
                <a:cubicBezTo>
                  <a:pt x="437629" y="207690"/>
                  <a:pt x="433238" y="201960"/>
                  <a:pt x="429666" y="195560"/>
                </a:cubicBezTo>
                <a:cubicBezTo>
                  <a:pt x="426094" y="189160"/>
                  <a:pt x="423490" y="182463"/>
                  <a:pt x="421853" y="175468"/>
                </a:cubicBezTo>
                <a:close/>
                <a:moveTo>
                  <a:pt x="1035843" y="67197"/>
                </a:moveTo>
                <a:lnTo>
                  <a:pt x="1034504" y="137072"/>
                </a:lnTo>
                <a:cubicBezTo>
                  <a:pt x="1040457" y="136476"/>
                  <a:pt x="1046596" y="135472"/>
                  <a:pt x="1052921" y="134058"/>
                </a:cubicBezTo>
                <a:cubicBezTo>
                  <a:pt x="1059247" y="132644"/>
                  <a:pt x="1065088" y="130635"/>
                  <a:pt x="1070446" y="128030"/>
                </a:cubicBezTo>
                <a:cubicBezTo>
                  <a:pt x="1075804" y="125426"/>
                  <a:pt x="1080306" y="122114"/>
                  <a:pt x="1083952" y="118096"/>
                </a:cubicBezTo>
                <a:cubicBezTo>
                  <a:pt x="1087598" y="114078"/>
                  <a:pt x="1089570" y="109018"/>
                  <a:pt x="1089868" y="102916"/>
                </a:cubicBezTo>
                <a:cubicBezTo>
                  <a:pt x="1090166" y="97855"/>
                  <a:pt x="1089645" y="93019"/>
                  <a:pt x="1088305" y="88405"/>
                </a:cubicBezTo>
                <a:cubicBezTo>
                  <a:pt x="1086966" y="83791"/>
                  <a:pt x="1084287" y="79810"/>
                  <a:pt x="1080269" y="76461"/>
                </a:cubicBezTo>
                <a:cubicBezTo>
                  <a:pt x="1076250" y="73113"/>
                  <a:pt x="1070669" y="70583"/>
                  <a:pt x="1063525" y="68871"/>
                </a:cubicBezTo>
                <a:cubicBezTo>
                  <a:pt x="1056382" y="67160"/>
                  <a:pt x="1047154" y="66602"/>
                  <a:pt x="1035843" y="67197"/>
                </a:cubicBezTo>
                <a:close/>
                <a:moveTo>
                  <a:pt x="683269" y="14734"/>
                </a:moveTo>
                <a:cubicBezTo>
                  <a:pt x="687883" y="14734"/>
                  <a:pt x="692460" y="14734"/>
                  <a:pt x="696999" y="14734"/>
                </a:cubicBezTo>
                <a:cubicBezTo>
                  <a:pt x="701538" y="14734"/>
                  <a:pt x="705668" y="14734"/>
                  <a:pt x="709389" y="14734"/>
                </a:cubicBezTo>
                <a:cubicBezTo>
                  <a:pt x="713110" y="14734"/>
                  <a:pt x="716086" y="14734"/>
                  <a:pt x="718318" y="14734"/>
                </a:cubicBezTo>
                <a:cubicBezTo>
                  <a:pt x="719211" y="14734"/>
                  <a:pt x="720030" y="15032"/>
                  <a:pt x="720774" y="15627"/>
                </a:cubicBezTo>
                <a:cubicBezTo>
                  <a:pt x="721518" y="16222"/>
                  <a:pt x="721890" y="16966"/>
                  <a:pt x="721890" y="17859"/>
                </a:cubicBezTo>
                <a:lnTo>
                  <a:pt x="729883" y="162626"/>
                </a:lnTo>
                <a:lnTo>
                  <a:pt x="832984" y="162626"/>
                </a:lnTo>
                <a:lnTo>
                  <a:pt x="833064" y="164306"/>
                </a:lnTo>
                <a:cubicBezTo>
                  <a:pt x="833808" y="181273"/>
                  <a:pt x="834552" y="197197"/>
                  <a:pt x="835296" y="212080"/>
                </a:cubicBezTo>
                <a:cubicBezTo>
                  <a:pt x="835594" y="220861"/>
                  <a:pt x="833399" y="228377"/>
                  <a:pt x="828711" y="234627"/>
                </a:cubicBezTo>
                <a:cubicBezTo>
                  <a:pt x="824023" y="240878"/>
                  <a:pt x="817958" y="245641"/>
                  <a:pt x="810517" y="248915"/>
                </a:cubicBezTo>
                <a:cubicBezTo>
                  <a:pt x="803075" y="252189"/>
                  <a:pt x="794964" y="253826"/>
                  <a:pt x="786183" y="253826"/>
                </a:cubicBezTo>
                <a:cubicBezTo>
                  <a:pt x="777402" y="253826"/>
                  <a:pt x="769105" y="251929"/>
                  <a:pt x="761292" y="248134"/>
                </a:cubicBezTo>
                <a:cubicBezTo>
                  <a:pt x="753478" y="244339"/>
                  <a:pt x="746818" y="238460"/>
                  <a:pt x="741311" y="230497"/>
                </a:cubicBezTo>
                <a:cubicBezTo>
                  <a:pt x="735805" y="222535"/>
                  <a:pt x="732679" y="212303"/>
                  <a:pt x="731935" y="199802"/>
                </a:cubicBezTo>
                <a:lnTo>
                  <a:pt x="729882" y="162626"/>
                </a:lnTo>
                <a:lnTo>
                  <a:pt x="645362" y="162626"/>
                </a:lnTo>
                <a:lnTo>
                  <a:pt x="644649" y="140866"/>
                </a:lnTo>
                <a:cubicBezTo>
                  <a:pt x="644202" y="127471"/>
                  <a:pt x="643793" y="114672"/>
                  <a:pt x="643421" y="102468"/>
                </a:cubicBezTo>
                <a:cubicBezTo>
                  <a:pt x="643049" y="90264"/>
                  <a:pt x="642751" y="79437"/>
                  <a:pt x="642528" y="69986"/>
                </a:cubicBezTo>
                <a:cubicBezTo>
                  <a:pt x="642305" y="60536"/>
                  <a:pt x="642156" y="52760"/>
                  <a:pt x="642081" y="46658"/>
                </a:cubicBezTo>
                <a:cubicBezTo>
                  <a:pt x="642007" y="40556"/>
                  <a:pt x="641970" y="36909"/>
                  <a:pt x="641970" y="35719"/>
                </a:cubicBezTo>
                <a:cubicBezTo>
                  <a:pt x="642118" y="32593"/>
                  <a:pt x="642751" y="29840"/>
                  <a:pt x="643867" y="27459"/>
                </a:cubicBezTo>
                <a:cubicBezTo>
                  <a:pt x="644983" y="25077"/>
                  <a:pt x="646248" y="22994"/>
                  <a:pt x="647662" y="21208"/>
                </a:cubicBezTo>
                <a:cubicBezTo>
                  <a:pt x="649076" y="19422"/>
                  <a:pt x="650490" y="18045"/>
                  <a:pt x="651904" y="17078"/>
                </a:cubicBezTo>
                <a:cubicBezTo>
                  <a:pt x="653318" y="16111"/>
                  <a:pt x="654546" y="15478"/>
                  <a:pt x="655587" y="15180"/>
                </a:cubicBezTo>
                <a:cubicBezTo>
                  <a:pt x="656034" y="15180"/>
                  <a:pt x="657634" y="15143"/>
                  <a:pt x="660387" y="15069"/>
                </a:cubicBezTo>
                <a:cubicBezTo>
                  <a:pt x="663140" y="14994"/>
                  <a:pt x="666489" y="14920"/>
                  <a:pt x="670433" y="14846"/>
                </a:cubicBezTo>
                <a:cubicBezTo>
                  <a:pt x="674377" y="14771"/>
                  <a:pt x="678656" y="14734"/>
                  <a:pt x="683269" y="14734"/>
                </a:cubicBezTo>
                <a:close/>
                <a:moveTo>
                  <a:pt x="2418828" y="11386"/>
                </a:moveTo>
                <a:cubicBezTo>
                  <a:pt x="2418828" y="17637"/>
                  <a:pt x="2418679" y="24037"/>
                  <a:pt x="2418381" y="30585"/>
                </a:cubicBezTo>
                <a:cubicBezTo>
                  <a:pt x="2418084" y="37134"/>
                  <a:pt x="2417711" y="43347"/>
                  <a:pt x="2417265" y="49226"/>
                </a:cubicBezTo>
                <a:cubicBezTo>
                  <a:pt x="2416818" y="55105"/>
                  <a:pt x="2416260" y="60537"/>
                  <a:pt x="2415591" y="65523"/>
                </a:cubicBezTo>
                <a:cubicBezTo>
                  <a:pt x="2414921" y="70508"/>
                  <a:pt x="2414214" y="74564"/>
                  <a:pt x="2413470" y="77689"/>
                </a:cubicBezTo>
                <a:cubicBezTo>
                  <a:pt x="2392485" y="77987"/>
                  <a:pt x="2373286" y="79066"/>
                  <a:pt x="2355873" y="80926"/>
                </a:cubicBezTo>
                <a:cubicBezTo>
                  <a:pt x="2338460" y="82787"/>
                  <a:pt x="2323057" y="85205"/>
                  <a:pt x="2309662" y="88182"/>
                </a:cubicBezTo>
                <a:lnTo>
                  <a:pt x="2311002" y="145332"/>
                </a:lnTo>
                <a:cubicBezTo>
                  <a:pt x="2324694" y="145183"/>
                  <a:pt x="2336637" y="145071"/>
                  <a:pt x="2346832" y="144997"/>
                </a:cubicBezTo>
                <a:cubicBezTo>
                  <a:pt x="2357027" y="144922"/>
                  <a:pt x="2365659" y="144885"/>
                  <a:pt x="2372728" y="144885"/>
                </a:cubicBezTo>
                <a:cubicBezTo>
                  <a:pt x="2379797" y="144885"/>
                  <a:pt x="2385490" y="144848"/>
                  <a:pt x="2389806" y="144773"/>
                </a:cubicBezTo>
                <a:cubicBezTo>
                  <a:pt x="2394122" y="144699"/>
                  <a:pt x="2397248" y="144587"/>
                  <a:pt x="2399182" y="144439"/>
                </a:cubicBezTo>
                <a:cubicBezTo>
                  <a:pt x="2400075" y="148755"/>
                  <a:pt x="2400671" y="153368"/>
                  <a:pt x="2400968" y="158280"/>
                </a:cubicBezTo>
                <a:lnTo>
                  <a:pt x="2401101" y="162627"/>
                </a:lnTo>
                <a:lnTo>
                  <a:pt x="2218038" y="162627"/>
                </a:lnTo>
                <a:lnTo>
                  <a:pt x="2223491" y="97000"/>
                </a:lnTo>
                <a:cubicBezTo>
                  <a:pt x="2225574" y="72220"/>
                  <a:pt x="2227584" y="48296"/>
                  <a:pt x="2229518" y="25227"/>
                </a:cubicBezTo>
                <a:cubicBezTo>
                  <a:pt x="2236216" y="24037"/>
                  <a:pt x="2244178" y="22846"/>
                  <a:pt x="2253405" y="21655"/>
                </a:cubicBezTo>
                <a:cubicBezTo>
                  <a:pt x="2262633" y="20465"/>
                  <a:pt x="2272604" y="19349"/>
                  <a:pt x="2283320" y="18307"/>
                </a:cubicBezTo>
                <a:cubicBezTo>
                  <a:pt x="2294035" y="17265"/>
                  <a:pt x="2305235" y="16298"/>
                  <a:pt x="2316918" y="15405"/>
                </a:cubicBezTo>
                <a:cubicBezTo>
                  <a:pt x="2328601" y="14512"/>
                  <a:pt x="2340321" y="13768"/>
                  <a:pt x="2352078" y="13172"/>
                </a:cubicBezTo>
                <a:cubicBezTo>
                  <a:pt x="2363836" y="12577"/>
                  <a:pt x="2375407" y="12130"/>
                  <a:pt x="2386792" y="11833"/>
                </a:cubicBezTo>
                <a:cubicBezTo>
                  <a:pt x="2398178" y="11535"/>
                  <a:pt x="2408856" y="11386"/>
                  <a:pt x="2418828" y="11386"/>
                </a:cubicBezTo>
                <a:close/>
                <a:moveTo>
                  <a:pt x="482575" y="10047"/>
                </a:moveTo>
                <a:cubicBezTo>
                  <a:pt x="496862" y="9898"/>
                  <a:pt x="510331" y="12056"/>
                  <a:pt x="522982" y="16521"/>
                </a:cubicBezTo>
                <a:cubicBezTo>
                  <a:pt x="535632" y="20986"/>
                  <a:pt x="547203" y="27162"/>
                  <a:pt x="557696" y="35050"/>
                </a:cubicBezTo>
                <a:cubicBezTo>
                  <a:pt x="568188" y="42938"/>
                  <a:pt x="577601" y="52277"/>
                  <a:pt x="585936" y="63067"/>
                </a:cubicBezTo>
                <a:cubicBezTo>
                  <a:pt x="594270" y="73857"/>
                  <a:pt x="601265" y="85540"/>
                  <a:pt x="606921" y="98116"/>
                </a:cubicBezTo>
                <a:cubicBezTo>
                  <a:pt x="612576" y="110692"/>
                  <a:pt x="616855" y="123789"/>
                  <a:pt x="619757" y="137407"/>
                </a:cubicBezTo>
                <a:lnTo>
                  <a:pt x="622300" y="162627"/>
                </a:lnTo>
                <a:lnTo>
                  <a:pt x="540440" y="162627"/>
                </a:lnTo>
                <a:lnTo>
                  <a:pt x="540618" y="159284"/>
                </a:lnTo>
                <a:cubicBezTo>
                  <a:pt x="540022" y="150727"/>
                  <a:pt x="538385" y="142392"/>
                  <a:pt x="535706" y="134281"/>
                </a:cubicBezTo>
                <a:cubicBezTo>
                  <a:pt x="533027" y="126170"/>
                  <a:pt x="529344" y="118952"/>
                  <a:pt x="524656" y="112627"/>
                </a:cubicBezTo>
                <a:cubicBezTo>
                  <a:pt x="519968" y="106301"/>
                  <a:pt x="514312" y="101241"/>
                  <a:pt x="507689" y="97446"/>
                </a:cubicBezTo>
                <a:cubicBezTo>
                  <a:pt x="501067" y="93651"/>
                  <a:pt x="493439" y="91828"/>
                  <a:pt x="484807" y="91977"/>
                </a:cubicBezTo>
                <a:cubicBezTo>
                  <a:pt x="477217" y="91977"/>
                  <a:pt x="470110" y="92870"/>
                  <a:pt x="463487" y="94656"/>
                </a:cubicBezTo>
                <a:cubicBezTo>
                  <a:pt x="456865" y="96442"/>
                  <a:pt x="450912" y="99083"/>
                  <a:pt x="445628" y="102581"/>
                </a:cubicBezTo>
                <a:cubicBezTo>
                  <a:pt x="440345" y="106078"/>
                  <a:pt x="435768" y="110320"/>
                  <a:pt x="431899" y="115306"/>
                </a:cubicBezTo>
                <a:cubicBezTo>
                  <a:pt x="428029" y="120291"/>
                  <a:pt x="425127" y="125910"/>
                  <a:pt x="423192" y="132160"/>
                </a:cubicBezTo>
                <a:cubicBezTo>
                  <a:pt x="420811" y="140048"/>
                  <a:pt x="419583" y="147564"/>
                  <a:pt x="419509" y="154708"/>
                </a:cubicBezTo>
                <a:lnTo>
                  <a:pt x="420403" y="162627"/>
                </a:lnTo>
                <a:lnTo>
                  <a:pt x="331871" y="162627"/>
                </a:lnTo>
                <a:lnTo>
                  <a:pt x="331998" y="159173"/>
                </a:lnTo>
                <a:cubicBezTo>
                  <a:pt x="332668" y="150987"/>
                  <a:pt x="333672" y="142988"/>
                  <a:pt x="335012" y="135174"/>
                </a:cubicBezTo>
                <a:cubicBezTo>
                  <a:pt x="336351" y="127361"/>
                  <a:pt x="337988" y="120254"/>
                  <a:pt x="339923" y="113854"/>
                </a:cubicBezTo>
                <a:cubicBezTo>
                  <a:pt x="344388" y="98823"/>
                  <a:pt x="350973" y="84982"/>
                  <a:pt x="359680" y="72331"/>
                </a:cubicBezTo>
                <a:cubicBezTo>
                  <a:pt x="368386" y="59681"/>
                  <a:pt x="378879" y="48779"/>
                  <a:pt x="391157" y="39626"/>
                </a:cubicBezTo>
                <a:cubicBezTo>
                  <a:pt x="403435" y="30473"/>
                  <a:pt x="417276" y="23330"/>
                  <a:pt x="432680" y="18195"/>
                </a:cubicBezTo>
                <a:cubicBezTo>
                  <a:pt x="448084" y="13061"/>
                  <a:pt x="464715" y="10344"/>
                  <a:pt x="482575" y="10047"/>
                </a:cubicBezTo>
                <a:close/>
                <a:moveTo>
                  <a:pt x="1692323" y="9600"/>
                </a:moveTo>
                <a:cubicBezTo>
                  <a:pt x="1694407" y="24632"/>
                  <a:pt x="1695970" y="40854"/>
                  <a:pt x="1697011" y="58267"/>
                </a:cubicBezTo>
                <a:cubicBezTo>
                  <a:pt x="1698053" y="75680"/>
                  <a:pt x="1698760" y="93800"/>
                  <a:pt x="1699132" y="112627"/>
                </a:cubicBezTo>
                <a:lnTo>
                  <a:pt x="1699616" y="162627"/>
                </a:lnTo>
                <a:lnTo>
                  <a:pt x="1602026" y="162627"/>
                </a:lnTo>
                <a:lnTo>
                  <a:pt x="1607603" y="93316"/>
                </a:lnTo>
                <a:cubicBezTo>
                  <a:pt x="1609761" y="67718"/>
                  <a:pt x="1611807" y="43012"/>
                  <a:pt x="1613742" y="19200"/>
                </a:cubicBezTo>
                <a:cubicBezTo>
                  <a:pt x="1623118" y="17414"/>
                  <a:pt x="1634615" y="15702"/>
                  <a:pt x="1648233" y="14065"/>
                </a:cubicBezTo>
                <a:cubicBezTo>
                  <a:pt x="1661851" y="12428"/>
                  <a:pt x="1676547" y="10940"/>
                  <a:pt x="1692323" y="9600"/>
                </a:cubicBezTo>
                <a:close/>
                <a:moveTo>
                  <a:pt x="1082055" y="9154"/>
                </a:moveTo>
                <a:cubicBezTo>
                  <a:pt x="1096491" y="8856"/>
                  <a:pt x="1109364" y="10717"/>
                  <a:pt x="1120675" y="14735"/>
                </a:cubicBezTo>
                <a:cubicBezTo>
                  <a:pt x="1131986" y="18753"/>
                  <a:pt x="1141660" y="24632"/>
                  <a:pt x="1149697" y="32371"/>
                </a:cubicBezTo>
                <a:cubicBezTo>
                  <a:pt x="1157734" y="40110"/>
                  <a:pt x="1164059" y="49486"/>
                  <a:pt x="1168672" y="60500"/>
                </a:cubicBezTo>
                <a:cubicBezTo>
                  <a:pt x="1173286" y="71513"/>
                  <a:pt x="1176114" y="83791"/>
                  <a:pt x="1177156" y="97335"/>
                </a:cubicBezTo>
                <a:cubicBezTo>
                  <a:pt x="1178197" y="107753"/>
                  <a:pt x="1177007" y="118022"/>
                  <a:pt x="1173584" y="128142"/>
                </a:cubicBezTo>
                <a:cubicBezTo>
                  <a:pt x="1170161" y="138262"/>
                  <a:pt x="1165101" y="147452"/>
                  <a:pt x="1158403" y="155712"/>
                </a:cubicBezTo>
                <a:lnTo>
                  <a:pt x="1150329" y="162627"/>
                </a:lnTo>
                <a:lnTo>
                  <a:pt x="954415" y="162627"/>
                </a:lnTo>
                <a:lnTo>
                  <a:pt x="957262" y="11833"/>
                </a:lnTo>
                <a:close/>
                <a:moveTo>
                  <a:pt x="827483" y="8260"/>
                </a:moveTo>
                <a:lnTo>
                  <a:pt x="863202" y="8260"/>
                </a:lnTo>
                <a:cubicBezTo>
                  <a:pt x="870792" y="8111"/>
                  <a:pt x="877043" y="9264"/>
                  <a:pt x="881954" y="11720"/>
                </a:cubicBezTo>
                <a:cubicBezTo>
                  <a:pt x="886865" y="14176"/>
                  <a:pt x="890809" y="17673"/>
                  <a:pt x="893786" y="22213"/>
                </a:cubicBezTo>
                <a:cubicBezTo>
                  <a:pt x="896762" y="26752"/>
                  <a:pt x="898995" y="32221"/>
                  <a:pt x="900483" y="38621"/>
                </a:cubicBezTo>
                <a:cubicBezTo>
                  <a:pt x="901971" y="45020"/>
                  <a:pt x="903088" y="52239"/>
                  <a:pt x="903832" y="60275"/>
                </a:cubicBezTo>
                <a:lnTo>
                  <a:pt x="913305" y="162626"/>
                </a:lnTo>
                <a:lnTo>
                  <a:pt x="832984" y="162626"/>
                </a:lnTo>
                <a:lnTo>
                  <a:pt x="830608" y="113072"/>
                </a:lnTo>
                <a:cubicBezTo>
                  <a:pt x="829715" y="95882"/>
                  <a:pt x="828748" y="78879"/>
                  <a:pt x="827706" y="62061"/>
                </a:cubicBezTo>
                <a:cubicBezTo>
                  <a:pt x="826664" y="45244"/>
                  <a:pt x="825548" y="29468"/>
                  <a:pt x="824357" y="14734"/>
                </a:cubicBezTo>
                <a:cubicBezTo>
                  <a:pt x="824357" y="12799"/>
                  <a:pt x="824432" y="11311"/>
                  <a:pt x="824581" y="10269"/>
                </a:cubicBezTo>
                <a:cubicBezTo>
                  <a:pt x="824730" y="9227"/>
                  <a:pt x="825697" y="8558"/>
                  <a:pt x="827483" y="8260"/>
                </a:cubicBezTo>
                <a:close/>
                <a:moveTo>
                  <a:pt x="1992957" y="4689"/>
                </a:moveTo>
                <a:cubicBezTo>
                  <a:pt x="1999803" y="4391"/>
                  <a:pt x="2007356" y="4540"/>
                  <a:pt x="2015616" y="5136"/>
                </a:cubicBezTo>
                <a:cubicBezTo>
                  <a:pt x="2023876" y="5731"/>
                  <a:pt x="2031727" y="6587"/>
                  <a:pt x="2039168" y="7703"/>
                </a:cubicBezTo>
                <a:cubicBezTo>
                  <a:pt x="2046610" y="8819"/>
                  <a:pt x="2053084" y="10084"/>
                  <a:pt x="2058590" y="11498"/>
                </a:cubicBezTo>
                <a:cubicBezTo>
                  <a:pt x="2064097" y="12912"/>
                  <a:pt x="2067520" y="14288"/>
                  <a:pt x="2068859" y="15628"/>
                </a:cubicBezTo>
                <a:cubicBezTo>
                  <a:pt x="2069603" y="16372"/>
                  <a:pt x="2070310" y="20167"/>
                  <a:pt x="2070980" y="27013"/>
                </a:cubicBezTo>
                <a:cubicBezTo>
                  <a:pt x="2071650" y="33859"/>
                  <a:pt x="2072282" y="42603"/>
                  <a:pt x="2072878" y="53244"/>
                </a:cubicBezTo>
                <a:cubicBezTo>
                  <a:pt x="2073473" y="63885"/>
                  <a:pt x="2074031" y="75940"/>
                  <a:pt x="2074552" y="89409"/>
                </a:cubicBezTo>
                <a:cubicBezTo>
                  <a:pt x="2075073" y="102878"/>
                  <a:pt x="2075519" y="116608"/>
                  <a:pt x="2075891" y="130598"/>
                </a:cubicBezTo>
                <a:lnTo>
                  <a:pt x="2076762" y="162627"/>
                </a:lnTo>
                <a:lnTo>
                  <a:pt x="1981823" y="162627"/>
                </a:lnTo>
                <a:lnTo>
                  <a:pt x="1983693" y="135621"/>
                </a:lnTo>
                <a:cubicBezTo>
                  <a:pt x="1984660" y="122300"/>
                  <a:pt x="1985553" y="109501"/>
                  <a:pt x="1986371" y="97223"/>
                </a:cubicBezTo>
                <a:cubicBezTo>
                  <a:pt x="1987190" y="84945"/>
                  <a:pt x="1987971" y="73448"/>
                  <a:pt x="1988715" y="62732"/>
                </a:cubicBezTo>
                <a:cubicBezTo>
                  <a:pt x="1989460" y="52016"/>
                  <a:pt x="1990129" y="42566"/>
                  <a:pt x="1990725" y="34380"/>
                </a:cubicBezTo>
                <a:cubicBezTo>
                  <a:pt x="1991320" y="26195"/>
                  <a:pt x="1991804" y="19535"/>
                  <a:pt x="1992176" y="14400"/>
                </a:cubicBezTo>
                <a:cubicBezTo>
                  <a:pt x="1992548" y="9265"/>
                  <a:pt x="1992808" y="6028"/>
                  <a:pt x="1992957" y="4689"/>
                </a:cubicBezTo>
                <a:close/>
                <a:moveTo>
                  <a:pt x="1945034" y="4688"/>
                </a:moveTo>
                <a:cubicBezTo>
                  <a:pt x="1946672" y="4688"/>
                  <a:pt x="1947676" y="4874"/>
                  <a:pt x="1948048" y="5246"/>
                </a:cubicBezTo>
                <a:cubicBezTo>
                  <a:pt x="1948420" y="5618"/>
                  <a:pt x="1948606" y="6623"/>
                  <a:pt x="1948606" y="8260"/>
                </a:cubicBezTo>
                <a:cubicBezTo>
                  <a:pt x="1948309" y="17041"/>
                  <a:pt x="1948160" y="25710"/>
                  <a:pt x="1948160" y="34268"/>
                </a:cubicBezTo>
                <a:cubicBezTo>
                  <a:pt x="1948160" y="42825"/>
                  <a:pt x="1948011" y="51346"/>
                  <a:pt x="1947713" y="59829"/>
                </a:cubicBezTo>
                <a:cubicBezTo>
                  <a:pt x="1947713" y="61168"/>
                  <a:pt x="1947267" y="61838"/>
                  <a:pt x="1946374" y="61838"/>
                </a:cubicBezTo>
                <a:lnTo>
                  <a:pt x="1880071" y="67642"/>
                </a:lnTo>
                <a:cubicBezTo>
                  <a:pt x="1878285" y="67642"/>
                  <a:pt x="1877690" y="68386"/>
                  <a:pt x="1878285" y="69875"/>
                </a:cubicBezTo>
                <a:cubicBezTo>
                  <a:pt x="1878731" y="76870"/>
                  <a:pt x="1879290" y="85762"/>
                  <a:pt x="1879959" y="96552"/>
                </a:cubicBezTo>
                <a:cubicBezTo>
                  <a:pt x="1880629" y="107342"/>
                  <a:pt x="1881336" y="119211"/>
                  <a:pt x="1882080" y="132159"/>
                </a:cubicBezTo>
                <a:lnTo>
                  <a:pt x="1883823" y="162626"/>
                </a:lnTo>
                <a:lnTo>
                  <a:pt x="1791193" y="162626"/>
                </a:lnTo>
                <a:lnTo>
                  <a:pt x="1792002" y="137406"/>
                </a:lnTo>
                <a:cubicBezTo>
                  <a:pt x="1792374" y="124383"/>
                  <a:pt x="1792597" y="113035"/>
                  <a:pt x="1792672" y="103361"/>
                </a:cubicBezTo>
                <a:cubicBezTo>
                  <a:pt x="1792746" y="93687"/>
                  <a:pt x="1792560" y="87139"/>
                  <a:pt x="1792114" y="83716"/>
                </a:cubicBezTo>
                <a:lnTo>
                  <a:pt x="1728266" y="91976"/>
                </a:lnTo>
                <a:cubicBezTo>
                  <a:pt x="1727522" y="92273"/>
                  <a:pt x="1726555" y="92087"/>
                  <a:pt x="1725364" y="91418"/>
                </a:cubicBezTo>
                <a:cubicBezTo>
                  <a:pt x="1724173" y="90748"/>
                  <a:pt x="1723727" y="89818"/>
                  <a:pt x="1724025" y="88627"/>
                </a:cubicBezTo>
                <a:cubicBezTo>
                  <a:pt x="1726852" y="77465"/>
                  <a:pt x="1729829" y="66266"/>
                  <a:pt x="1732954" y="55029"/>
                </a:cubicBezTo>
                <a:cubicBezTo>
                  <a:pt x="1736080" y="43793"/>
                  <a:pt x="1739354" y="31551"/>
                  <a:pt x="1742777" y="18306"/>
                </a:cubicBezTo>
                <a:cubicBezTo>
                  <a:pt x="1743670" y="15478"/>
                  <a:pt x="1744861" y="13618"/>
                  <a:pt x="1746349" y="12725"/>
                </a:cubicBezTo>
                <a:cubicBezTo>
                  <a:pt x="1747837" y="11832"/>
                  <a:pt x="1749846" y="11236"/>
                  <a:pt x="1752376" y="10939"/>
                </a:cubicBezTo>
                <a:cubicBezTo>
                  <a:pt x="1768301" y="11683"/>
                  <a:pt x="1784300" y="11869"/>
                  <a:pt x="1800373" y="11497"/>
                </a:cubicBezTo>
                <a:cubicBezTo>
                  <a:pt x="1816447" y="11125"/>
                  <a:pt x="1832520" y="10530"/>
                  <a:pt x="1848594" y="9711"/>
                </a:cubicBezTo>
                <a:cubicBezTo>
                  <a:pt x="1864667" y="8892"/>
                  <a:pt x="1880741" y="7999"/>
                  <a:pt x="1896814" y="7032"/>
                </a:cubicBezTo>
                <a:cubicBezTo>
                  <a:pt x="1912888" y="6065"/>
                  <a:pt x="1928961" y="5283"/>
                  <a:pt x="1945034" y="4688"/>
                </a:cubicBezTo>
                <a:close/>
                <a:moveTo>
                  <a:pt x="1564034" y="4688"/>
                </a:moveTo>
                <a:cubicBezTo>
                  <a:pt x="1565672" y="4688"/>
                  <a:pt x="1566676" y="4874"/>
                  <a:pt x="1567048" y="5246"/>
                </a:cubicBezTo>
                <a:cubicBezTo>
                  <a:pt x="1567420" y="5618"/>
                  <a:pt x="1567606" y="6623"/>
                  <a:pt x="1567606" y="8260"/>
                </a:cubicBezTo>
                <a:cubicBezTo>
                  <a:pt x="1567309" y="17041"/>
                  <a:pt x="1567160" y="25710"/>
                  <a:pt x="1567160" y="34268"/>
                </a:cubicBezTo>
                <a:cubicBezTo>
                  <a:pt x="1567160" y="42825"/>
                  <a:pt x="1567011" y="51346"/>
                  <a:pt x="1566713" y="59829"/>
                </a:cubicBezTo>
                <a:cubicBezTo>
                  <a:pt x="1566713" y="61168"/>
                  <a:pt x="1566267" y="61838"/>
                  <a:pt x="1565374" y="61838"/>
                </a:cubicBezTo>
                <a:lnTo>
                  <a:pt x="1499071" y="67642"/>
                </a:lnTo>
                <a:cubicBezTo>
                  <a:pt x="1497285" y="67642"/>
                  <a:pt x="1496690" y="68386"/>
                  <a:pt x="1497285" y="69875"/>
                </a:cubicBezTo>
                <a:cubicBezTo>
                  <a:pt x="1497731" y="76870"/>
                  <a:pt x="1498290" y="85762"/>
                  <a:pt x="1498959" y="96552"/>
                </a:cubicBezTo>
                <a:cubicBezTo>
                  <a:pt x="1499629" y="107342"/>
                  <a:pt x="1500336" y="119211"/>
                  <a:pt x="1501080" y="132159"/>
                </a:cubicBezTo>
                <a:lnTo>
                  <a:pt x="1502823" y="162626"/>
                </a:lnTo>
                <a:lnTo>
                  <a:pt x="1410193" y="162626"/>
                </a:lnTo>
                <a:lnTo>
                  <a:pt x="1411002" y="137406"/>
                </a:lnTo>
                <a:cubicBezTo>
                  <a:pt x="1411374" y="124383"/>
                  <a:pt x="1411597" y="113035"/>
                  <a:pt x="1411672" y="103361"/>
                </a:cubicBezTo>
                <a:cubicBezTo>
                  <a:pt x="1411746" y="93687"/>
                  <a:pt x="1411560" y="87139"/>
                  <a:pt x="1411114" y="83716"/>
                </a:cubicBezTo>
                <a:lnTo>
                  <a:pt x="1347266" y="91976"/>
                </a:lnTo>
                <a:cubicBezTo>
                  <a:pt x="1346522" y="92273"/>
                  <a:pt x="1345555" y="92087"/>
                  <a:pt x="1344364" y="91418"/>
                </a:cubicBezTo>
                <a:cubicBezTo>
                  <a:pt x="1343173" y="90748"/>
                  <a:pt x="1342727" y="89818"/>
                  <a:pt x="1343025" y="88627"/>
                </a:cubicBezTo>
                <a:cubicBezTo>
                  <a:pt x="1345852" y="77465"/>
                  <a:pt x="1348829" y="66266"/>
                  <a:pt x="1351954" y="55029"/>
                </a:cubicBezTo>
                <a:cubicBezTo>
                  <a:pt x="1355080" y="43793"/>
                  <a:pt x="1358354" y="31551"/>
                  <a:pt x="1361777" y="18306"/>
                </a:cubicBezTo>
                <a:cubicBezTo>
                  <a:pt x="1362670" y="15478"/>
                  <a:pt x="1363861" y="13618"/>
                  <a:pt x="1365349" y="12725"/>
                </a:cubicBezTo>
                <a:cubicBezTo>
                  <a:pt x="1366837" y="11832"/>
                  <a:pt x="1368846" y="11236"/>
                  <a:pt x="1371376" y="10939"/>
                </a:cubicBezTo>
                <a:cubicBezTo>
                  <a:pt x="1387301" y="11683"/>
                  <a:pt x="1403300" y="11869"/>
                  <a:pt x="1419373" y="11497"/>
                </a:cubicBezTo>
                <a:cubicBezTo>
                  <a:pt x="1435447" y="11125"/>
                  <a:pt x="1451520" y="10530"/>
                  <a:pt x="1467594" y="9711"/>
                </a:cubicBezTo>
                <a:cubicBezTo>
                  <a:pt x="1483667" y="8892"/>
                  <a:pt x="1499741" y="7999"/>
                  <a:pt x="1515814" y="7032"/>
                </a:cubicBezTo>
                <a:cubicBezTo>
                  <a:pt x="1531888" y="6065"/>
                  <a:pt x="1547961" y="5283"/>
                  <a:pt x="1564034" y="4688"/>
                </a:cubicBezTo>
                <a:close/>
                <a:moveTo>
                  <a:pt x="2665213" y="4018"/>
                </a:moveTo>
                <a:lnTo>
                  <a:pt x="2694011" y="8260"/>
                </a:lnTo>
                <a:lnTo>
                  <a:pt x="2699199" y="162626"/>
                </a:lnTo>
                <a:lnTo>
                  <a:pt x="2590706" y="162626"/>
                </a:lnTo>
                <a:lnTo>
                  <a:pt x="2593552" y="100682"/>
                </a:lnTo>
                <a:cubicBezTo>
                  <a:pt x="2588194" y="97408"/>
                  <a:pt x="2583208" y="94431"/>
                  <a:pt x="2578595" y="91752"/>
                </a:cubicBezTo>
                <a:cubicBezTo>
                  <a:pt x="2574725" y="89371"/>
                  <a:pt x="2570967" y="87102"/>
                  <a:pt x="2567321" y="84944"/>
                </a:cubicBezTo>
                <a:cubicBezTo>
                  <a:pt x="2563675" y="82786"/>
                  <a:pt x="2561256" y="81335"/>
                  <a:pt x="2560066" y="80590"/>
                </a:cubicBezTo>
                <a:cubicBezTo>
                  <a:pt x="2559768" y="77911"/>
                  <a:pt x="2559693" y="74935"/>
                  <a:pt x="2559842" y="71661"/>
                </a:cubicBezTo>
                <a:cubicBezTo>
                  <a:pt x="2559991" y="68982"/>
                  <a:pt x="2560363" y="65819"/>
                  <a:pt x="2560959" y="62173"/>
                </a:cubicBezTo>
                <a:cubicBezTo>
                  <a:pt x="2561554" y="58527"/>
                  <a:pt x="2562670" y="54694"/>
                  <a:pt x="2564307" y="50676"/>
                </a:cubicBezTo>
                <a:cubicBezTo>
                  <a:pt x="2565795" y="46658"/>
                  <a:pt x="2569516" y="41858"/>
                  <a:pt x="2575469" y="36277"/>
                </a:cubicBezTo>
                <a:cubicBezTo>
                  <a:pt x="2581422" y="30696"/>
                  <a:pt x="2588938" y="25450"/>
                  <a:pt x="2598017" y="20538"/>
                </a:cubicBezTo>
                <a:cubicBezTo>
                  <a:pt x="2607095" y="15627"/>
                  <a:pt x="2617402" y="11534"/>
                  <a:pt x="2628936" y="8260"/>
                </a:cubicBezTo>
                <a:cubicBezTo>
                  <a:pt x="2640470" y="4986"/>
                  <a:pt x="2652562" y="3572"/>
                  <a:pt x="2665213" y="4018"/>
                </a:cubicBezTo>
                <a:close/>
                <a:moveTo>
                  <a:pt x="226814" y="0"/>
                </a:moveTo>
                <a:cubicBezTo>
                  <a:pt x="233660" y="893"/>
                  <a:pt x="241324" y="2604"/>
                  <a:pt x="249807" y="5135"/>
                </a:cubicBezTo>
                <a:cubicBezTo>
                  <a:pt x="258291" y="7665"/>
                  <a:pt x="266551" y="10716"/>
                  <a:pt x="274587" y="14287"/>
                </a:cubicBezTo>
                <a:cubicBezTo>
                  <a:pt x="282624" y="17859"/>
                  <a:pt x="289880" y="21915"/>
                  <a:pt x="296353" y="26454"/>
                </a:cubicBezTo>
                <a:cubicBezTo>
                  <a:pt x="302828" y="30993"/>
                  <a:pt x="307404" y="35719"/>
                  <a:pt x="310083" y="40630"/>
                </a:cubicBezTo>
                <a:cubicBezTo>
                  <a:pt x="301302" y="53876"/>
                  <a:pt x="292633" y="67047"/>
                  <a:pt x="284075" y="80144"/>
                </a:cubicBezTo>
                <a:cubicBezTo>
                  <a:pt x="275518" y="93241"/>
                  <a:pt x="266774" y="106338"/>
                  <a:pt x="257844" y="119435"/>
                </a:cubicBezTo>
                <a:cubicBezTo>
                  <a:pt x="248915" y="132531"/>
                  <a:pt x="239613" y="145777"/>
                  <a:pt x="229939" y="159172"/>
                </a:cubicBezTo>
                <a:lnTo>
                  <a:pt x="227367" y="162626"/>
                </a:lnTo>
                <a:lnTo>
                  <a:pt x="79707" y="162626"/>
                </a:lnTo>
                <a:lnTo>
                  <a:pt x="50341" y="122225"/>
                </a:lnTo>
                <a:cubicBezTo>
                  <a:pt x="32704" y="95808"/>
                  <a:pt x="15924" y="68014"/>
                  <a:pt x="0" y="38844"/>
                </a:cubicBezTo>
                <a:cubicBezTo>
                  <a:pt x="4613" y="33337"/>
                  <a:pt x="10566" y="28612"/>
                  <a:pt x="17859" y="24668"/>
                </a:cubicBezTo>
                <a:cubicBezTo>
                  <a:pt x="25151" y="20724"/>
                  <a:pt x="32779" y="17413"/>
                  <a:pt x="40741" y="14734"/>
                </a:cubicBezTo>
                <a:cubicBezTo>
                  <a:pt x="48704" y="12055"/>
                  <a:pt x="56517" y="9897"/>
                  <a:pt x="64182" y="8260"/>
                </a:cubicBezTo>
                <a:cubicBezTo>
                  <a:pt x="71846" y="6623"/>
                  <a:pt x="78358" y="5432"/>
                  <a:pt x="83715" y="4688"/>
                </a:cubicBezTo>
                <a:cubicBezTo>
                  <a:pt x="88627" y="11385"/>
                  <a:pt x="94096" y="19236"/>
                  <a:pt x="100124" y="28240"/>
                </a:cubicBezTo>
                <a:cubicBezTo>
                  <a:pt x="106151" y="37244"/>
                  <a:pt x="112253" y="46620"/>
                  <a:pt x="118429" y="56369"/>
                </a:cubicBezTo>
                <a:cubicBezTo>
                  <a:pt x="124606" y="66117"/>
                  <a:pt x="130671" y="75791"/>
                  <a:pt x="136624" y="85390"/>
                </a:cubicBezTo>
                <a:cubicBezTo>
                  <a:pt x="142577" y="94989"/>
                  <a:pt x="147935" y="103733"/>
                  <a:pt x="152697" y="111621"/>
                </a:cubicBezTo>
                <a:cubicBezTo>
                  <a:pt x="155078" y="108049"/>
                  <a:pt x="158018" y="103622"/>
                  <a:pt x="161515" y="98338"/>
                </a:cubicBezTo>
                <a:cubicBezTo>
                  <a:pt x="165013" y="93055"/>
                  <a:pt x="168845" y="87213"/>
                  <a:pt x="173012" y="80814"/>
                </a:cubicBezTo>
                <a:cubicBezTo>
                  <a:pt x="177179" y="74414"/>
                  <a:pt x="181533" y="67680"/>
                  <a:pt x="186072" y="60610"/>
                </a:cubicBezTo>
                <a:cubicBezTo>
                  <a:pt x="190611" y="53541"/>
                  <a:pt x="195225" y="46472"/>
                  <a:pt x="199913" y="39402"/>
                </a:cubicBezTo>
                <a:cubicBezTo>
                  <a:pt x="204601" y="32333"/>
                  <a:pt x="209215" y="25412"/>
                  <a:pt x="213754" y="18641"/>
                </a:cubicBezTo>
                <a:cubicBezTo>
                  <a:pt x="218293" y="11869"/>
                  <a:pt x="222646" y="5655"/>
                  <a:pt x="226814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>
              <a:solidFill>
                <a:srgbClr val="0070C0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0B0D56D-5F23-48EA-BC73-8BCDE0ADCB00}"/>
              </a:ext>
            </a:extLst>
          </p:cNvPr>
          <p:cNvCxnSpPr>
            <a:cxnSpLocks/>
          </p:cNvCxnSpPr>
          <p:nvPr/>
        </p:nvCxnSpPr>
        <p:spPr>
          <a:xfrm>
            <a:off x="-7771839" y="223299"/>
            <a:ext cx="599038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7318BC-B0D9-459B-BF30-D39C724BA0D1}"/>
              </a:ext>
            </a:extLst>
          </p:cNvPr>
          <p:cNvCxnSpPr>
            <a:cxnSpLocks/>
          </p:cNvCxnSpPr>
          <p:nvPr/>
        </p:nvCxnSpPr>
        <p:spPr>
          <a:xfrm>
            <a:off x="13076903" y="5709699"/>
            <a:ext cx="10178143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87E7493-83C2-43B5-AFA8-003254927CA3}"/>
              </a:ext>
            </a:extLst>
          </p:cNvPr>
          <p:cNvCxnSpPr>
            <a:cxnSpLocks/>
          </p:cNvCxnSpPr>
          <p:nvPr/>
        </p:nvCxnSpPr>
        <p:spPr>
          <a:xfrm flipV="1">
            <a:off x="35594530" y="-4043316"/>
            <a:ext cx="0" cy="361768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C7B37CC-8D03-4A20-8E23-C1AA76477E44}"/>
              </a:ext>
            </a:extLst>
          </p:cNvPr>
          <p:cNvCxnSpPr>
            <a:cxnSpLocks/>
          </p:cNvCxnSpPr>
          <p:nvPr/>
        </p:nvCxnSpPr>
        <p:spPr>
          <a:xfrm flipV="1">
            <a:off x="-10664193" y="223299"/>
            <a:ext cx="272143" cy="652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!!3">
            <a:extLst>
              <a:ext uri="{FF2B5EF4-FFF2-40B4-BE49-F238E27FC236}">
                <a16:creationId xmlns:a16="http://schemas.microsoft.com/office/drawing/2014/main" id="{528F6454-34F5-4739-91E3-7020DDC7FAFE}"/>
              </a:ext>
            </a:extLst>
          </p:cNvPr>
          <p:cNvCxnSpPr>
            <a:cxnSpLocks/>
          </p:cNvCxnSpPr>
          <p:nvPr/>
        </p:nvCxnSpPr>
        <p:spPr>
          <a:xfrm>
            <a:off x="870857" y="-4717004"/>
            <a:ext cx="0" cy="42913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!!4">
            <a:extLst>
              <a:ext uri="{FF2B5EF4-FFF2-40B4-BE49-F238E27FC236}">
                <a16:creationId xmlns:a16="http://schemas.microsoft.com/office/drawing/2014/main" id="{EE3EFC27-A6B3-4825-AD93-ADF23A478318}"/>
              </a:ext>
            </a:extLst>
          </p:cNvPr>
          <p:cNvCxnSpPr>
            <a:cxnSpLocks/>
          </p:cNvCxnSpPr>
          <p:nvPr/>
        </p:nvCxnSpPr>
        <p:spPr>
          <a:xfrm flipV="1">
            <a:off x="11321143" y="7067521"/>
            <a:ext cx="0" cy="361768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51F50B2-6B8A-4147-BE09-9BC4AEE0E8F7}"/>
              </a:ext>
            </a:extLst>
          </p:cNvPr>
          <p:cNvSpPr/>
          <p:nvPr/>
        </p:nvSpPr>
        <p:spPr>
          <a:xfrm>
            <a:off x="634982" y="1228865"/>
            <a:ext cx="2652610" cy="2679587"/>
          </a:xfrm>
          <a:custGeom>
            <a:avLst/>
            <a:gdLst>
              <a:gd name="connsiteX0" fmla="*/ 0 w 2652610"/>
              <a:gd name="connsiteY0" fmla="*/ 265261 h 2679587"/>
              <a:gd name="connsiteX1" fmla="*/ 265261 w 2652610"/>
              <a:gd name="connsiteY1" fmla="*/ 0 h 2679587"/>
              <a:gd name="connsiteX2" fmla="*/ 2387349 w 2652610"/>
              <a:gd name="connsiteY2" fmla="*/ 0 h 2679587"/>
              <a:gd name="connsiteX3" fmla="*/ 2652610 w 2652610"/>
              <a:gd name="connsiteY3" fmla="*/ 265261 h 2679587"/>
              <a:gd name="connsiteX4" fmla="*/ 2652610 w 2652610"/>
              <a:gd name="connsiteY4" fmla="*/ 2414326 h 2679587"/>
              <a:gd name="connsiteX5" fmla="*/ 2387349 w 2652610"/>
              <a:gd name="connsiteY5" fmla="*/ 2679587 h 2679587"/>
              <a:gd name="connsiteX6" fmla="*/ 265261 w 2652610"/>
              <a:gd name="connsiteY6" fmla="*/ 2679587 h 2679587"/>
              <a:gd name="connsiteX7" fmla="*/ 0 w 2652610"/>
              <a:gd name="connsiteY7" fmla="*/ 2414326 h 2679587"/>
              <a:gd name="connsiteX8" fmla="*/ 0 w 2652610"/>
              <a:gd name="connsiteY8" fmla="*/ 265261 h 267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2610" h="2679587">
                <a:moveTo>
                  <a:pt x="0" y="265261"/>
                </a:moveTo>
                <a:cubicBezTo>
                  <a:pt x="0" y="118761"/>
                  <a:pt x="118761" y="0"/>
                  <a:pt x="265261" y="0"/>
                </a:cubicBezTo>
                <a:lnTo>
                  <a:pt x="2387349" y="0"/>
                </a:lnTo>
                <a:cubicBezTo>
                  <a:pt x="2533849" y="0"/>
                  <a:pt x="2652610" y="118761"/>
                  <a:pt x="2652610" y="265261"/>
                </a:cubicBezTo>
                <a:lnTo>
                  <a:pt x="2652610" y="2414326"/>
                </a:lnTo>
                <a:cubicBezTo>
                  <a:pt x="2652610" y="2560826"/>
                  <a:pt x="2533849" y="2679587"/>
                  <a:pt x="2387349" y="2679587"/>
                </a:cubicBezTo>
                <a:lnTo>
                  <a:pt x="265261" y="2679587"/>
                </a:lnTo>
                <a:cubicBezTo>
                  <a:pt x="118761" y="2679587"/>
                  <a:pt x="0" y="2560826"/>
                  <a:pt x="0" y="2414326"/>
                </a:cubicBezTo>
                <a:lnTo>
                  <a:pt x="0" y="26526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8182" tIns="188182" rIns="188182" bIns="188182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Nai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đắp</a:t>
            </a:r>
            <a:r>
              <a:rPr lang="en-US" sz="2900" b="1" kern="12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endParaRPr lang="en-US" sz="2900" b="1" kern="1200" dirty="0">
              <a:solidFill>
                <a:schemeClr val="bg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0F8D090-AEB2-459F-9B6B-544C1D10011F}"/>
              </a:ext>
            </a:extLst>
          </p:cNvPr>
          <p:cNvSpPr/>
          <p:nvPr/>
        </p:nvSpPr>
        <p:spPr>
          <a:xfrm>
            <a:off x="3477276" y="2261174"/>
            <a:ext cx="829680" cy="663728"/>
          </a:xfrm>
          <a:custGeom>
            <a:avLst/>
            <a:gdLst>
              <a:gd name="connsiteX0" fmla="*/ 0 w 829680"/>
              <a:gd name="connsiteY0" fmla="*/ 132746 h 663728"/>
              <a:gd name="connsiteX1" fmla="*/ 497816 w 829680"/>
              <a:gd name="connsiteY1" fmla="*/ 132746 h 663728"/>
              <a:gd name="connsiteX2" fmla="*/ 497816 w 829680"/>
              <a:gd name="connsiteY2" fmla="*/ 0 h 663728"/>
              <a:gd name="connsiteX3" fmla="*/ 829680 w 829680"/>
              <a:gd name="connsiteY3" fmla="*/ 331864 h 663728"/>
              <a:gd name="connsiteX4" fmla="*/ 497816 w 829680"/>
              <a:gd name="connsiteY4" fmla="*/ 663728 h 663728"/>
              <a:gd name="connsiteX5" fmla="*/ 497816 w 829680"/>
              <a:gd name="connsiteY5" fmla="*/ 530982 h 663728"/>
              <a:gd name="connsiteX6" fmla="*/ 0 w 829680"/>
              <a:gd name="connsiteY6" fmla="*/ 530982 h 663728"/>
              <a:gd name="connsiteX7" fmla="*/ 0 w 829680"/>
              <a:gd name="connsiteY7" fmla="*/ 132746 h 6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9680" h="663728">
                <a:moveTo>
                  <a:pt x="0" y="132746"/>
                </a:moveTo>
                <a:lnTo>
                  <a:pt x="497816" y="132746"/>
                </a:lnTo>
                <a:lnTo>
                  <a:pt x="497816" y="0"/>
                </a:lnTo>
                <a:lnTo>
                  <a:pt x="829680" y="331864"/>
                </a:lnTo>
                <a:lnTo>
                  <a:pt x="497816" y="663728"/>
                </a:lnTo>
                <a:lnTo>
                  <a:pt x="497816" y="530982"/>
                </a:lnTo>
                <a:lnTo>
                  <a:pt x="0" y="530982"/>
                </a:lnTo>
                <a:lnTo>
                  <a:pt x="0" y="13274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57150"/>
          <a:effectLst/>
          <a:scene3d>
            <a:camera prst="orthographicFront"/>
            <a:lightRig rig="chilly" dir="t"/>
          </a:scene3d>
          <a:sp3d z="-700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4">
              <a:shade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32746" rIns="199118" bIns="132746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>
              <a:ln w="76200">
                <a:solidFill>
                  <a:schemeClr val="tx1"/>
                </a:solidFill>
                <a:prstDash val="lgDash"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BD77DA3-837C-4449-A860-4E77C8815DEA}"/>
              </a:ext>
            </a:extLst>
          </p:cNvPr>
          <p:cNvSpPr/>
          <p:nvPr/>
        </p:nvSpPr>
        <p:spPr>
          <a:xfrm>
            <a:off x="4358122" y="1283920"/>
            <a:ext cx="2676322" cy="2569478"/>
          </a:xfrm>
          <a:custGeom>
            <a:avLst/>
            <a:gdLst>
              <a:gd name="connsiteX0" fmla="*/ 0 w 2676322"/>
              <a:gd name="connsiteY0" fmla="*/ 256948 h 2569478"/>
              <a:gd name="connsiteX1" fmla="*/ 256948 w 2676322"/>
              <a:gd name="connsiteY1" fmla="*/ 0 h 2569478"/>
              <a:gd name="connsiteX2" fmla="*/ 2419374 w 2676322"/>
              <a:gd name="connsiteY2" fmla="*/ 0 h 2569478"/>
              <a:gd name="connsiteX3" fmla="*/ 2676322 w 2676322"/>
              <a:gd name="connsiteY3" fmla="*/ 256948 h 2569478"/>
              <a:gd name="connsiteX4" fmla="*/ 2676322 w 2676322"/>
              <a:gd name="connsiteY4" fmla="*/ 2312530 h 2569478"/>
              <a:gd name="connsiteX5" fmla="*/ 2419374 w 2676322"/>
              <a:gd name="connsiteY5" fmla="*/ 2569478 h 2569478"/>
              <a:gd name="connsiteX6" fmla="*/ 256948 w 2676322"/>
              <a:gd name="connsiteY6" fmla="*/ 2569478 h 2569478"/>
              <a:gd name="connsiteX7" fmla="*/ 0 w 2676322"/>
              <a:gd name="connsiteY7" fmla="*/ 2312530 h 2569478"/>
              <a:gd name="connsiteX8" fmla="*/ 0 w 2676322"/>
              <a:gd name="connsiteY8" fmla="*/ 256948 h 256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322" h="2569478">
                <a:moveTo>
                  <a:pt x="0" y="256948"/>
                </a:moveTo>
                <a:cubicBezTo>
                  <a:pt x="0" y="115040"/>
                  <a:pt x="115040" y="0"/>
                  <a:pt x="256948" y="0"/>
                </a:cubicBezTo>
                <a:lnTo>
                  <a:pt x="2419374" y="0"/>
                </a:lnTo>
                <a:cubicBezTo>
                  <a:pt x="2561282" y="0"/>
                  <a:pt x="2676322" y="115040"/>
                  <a:pt x="2676322" y="256948"/>
                </a:cubicBezTo>
                <a:lnTo>
                  <a:pt x="2676322" y="2312530"/>
                </a:lnTo>
                <a:cubicBezTo>
                  <a:pt x="2676322" y="2454438"/>
                  <a:pt x="2561282" y="2569478"/>
                  <a:pt x="2419374" y="2569478"/>
                </a:cubicBezTo>
                <a:lnTo>
                  <a:pt x="256948" y="2569478"/>
                </a:lnTo>
                <a:cubicBezTo>
                  <a:pt x="115040" y="2569478"/>
                  <a:pt x="0" y="2454438"/>
                  <a:pt x="0" y="2312530"/>
                </a:cubicBezTo>
                <a:lnTo>
                  <a:pt x="0" y="25694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150828"/>
              <a:satOff val="1155"/>
              <a:lumOff val="17245"/>
              <a:alphaOff val="0"/>
            </a:schemeClr>
          </a:fillRef>
          <a:effectRef idx="0">
            <a:schemeClr val="accent4">
              <a:shade val="50000"/>
              <a:hueOff val="-150828"/>
              <a:satOff val="1155"/>
              <a:lumOff val="172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5747" tIns="185747" rIns="185747" bIns="18574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29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endParaRPr lang="en-US" sz="29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9C53C33-D334-43F7-A470-668B14D12796}"/>
              </a:ext>
            </a:extLst>
          </p:cNvPr>
          <p:cNvSpPr/>
          <p:nvPr/>
        </p:nvSpPr>
        <p:spPr>
          <a:xfrm>
            <a:off x="7269961" y="2236795"/>
            <a:ext cx="567380" cy="663728"/>
          </a:xfrm>
          <a:custGeom>
            <a:avLst/>
            <a:gdLst>
              <a:gd name="connsiteX0" fmla="*/ 0 w 567380"/>
              <a:gd name="connsiteY0" fmla="*/ 132746 h 663728"/>
              <a:gd name="connsiteX1" fmla="*/ 283690 w 567380"/>
              <a:gd name="connsiteY1" fmla="*/ 132746 h 663728"/>
              <a:gd name="connsiteX2" fmla="*/ 283690 w 567380"/>
              <a:gd name="connsiteY2" fmla="*/ 0 h 663728"/>
              <a:gd name="connsiteX3" fmla="*/ 567380 w 567380"/>
              <a:gd name="connsiteY3" fmla="*/ 331864 h 663728"/>
              <a:gd name="connsiteX4" fmla="*/ 283690 w 567380"/>
              <a:gd name="connsiteY4" fmla="*/ 663728 h 663728"/>
              <a:gd name="connsiteX5" fmla="*/ 283690 w 567380"/>
              <a:gd name="connsiteY5" fmla="*/ 530982 h 663728"/>
              <a:gd name="connsiteX6" fmla="*/ 0 w 567380"/>
              <a:gd name="connsiteY6" fmla="*/ 530982 h 663728"/>
              <a:gd name="connsiteX7" fmla="*/ 0 w 567380"/>
              <a:gd name="connsiteY7" fmla="*/ 132746 h 6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7380" h="663728">
                <a:moveTo>
                  <a:pt x="0" y="132746"/>
                </a:moveTo>
                <a:lnTo>
                  <a:pt x="283690" y="132746"/>
                </a:lnTo>
                <a:lnTo>
                  <a:pt x="283690" y="0"/>
                </a:lnTo>
                <a:lnTo>
                  <a:pt x="567380" y="331864"/>
                </a:lnTo>
                <a:lnTo>
                  <a:pt x="283690" y="663728"/>
                </a:lnTo>
                <a:lnTo>
                  <a:pt x="283690" y="530982"/>
                </a:lnTo>
                <a:lnTo>
                  <a:pt x="0" y="530982"/>
                </a:lnTo>
                <a:lnTo>
                  <a:pt x="0" y="13274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57150"/>
          <a:effectLst/>
          <a:scene3d>
            <a:camera prst="orthographicFront"/>
            <a:lightRig rig="chilly" dir="t"/>
          </a:scene3d>
          <a:sp3d z="-700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4">
              <a:shade val="90000"/>
              <a:hueOff val="-193050"/>
              <a:satOff val="-1208"/>
              <a:lumOff val="16186"/>
              <a:alphaOff val="0"/>
            </a:schemeClr>
          </a:lnRef>
          <a:fillRef idx="1">
            <a:schemeClr val="accent4">
              <a:shade val="90000"/>
              <a:hueOff val="-193050"/>
              <a:satOff val="-1208"/>
              <a:lumOff val="16186"/>
              <a:alphaOff val="0"/>
            </a:schemeClr>
          </a:fillRef>
          <a:effectRef idx="0">
            <a:schemeClr val="accent4">
              <a:shade val="90000"/>
              <a:hueOff val="-193050"/>
              <a:satOff val="-1208"/>
              <a:lumOff val="161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32746" rIns="170214" bIns="132746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62044DDA-7B67-4CA5-903D-19906F7D4E3F}"/>
              </a:ext>
            </a:extLst>
          </p:cNvPr>
          <p:cNvSpPr/>
          <p:nvPr/>
        </p:nvSpPr>
        <p:spPr>
          <a:xfrm>
            <a:off x="8104974" y="1479481"/>
            <a:ext cx="3194217" cy="2178355"/>
          </a:xfrm>
          <a:custGeom>
            <a:avLst/>
            <a:gdLst>
              <a:gd name="connsiteX0" fmla="*/ 0 w 3194217"/>
              <a:gd name="connsiteY0" fmla="*/ 217836 h 2178355"/>
              <a:gd name="connsiteX1" fmla="*/ 217836 w 3194217"/>
              <a:gd name="connsiteY1" fmla="*/ 0 h 2178355"/>
              <a:gd name="connsiteX2" fmla="*/ 2976382 w 3194217"/>
              <a:gd name="connsiteY2" fmla="*/ 0 h 2178355"/>
              <a:gd name="connsiteX3" fmla="*/ 3194218 w 3194217"/>
              <a:gd name="connsiteY3" fmla="*/ 217836 h 2178355"/>
              <a:gd name="connsiteX4" fmla="*/ 3194217 w 3194217"/>
              <a:gd name="connsiteY4" fmla="*/ 1960520 h 2178355"/>
              <a:gd name="connsiteX5" fmla="*/ 2976381 w 3194217"/>
              <a:gd name="connsiteY5" fmla="*/ 2178356 h 2178355"/>
              <a:gd name="connsiteX6" fmla="*/ 217836 w 3194217"/>
              <a:gd name="connsiteY6" fmla="*/ 2178355 h 2178355"/>
              <a:gd name="connsiteX7" fmla="*/ 0 w 3194217"/>
              <a:gd name="connsiteY7" fmla="*/ 1960519 h 2178355"/>
              <a:gd name="connsiteX8" fmla="*/ 0 w 3194217"/>
              <a:gd name="connsiteY8" fmla="*/ 217836 h 2178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4217" h="2178355">
                <a:moveTo>
                  <a:pt x="0" y="217836"/>
                </a:moveTo>
                <a:cubicBezTo>
                  <a:pt x="0" y="97528"/>
                  <a:pt x="97528" y="0"/>
                  <a:pt x="217836" y="0"/>
                </a:cubicBezTo>
                <a:lnTo>
                  <a:pt x="2976382" y="0"/>
                </a:lnTo>
                <a:cubicBezTo>
                  <a:pt x="3096690" y="0"/>
                  <a:pt x="3194218" y="97528"/>
                  <a:pt x="3194218" y="217836"/>
                </a:cubicBezTo>
                <a:cubicBezTo>
                  <a:pt x="3194218" y="798731"/>
                  <a:pt x="3194217" y="1379625"/>
                  <a:pt x="3194217" y="1960520"/>
                </a:cubicBezTo>
                <a:cubicBezTo>
                  <a:pt x="3194217" y="2080828"/>
                  <a:pt x="3096689" y="2178356"/>
                  <a:pt x="2976381" y="2178356"/>
                </a:cubicBezTo>
                <a:lnTo>
                  <a:pt x="217836" y="2178355"/>
                </a:lnTo>
                <a:cubicBezTo>
                  <a:pt x="97528" y="2178355"/>
                  <a:pt x="0" y="2080827"/>
                  <a:pt x="0" y="1960519"/>
                </a:cubicBezTo>
                <a:lnTo>
                  <a:pt x="0" y="21783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301656"/>
              <a:satOff val="2310"/>
              <a:lumOff val="34490"/>
              <a:alphaOff val="0"/>
            </a:schemeClr>
          </a:fillRef>
          <a:effectRef idx="0">
            <a:schemeClr val="accent4">
              <a:shade val="50000"/>
              <a:hueOff val="-301656"/>
              <a:satOff val="2310"/>
              <a:lumOff val="3449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4292" tIns="174292" rIns="174292" bIns="174292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trũng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ngập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endParaRPr lang="en-US" sz="2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3BD8716-AA27-49AC-8719-70C96086B731}"/>
              </a:ext>
            </a:extLst>
          </p:cNvPr>
          <p:cNvSpPr/>
          <p:nvPr/>
        </p:nvSpPr>
        <p:spPr>
          <a:xfrm>
            <a:off x="9505595" y="3853398"/>
            <a:ext cx="826345" cy="1051926"/>
          </a:xfrm>
          <a:custGeom>
            <a:avLst/>
            <a:gdLst>
              <a:gd name="connsiteX0" fmla="*/ 0 w 702477"/>
              <a:gd name="connsiteY0" fmla="*/ 132746 h 663728"/>
              <a:gd name="connsiteX1" fmla="*/ 370613 w 702477"/>
              <a:gd name="connsiteY1" fmla="*/ 132746 h 663728"/>
              <a:gd name="connsiteX2" fmla="*/ 370613 w 702477"/>
              <a:gd name="connsiteY2" fmla="*/ 0 h 663728"/>
              <a:gd name="connsiteX3" fmla="*/ 702477 w 702477"/>
              <a:gd name="connsiteY3" fmla="*/ 331864 h 663728"/>
              <a:gd name="connsiteX4" fmla="*/ 370613 w 702477"/>
              <a:gd name="connsiteY4" fmla="*/ 663728 h 663728"/>
              <a:gd name="connsiteX5" fmla="*/ 370613 w 702477"/>
              <a:gd name="connsiteY5" fmla="*/ 530982 h 663728"/>
              <a:gd name="connsiteX6" fmla="*/ 0 w 702477"/>
              <a:gd name="connsiteY6" fmla="*/ 530982 h 663728"/>
              <a:gd name="connsiteX7" fmla="*/ 0 w 702477"/>
              <a:gd name="connsiteY7" fmla="*/ 132746 h 6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2477" h="663728">
                <a:moveTo>
                  <a:pt x="561981" y="0"/>
                </a:moveTo>
                <a:lnTo>
                  <a:pt x="561981" y="350170"/>
                </a:lnTo>
                <a:lnTo>
                  <a:pt x="702476" y="350170"/>
                </a:lnTo>
                <a:lnTo>
                  <a:pt x="351239" y="663728"/>
                </a:lnTo>
                <a:lnTo>
                  <a:pt x="1" y="350170"/>
                </a:lnTo>
                <a:lnTo>
                  <a:pt x="140496" y="350170"/>
                </a:lnTo>
                <a:lnTo>
                  <a:pt x="140496" y="0"/>
                </a:lnTo>
                <a:lnTo>
                  <a:pt x="561981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57150"/>
          <a:effectLst/>
          <a:scene3d>
            <a:camera prst="orthographicFront"/>
            <a:lightRig rig="chilly" dir="t"/>
          </a:scene3d>
          <a:sp3d z="-700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4">
              <a:shade val="90000"/>
              <a:hueOff val="-386100"/>
              <a:satOff val="-2417"/>
              <a:lumOff val="32373"/>
              <a:alphaOff val="0"/>
            </a:schemeClr>
          </a:lnRef>
          <a:fillRef idx="1">
            <a:schemeClr val="accent4">
              <a:shade val="90000"/>
              <a:hueOff val="-386100"/>
              <a:satOff val="-2417"/>
              <a:lumOff val="32373"/>
              <a:alphaOff val="0"/>
            </a:schemeClr>
          </a:fillRef>
          <a:effectRef idx="0">
            <a:schemeClr val="accent4">
              <a:shade val="90000"/>
              <a:hueOff val="-386100"/>
              <a:satOff val="-2417"/>
              <a:lumOff val="3237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2746" tIns="1" rIns="132746" bIns="199117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0283307-957C-41E1-9374-1BF769A03C8B}"/>
              </a:ext>
            </a:extLst>
          </p:cNvPr>
          <p:cNvSpPr/>
          <p:nvPr/>
        </p:nvSpPr>
        <p:spPr>
          <a:xfrm>
            <a:off x="8622869" y="4978982"/>
            <a:ext cx="2676322" cy="1605793"/>
          </a:xfrm>
          <a:custGeom>
            <a:avLst/>
            <a:gdLst>
              <a:gd name="connsiteX0" fmla="*/ 0 w 2676322"/>
              <a:gd name="connsiteY0" fmla="*/ 160579 h 1605793"/>
              <a:gd name="connsiteX1" fmla="*/ 160579 w 2676322"/>
              <a:gd name="connsiteY1" fmla="*/ 0 h 1605793"/>
              <a:gd name="connsiteX2" fmla="*/ 2515743 w 2676322"/>
              <a:gd name="connsiteY2" fmla="*/ 0 h 1605793"/>
              <a:gd name="connsiteX3" fmla="*/ 2676322 w 2676322"/>
              <a:gd name="connsiteY3" fmla="*/ 160579 h 1605793"/>
              <a:gd name="connsiteX4" fmla="*/ 2676322 w 2676322"/>
              <a:gd name="connsiteY4" fmla="*/ 1445214 h 1605793"/>
              <a:gd name="connsiteX5" fmla="*/ 2515743 w 2676322"/>
              <a:gd name="connsiteY5" fmla="*/ 1605793 h 1605793"/>
              <a:gd name="connsiteX6" fmla="*/ 160579 w 2676322"/>
              <a:gd name="connsiteY6" fmla="*/ 1605793 h 1605793"/>
              <a:gd name="connsiteX7" fmla="*/ 0 w 2676322"/>
              <a:gd name="connsiteY7" fmla="*/ 1445214 h 1605793"/>
              <a:gd name="connsiteX8" fmla="*/ 0 w 2676322"/>
              <a:gd name="connsiteY8" fmla="*/ 160579 h 160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322" h="1605793">
                <a:moveTo>
                  <a:pt x="0" y="160579"/>
                </a:moveTo>
                <a:cubicBezTo>
                  <a:pt x="0" y="71894"/>
                  <a:pt x="71894" y="0"/>
                  <a:pt x="160579" y="0"/>
                </a:cubicBezTo>
                <a:lnTo>
                  <a:pt x="2515743" y="0"/>
                </a:lnTo>
                <a:cubicBezTo>
                  <a:pt x="2604428" y="0"/>
                  <a:pt x="2676322" y="71894"/>
                  <a:pt x="2676322" y="160579"/>
                </a:cubicBezTo>
                <a:lnTo>
                  <a:pt x="2676322" y="1445214"/>
                </a:lnTo>
                <a:cubicBezTo>
                  <a:pt x="2676322" y="1533899"/>
                  <a:pt x="2604428" y="1605793"/>
                  <a:pt x="2515743" y="1605793"/>
                </a:cubicBezTo>
                <a:lnTo>
                  <a:pt x="160579" y="1605793"/>
                </a:lnTo>
                <a:cubicBezTo>
                  <a:pt x="71894" y="1605793"/>
                  <a:pt x="0" y="1533899"/>
                  <a:pt x="0" y="1445214"/>
                </a:cubicBezTo>
                <a:lnTo>
                  <a:pt x="0" y="160579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301656"/>
              <a:satOff val="2310"/>
              <a:lumOff val="34490"/>
              <a:alphaOff val="0"/>
            </a:schemeClr>
          </a:fillRef>
          <a:effectRef idx="0">
            <a:schemeClr val="accent4">
              <a:shade val="50000"/>
              <a:hueOff val="-301656"/>
              <a:satOff val="2310"/>
              <a:lumOff val="3449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522" tIns="157522" rIns="157522" bIns="157522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mỡ</a:t>
            </a:r>
            <a:endParaRPr lang="en-US" sz="2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2D8F32B-9148-4CF9-A069-110D0154AA7F}"/>
              </a:ext>
            </a:extLst>
          </p:cNvPr>
          <p:cNvSpPr/>
          <p:nvPr/>
        </p:nvSpPr>
        <p:spPr>
          <a:xfrm rot="52804">
            <a:off x="6678221" y="5413673"/>
            <a:ext cx="1834119" cy="663729"/>
          </a:xfrm>
          <a:custGeom>
            <a:avLst/>
            <a:gdLst>
              <a:gd name="connsiteX0" fmla="*/ 0 w 1834119"/>
              <a:gd name="connsiteY0" fmla="*/ 132746 h 663728"/>
              <a:gd name="connsiteX1" fmla="*/ 1502255 w 1834119"/>
              <a:gd name="connsiteY1" fmla="*/ 132746 h 663728"/>
              <a:gd name="connsiteX2" fmla="*/ 1502255 w 1834119"/>
              <a:gd name="connsiteY2" fmla="*/ 0 h 663728"/>
              <a:gd name="connsiteX3" fmla="*/ 1834119 w 1834119"/>
              <a:gd name="connsiteY3" fmla="*/ 331864 h 663728"/>
              <a:gd name="connsiteX4" fmla="*/ 1502255 w 1834119"/>
              <a:gd name="connsiteY4" fmla="*/ 663728 h 663728"/>
              <a:gd name="connsiteX5" fmla="*/ 1502255 w 1834119"/>
              <a:gd name="connsiteY5" fmla="*/ 530982 h 663728"/>
              <a:gd name="connsiteX6" fmla="*/ 0 w 1834119"/>
              <a:gd name="connsiteY6" fmla="*/ 530982 h 663728"/>
              <a:gd name="connsiteX7" fmla="*/ 0 w 1834119"/>
              <a:gd name="connsiteY7" fmla="*/ 132746 h 66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4119" h="663728">
                <a:moveTo>
                  <a:pt x="1834119" y="530981"/>
                </a:moveTo>
                <a:lnTo>
                  <a:pt x="331864" y="530981"/>
                </a:lnTo>
                <a:lnTo>
                  <a:pt x="331864" y="663727"/>
                </a:lnTo>
                <a:lnTo>
                  <a:pt x="0" y="331864"/>
                </a:lnTo>
                <a:lnTo>
                  <a:pt x="331864" y="1"/>
                </a:lnTo>
                <a:lnTo>
                  <a:pt x="331864" y="132747"/>
                </a:lnTo>
                <a:lnTo>
                  <a:pt x="1834119" y="132747"/>
                </a:lnTo>
                <a:lnTo>
                  <a:pt x="1834119" y="53098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57150"/>
          <a:effectLst/>
          <a:scene3d>
            <a:camera prst="orthographicFront"/>
            <a:lightRig rig="chilly" dir="t"/>
          </a:scene3d>
          <a:sp3d z="-700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4">
              <a:shade val="90000"/>
              <a:hueOff val="-193050"/>
              <a:satOff val="-1208"/>
              <a:lumOff val="16186"/>
              <a:alphaOff val="0"/>
            </a:schemeClr>
          </a:lnRef>
          <a:fillRef idx="1">
            <a:schemeClr val="accent4">
              <a:shade val="90000"/>
              <a:hueOff val="-193050"/>
              <a:satOff val="-1208"/>
              <a:lumOff val="16186"/>
              <a:alphaOff val="0"/>
            </a:schemeClr>
          </a:fillRef>
          <a:effectRef idx="0">
            <a:schemeClr val="accent4">
              <a:shade val="90000"/>
              <a:hueOff val="-193050"/>
              <a:satOff val="-1208"/>
              <a:lumOff val="161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117" tIns="132746" rIns="0" bIns="132746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E951CDC-F41C-454B-A7E0-CAC674532891}"/>
              </a:ext>
            </a:extLst>
          </p:cNvPr>
          <p:cNvSpPr/>
          <p:nvPr/>
        </p:nvSpPr>
        <p:spPr>
          <a:xfrm>
            <a:off x="3827809" y="4905324"/>
            <a:ext cx="2676322" cy="1605793"/>
          </a:xfrm>
          <a:custGeom>
            <a:avLst/>
            <a:gdLst>
              <a:gd name="connsiteX0" fmla="*/ 0 w 2676322"/>
              <a:gd name="connsiteY0" fmla="*/ 160579 h 1605793"/>
              <a:gd name="connsiteX1" fmla="*/ 160579 w 2676322"/>
              <a:gd name="connsiteY1" fmla="*/ 0 h 1605793"/>
              <a:gd name="connsiteX2" fmla="*/ 2515743 w 2676322"/>
              <a:gd name="connsiteY2" fmla="*/ 0 h 1605793"/>
              <a:gd name="connsiteX3" fmla="*/ 2676322 w 2676322"/>
              <a:gd name="connsiteY3" fmla="*/ 160579 h 1605793"/>
              <a:gd name="connsiteX4" fmla="*/ 2676322 w 2676322"/>
              <a:gd name="connsiteY4" fmla="*/ 1445214 h 1605793"/>
              <a:gd name="connsiteX5" fmla="*/ 2515743 w 2676322"/>
              <a:gd name="connsiteY5" fmla="*/ 1605793 h 1605793"/>
              <a:gd name="connsiteX6" fmla="*/ 160579 w 2676322"/>
              <a:gd name="connsiteY6" fmla="*/ 1605793 h 1605793"/>
              <a:gd name="connsiteX7" fmla="*/ 0 w 2676322"/>
              <a:gd name="connsiteY7" fmla="*/ 1445214 h 1605793"/>
              <a:gd name="connsiteX8" fmla="*/ 0 w 2676322"/>
              <a:gd name="connsiteY8" fmla="*/ 160579 h 160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322" h="1605793">
                <a:moveTo>
                  <a:pt x="0" y="160579"/>
                </a:moveTo>
                <a:cubicBezTo>
                  <a:pt x="0" y="71894"/>
                  <a:pt x="71894" y="0"/>
                  <a:pt x="160579" y="0"/>
                </a:cubicBezTo>
                <a:lnTo>
                  <a:pt x="2515743" y="0"/>
                </a:lnTo>
                <a:cubicBezTo>
                  <a:pt x="2604428" y="0"/>
                  <a:pt x="2676322" y="71894"/>
                  <a:pt x="2676322" y="160579"/>
                </a:cubicBezTo>
                <a:lnTo>
                  <a:pt x="2676322" y="1445214"/>
                </a:lnTo>
                <a:cubicBezTo>
                  <a:pt x="2676322" y="1533899"/>
                  <a:pt x="2604428" y="1605793"/>
                  <a:pt x="2515743" y="1605793"/>
                </a:cubicBezTo>
                <a:lnTo>
                  <a:pt x="160579" y="1605793"/>
                </a:lnTo>
                <a:cubicBezTo>
                  <a:pt x="71894" y="1605793"/>
                  <a:pt x="0" y="1533899"/>
                  <a:pt x="0" y="1445214"/>
                </a:cubicBezTo>
                <a:lnTo>
                  <a:pt x="0" y="16057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50000"/>
              <a:hueOff val="-150828"/>
              <a:satOff val="1155"/>
              <a:lumOff val="17245"/>
              <a:alphaOff val="0"/>
            </a:schemeClr>
          </a:fillRef>
          <a:effectRef idx="0">
            <a:schemeClr val="accent4">
              <a:shade val="50000"/>
              <a:hueOff val="-150828"/>
              <a:satOff val="1155"/>
              <a:lumOff val="172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522" tIns="157522" rIns="157522" bIns="157522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mặn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phèn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cải</a:t>
            </a:r>
            <a:r>
              <a:rPr lang="en-US" sz="29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C8CB1165-8A35-49C3-9593-F21EB73B87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 flipH="1">
            <a:off x="12657" y="3429000"/>
            <a:ext cx="2275235" cy="342673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58DDDF20-1C17-4AD1-831B-246E63C0071D}"/>
              </a:ext>
            </a:extLst>
          </p:cNvPr>
          <p:cNvSpPr txBox="1"/>
          <p:nvPr/>
        </p:nvSpPr>
        <p:spPr>
          <a:xfrm>
            <a:off x="10446899" y="4151144"/>
            <a:ext cx="3481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Diệu Hiền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SVN-Sevillana" panose="02000500000000020002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DE1DAE-B616-4533-AF19-572B8914C3BD}"/>
              </a:ext>
            </a:extLst>
          </p:cNvPr>
          <p:cNvSpPr txBox="1"/>
          <p:nvPr/>
        </p:nvSpPr>
        <p:spPr>
          <a:xfrm>
            <a:off x="1629771" y="4556113"/>
            <a:ext cx="3481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Diệu Hiền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SVN-Sevillana" panose="02000500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452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yellow&#10;&#10;Description automatically generated">
            <a:extLst>
              <a:ext uri="{FF2B5EF4-FFF2-40B4-BE49-F238E27FC236}">
                <a16:creationId xmlns:a16="http://schemas.microsoft.com/office/drawing/2014/main" id="{E273A9A9-EF8D-479C-A3D0-89BF6573F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402CB0-D85C-46BF-A23F-0580162F25CF}"/>
              </a:ext>
            </a:extLst>
          </p:cNvPr>
          <p:cNvSpPr/>
          <p:nvPr/>
        </p:nvSpPr>
        <p:spPr>
          <a:xfrm>
            <a:off x="611186" y="1229359"/>
            <a:ext cx="4571432" cy="5078771"/>
          </a:xfrm>
          <a:prstGeom prst="rect">
            <a:avLst/>
          </a:prstGeom>
          <a:solidFill>
            <a:schemeClr val="accent3">
              <a:lumMod val="60000"/>
              <a:lumOff val="40000"/>
              <a:alpha val="57000"/>
            </a:schemeClr>
          </a:solidFill>
          <a:ln w="38100">
            <a:prstDash val="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D23B0C-4A92-418D-ABFE-42B01EE1D629}"/>
              </a:ext>
            </a:extLst>
          </p:cNvPr>
          <p:cNvCxnSpPr>
            <a:cxnSpLocks/>
          </p:cNvCxnSpPr>
          <p:nvPr/>
        </p:nvCxnSpPr>
        <p:spPr>
          <a:xfrm>
            <a:off x="5798114" y="341800"/>
            <a:ext cx="5990389" cy="0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!!3">
            <a:extLst>
              <a:ext uri="{FF2B5EF4-FFF2-40B4-BE49-F238E27FC236}">
                <a16:creationId xmlns:a16="http://schemas.microsoft.com/office/drawing/2014/main" id="{36C2D758-1AA6-45A2-8979-D132E7C355B6}"/>
              </a:ext>
            </a:extLst>
          </p:cNvPr>
          <p:cNvCxnSpPr>
            <a:cxnSpLocks/>
          </p:cNvCxnSpPr>
          <p:nvPr/>
        </p:nvCxnSpPr>
        <p:spPr>
          <a:xfrm>
            <a:off x="433977" y="320040"/>
            <a:ext cx="0" cy="4291374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938071-BC17-484A-97EF-3564E4E47926}"/>
              </a:ext>
            </a:extLst>
          </p:cNvPr>
          <p:cNvCxnSpPr>
            <a:cxnSpLocks/>
          </p:cNvCxnSpPr>
          <p:nvPr/>
        </p:nvCxnSpPr>
        <p:spPr>
          <a:xfrm>
            <a:off x="1224280" y="6426200"/>
            <a:ext cx="10178143" cy="0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!!4">
            <a:extLst>
              <a:ext uri="{FF2B5EF4-FFF2-40B4-BE49-F238E27FC236}">
                <a16:creationId xmlns:a16="http://schemas.microsoft.com/office/drawing/2014/main" id="{1BD2B01C-4DCA-4E21-8D26-5AC0780D1C40}"/>
              </a:ext>
            </a:extLst>
          </p:cNvPr>
          <p:cNvCxnSpPr>
            <a:cxnSpLocks/>
          </p:cNvCxnSpPr>
          <p:nvPr/>
        </p:nvCxnSpPr>
        <p:spPr>
          <a:xfrm flipV="1">
            <a:off x="11788503" y="647319"/>
            <a:ext cx="0" cy="5473361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EEBF029-7155-4090-8C67-7CE6115A7CCA}"/>
              </a:ext>
            </a:extLst>
          </p:cNvPr>
          <p:cNvCxnSpPr>
            <a:cxnSpLocks/>
          </p:cNvCxnSpPr>
          <p:nvPr/>
        </p:nvCxnSpPr>
        <p:spPr>
          <a:xfrm flipV="1">
            <a:off x="552993" y="335280"/>
            <a:ext cx="272143" cy="6520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99D6306-EF00-4E40-B5E0-B77AF031586B}"/>
              </a:ext>
            </a:extLst>
          </p:cNvPr>
          <p:cNvSpPr txBox="1"/>
          <p:nvPr/>
        </p:nvSpPr>
        <p:spPr>
          <a:xfrm>
            <a:off x="743983" y="487226"/>
            <a:ext cx="427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Quan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sát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lược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91CB529-6B1D-45A5-AD45-B4E11528F83E}"/>
              </a:ext>
            </a:extLst>
          </p:cNvPr>
          <p:cNvSpPr txBox="1"/>
          <p:nvPr/>
        </p:nvSpPr>
        <p:spPr>
          <a:xfrm>
            <a:off x="760390" y="3515670"/>
            <a:ext cx="4493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Tháp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Kiên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Mau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 descr="Page 117">
            <a:extLst>
              <a:ext uri="{FF2B5EF4-FFF2-40B4-BE49-F238E27FC236}">
                <a16:creationId xmlns:a16="http://schemas.microsoft.com/office/drawing/2014/main" id="{D516C454-6E53-4038-A4F4-C4855FBA0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5273" y="431798"/>
            <a:ext cx="6320574" cy="59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90183F-8A6F-46F1-8275-E77654112A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78" y="5274613"/>
            <a:ext cx="2348409" cy="16470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ACFA797-4176-4859-9F7B-D601F208C7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9996"/>
            <a:ext cx="2348409" cy="16470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9A3D265-7BBD-46D7-8947-31B92EE6CB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379" y="5240479"/>
            <a:ext cx="2348409" cy="16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field of wheat under a blue sky&#10;&#10;Description automatically generated with medium confidence">
            <a:extLst>
              <a:ext uri="{FF2B5EF4-FFF2-40B4-BE49-F238E27FC236}">
                <a16:creationId xmlns:a16="http://schemas.microsoft.com/office/drawing/2014/main" id="{8FA9E4CB-6C16-4C0A-B69C-A89AADF4A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FBAC9BBC-527C-4BA2-91D5-BC47971FE3CA}"/>
              </a:ext>
            </a:extLst>
          </p:cNvPr>
          <p:cNvSpPr/>
          <p:nvPr/>
        </p:nvSpPr>
        <p:spPr>
          <a:xfrm>
            <a:off x="2151180" y="109094"/>
            <a:ext cx="9637486" cy="903535"/>
          </a:xfrm>
          <a:prstGeom prst="parallelogram">
            <a:avLst>
              <a:gd name="adj" fmla="val 50000"/>
            </a:avLst>
          </a:prstGeom>
          <a:solidFill>
            <a:srgbClr val="00B05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977687-A1E8-4025-98DF-CFCC092E436A}"/>
              </a:ext>
            </a:extLst>
          </p:cNvPr>
          <p:cNvSpPr/>
          <p:nvPr/>
        </p:nvSpPr>
        <p:spPr>
          <a:xfrm>
            <a:off x="2760922" y="1144816"/>
            <a:ext cx="6893442" cy="5532432"/>
          </a:xfrm>
          <a:prstGeom prst="roundRect">
            <a:avLst>
              <a:gd name="adj" fmla="val 11087"/>
            </a:avLst>
          </a:prstGeom>
          <a:noFill/>
          <a:ln w="19050">
            <a:solidFill>
              <a:schemeClr val="accent1">
                <a:lumMod val="5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905D648-C0E9-4A74-9778-A41C1D69C526}"/>
              </a:ext>
            </a:extLst>
          </p:cNvPr>
          <p:cNvSpPr/>
          <p:nvPr/>
        </p:nvSpPr>
        <p:spPr>
          <a:xfrm>
            <a:off x="1880349" y="311150"/>
            <a:ext cx="9637486" cy="522515"/>
          </a:xfrm>
          <a:prstGeom prst="parallelogram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EC2C7858-333F-44AD-92D9-1555606276D8}"/>
              </a:ext>
            </a:extLst>
          </p:cNvPr>
          <p:cNvSpPr/>
          <p:nvPr/>
        </p:nvSpPr>
        <p:spPr>
          <a:xfrm>
            <a:off x="136047" y="640528"/>
            <a:ext cx="1473471" cy="522515"/>
          </a:xfrm>
          <a:prstGeom prst="parallelogram">
            <a:avLst>
              <a:gd name="adj" fmla="val 50000"/>
            </a:avLst>
          </a:prstGeom>
          <a:solidFill>
            <a:srgbClr val="FFFF0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622DDBFA-DAE6-4ABC-94AF-270083812D44}"/>
              </a:ext>
            </a:extLst>
          </p:cNvPr>
          <p:cNvSpPr/>
          <p:nvPr/>
        </p:nvSpPr>
        <p:spPr>
          <a:xfrm>
            <a:off x="-903204" y="552989"/>
            <a:ext cx="2334350" cy="522515"/>
          </a:xfrm>
          <a:prstGeom prst="parallelogram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ABB8FC-2FE7-46C6-AE02-5C48E0A94890}"/>
              </a:ext>
            </a:extLst>
          </p:cNvPr>
          <p:cNvSpPr txBox="1"/>
          <p:nvPr/>
        </p:nvSpPr>
        <p:spPr>
          <a:xfrm>
            <a:off x="5806631" y="243006"/>
            <a:ext cx="5711204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r"/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Các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đồng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bằng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VN-SAF" panose="02040603050506020204" pitchFamily="18" charset="0"/>
              </a:rPr>
              <a:t>lớn</a:t>
            </a:r>
            <a:endParaRPr lang="vi-VN" sz="3200" dirty="0">
              <a:solidFill>
                <a:schemeClr val="accent2">
                  <a:lumMod val="60000"/>
                  <a:lumOff val="4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3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3B1983A6-8266-45FD-A385-4F7F86199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53" b="92320" l="10000" r="90784">
                        <a14:foregroundMark x1="47255" y1="7353" x2="47255" y2="7353"/>
                        <a14:foregroundMark x1="67059" y1="84314" x2="67059" y2="84314"/>
                        <a14:foregroundMark x1="70588" y1="76961" x2="72549" y2="76961"/>
                        <a14:foregroundMark x1="81569" y1="78595" x2="81569" y2="78595"/>
                        <a14:foregroundMark x1="82941" y1="76307" x2="82941" y2="76307"/>
                        <a14:foregroundMark x1="90980" y1="65523" x2="90980" y2="65523"/>
                        <a14:foregroundMark x1="90980" y1="62582" x2="90980" y2="62582"/>
                        <a14:foregroundMark x1="51373" y1="89379" x2="51373" y2="89379"/>
                        <a14:foregroundMark x1="45882" y1="52941" x2="52157" y2="60294"/>
                        <a14:foregroundMark x1="52745" y1="54085" x2="50784" y2="62582"/>
                        <a14:foregroundMark x1="45882" y1="92320" x2="45882" y2="92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26" y="3785100"/>
            <a:ext cx="2820042" cy="3384050"/>
          </a:xfrm>
          <a:prstGeom prst="rect">
            <a:avLst/>
          </a:prstGeom>
        </p:spPr>
      </p:pic>
      <p:pic>
        <p:nvPicPr>
          <p:cNvPr id="29" name="Picture 3" descr="Page 117">
            <a:extLst>
              <a:ext uri="{FF2B5EF4-FFF2-40B4-BE49-F238E27FC236}">
                <a16:creationId xmlns:a16="http://schemas.microsoft.com/office/drawing/2014/main" id="{5122C5A8-8D72-4ABF-B19F-F984B2CB0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2559" y="1393119"/>
            <a:ext cx="6390167" cy="506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88DEA42-2B3E-4AD8-9F68-04527F17C05F}"/>
              </a:ext>
            </a:extLst>
          </p:cNvPr>
          <p:cNvSpPr/>
          <p:nvPr/>
        </p:nvSpPr>
        <p:spPr>
          <a:xfrm>
            <a:off x="9090158" y="2262490"/>
            <a:ext cx="2934820" cy="1437642"/>
          </a:xfrm>
          <a:prstGeom prst="wedgeRoundRectCallout">
            <a:avLst>
              <a:gd name="adj1" fmla="val -155939"/>
              <a:gd name="adj2" fmla="val 25707"/>
              <a:gd name="adj3" fmla="val 16667"/>
            </a:avLst>
          </a:prstGeom>
          <a:solidFill>
            <a:srgbClr val="92D050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Tháp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0592241A-9F9A-44CE-995C-4A772672491A}"/>
              </a:ext>
            </a:extLst>
          </p:cNvPr>
          <p:cNvSpPr/>
          <p:nvPr/>
        </p:nvSpPr>
        <p:spPr>
          <a:xfrm flipH="1">
            <a:off x="773668" y="4401215"/>
            <a:ext cx="3035876" cy="1311969"/>
          </a:xfrm>
          <a:prstGeom prst="wedgeRoundRectCallout">
            <a:avLst>
              <a:gd name="adj1" fmla="val -94928"/>
              <a:gd name="adj2" fmla="val 1124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</a:t>
            </a:r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Mau</a:t>
            </a:r>
            <a:endParaRPr lang="vi-VN" sz="3600" b="1" dirty="0">
              <a:solidFill>
                <a:schemeClr val="accent2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B40D8176-202B-4168-869E-AE1BC6D508E9}"/>
              </a:ext>
            </a:extLst>
          </p:cNvPr>
          <p:cNvSpPr/>
          <p:nvPr/>
        </p:nvSpPr>
        <p:spPr>
          <a:xfrm>
            <a:off x="183469" y="2456785"/>
            <a:ext cx="2934820" cy="1119282"/>
          </a:xfrm>
          <a:prstGeom prst="wedgeRoundRectCallout">
            <a:avLst>
              <a:gd name="adj1" fmla="val 111793"/>
              <a:gd name="adj2" fmla="val 64219"/>
              <a:gd name="adj3" fmla="val 16667"/>
            </a:avLst>
          </a:prstGeom>
          <a:solidFill>
            <a:srgbClr val="00B050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Kiên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vi-VN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77345D-8C4E-4FC9-91E7-EAF4EDBD0C0D}"/>
              </a:ext>
            </a:extLst>
          </p:cNvPr>
          <p:cNvSpPr txBox="1"/>
          <p:nvPr/>
        </p:nvSpPr>
        <p:spPr>
          <a:xfrm>
            <a:off x="1392571" y="5713184"/>
            <a:ext cx="93785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vùng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trũng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dễ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ngập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nước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88522A-37BD-43EB-A577-61D240F817BF}"/>
              </a:ext>
            </a:extLst>
          </p:cNvPr>
          <p:cNvSpPr/>
          <p:nvPr/>
        </p:nvSpPr>
        <p:spPr>
          <a:xfrm rot="1740214">
            <a:off x="10111026" y="10652350"/>
            <a:ext cx="15314862" cy="27256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18F06C-1A3B-4BD0-BDE8-E0BC043FF419}"/>
              </a:ext>
            </a:extLst>
          </p:cNvPr>
          <p:cNvSpPr/>
          <p:nvPr/>
        </p:nvSpPr>
        <p:spPr>
          <a:xfrm rot="1740214">
            <a:off x="5652384" y="-589553"/>
            <a:ext cx="15314862" cy="10941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!!1">
            <a:extLst>
              <a:ext uri="{FF2B5EF4-FFF2-40B4-BE49-F238E27FC236}">
                <a16:creationId xmlns:a16="http://schemas.microsoft.com/office/drawing/2014/main" id="{1B8B8CEE-CF3E-4830-8166-D02D9A90A2A0}"/>
              </a:ext>
            </a:extLst>
          </p:cNvPr>
          <p:cNvSpPr/>
          <p:nvPr/>
        </p:nvSpPr>
        <p:spPr>
          <a:xfrm>
            <a:off x="-6325773" y="3605713"/>
            <a:ext cx="12382500" cy="6858000"/>
          </a:xfrm>
          <a:prstGeom prst="triangle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!!2">
            <a:extLst>
              <a:ext uri="{FF2B5EF4-FFF2-40B4-BE49-F238E27FC236}">
                <a16:creationId xmlns:a16="http://schemas.microsoft.com/office/drawing/2014/main" id="{0C55E7FB-D0B7-4A46-A7EF-0E9028C4BACB}"/>
              </a:ext>
            </a:extLst>
          </p:cNvPr>
          <p:cNvSpPr/>
          <p:nvPr/>
        </p:nvSpPr>
        <p:spPr>
          <a:xfrm rot="10800000">
            <a:off x="5879211" y="-4117730"/>
            <a:ext cx="12382500" cy="6858000"/>
          </a:xfrm>
          <a:prstGeom prst="triangl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35AB22-B8AD-4D08-952B-88621BDC7B97}"/>
              </a:ext>
            </a:extLst>
          </p:cNvPr>
          <p:cNvSpPr txBox="1"/>
          <p:nvPr/>
        </p:nvSpPr>
        <p:spPr>
          <a:xfrm>
            <a:off x="2151180" y="6536450"/>
            <a:ext cx="3481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SVN-Sevillana" panose="02000500000000020002" pitchFamily="2" charset="0"/>
                <a:cs typeface="Times New Roman" panose="02020603050405020304" pitchFamily="18" charset="0"/>
              </a:rPr>
              <a:t>Diệu Hiền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SVN-Sevillana" panose="0200050000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81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2" grpId="0" animBg="1"/>
      <p:bldP spid="33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39E88E8-80C6-481F-8CF7-3521570857C5}"/>
              </a:ext>
            </a:extLst>
          </p:cNvPr>
          <p:cNvSpPr/>
          <p:nvPr/>
        </p:nvSpPr>
        <p:spPr>
          <a:xfrm rot="1740214">
            <a:off x="-1600704" y="1305340"/>
            <a:ext cx="15314862" cy="27256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E70123-C57A-43EB-A234-18B86769852A}"/>
              </a:ext>
            </a:extLst>
          </p:cNvPr>
          <p:cNvSpPr/>
          <p:nvPr/>
        </p:nvSpPr>
        <p:spPr>
          <a:xfrm rot="1740214">
            <a:off x="-2301979" y="3879416"/>
            <a:ext cx="15314862" cy="109413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!!1">
            <a:extLst>
              <a:ext uri="{FF2B5EF4-FFF2-40B4-BE49-F238E27FC236}">
                <a16:creationId xmlns:a16="http://schemas.microsoft.com/office/drawing/2014/main" id="{53091B29-3313-4A63-8E67-DFA2F34F16E7}"/>
              </a:ext>
            </a:extLst>
          </p:cNvPr>
          <p:cNvSpPr/>
          <p:nvPr/>
        </p:nvSpPr>
        <p:spPr>
          <a:xfrm>
            <a:off x="-3771900" y="0"/>
            <a:ext cx="12382500" cy="6858000"/>
          </a:xfrm>
          <a:prstGeom prst="triangle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!!2">
            <a:extLst>
              <a:ext uri="{FF2B5EF4-FFF2-40B4-BE49-F238E27FC236}">
                <a16:creationId xmlns:a16="http://schemas.microsoft.com/office/drawing/2014/main" id="{D8D7F8E1-5B8B-4702-A4C3-49FDE1330BDF}"/>
              </a:ext>
            </a:extLst>
          </p:cNvPr>
          <p:cNvSpPr/>
          <p:nvPr/>
        </p:nvSpPr>
        <p:spPr>
          <a:xfrm rot="10800000">
            <a:off x="4062739" y="0"/>
            <a:ext cx="12382500" cy="6858000"/>
          </a:xfrm>
          <a:prstGeom prst="triangl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Plaque 24">
            <a:extLst>
              <a:ext uri="{FF2B5EF4-FFF2-40B4-BE49-F238E27FC236}">
                <a16:creationId xmlns:a16="http://schemas.microsoft.com/office/drawing/2014/main" id="{92B6940C-F7F3-4C21-83F8-99BF15A892EB}"/>
              </a:ext>
            </a:extLst>
          </p:cNvPr>
          <p:cNvSpPr>
            <a:spLocks noChangeAspect="1"/>
          </p:cNvSpPr>
          <p:nvPr/>
        </p:nvSpPr>
        <p:spPr>
          <a:xfrm flipH="1">
            <a:off x="7935485" y="989076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Plaque 25">
            <a:extLst>
              <a:ext uri="{FF2B5EF4-FFF2-40B4-BE49-F238E27FC236}">
                <a16:creationId xmlns:a16="http://schemas.microsoft.com/office/drawing/2014/main" id="{ADF3432B-9253-45BD-9D14-4F681ACB072E}"/>
              </a:ext>
            </a:extLst>
          </p:cNvPr>
          <p:cNvSpPr>
            <a:spLocks noChangeAspect="1"/>
          </p:cNvSpPr>
          <p:nvPr/>
        </p:nvSpPr>
        <p:spPr>
          <a:xfrm flipH="1">
            <a:off x="1150328" y="3885356"/>
            <a:ext cx="437128" cy="437128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Plaque 26">
            <a:extLst>
              <a:ext uri="{FF2B5EF4-FFF2-40B4-BE49-F238E27FC236}">
                <a16:creationId xmlns:a16="http://schemas.microsoft.com/office/drawing/2014/main" id="{A8F5D7A0-67A9-429A-B1EA-B583922877D0}"/>
              </a:ext>
            </a:extLst>
          </p:cNvPr>
          <p:cNvSpPr>
            <a:spLocks noChangeAspect="1"/>
          </p:cNvSpPr>
          <p:nvPr/>
        </p:nvSpPr>
        <p:spPr>
          <a:xfrm flipH="1">
            <a:off x="8436265" y="1653208"/>
            <a:ext cx="335290" cy="33529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Plaque 27">
            <a:extLst>
              <a:ext uri="{FF2B5EF4-FFF2-40B4-BE49-F238E27FC236}">
                <a16:creationId xmlns:a16="http://schemas.microsoft.com/office/drawing/2014/main" id="{FED604FC-D2E3-476D-A162-CA3881786EC8}"/>
              </a:ext>
            </a:extLst>
          </p:cNvPr>
          <p:cNvSpPr>
            <a:spLocks noChangeAspect="1"/>
          </p:cNvSpPr>
          <p:nvPr/>
        </p:nvSpPr>
        <p:spPr>
          <a:xfrm flipH="1">
            <a:off x="9533843" y="1410559"/>
            <a:ext cx="410294" cy="41029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" name="Plaque 28">
            <a:extLst>
              <a:ext uri="{FF2B5EF4-FFF2-40B4-BE49-F238E27FC236}">
                <a16:creationId xmlns:a16="http://schemas.microsoft.com/office/drawing/2014/main" id="{21907D11-B58D-4451-A5D4-258BB44BA763}"/>
              </a:ext>
            </a:extLst>
          </p:cNvPr>
          <p:cNvSpPr>
            <a:spLocks noChangeAspect="1"/>
          </p:cNvSpPr>
          <p:nvPr/>
        </p:nvSpPr>
        <p:spPr>
          <a:xfrm flipH="1">
            <a:off x="4485486" y="575682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Plaque 29">
            <a:extLst>
              <a:ext uri="{FF2B5EF4-FFF2-40B4-BE49-F238E27FC236}">
                <a16:creationId xmlns:a16="http://schemas.microsoft.com/office/drawing/2014/main" id="{1CF33D93-A95D-4BD8-9192-5968135AF58C}"/>
              </a:ext>
            </a:extLst>
          </p:cNvPr>
          <p:cNvSpPr>
            <a:spLocks noChangeAspect="1"/>
          </p:cNvSpPr>
          <p:nvPr/>
        </p:nvSpPr>
        <p:spPr>
          <a:xfrm flipH="1">
            <a:off x="346489" y="4723825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Plaque 30">
            <a:extLst>
              <a:ext uri="{FF2B5EF4-FFF2-40B4-BE49-F238E27FC236}">
                <a16:creationId xmlns:a16="http://schemas.microsoft.com/office/drawing/2014/main" id="{6C8155D0-5F79-47FC-8D97-3CEEE5D8AF62}"/>
              </a:ext>
            </a:extLst>
          </p:cNvPr>
          <p:cNvSpPr>
            <a:spLocks noChangeAspect="1"/>
          </p:cNvSpPr>
          <p:nvPr/>
        </p:nvSpPr>
        <p:spPr>
          <a:xfrm flipH="1">
            <a:off x="2549385" y="4437755"/>
            <a:ext cx="225564" cy="22556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50BB8B-E6BB-4801-B6FC-86B62D6400CE}"/>
              </a:ext>
            </a:extLst>
          </p:cNvPr>
          <p:cNvSpPr txBox="1"/>
          <p:nvPr/>
        </p:nvSpPr>
        <p:spPr>
          <a:xfrm>
            <a:off x="-4310140" y="2185912"/>
            <a:ext cx="3280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9EAD5F"/>
                </a:solidFill>
                <a:effectLst/>
                <a:uLnTx/>
                <a:uFillTx/>
                <a:latin typeface="SVN-SAF" panose="02040603050506020204" pitchFamily="18" charset="0"/>
                <a:ea typeface="+mn-ea"/>
                <a:cs typeface="+mn-cs"/>
              </a:rPr>
              <a:t>Your text here!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C2DE198-F24E-461B-9DA8-1B4170B8CFDF}"/>
              </a:ext>
            </a:extLst>
          </p:cNvPr>
          <p:cNvSpPr txBox="1"/>
          <p:nvPr/>
        </p:nvSpPr>
        <p:spPr>
          <a:xfrm>
            <a:off x="13134199" y="2580826"/>
            <a:ext cx="6114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Quan sát lược đồ</a:t>
            </a:r>
            <a:endParaRPr lang="vi-VN" sz="24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6B2EDE-A2C7-4B60-8E0E-617D09EA603B}"/>
              </a:ext>
            </a:extLst>
          </p:cNvPr>
          <p:cNvSpPr txBox="1"/>
          <p:nvPr/>
        </p:nvSpPr>
        <p:spPr>
          <a:xfrm>
            <a:off x="-5302937" y="3013998"/>
            <a:ext cx="3280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9EAD5F"/>
                </a:solidFill>
                <a:effectLst/>
                <a:uLnTx/>
                <a:uFillTx/>
                <a:latin typeface="SVN-SAF" panose="02040603050506020204" pitchFamily="18" charset="0"/>
                <a:ea typeface="+mn-ea"/>
                <a:cs typeface="+mn-cs"/>
              </a:rPr>
              <a:t>Your text here!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5FA55C-A07D-4D71-8579-37B4BB23B230}"/>
              </a:ext>
            </a:extLst>
          </p:cNvPr>
          <p:cNvSpPr txBox="1"/>
          <p:nvPr/>
        </p:nvSpPr>
        <p:spPr>
          <a:xfrm>
            <a:off x="-6567011" y="3880342"/>
            <a:ext cx="3280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9EAD5F"/>
                </a:solidFill>
                <a:effectLst/>
                <a:uLnTx/>
                <a:uFillTx/>
                <a:latin typeface="SVN-SAF" panose="02040603050506020204" pitchFamily="18" charset="0"/>
                <a:ea typeface="+mn-ea"/>
                <a:cs typeface="+mn-cs"/>
              </a:rPr>
              <a:t>Your text here!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E79892B-AF34-44DB-BAFA-A81F653C9639}"/>
              </a:ext>
            </a:extLst>
          </p:cNvPr>
          <p:cNvSpPr/>
          <p:nvPr/>
        </p:nvSpPr>
        <p:spPr>
          <a:xfrm>
            <a:off x="13148422" y="5756976"/>
            <a:ext cx="10170980" cy="406309"/>
          </a:xfrm>
          <a:custGeom>
            <a:avLst/>
            <a:gdLst>
              <a:gd name="connsiteX0" fmla="*/ 0 w 10170980"/>
              <a:gd name="connsiteY0" fmla="*/ 0 h 406309"/>
              <a:gd name="connsiteX1" fmla="*/ 10170980 w 10170980"/>
              <a:gd name="connsiteY1" fmla="*/ 0 h 406309"/>
              <a:gd name="connsiteX2" fmla="*/ 10170980 w 10170980"/>
              <a:gd name="connsiteY2" fmla="*/ 406309 h 406309"/>
              <a:gd name="connsiteX3" fmla="*/ 0 w 10170980"/>
              <a:gd name="connsiteY3" fmla="*/ 406309 h 40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70980" h="406309">
                <a:moveTo>
                  <a:pt x="0" y="0"/>
                </a:moveTo>
                <a:lnTo>
                  <a:pt x="10170980" y="0"/>
                </a:lnTo>
                <a:lnTo>
                  <a:pt x="10170980" y="406309"/>
                </a:lnTo>
                <a:lnTo>
                  <a:pt x="0" y="406309"/>
                </a:lnTo>
                <a:close/>
              </a:path>
            </a:pathLst>
          </a:custGeom>
          <a:solidFill>
            <a:srgbClr val="FEE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CD0E925-D025-4517-BA8B-40E1C18FD4A1}"/>
              </a:ext>
            </a:extLst>
          </p:cNvPr>
          <p:cNvSpPr/>
          <p:nvPr/>
        </p:nvSpPr>
        <p:spPr>
          <a:xfrm>
            <a:off x="-10858537" y="633236"/>
            <a:ext cx="10170980" cy="5116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D61DC9-4B9E-4CD7-94AF-1E9EB1AB332C}"/>
              </a:ext>
            </a:extLst>
          </p:cNvPr>
          <p:cNvSpPr txBox="1"/>
          <p:nvPr/>
        </p:nvSpPr>
        <p:spPr>
          <a:xfrm rot="1747427">
            <a:off x="1338535" y="1819190"/>
            <a:ext cx="8869563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Mạng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lưới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sông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ngòi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,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kênh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alpha val="44000"/>
                  </a:prstClr>
                </a:solidFill>
                <a:effectLst/>
                <a:uLnTx/>
                <a:uFillTx/>
                <a:latin typeface="SVN-Caprica Script" pitchFamily="2" charset="0"/>
                <a:ea typeface="+mn-ea"/>
                <a:cs typeface="+mn-cs"/>
              </a:rPr>
              <a:t>rạch</a:t>
            </a:r>
            <a:endParaRPr kumimoji="0" lang="vi-VN" sz="6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44000"/>
                </a:prstClr>
              </a:solidFill>
              <a:effectLst/>
              <a:uLnTx/>
              <a:uFillTx/>
              <a:latin typeface="SVN-Caprica Scrip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229ED0-46BA-4FE7-9B99-B2335F15CE88}"/>
              </a:ext>
            </a:extLst>
          </p:cNvPr>
          <p:cNvSpPr txBox="1"/>
          <p:nvPr/>
        </p:nvSpPr>
        <p:spPr>
          <a:xfrm rot="1737104">
            <a:off x="393990" y="4046786"/>
            <a:ext cx="103477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solidFill>
                  <a:srgbClr val="FDE74C">
                    <a:lumMod val="20000"/>
                    <a:lumOff val="80000"/>
                  </a:srgbClr>
                </a:solidFill>
                <a:effectLst>
                  <a:glow rad="228600">
                    <a:srgbClr val="E55934">
                      <a:satMod val="175000"/>
                      <a:alpha val="40000"/>
                    </a:srgbClr>
                  </a:glow>
                </a:effectLst>
                <a:latin typeface="SVN-Adam Gorry" panose="02040603050506020204" pitchFamily="18" charset="0"/>
              </a:rPr>
              <a:t>Chằng</a:t>
            </a:r>
            <a:r>
              <a:rPr lang="en-US" sz="6000" b="1" dirty="0">
                <a:solidFill>
                  <a:srgbClr val="FDE74C">
                    <a:lumMod val="20000"/>
                    <a:lumOff val="80000"/>
                  </a:srgbClr>
                </a:solidFill>
                <a:effectLst>
                  <a:glow rad="228600">
                    <a:srgbClr val="E55934">
                      <a:satMod val="175000"/>
                      <a:alpha val="40000"/>
                    </a:srgb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DE74C">
                    <a:lumMod val="20000"/>
                    <a:lumOff val="80000"/>
                  </a:srgbClr>
                </a:solidFill>
                <a:effectLst>
                  <a:glow rad="228600">
                    <a:srgbClr val="E55934">
                      <a:satMod val="175000"/>
                      <a:alpha val="40000"/>
                    </a:srgbClr>
                  </a:glow>
                </a:effectLst>
                <a:latin typeface="SVN-Adam Gorry" panose="02040603050506020204" pitchFamily="18" charset="0"/>
              </a:rPr>
              <a:t>chịt</a:t>
            </a:r>
            <a:endParaRPr kumimoji="0" lang="vi-VN" sz="6000" b="1" i="0" u="none" strike="noStrike" kern="1200" cap="none" spc="0" normalizeH="0" baseline="0" noProof="0" dirty="0">
              <a:ln>
                <a:noFill/>
              </a:ln>
              <a:solidFill>
                <a:srgbClr val="FDE74C">
                  <a:lumMod val="20000"/>
                  <a:lumOff val="80000"/>
                </a:srgbClr>
              </a:solidFill>
              <a:effectLst>
                <a:glow rad="228600">
                  <a:srgbClr val="E55934">
                    <a:satMod val="175000"/>
                    <a:alpha val="40000"/>
                  </a:srgbClr>
                </a:glow>
              </a:effectLst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42" name="Picture 4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A841477-1EB4-45BE-9008-2BD74D50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67" b="95250" l="10000" r="90000">
                        <a14:foregroundMark x1="16000" y1="73333" x2="25583" y2="75333"/>
                        <a14:foregroundMark x1="76417" y1="70750" x2="83833" y2="71750"/>
                        <a14:foregroundMark x1="66750" y1="92417" x2="63000" y2="95333"/>
                        <a14:foregroundMark x1="40000" y1="94833" x2="44083" y2="95333"/>
                        <a14:foregroundMark x1="33250" y1="37750" x2="41833" y2="38583"/>
                        <a14:foregroundMark x1="58833" y1="36917" x2="59833" y2="45583"/>
                        <a14:foregroundMark x1="52750" y1="33333" x2="52750" y2="33333"/>
                        <a14:foregroundMark x1="47083" y1="34750" x2="47083" y2="34750"/>
                        <a14:foregroundMark x1="54250" y1="32333" x2="52917" y2="36250"/>
                        <a14:foregroundMark x1="46750" y1="33833" x2="46583" y2="34500"/>
                        <a14:foregroundMark x1="34083" y1="36917" x2="43083" y2="40333"/>
                        <a14:foregroundMark x1="60667" y1="39417" x2="60667" y2="48833"/>
                        <a14:foregroundMark x1="60667" y1="48833" x2="63917" y2="55167"/>
                        <a14:foregroundMark x1="61500" y1="45417" x2="63583" y2="53000"/>
                        <a14:foregroundMark x1="61667" y1="43667" x2="64583" y2="56583"/>
                        <a14:foregroundMark x1="62667" y1="43500" x2="65417" y2="56583"/>
                        <a14:foregroundMark x1="43417" y1="38917" x2="43417" y2="38917"/>
                        <a14:foregroundMark x1="32917" y1="35917" x2="32917" y2="35917"/>
                        <a14:foregroundMark x1="31583" y1="36083" x2="32917" y2="37917"/>
                        <a14:foregroundMark x1="54583" y1="8167" x2="54583" y2="8167"/>
                        <a14:foregroundMark x1="74583" y1="68750" x2="87250" y2="68750"/>
                        <a14:foregroundMark x1="18833" y1="36750" x2="18833" y2="36750"/>
                        <a14:foregroundMark x1="19833" y1="37417" x2="19833" y2="70417"/>
                        <a14:foregroundMark x1="20500" y1="38083" x2="23917" y2="69583"/>
                        <a14:foregroundMark x1="19333" y1="38583" x2="13333" y2="67333"/>
                        <a14:foregroundMark x1="13333" y1="67333" x2="13917" y2="69417"/>
                        <a14:foregroundMark x1="20000" y1="46583" x2="16833" y2="68250"/>
                        <a14:foregroundMark x1="16833" y1="68250" x2="17000" y2="68583"/>
                        <a14:foregroundMark x1="13250" y1="68583" x2="12917" y2="69417"/>
                        <a14:foregroundMark x1="82333" y1="34167" x2="80000" y2="64500"/>
                        <a14:foregroundMark x1="82333" y1="36250" x2="82333" y2="36250"/>
                        <a14:foregroundMark x1="82333" y1="35917" x2="86417" y2="67750"/>
                        <a14:foregroundMark x1="85917" y1="65667" x2="85917" y2="65667"/>
                        <a14:foregroundMark x1="85583" y1="60250" x2="85583" y2="60250"/>
                        <a14:foregroundMark x1="84000" y1="43167" x2="84000" y2="43167"/>
                        <a14:foregroundMark x1="84000" y1="36750" x2="84000" y2="36750"/>
                        <a14:foregroundMark x1="87083" y1="66333" x2="87083" y2="66333"/>
                        <a14:foregroundMark x1="78250" y1="65833" x2="78250" y2="65833"/>
                        <a14:foregroundMark x1="87417" y1="65500" x2="87917" y2="66000"/>
                        <a14:foregroundMark x1="64917" y1="91250" x2="62000" y2="94500"/>
                        <a14:foregroundMark x1="42750" y1="92250" x2="40833" y2="93667"/>
                        <a14:foregroundMark x1="45583" y1="95000" x2="45583" y2="95000"/>
                        <a14:foregroundMark x1="14083" y1="73500" x2="14417" y2="7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99423" y="6753037"/>
            <a:ext cx="3448808" cy="35326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B0207D8-5D8B-45DC-85BB-E96F027CB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89593" l="6550" r="93450">
                        <a14:foregroundMark x1="6709" y1="65158" x2="6709" y2="65158"/>
                        <a14:foregroundMark x1="93450" y1="66968" x2="93450" y2="669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167" y="-2668188"/>
            <a:ext cx="4324785" cy="305360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EF2AEEC-B2A8-43C8-B9A2-0AC9F44C73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8610600" y="1319820"/>
            <a:ext cx="3599908" cy="537625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C08E1EC-E19C-4F83-B723-9EA307D8B95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 flipH="1">
            <a:off x="-684727" y="1481743"/>
            <a:ext cx="5017346" cy="537625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0F2A5B0-08B1-40E9-89A1-889D3337F63A}"/>
              </a:ext>
            </a:extLst>
          </p:cNvPr>
          <p:cNvSpPr txBox="1"/>
          <p:nvPr/>
        </p:nvSpPr>
        <p:spPr>
          <a:xfrm>
            <a:off x="202445" y="6542508"/>
            <a:ext cx="34811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9BC53D">
                    <a:lumMod val="50000"/>
                  </a:srgbClr>
                </a:solidFill>
                <a:effectLst/>
                <a:uLnTx/>
                <a:uFillTx/>
                <a:latin typeface="SVN-Sevillana" panose="02000500000000020002" pitchFamily="2" charset="0"/>
                <a:ea typeface="+mn-ea"/>
                <a:cs typeface="Times New Roman" panose="02020603050405020304" pitchFamily="18" charset="0"/>
              </a:rPr>
              <a:t>Diệu Hiền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9BC53D">
                  <a:lumMod val="50000"/>
                </a:srgbClr>
              </a:solidFill>
              <a:effectLst/>
              <a:uLnTx/>
              <a:uFillTx/>
              <a:latin typeface="SVN-Sevillana" panose="02000500000000020002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975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50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repeatCount="indefinite" fill="remove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22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indefinite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8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repeatCount="indefinite" fill="remove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32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3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repeatCount="indefinite" fill="remove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animClr clrSpc="rgb" dir="cw">
                                      <p:cBhvr>
                                        <p:cTn id="37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8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50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yellow&#10;&#10;Description automatically generated">
            <a:extLst>
              <a:ext uri="{FF2B5EF4-FFF2-40B4-BE49-F238E27FC236}">
                <a16:creationId xmlns:a16="http://schemas.microsoft.com/office/drawing/2014/main" id="{E273A9A9-EF8D-479C-A3D0-89BF6573F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402CB0-D85C-46BF-A23F-0580162F25CF}"/>
              </a:ext>
            </a:extLst>
          </p:cNvPr>
          <p:cNvSpPr/>
          <p:nvPr/>
        </p:nvSpPr>
        <p:spPr>
          <a:xfrm>
            <a:off x="611186" y="1229359"/>
            <a:ext cx="4571432" cy="5078771"/>
          </a:xfrm>
          <a:prstGeom prst="rect">
            <a:avLst/>
          </a:prstGeom>
          <a:solidFill>
            <a:schemeClr val="accent3">
              <a:lumMod val="60000"/>
              <a:lumOff val="40000"/>
              <a:alpha val="57000"/>
            </a:schemeClr>
          </a:solidFill>
          <a:ln w="38100">
            <a:prstDash val="dash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D23B0C-4A92-418D-ABFE-42B01EE1D629}"/>
              </a:ext>
            </a:extLst>
          </p:cNvPr>
          <p:cNvCxnSpPr>
            <a:cxnSpLocks/>
          </p:cNvCxnSpPr>
          <p:nvPr/>
        </p:nvCxnSpPr>
        <p:spPr>
          <a:xfrm>
            <a:off x="5798114" y="341800"/>
            <a:ext cx="5990389" cy="0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!!3">
            <a:extLst>
              <a:ext uri="{FF2B5EF4-FFF2-40B4-BE49-F238E27FC236}">
                <a16:creationId xmlns:a16="http://schemas.microsoft.com/office/drawing/2014/main" id="{36C2D758-1AA6-45A2-8979-D132E7C355B6}"/>
              </a:ext>
            </a:extLst>
          </p:cNvPr>
          <p:cNvCxnSpPr>
            <a:cxnSpLocks/>
          </p:cNvCxnSpPr>
          <p:nvPr/>
        </p:nvCxnSpPr>
        <p:spPr>
          <a:xfrm>
            <a:off x="433977" y="320040"/>
            <a:ext cx="0" cy="4291374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938071-BC17-484A-97EF-3564E4E47926}"/>
              </a:ext>
            </a:extLst>
          </p:cNvPr>
          <p:cNvCxnSpPr>
            <a:cxnSpLocks/>
          </p:cNvCxnSpPr>
          <p:nvPr/>
        </p:nvCxnSpPr>
        <p:spPr>
          <a:xfrm>
            <a:off x="1224280" y="6426200"/>
            <a:ext cx="10178143" cy="0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!!4">
            <a:extLst>
              <a:ext uri="{FF2B5EF4-FFF2-40B4-BE49-F238E27FC236}">
                <a16:creationId xmlns:a16="http://schemas.microsoft.com/office/drawing/2014/main" id="{1BD2B01C-4DCA-4E21-8D26-5AC0780D1C40}"/>
              </a:ext>
            </a:extLst>
          </p:cNvPr>
          <p:cNvCxnSpPr>
            <a:cxnSpLocks/>
          </p:cNvCxnSpPr>
          <p:nvPr/>
        </p:nvCxnSpPr>
        <p:spPr>
          <a:xfrm flipV="1">
            <a:off x="11788503" y="647319"/>
            <a:ext cx="0" cy="5473361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EEBF029-7155-4090-8C67-7CE6115A7CCA}"/>
              </a:ext>
            </a:extLst>
          </p:cNvPr>
          <p:cNvCxnSpPr>
            <a:cxnSpLocks/>
          </p:cNvCxnSpPr>
          <p:nvPr/>
        </p:nvCxnSpPr>
        <p:spPr>
          <a:xfrm flipV="1">
            <a:off x="552993" y="335280"/>
            <a:ext cx="272143" cy="6520"/>
          </a:xfrm>
          <a:prstGeom prst="line">
            <a:avLst/>
          </a:prstGeom>
          <a:ln w="38100">
            <a:solidFill>
              <a:srgbClr val="E6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99D6306-EF00-4E40-B5E0-B77AF031586B}"/>
              </a:ext>
            </a:extLst>
          </p:cNvPr>
          <p:cNvSpPr txBox="1"/>
          <p:nvPr/>
        </p:nvSpPr>
        <p:spPr>
          <a:xfrm>
            <a:off x="743983" y="487226"/>
            <a:ext cx="427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Quan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sát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lược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EC642EB-AC35-432F-B2DE-A454BD6A62A7}"/>
              </a:ext>
            </a:extLst>
          </p:cNvPr>
          <p:cNvSpPr txBox="1"/>
          <p:nvPr/>
        </p:nvSpPr>
        <p:spPr>
          <a:xfrm>
            <a:off x="712191" y="2900991"/>
            <a:ext cx="4493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rạch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3600" b="1" dirty="0" err="1">
                <a:solidFill>
                  <a:srgbClr val="0007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endParaRPr lang="vi-VN" sz="3600" b="1" dirty="0">
              <a:solidFill>
                <a:srgbClr val="0007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 descr="Page 117">
            <a:extLst>
              <a:ext uri="{FF2B5EF4-FFF2-40B4-BE49-F238E27FC236}">
                <a16:creationId xmlns:a16="http://schemas.microsoft.com/office/drawing/2014/main" id="{D516C454-6E53-4038-A4F4-C4855FBA0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5273" y="431798"/>
            <a:ext cx="6320574" cy="59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90183F-8A6F-46F1-8275-E77654112A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378" y="5274613"/>
            <a:ext cx="2348409" cy="16470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ACFA797-4176-4859-9F7B-D601F208C7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9996"/>
            <a:ext cx="2348409" cy="16470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9A3D265-7BBD-46D7-8947-31B92EE6CB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379" y="5240479"/>
            <a:ext cx="2348409" cy="16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6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B2D49-C0C2-4E8A-B421-4DD41CE42B12}"/>
              </a:ext>
            </a:extLst>
          </p:cNvPr>
          <p:cNvSpPr/>
          <p:nvPr/>
        </p:nvSpPr>
        <p:spPr>
          <a:xfrm>
            <a:off x="0" y="-1"/>
            <a:ext cx="12192000" cy="228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94B5CB-3068-416A-8198-A40AF57CF744}"/>
              </a:ext>
            </a:extLst>
          </p:cNvPr>
          <p:cNvSpPr/>
          <p:nvPr/>
        </p:nvSpPr>
        <p:spPr>
          <a:xfrm>
            <a:off x="0" y="2285999"/>
            <a:ext cx="12192000" cy="2286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EF572F-97C0-4889-8EAA-BE39E36630AA}"/>
              </a:ext>
            </a:extLst>
          </p:cNvPr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50D845-BA4D-4050-BCCF-D38E857A9C6B}"/>
              </a:ext>
            </a:extLst>
          </p:cNvPr>
          <p:cNvSpPr/>
          <p:nvPr/>
        </p:nvSpPr>
        <p:spPr>
          <a:xfrm>
            <a:off x="1062814" y="764970"/>
            <a:ext cx="10210605" cy="532805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5D9890-8170-47EC-BB51-C086CA3FD944}"/>
              </a:ext>
            </a:extLst>
          </p:cNvPr>
          <p:cNvSpPr/>
          <p:nvPr/>
        </p:nvSpPr>
        <p:spPr>
          <a:xfrm>
            <a:off x="716450" y="5888181"/>
            <a:ext cx="9591331" cy="3463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BD9CC-DC74-4FD9-B71B-216C7071828F}"/>
              </a:ext>
            </a:extLst>
          </p:cNvPr>
          <p:cNvSpPr/>
          <p:nvPr/>
        </p:nvSpPr>
        <p:spPr>
          <a:xfrm>
            <a:off x="716450" y="623455"/>
            <a:ext cx="10907514" cy="3463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2FBECE-3720-4218-8263-92911C652BB5}"/>
              </a:ext>
            </a:extLst>
          </p:cNvPr>
          <p:cNvSpPr/>
          <p:nvPr/>
        </p:nvSpPr>
        <p:spPr>
          <a:xfrm rot="5400000">
            <a:off x="9049458" y="2851599"/>
            <a:ext cx="4802648" cy="3463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C8E96F-0C57-4218-A625-F26E95D157AF}"/>
              </a:ext>
            </a:extLst>
          </p:cNvPr>
          <p:cNvSpPr/>
          <p:nvPr/>
        </p:nvSpPr>
        <p:spPr>
          <a:xfrm rot="5400000">
            <a:off x="11046561" y="5657140"/>
            <a:ext cx="808441" cy="346364"/>
          </a:xfrm>
          <a:prstGeom prst="rect">
            <a:avLst/>
          </a:prstGeom>
          <a:solidFill>
            <a:schemeClr val="accent5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7F921B-E214-4B2C-AD12-F3D8CA62A8A4}"/>
              </a:ext>
            </a:extLst>
          </p:cNvPr>
          <p:cNvSpPr/>
          <p:nvPr/>
        </p:nvSpPr>
        <p:spPr>
          <a:xfrm rot="5400000">
            <a:off x="-1915913" y="3255818"/>
            <a:ext cx="5611090" cy="34636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FBDA19-F024-43D0-9B42-EA743F1E7F54}"/>
              </a:ext>
            </a:extLst>
          </p:cNvPr>
          <p:cNvSpPr/>
          <p:nvPr/>
        </p:nvSpPr>
        <p:spPr>
          <a:xfrm>
            <a:off x="0" y="-13"/>
            <a:ext cx="12192000" cy="6234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A2B7DD-D3EA-46F3-8E80-029E725BE8B4}"/>
              </a:ext>
            </a:extLst>
          </p:cNvPr>
          <p:cNvSpPr txBox="1"/>
          <p:nvPr/>
        </p:nvSpPr>
        <p:spPr>
          <a:xfrm>
            <a:off x="1066995" y="216789"/>
            <a:ext cx="6365276" cy="70788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Sông</a:t>
            </a:r>
            <a:r>
              <a:rPr lang="en-US" sz="4000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lớn</a:t>
            </a:r>
            <a:r>
              <a:rPr lang="en-US" sz="4000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và</a:t>
            </a:r>
            <a:r>
              <a:rPr lang="en-US" sz="4000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kênh</a:t>
            </a:r>
            <a:r>
              <a:rPr lang="en-US" sz="4000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rạch</a:t>
            </a:r>
            <a:endParaRPr lang="vi-VN" sz="4000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BBE5A-4CF5-4D86-B9FB-F73DB1806D42}"/>
              </a:ext>
            </a:extLst>
          </p:cNvPr>
          <p:cNvSpPr/>
          <p:nvPr/>
        </p:nvSpPr>
        <p:spPr>
          <a:xfrm>
            <a:off x="0" y="6234535"/>
            <a:ext cx="12192000" cy="6234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1" name="Picture 3" descr="Page 117">
            <a:extLst>
              <a:ext uri="{FF2B5EF4-FFF2-40B4-BE49-F238E27FC236}">
                <a16:creationId xmlns:a16="http://schemas.microsoft.com/office/drawing/2014/main" id="{48AE3FDC-CD27-43BD-9B2E-2331BE605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2838" y="990218"/>
            <a:ext cx="7825562" cy="489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B0F9D06D-1EE7-4587-9CAB-37B3F67AC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67" b="93611" l="10000" r="90000">
                        <a14:foregroundMark x1="46667" y1="4167" x2="51111" y2="11667"/>
                        <a14:foregroundMark x1="44444" y1="28333" x2="45278" y2="38333"/>
                        <a14:foregroundMark x1="50833" y1="26667" x2="53333" y2="37500"/>
                        <a14:foregroundMark x1="41389" y1="27778" x2="42778" y2="36944"/>
                        <a14:foregroundMark x1="55833" y1="90278" x2="55833" y2="90278"/>
                        <a14:foregroundMark x1="39167" y1="90833" x2="39167" y2="90833"/>
                        <a14:foregroundMark x1="55556" y1="93611" x2="55556" y2="93611"/>
                        <a14:foregroundMark x1="76944" y1="27778" x2="76944" y2="27778"/>
                        <a14:foregroundMark x1="77778" y1="33056" x2="78889" y2="32778"/>
                        <a14:foregroundMark x1="77222" y1="39167" x2="77222" y2="3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588" y="3163417"/>
            <a:ext cx="3831487" cy="38314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D6F4854-9412-4616-A610-0281BD5F4F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86" y="5210961"/>
            <a:ext cx="2348409" cy="164703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A218C80-1BBC-447D-AD72-422216A735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2ACD397-E45E-4E36-9295-C551368600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85A599D-04A8-4FCE-A95A-EAF36ED2AC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14C076C-CCC8-4271-802D-23197FDD3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3E5E264-8C5D-47C7-AF60-116DCAFBC1A8}"/>
                  </a:ext>
                </a:extLst>
              </p14:cNvPr>
              <p14:cNvContentPartPr/>
              <p14:nvPr/>
            </p14:nvContentPartPr>
            <p14:xfrm>
              <a:off x="6559598" y="1659743"/>
              <a:ext cx="610560" cy="15368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3E5E264-8C5D-47C7-AF60-116DCAFBC1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96598" y="1597103"/>
                <a:ext cx="736200" cy="166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196A05CC-5E75-4A5D-BBAC-24133F63F148}"/>
              </a:ext>
            </a:extLst>
          </p:cNvPr>
          <p:cNvGrpSpPr/>
          <p:nvPr/>
        </p:nvGrpSpPr>
        <p:grpSpPr>
          <a:xfrm>
            <a:off x="4638130" y="1010617"/>
            <a:ext cx="5002708" cy="3242160"/>
            <a:chOff x="4638130" y="1010617"/>
            <a:chExt cx="5002708" cy="3242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8821895-1828-4AD7-99AF-4FFD2AF87917}"/>
                    </a:ext>
                  </a:extLst>
                </p14:cNvPr>
                <p14:cNvContentPartPr/>
                <p14:nvPr/>
              </p14:nvContentPartPr>
              <p14:xfrm>
                <a:off x="7199678" y="1313423"/>
                <a:ext cx="2441160" cy="1411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8821895-1828-4AD7-99AF-4FFD2AF879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37038" y="1250423"/>
                  <a:ext cx="2566800" cy="15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94466CB-6B09-4A8E-B7B4-881A2C7B84AF}"/>
                    </a:ext>
                  </a:extLst>
                </p14:cNvPr>
                <p14:cNvContentPartPr/>
                <p14:nvPr/>
              </p14:nvContentPartPr>
              <p14:xfrm>
                <a:off x="4638130" y="1010617"/>
                <a:ext cx="2498760" cy="2393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94466CB-6B09-4A8E-B7B4-881A2C7B84A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75490" y="947977"/>
                  <a:ext cx="2624400" cy="251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99401FE-0698-4692-BC20-3C0902BE5B77}"/>
                    </a:ext>
                  </a:extLst>
                </p14:cNvPr>
                <p14:cNvContentPartPr/>
                <p14:nvPr/>
              </p14:nvContentPartPr>
              <p14:xfrm>
                <a:off x="6446770" y="3339457"/>
                <a:ext cx="540720" cy="285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99401FE-0698-4692-BC20-3C0902BE5B7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84130" y="3276457"/>
                  <a:ext cx="66636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0BF2825-CFBD-463B-BC0A-A5E03E55C67E}"/>
                    </a:ext>
                  </a:extLst>
                </p14:cNvPr>
                <p14:cNvContentPartPr/>
                <p14:nvPr/>
              </p14:nvContentPartPr>
              <p14:xfrm>
                <a:off x="6202330" y="3360697"/>
                <a:ext cx="686520" cy="5497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0BF2825-CFBD-463B-BC0A-A5E03E55C67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39330" y="3297697"/>
                  <a:ext cx="812160" cy="67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E27F0C0-8168-47E7-9EB0-67CC78690FCC}"/>
                    </a:ext>
                  </a:extLst>
                </p14:cNvPr>
                <p14:cNvContentPartPr/>
                <p14:nvPr/>
              </p14:nvContentPartPr>
              <p14:xfrm>
                <a:off x="4650010" y="1871737"/>
                <a:ext cx="1712160" cy="23810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E27F0C0-8168-47E7-9EB0-67CC78690FC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587010" y="1809097"/>
                  <a:ext cx="1837800" cy="250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458DABA-BD0A-4FC8-8F04-4AA98D32CC32}"/>
                    </a:ext>
                  </a:extLst>
                </p14:cNvPr>
                <p14:cNvContentPartPr/>
                <p14:nvPr/>
              </p14:nvContentPartPr>
              <p14:xfrm>
                <a:off x="6276490" y="4030297"/>
                <a:ext cx="132840" cy="108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458DABA-BD0A-4FC8-8F04-4AA98D32CC3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213850" y="3967297"/>
                  <a:ext cx="2584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A1F082C-5057-4F79-98E9-8E96EA253180}"/>
                    </a:ext>
                  </a:extLst>
                </p14:cNvPr>
                <p14:cNvContentPartPr/>
                <p14:nvPr/>
              </p14:nvContentPartPr>
              <p14:xfrm>
                <a:off x="5404570" y="2095297"/>
                <a:ext cx="1611000" cy="10681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A1F082C-5057-4F79-98E9-8E96EA25318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341570" y="2032657"/>
                  <a:ext cx="1736640" cy="11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FA6E90A-D77A-4A08-BE3A-A87B2046B264}"/>
                    </a:ext>
                  </a:extLst>
                </p14:cNvPr>
                <p14:cNvContentPartPr/>
                <p14:nvPr/>
              </p14:nvContentPartPr>
              <p14:xfrm>
                <a:off x="5595730" y="1850857"/>
                <a:ext cx="1231920" cy="1209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FA6E90A-D77A-4A08-BE3A-A87B2046B26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533090" y="1787857"/>
                  <a:ext cx="1357560" cy="133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CB43945-AF71-4F29-A443-6064B51FF052}"/>
                  </a:ext>
                </a:extLst>
              </p14:cNvPr>
              <p14:cNvContentPartPr/>
              <p14:nvPr/>
            </p14:nvContentPartPr>
            <p14:xfrm>
              <a:off x="7729598" y="1943783"/>
              <a:ext cx="1290240" cy="5158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CB43945-AF71-4F29-A443-6064B51FF05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66598" y="1880783"/>
                <a:ext cx="1415880" cy="64152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9843A1A6-BF9E-44BF-AD23-A8602CD7AE07}"/>
              </a:ext>
            </a:extLst>
          </p:cNvPr>
          <p:cNvSpPr/>
          <p:nvPr/>
        </p:nvSpPr>
        <p:spPr>
          <a:xfrm>
            <a:off x="7854436" y="3450748"/>
            <a:ext cx="1607053" cy="919337"/>
          </a:xfrm>
          <a:prstGeom prst="wedgeRoundRectCallout">
            <a:avLst>
              <a:gd name="adj1" fmla="val -181581"/>
              <a:gd name="adj2" fmla="val -7404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AC62443D-270F-4D59-93AA-09858254D70B}"/>
              </a:ext>
            </a:extLst>
          </p:cNvPr>
          <p:cNvSpPr/>
          <p:nvPr/>
        </p:nvSpPr>
        <p:spPr>
          <a:xfrm flipH="1">
            <a:off x="4525118" y="4291624"/>
            <a:ext cx="1800162" cy="919337"/>
          </a:xfrm>
          <a:prstGeom prst="wedgeRoundRectCallout">
            <a:avLst>
              <a:gd name="adj1" fmla="val -24635"/>
              <a:gd name="adj2" fmla="val -120307"/>
              <a:gd name="adj3" fmla="val 16667"/>
            </a:avLst>
          </a:prstGeom>
          <a:solidFill>
            <a:srgbClr val="6DD9FF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DEDFBA7-0BDD-40AC-85F8-5417B5EC7F9A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48"/>
          <a:stretch/>
        </p:blipFill>
        <p:spPr>
          <a:xfrm>
            <a:off x="9390636" y="1319820"/>
            <a:ext cx="2819872" cy="53762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347CF8D-641D-4DD2-B51B-6003965A56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090061A0-D53A-448C-B914-20ABEB79BBDA}"/>
              </a:ext>
            </a:extLst>
          </p:cNvPr>
          <p:cNvSpPr/>
          <p:nvPr/>
        </p:nvSpPr>
        <p:spPr>
          <a:xfrm>
            <a:off x="9751353" y="1993393"/>
            <a:ext cx="2276625" cy="797681"/>
          </a:xfrm>
          <a:prstGeom prst="wedgeRoundRectCallout">
            <a:avLst>
              <a:gd name="adj1" fmla="val -82654"/>
              <a:gd name="adj2" fmla="val -6682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707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B2D49-C0C2-4E8A-B421-4DD41CE42B12}"/>
              </a:ext>
            </a:extLst>
          </p:cNvPr>
          <p:cNvSpPr/>
          <p:nvPr/>
        </p:nvSpPr>
        <p:spPr>
          <a:xfrm>
            <a:off x="0" y="-1"/>
            <a:ext cx="12192000" cy="228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94B5CB-3068-416A-8198-A40AF57CF744}"/>
              </a:ext>
            </a:extLst>
          </p:cNvPr>
          <p:cNvSpPr/>
          <p:nvPr/>
        </p:nvSpPr>
        <p:spPr>
          <a:xfrm>
            <a:off x="0" y="2285999"/>
            <a:ext cx="12192000" cy="2286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EF572F-97C0-4889-8EAA-BE39E36630AA}"/>
              </a:ext>
            </a:extLst>
          </p:cNvPr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50D845-BA4D-4050-BCCF-D38E857A9C6B}"/>
              </a:ext>
            </a:extLst>
          </p:cNvPr>
          <p:cNvSpPr/>
          <p:nvPr/>
        </p:nvSpPr>
        <p:spPr>
          <a:xfrm>
            <a:off x="1062814" y="764970"/>
            <a:ext cx="10210605" cy="532805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5D9890-8170-47EC-BB51-C086CA3FD944}"/>
              </a:ext>
            </a:extLst>
          </p:cNvPr>
          <p:cNvSpPr/>
          <p:nvPr/>
        </p:nvSpPr>
        <p:spPr>
          <a:xfrm>
            <a:off x="716450" y="5888181"/>
            <a:ext cx="9591331" cy="3463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BD9CC-DC74-4FD9-B71B-216C7071828F}"/>
              </a:ext>
            </a:extLst>
          </p:cNvPr>
          <p:cNvSpPr/>
          <p:nvPr/>
        </p:nvSpPr>
        <p:spPr>
          <a:xfrm>
            <a:off x="716450" y="623455"/>
            <a:ext cx="10907514" cy="3463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2FBECE-3720-4218-8263-92911C652BB5}"/>
              </a:ext>
            </a:extLst>
          </p:cNvPr>
          <p:cNvSpPr/>
          <p:nvPr/>
        </p:nvSpPr>
        <p:spPr>
          <a:xfrm rot="5400000">
            <a:off x="9049458" y="2851599"/>
            <a:ext cx="4802648" cy="3463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C8E96F-0C57-4218-A625-F26E95D157AF}"/>
              </a:ext>
            </a:extLst>
          </p:cNvPr>
          <p:cNvSpPr/>
          <p:nvPr/>
        </p:nvSpPr>
        <p:spPr>
          <a:xfrm rot="5400000">
            <a:off x="11046561" y="5657140"/>
            <a:ext cx="808441" cy="346364"/>
          </a:xfrm>
          <a:prstGeom prst="rect">
            <a:avLst/>
          </a:prstGeom>
          <a:solidFill>
            <a:schemeClr val="accent5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7F921B-E214-4B2C-AD12-F3D8CA62A8A4}"/>
              </a:ext>
            </a:extLst>
          </p:cNvPr>
          <p:cNvSpPr/>
          <p:nvPr/>
        </p:nvSpPr>
        <p:spPr>
          <a:xfrm rot="5400000">
            <a:off x="-1915913" y="3255818"/>
            <a:ext cx="5611090" cy="34636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FBDA19-F024-43D0-9B42-EA743F1E7F54}"/>
              </a:ext>
            </a:extLst>
          </p:cNvPr>
          <p:cNvSpPr/>
          <p:nvPr/>
        </p:nvSpPr>
        <p:spPr>
          <a:xfrm>
            <a:off x="0" y="-13"/>
            <a:ext cx="12192000" cy="6234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A2B7DD-D3EA-46F3-8E80-029E725BE8B4}"/>
              </a:ext>
            </a:extLst>
          </p:cNvPr>
          <p:cNvSpPr txBox="1"/>
          <p:nvPr/>
        </p:nvSpPr>
        <p:spPr>
          <a:xfrm>
            <a:off x="2940509" y="219708"/>
            <a:ext cx="6365276" cy="70788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Mạng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lưới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sông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ngòi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,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kênh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rạch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chằng</a:t>
            </a:r>
            <a:r>
              <a:rPr lang="en-US" sz="4000" dirty="0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SVN-Adam Gorry" panose="02040603050506020204" pitchFamily="18" charset="0"/>
              </a:rPr>
              <a:t>chịt</a:t>
            </a:r>
            <a:endParaRPr lang="vi-VN" sz="4000" dirty="0">
              <a:solidFill>
                <a:schemeClr val="bg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BBE5A-4CF5-4D86-B9FB-F73DB1806D42}"/>
              </a:ext>
            </a:extLst>
          </p:cNvPr>
          <p:cNvSpPr/>
          <p:nvPr/>
        </p:nvSpPr>
        <p:spPr>
          <a:xfrm>
            <a:off x="0" y="6234535"/>
            <a:ext cx="12192000" cy="6234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1" name="Picture 3" descr="Page 117">
            <a:extLst>
              <a:ext uri="{FF2B5EF4-FFF2-40B4-BE49-F238E27FC236}">
                <a16:creationId xmlns:a16="http://schemas.microsoft.com/office/drawing/2014/main" id="{48AE3FDC-CD27-43BD-9B2E-2331BE605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2838" y="990218"/>
            <a:ext cx="7825562" cy="489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B0F9D06D-1EE7-4587-9CAB-37B3F67AC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67" b="93611" l="10000" r="90000">
                        <a14:foregroundMark x1="46667" y1="4167" x2="51111" y2="11667"/>
                        <a14:foregroundMark x1="44444" y1="28333" x2="45278" y2="38333"/>
                        <a14:foregroundMark x1="50833" y1="26667" x2="53333" y2="37500"/>
                        <a14:foregroundMark x1="41389" y1="27778" x2="42778" y2="36944"/>
                        <a14:foregroundMark x1="55833" y1="90278" x2="55833" y2="90278"/>
                        <a14:foregroundMark x1="39167" y1="90833" x2="39167" y2="90833"/>
                        <a14:foregroundMark x1="55556" y1="93611" x2="55556" y2="93611"/>
                        <a14:foregroundMark x1="76944" y1="27778" x2="76944" y2="27778"/>
                        <a14:foregroundMark x1="77778" y1="33056" x2="78889" y2="32778"/>
                        <a14:foregroundMark x1="77222" y1="39167" x2="77222" y2="3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588" y="3163417"/>
            <a:ext cx="3831487" cy="3831487"/>
          </a:xfrm>
          <a:prstGeom prst="rect">
            <a:avLst/>
          </a:prstGeom>
        </p:spPr>
      </p:pic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9843A1A6-BF9E-44BF-AD23-A8602CD7AE07}"/>
              </a:ext>
            </a:extLst>
          </p:cNvPr>
          <p:cNvSpPr/>
          <p:nvPr/>
        </p:nvSpPr>
        <p:spPr>
          <a:xfrm>
            <a:off x="7880554" y="2403374"/>
            <a:ext cx="2524210" cy="537192"/>
          </a:xfrm>
          <a:prstGeom prst="wedgeRoundRectCallout">
            <a:avLst>
              <a:gd name="adj1" fmla="val -126544"/>
              <a:gd name="adj2" fmla="val 69545"/>
              <a:gd name="adj3" fmla="val 16667"/>
            </a:avLst>
          </a:prstGeom>
          <a:solidFill>
            <a:srgbClr val="00B050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Tháp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Mười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AC62443D-270F-4D59-93AA-09858254D70B}"/>
              </a:ext>
            </a:extLst>
          </p:cNvPr>
          <p:cNvSpPr/>
          <p:nvPr/>
        </p:nvSpPr>
        <p:spPr>
          <a:xfrm flipH="1">
            <a:off x="1103629" y="2401726"/>
            <a:ext cx="2064986" cy="681544"/>
          </a:xfrm>
          <a:prstGeom prst="wedgeRoundRectCallout">
            <a:avLst>
              <a:gd name="adj1" fmla="val -106143"/>
              <a:gd name="adj2" fmla="val 4623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Vĩnh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D6F4854-9412-4616-A610-0281BD5F4F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86" y="5210961"/>
            <a:ext cx="2348409" cy="164703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A218C80-1BBC-447D-AD72-422216A735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2ACD397-E45E-4E36-9295-C551368600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85A599D-04A8-4FCE-A95A-EAF36ED2AC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14C076C-CCC8-4271-802D-23197FDD3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347CF8D-641D-4DD2-B51B-6003965A56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CFCC8965-7167-4D35-BB07-D1CA86BBE42A}"/>
                  </a:ext>
                </a:extLst>
              </p14:cNvPr>
              <p14:cNvContentPartPr/>
              <p14:nvPr/>
            </p14:nvContentPartPr>
            <p14:xfrm>
              <a:off x="4882965" y="3487010"/>
              <a:ext cx="1358280" cy="10260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CFCC8965-7167-4D35-BB07-D1CA86BBE4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73965" y="3478010"/>
                <a:ext cx="1375920" cy="10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6DDA81B-FCC2-424E-82A1-D54800FEA688}"/>
                  </a:ext>
                </a:extLst>
              </p14:cNvPr>
              <p14:cNvContentPartPr/>
              <p14:nvPr/>
            </p14:nvContentPartPr>
            <p14:xfrm>
              <a:off x="4981605" y="4295210"/>
              <a:ext cx="1026000" cy="2386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6DDA81B-FCC2-424E-82A1-D54800FEA68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72605" y="4286210"/>
                <a:ext cx="1043640" cy="25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76F21B0C-B2F0-44DB-AAF5-4DB9E39F78B8}"/>
              </a:ext>
            </a:extLst>
          </p:cNvPr>
          <p:cNvGrpSpPr/>
          <p:nvPr/>
        </p:nvGrpSpPr>
        <p:grpSpPr>
          <a:xfrm>
            <a:off x="3976125" y="2827490"/>
            <a:ext cx="2631600" cy="1203120"/>
            <a:chOff x="3976125" y="2827490"/>
            <a:chExt cx="2631600" cy="12031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9A95028-5A1B-4A98-B5F2-0D2F7019F88F}"/>
                    </a:ext>
                  </a:extLst>
                </p14:cNvPr>
                <p14:cNvContentPartPr/>
                <p14:nvPr/>
              </p14:nvContentPartPr>
              <p14:xfrm>
                <a:off x="3976125" y="2827490"/>
                <a:ext cx="945000" cy="3409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9A95028-5A1B-4A98-B5F2-0D2F7019F88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67485" y="2818490"/>
                  <a:ext cx="9626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58EC661-F46D-40A2-A4FB-575D3736484E}"/>
                    </a:ext>
                  </a:extLst>
                </p14:cNvPr>
                <p14:cNvContentPartPr/>
                <p14:nvPr/>
              </p14:nvContentPartPr>
              <p14:xfrm>
                <a:off x="4643205" y="2934410"/>
                <a:ext cx="321840" cy="487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58EC661-F46D-40A2-A4FB-575D3736484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34565" y="2925410"/>
                  <a:ext cx="339480" cy="50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B3D8C60-C7C1-46EC-98C1-78C3AC240C33}"/>
                    </a:ext>
                  </a:extLst>
                </p14:cNvPr>
                <p14:cNvContentPartPr/>
                <p14:nvPr/>
              </p14:nvContentPartPr>
              <p14:xfrm>
                <a:off x="4828245" y="3200090"/>
                <a:ext cx="403200" cy="410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B3D8C60-C7C1-46EC-98C1-78C3AC240C3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19245" y="3191090"/>
                  <a:ext cx="42084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15EEE6E-A521-4C43-A184-6DD2E44E3C4F}"/>
                    </a:ext>
                  </a:extLst>
                </p14:cNvPr>
                <p14:cNvContentPartPr/>
                <p14:nvPr/>
              </p14:nvContentPartPr>
              <p14:xfrm>
                <a:off x="4840125" y="3178850"/>
                <a:ext cx="603720" cy="437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15EEE6E-A521-4C43-A184-6DD2E44E3C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831125" y="3170210"/>
                  <a:ext cx="62136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02A8CF2-A851-4B21-A9AF-B955E7B44E65}"/>
                    </a:ext>
                  </a:extLst>
                </p14:cNvPr>
                <p14:cNvContentPartPr/>
                <p14:nvPr/>
              </p14:nvContentPartPr>
              <p14:xfrm>
                <a:off x="5072325" y="3636050"/>
                <a:ext cx="626760" cy="3945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02A8CF2-A851-4B21-A9AF-B955E7B44E6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63325" y="3627410"/>
                  <a:ext cx="64440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4502094-4606-4BA9-8C45-37F84547534E}"/>
                    </a:ext>
                  </a:extLst>
                </p14:cNvPr>
                <p14:cNvContentPartPr/>
                <p14:nvPr/>
              </p14:nvContentPartPr>
              <p14:xfrm>
                <a:off x="5422605" y="3039890"/>
                <a:ext cx="1185120" cy="867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4502094-4606-4BA9-8C45-37F8454753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413605" y="3030890"/>
                  <a:ext cx="12027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ED2750D-D7C0-477D-808D-888C2C071796}"/>
                    </a:ext>
                  </a:extLst>
                </p14:cNvPr>
                <p14:cNvContentPartPr/>
                <p14:nvPr/>
              </p14:nvContentPartPr>
              <p14:xfrm>
                <a:off x="5199045" y="2881130"/>
                <a:ext cx="1360080" cy="159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ED2750D-D7C0-477D-808D-888C2C07179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90045" y="2872130"/>
                  <a:ext cx="1377720" cy="177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4" name="Speech Bubble: Rectangle with Corners Rounded 53">
            <a:extLst>
              <a:ext uri="{FF2B5EF4-FFF2-40B4-BE49-F238E27FC236}">
                <a16:creationId xmlns:a16="http://schemas.microsoft.com/office/drawing/2014/main" id="{C08DD649-ABBA-4142-A910-E55834D94C93}"/>
              </a:ext>
            </a:extLst>
          </p:cNvPr>
          <p:cNvSpPr/>
          <p:nvPr/>
        </p:nvSpPr>
        <p:spPr>
          <a:xfrm>
            <a:off x="7538643" y="3326631"/>
            <a:ext cx="2177845" cy="763671"/>
          </a:xfrm>
          <a:prstGeom prst="wedgeRoundRectCallout">
            <a:avLst>
              <a:gd name="adj1" fmla="val -151516"/>
              <a:gd name="adj2" fmla="val -47534"/>
              <a:gd name="adj3" fmla="val 16667"/>
            </a:avLst>
          </a:prstGeom>
          <a:solidFill>
            <a:srgbClr val="FFFF00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Rạch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Sỏi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7CAD5E2C-BAF3-41A7-9475-476E1DB206D8}"/>
              </a:ext>
            </a:extLst>
          </p:cNvPr>
          <p:cNvSpPr/>
          <p:nvPr/>
        </p:nvSpPr>
        <p:spPr>
          <a:xfrm>
            <a:off x="7151375" y="4542975"/>
            <a:ext cx="2952379" cy="605802"/>
          </a:xfrm>
          <a:prstGeom prst="wedgeRoundRectCallout">
            <a:avLst>
              <a:gd name="adj1" fmla="val -110278"/>
              <a:gd name="adj2" fmla="val -82142"/>
              <a:gd name="adj3" fmla="val 16667"/>
            </a:avLst>
          </a:prstGeom>
          <a:solidFill>
            <a:srgbClr val="6DD9FF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Phụng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33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0" grpId="0" animBg="1"/>
      <p:bldP spid="41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A picture containing text, sky, yellow, outdoor&#10;&#10;Description automatically generated">
            <a:extLst>
              <a:ext uri="{FF2B5EF4-FFF2-40B4-BE49-F238E27FC236}">
                <a16:creationId xmlns:a16="http://schemas.microsoft.com/office/drawing/2014/main" id="{91DAA211-9730-4331-831A-3BB30AFF52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1"/>
          <a:stretch/>
        </p:blipFill>
        <p:spPr>
          <a:xfrm>
            <a:off x="-17086" y="-10737"/>
            <a:ext cx="12209085" cy="6868737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F716AAA2-FF22-4665-A681-6BE7E13E5F16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1DDD977-AB96-4512-9D36-50E29F486FE2}"/>
              </a:ext>
            </a:extLst>
          </p:cNvPr>
          <p:cNvGrpSpPr/>
          <p:nvPr/>
        </p:nvGrpSpPr>
        <p:grpSpPr>
          <a:xfrm>
            <a:off x="1371600" y="352130"/>
            <a:ext cx="9448800" cy="5791525"/>
            <a:chOff x="1371600" y="1463350"/>
            <a:chExt cx="9448800" cy="4680305"/>
          </a:xfrm>
          <a:solidFill>
            <a:srgbClr val="92D050">
              <a:alpha val="62000"/>
            </a:srgbClr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DBD55-1C0A-4C4E-A3EC-626EBE482BC4}"/>
                </a:ext>
              </a:extLst>
            </p:cNvPr>
            <p:cNvSpPr/>
            <p:nvPr/>
          </p:nvSpPr>
          <p:spPr>
            <a:xfrm>
              <a:off x="1371600" y="1463353"/>
              <a:ext cx="4724401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C9591B-2045-4398-B648-94E74198E2E7}"/>
                </a:ext>
              </a:extLst>
            </p:cNvPr>
            <p:cNvSpPr/>
            <p:nvPr/>
          </p:nvSpPr>
          <p:spPr>
            <a:xfrm>
              <a:off x="6096000" y="1463352"/>
              <a:ext cx="4724400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E75BF0A-059D-4517-9332-9DED2273C53A}"/>
                </a:ext>
              </a:extLst>
            </p:cNvPr>
            <p:cNvSpPr/>
            <p:nvPr/>
          </p:nvSpPr>
          <p:spPr>
            <a:xfrm>
              <a:off x="6030654" y="1463350"/>
              <a:ext cx="127487" cy="46802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060F3C-821C-4328-AE43-22955BCCD3A2}"/>
              </a:ext>
            </a:extLst>
          </p:cNvPr>
          <p:cNvGrpSpPr/>
          <p:nvPr/>
        </p:nvGrpSpPr>
        <p:grpSpPr>
          <a:xfrm>
            <a:off x="6111240" y="879676"/>
            <a:ext cx="4318000" cy="4936924"/>
            <a:chOff x="6646458" y="1710248"/>
            <a:chExt cx="3767541" cy="41063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716412-9B3A-421D-9551-1D0F9A94ADE5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84B24C6-AB94-4BEE-A98D-266B37E933F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B5E869-3C76-427E-90C9-9761CE4558B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3925E4C-C4A2-414E-8362-1ED189BE0E0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3075E5-72FD-43BD-9A40-570E4699C51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4C8412-ED9F-43F6-9BB3-8A39B773B333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D9391B4-F5E4-4D2E-B717-E8DC994402DF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C93B375-EADE-4CDC-A48A-23DF9E1E73AD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224B3D-FD71-41C6-B142-DBD536D028A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0D459D-CBEA-4981-817D-3F1EC57F5CD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32AA47-7A5B-419D-A7E5-CF578BEEC07A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2D3647-E9D9-4188-B0CD-08CEFAEEDD1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90C0B2-9300-4DFD-88DE-DC2204FE6256}"/>
              </a:ext>
            </a:extLst>
          </p:cNvPr>
          <p:cNvGrpSpPr/>
          <p:nvPr/>
        </p:nvGrpSpPr>
        <p:grpSpPr>
          <a:xfrm>
            <a:off x="1762759" y="879676"/>
            <a:ext cx="4318000" cy="4936924"/>
            <a:chOff x="6646458" y="1710248"/>
            <a:chExt cx="3767541" cy="410635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B30B4EC-33EF-4FDC-A21C-64D92AD089E0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F888B2F-5862-42E1-B5C2-57CB679BB1D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C227405-7CC8-4867-8E89-074E0A82129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511260-EB49-4A3C-8374-E29D77A52FF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1844A77-4DC6-4841-9298-63DC968DC87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4B9F2A-2E56-46EF-8CD8-3129E4A30E87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76132D4-AD5A-414C-8C70-185207687C3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7256152-91C8-4768-81C9-8C440ED5094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21112AB-8EA1-458F-AA4E-FD8F66B0566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D7A2E14-4C4E-4234-8EC5-0483F7A8633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3268AB8-62D7-4997-8EF7-7DF247E902C5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9AE0509-6705-48BD-B7B0-AEBC96C3753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BF53244-F6DC-4060-8AA5-7446136ADA36}"/>
              </a:ext>
            </a:extLst>
          </p:cNvPr>
          <p:cNvGrpSpPr/>
          <p:nvPr/>
        </p:nvGrpSpPr>
        <p:grpSpPr>
          <a:xfrm>
            <a:off x="5886448" y="1122749"/>
            <a:ext cx="419129" cy="4445042"/>
            <a:chOff x="5886448" y="1980851"/>
            <a:chExt cx="419129" cy="3586939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BB771A1-790E-4915-8995-7698B8C626A0}"/>
                </a:ext>
              </a:extLst>
            </p:cNvPr>
            <p:cNvSpPr/>
            <p:nvPr/>
          </p:nvSpPr>
          <p:spPr>
            <a:xfrm rot="5400000">
              <a:off x="6048488" y="181881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6EE9AD18-995D-474F-898A-935442D95256}"/>
                </a:ext>
              </a:extLst>
            </p:cNvPr>
            <p:cNvSpPr/>
            <p:nvPr/>
          </p:nvSpPr>
          <p:spPr>
            <a:xfrm rot="5400000">
              <a:off x="6048491" y="216800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75EDD432-2183-4B69-86C9-409B59D89664}"/>
                </a:ext>
              </a:extLst>
            </p:cNvPr>
            <p:cNvSpPr/>
            <p:nvPr/>
          </p:nvSpPr>
          <p:spPr>
            <a:xfrm rot="5400000">
              <a:off x="6048494" y="251719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791A74B-ED8F-4A0E-BF3C-3170129F930F}"/>
                </a:ext>
              </a:extLst>
            </p:cNvPr>
            <p:cNvSpPr/>
            <p:nvPr/>
          </p:nvSpPr>
          <p:spPr>
            <a:xfrm rot="5400000">
              <a:off x="6048497" y="286638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140704D1-E427-41E2-A83C-E7BED91A2A93}"/>
                </a:ext>
              </a:extLst>
            </p:cNvPr>
            <p:cNvSpPr/>
            <p:nvPr/>
          </p:nvSpPr>
          <p:spPr>
            <a:xfrm rot="5400000">
              <a:off x="6048500" y="321557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EDA81EE9-E270-4869-AD8A-42090EA1F842}"/>
                </a:ext>
              </a:extLst>
            </p:cNvPr>
            <p:cNvSpPr/>
            <p:nvPr/>
          </p:nvSpPr>
          <p:spPr>
            <a:xfrm rot="5400000">
              <a:off x="6048503" y="356477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4F9EF94-9292-4F05-B884-D36BF50AE68C}"/>
                </a:ext>
              </a:extLst>
            </p:cNvPr>
            <p:cNvSpPr/>
            <p:nvPr/>
          </p:nvSpPr>
          <p:spPr>
            <a:xfrm rot="5400000">
              <a:off x="6048506" y="391396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999ABB9-F4D6-475D-BFE8-5CC876706B0D}"/>
                </a:ext>
              </a:extLst>
            </p:cNvPr>
            <p:cNvSpPr/>
            <p:nvPr/>
          </p:nvSpPr>
          <p:spPr>
            <a:xfrm rot="5400000">
              <a:off x="6048509" y="426315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B04B509-4AD0-4DD3-BB11-288F00D493E7}"/>
                </a:ext>
              </a:extLst>
            </p:cNvPr>
            <p:cNvSpPr/>
            <p:nvPr/>
          </p:nvSpPr>
          <p:spPr>
            <a:xfrm rot="5400000">
              <a:off x="6048512" y="461234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DD18D9B-B1F8-4CE6-BB3D-631F196B2B24}"/>
                </a:ext>
              </a:extLst>
            </p:cNvPr>
            <p:cNvSpPr/>
            <p:nvPr/>
          </p:nvSpPr>
          <p:spPr>
            <a:xfrm rot="5400000">
              <a:off x="6048515" y="496153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F7F164E-B70A-48FA-8DEC-A5083A0C0B82}"/>
                </a:ext>
              </a:extLst>
            </p:cNvPr>
            <p:cNvSpPr/>
            <p:nvPr/>
          </p:nvSpPr>
          <p:spPr>
            <a:xfrm rot="5400000">
              <a:off x="6048518" y="531073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061F96B2-B933-46B2-85EF-58E838590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507" y="5210962"/>
            <a:ext cx="2348409" cy="164703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F5ACD45-08B8-40BE-8C80-ADDA4A093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004AF4D-1823-4432-84DD-CF8E062C4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A5B94FF-E844-47C0-A383-CFEA0F3A4F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F64A79-E59F-494F-8016-00C4D7E9E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18AF5AF-393B-4551-9ACE-138268D5E6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75" name="Rectangle 4">
            <a:extLst>
              <a:ext uri="{FF2B5EF4-FFF2-40B4-BE49-F238E27FC236}">
                <a16:creationId xmlns:a16="http://schemas.microsoft.com/office/drawing/2014/main" id="{DE0FC45C-763C-4AA5-B2E0-93FFE0BBC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929" y="1061448"/>
            <a:ext cx="3442013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200km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nhánh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71A22FD-4613-4E08-BF27-4D2B3D02828B}"/>
              </a:ext>
            </a:extLst>
          </p:cNvPr>
          <p:cNvSpPr txBox="1"/>
          <p:nvPr/>
        </p:nvSpPr>
        <p:spPr>
          <a:xfrm>
            <a:off x="6240178" y="897923"/>
            <a:ext cx="427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Quan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sát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lược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2C9AE7-B54B-42ED-9C1B-0061349DCC36}"/>
              </a:ext>
            </a:extLst>
          </p:cNvPr>
          <p:cNvSpPr txBox="1"/>
          <p:nvPr/>
        </p:nvSpPr>
        <p:spPr>
          <a:xfrm>
            <a:off x="6530723" y="2037073"/>
            <a:ext cx="36030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Cửu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Long?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CCB568C7-296F-4BD5-B4AD-739C793C9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107" y="-801832"/>
            <a:ext cx="5549078" cy="3655497"/>
          </a:xfrm>
          <a:prstGeom prst="rect">
            <a:avLst/>
          </a:prstGeom>
        </p:spPr>
      </p:pic>
      <p:sp>
        <p:nvSpPr>
          <p:cNvPr id="79" name="Oval 78">
            <a:extLst>
              <a:ext uri="{FF2B5EF4-FFF2-40B4-BE49-F238E27FC236}">
                <a16:creationId xmlns:a16="http://schemas.microsoft.com/office/drawing/2014/main" id="{642368DE-3850-4C53-A94C-FCDBEE23F1BC}"/>
              </a:ext>
            </a:extLst>
          </p:cNvPr>
          <p:cNvSpPr/>
          <p:nvPr/>
        </p:nvSpPr>
        <p:spPr>
          <a:xfrm>
            <a:off x="-4385381" y="6447706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00337F27-C9EA-4DDF-83CC-0E9E8B55A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34338" y="5329158"/>
            <a:ext cx="2348409" cy="164703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F5351BD-50CA-49E4-93E4-1EA20D4134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44526" y="5329158"/>
            <a:ext cx="2348409" cy="164703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70EFDC46-DF90-40A5-B4B6-8EA5A83FC6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24338" y="5415444"/>
            <a:ext cx="2348409" cy="155786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2FCB954A-EDAD-40CA-B3AD-6DBD4C7F1D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0026" y="5355983"/>
            <a:ext cx="2348409" cy="164703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0868D130-1564-46B9-9B83-FFCFBC90AE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8435" y="5386569"/>
            <a:ext cx="2348409" cy="164703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F4F14833-1FF6-4F86-9FC3-486AEAAD6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3133" y="5380996"/>
            <a:ext cx="2348409" cy="16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70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 nodePh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>
            <a:extLst>
              <a:ext uri="{FF2B5EF4-FFF2-40B4-BE49-F238E27FC236}">
                <a16:creationId xmlns:a16="http://schemas.microsoft.com/office/drawing/2014/main" id="{DA88320D-FE8B-4756-9794-6527CF3A4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3750" l="7125" r="99875">
                        <a14:foregroundMark x1="92125" y1="43438" x2="92125" y2="43438"/>
                        <a14:foregroundMark x1="89125" y1="39688" x2="89125" y2="39688"/>
                        <a14:foregroundMark x1="8125" y1="87031" x2="50125" y2="84063"/>
                        <a14:foregroundMark x1="30750" y1="91094" x2="46625" y2="90469"/>
                        <a14:foregroundMark x1="54000" y1="91563" x2="71750" y2="90625"/>
                        <a14:foregroundMark x1="63500" y1="83750" x2="83750" y2="83594"/>
                        <a14:foregroundMark x1="81375" y1="87813" x2="93625" y2="87969"/>
                        <a14:foregroundMark x1="83125" y1="93906" x2="99875" y2="92813"/>
                        <a14:foregroundMark x1="86125" y1="69531" x2="86125" y2="69531"/>
                        <a14:foregroundMark x1="87000" y1="80313" x2="90875" y2="77344"/>
                        <a14:foregroundMark x1="94125" y1="81094" x2="94125" y2="81094"/>
                        <a14:foregroundMark x1="7125" y1="88906" x2="7125" y2="88906"/>
                        <a14:foregroundMark x1="7125" y1="81719" x2="7125" y2="81719"/>
                        <a14:foregroundMark x1="7625" y1="69375" x2="7625" y2="6937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26" y="569657"/>
            <a:ext cx="9734751" cy="6412841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F716AAA2-FF22-4665-A681-6BE7E13E5F16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061F96B2-B933-46B2-85EF-58E8385903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507" y="5210962"/>
            <a:ext cx="2348409" cy="164703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F5ACD45-08B8-40BE-8C80-ADDA4A093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004AF4D-1823-4432-84DD-CF8E062C4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493" y="5297248"/>
            <a:ext cx="2348409" cy="155786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A5B94FF-E844-47C0-A383-CFEA0F3A4F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F64A79-E59F-494F-8016-00C4D7E9EE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18AF5AF-393B-4551-9ACE-138268D5E6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322C9AE7-B54B-42ED-9C1B-0061349DCC36}"/>
              </a:ext>
            </a:extLst>
          </p:cNvPr>
          <p:cNvSpPr txBox="1"/>
          <p:nvPr/>
        </p:nvSpPr>
        <p:spPr>
          <a:xfrm>
            <a:off x="9734751" y="689969"/>
            <a:ext cx="23484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Cửu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Long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Picture 2" descr="Page 117">
            <a:extLst>
              <a:ext uri="{FF2B5EF4-FFF2-40B4-BE49-F238E27FC236}">
                <a16:creationId xmlns:a16="http://schemas.microsoft.com/office/drawing/2014/main" id="{3F99C290-9A90-497D-A738-C3AB59F14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3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4556" y="208097"/>
            <a:ext cx="6205520" cy="641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8" name="Line 7">
            <a:extLst>
              <a:ext uri="{FF2B5EF4-FFF2-40B4-BE49-F238E27FC236}">
                <a16:creationId xmlns:a16="http://schemas.microsoft.com/office/drawing/2014/main" id="{9BF45436-1987-405B-819E-2715920EDE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35880" y="3318447"/>
            <a:ext cx="600619" cy="198804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8">
            <a:extLst>
              <a:ext uri="{FF2B5EF4-FFF2-40B4-BE49-F238E27FC236}">
                <a16:creationId xmlns:a16="http://schemas.microsoft.com/office/drawing/2014/main" id="{568860C6-C3B8-41C4-B5D0-A4D1B0510F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86702" y="3637405"/>
            <a:ext cx="600618" cy="326192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Line 9">
            <a:extLst>
              <a:ext uri="{FF2B5EF4-FFF2-40B4-BE49-F238E27FC236}">
                <a16:creationId xmlns:a16="http://schemas.microsoft.com/office/drawing/2014/main" id="{FB5D20B7-6BDA-486D-9013-938B568084F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89913" y="3963598"/>
            <a:ext cx="541258" cy="339252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Line 10">
            <a:extLst>
              <a:ext uri="{FF2B5EF4-FFF2-40B4-BE49-F238E27FC236}">
                <a16:creationId xmlns:a16="http://schemas.microsoft.com/office/drawing/2014/main" id="{BD71D1D2-E840-4B96-8CBB-F9CE1D66C5F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06685" y="4300006"/>
            <a:ext cx="347936" cy="555982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Line 11">
            <a:extLst>
              <a:ext uri="{FF2B5EF4-FFF2-40B4-BE49-F238E27FC236}">
                <a16:creationId xmlns:a16="http://schemas.microsoft.com/office/drawing/2014/main" id="{B9FE3759-72AD-4103-9856-2DC5F7F32FB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28702" y="4337429"/>
            <a:ext cx="113276" cy="619170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Line 12">
            <a:extLst>
              <a:ext uri="{FF2B5EF4-FFF2-40B4-BE49-F238E27FC236}">
                <a16:creationId xmlns:a16="http://schemas.microsoft.com/office/drawing/2014/main" id="{370FE95B-A79C-4872-A702-4E15818527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12563" y="4245911"/>
            <a:ext cx="374139" cy="401103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13">
            <a:extLst>
              <a:ext uri="{FF2B5EF4-FFF2-40B4-BE49-F238E27FC236}">
                <a16:creationId xmlns:a16="http://schemas.microsoft.com/office/drawing/2014/main" id="{AEA775BB-556E-4D5E-8F36-4DE7E01D86C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70528" y="3888323"/>
            <a:ext cx="541257" cy="279161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14">
            <a:extLst>
              <a:ext uri="{FF2B5EF4-FFF2-40B4-BE49-F238E27FC236}">
                <a16:creationId xmlns:a16="http://schemas.microsoft.com/office/drawing/2014/main" id="{190B2AB4-B8DD-4A5A-8330-81471129907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35880" y="3199471"/>
            <a:ext cx="683064" cy="218378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6" name="Line 15">
            <a:extLst>
              <a:ext uri="{FF2B5EF4-FFF2-40B4-BE49-F238E27FC236}">
                <a16:creationId xmlns:a16="http://schemas.microsoft.com/office/drawing/2014/main" id="{509A428E-0665-44CC-A7E7-EC2CD78D05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59678" y="3544826"/>
            <a:ext cx="600617" cy="304867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" name="Picture 20" descr="A picture containing text, sky, yellow, outdoor&#10;&#10;Description automatically generated">
            <a:extLst>
              <a:ext uri="{FF2B5EF4-FFF2-40B4-BE49-F238E27FC236}">
                <a16:creationId xmlns:a16="http://schemas.microsoft.com/office/drawing/2014/main" id="{80BA10DA-006C-4D45-8996-31EF3D3F20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1"/>
          <a:stretch/>
        </p:blipFill>
        <p:spPr>
          <a:xfrm>
            <a:off x="2183902" y="7337397"/>
            <a:ext cx="7772400" cy="437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02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 build="p" animBg="1"/>
      <p:bldP spid="79" grpId="0" build="p" animBg="1"/>
      <p:bldP spid="80" grpId="0" build="p" animBg="1"/>
      <p:bldP spid="81" grpId="0" build="p" animBg="1"/>
      <p:bldP spid="82" grpId="0" build="p" animBg="1"/>
      <p:bldP spid="83" grpId="0" build="p" animBg="1"/>
      <p:bldP spid="84" grpId="0" build="p" animBg="1"/>
      <p:bldP spid="85" grpId="0" build="p" animBg="1"/>
      <p:bldP spid="86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A picture containing text, sky, yellow, outdoor&#10;&#10;Description automatically generated">
            <a:extLst>
              <a:ext uri="{FF2B5EF4-FFF2-40B4-BE49-F238E27FC236}">
                <a16:creationId xmlns:a16="http://schemas.microsoft.com/office/drawing/2014/main" id="{91DAA211-9730-4331-831A-3BB30AFF52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1"/>
          <a:stretch/>
        </p:blipFill>
        <p:spPr>
          <a:xfrm>
            <a:off x="-17086" y="-10737"/>
            <a:ext cx="12209085" cy="6868737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F716AAA2-FF22-4665-A681-6BE7E13E5F16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1DDD977-AB96-4512-9D36-50E29F486FE2}"/>
              </a:ext>
            </a:extLst>
          </p:cNvPr>
          <p:cNvGrpSpPr/>
          <p:nvPr/>
        </p:nvGrpSpPr>
        <p:grpSpPr>
          <a:xfrm>
            <a:off x="1371600" y="352130"/>
            <a:ext cx="9448800" cy="5791525"/>
            <a:chOff x="1371600" y="1463350"/>
            <a:chExt cx="9448800" cy="4680305"/>
          </a:xfrm>
          <a:solidFill>
            <a:srgbClr val="92D050">
              <a:alpha val="62000"/>
            </a:srgbClr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DBD55-1C0A-4C4E-A3EC-626EBE482BC4}"/>
                </a:ext>
              </a:extLst>
            </p:cNvPr>
            <p:cNvSpPr/>
            <p:nvPr/>
          </p:nvSpPr>
          <p:spPr>
            <a:xfrm>
              <a:off x="1371600" y="1463353"/>
              <a:ext cx="4724401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C9591B-2045-4398-B648-94E74198E2E7}"/>
                </a:ext>
              </a:extLst>
            </p:cNvPr>
            <p:cNvSpPr/>
            <p:nvPr/>
          </p:nvSpPr>
          <p:spPr>
            <a:xfrm>
              <a:off x="6096000" y="1463352"/>
              <a:ext cx="4724400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E75BF0A-059D-4517-9332-9DED2273C53A}"/>
                </a:ext>
              </a:extLst>
            </p:cNvPr>
            <p:cNvSpPr/>
            <p:nvPr/>
          </p:nvSpPr>
          <p:spPr>
            <a:xfrm>
              <a:off x="6030654" y="1463350"/>
              <a:ext cx="127487" cy="46802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060F3C-821C-4328-AE43-22955BCCD3A2}"/>
              </a:ext>
            </a:extLst>
          </p:cNvPr>
          <p:cNvGrpSpPr/>
          <p:nvPr/>
        </p:nvGrpSpPr>
        <p:grpSpPr>
          <a:xfrm>
            <a:off x="6111240" y="879676"/>
            <a:ext cx="4318000" cy="4936924"/>
            <a:chOff x="6646458" y="1710248"/>
            <a:chExt cx="3767541" cy="41063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716412-9B3A-421D-9551-1D0F9A94ADE5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84B24C6-AB94-4BEE-A98D-266B37E933F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B5E869-3C76-427E-90C9-9761CE4558B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3925E4C-C4A2-414E-8362-1ED189BE0E0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3075E5-72FD-43BD-9A40-570E4699C51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4C8412-ED9F-43F6-9BB3-8A39B773B333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D9391B4-F5E4-4D2E-B717-E8DC994402DF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C93B375-EADE-4CDC-A48A-23DF9E1E73AD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224B3D-FD71-41C6-B142-DBD536D028A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0D459D-CBEA-4981-817D-3F1EC57F5CD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32AA47-7A5B-419D-A7E5-CF578BEEC07A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2D3647-E9D9-4188-B0CD-08CEFAEEDD1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90C0B2-9300-4DFD-88DE-DC2204FE6256}"/>
              </a:ext>
            </a:extLst>
          </p:cNvPr>
          <p:cNvGrpSpPr/>
          <p:nvPr/>
        </p:nvGrpSpPr>
        <p:grpSpPr>
          <a:xfrm>
            <a:off x="1762759" y="879676"/>
            <a:ext cx="4318000" cy="4936924"/>
            <a:chOff x="6646458" y="1710248"/>
            <a:chExt cx="3767541" cy="410635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B30B4EC-33EF-4FDC-A21C-64D92AD089E0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F888B2F-5862-42E1-B5C2-57CB679BB1D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C227405-7CC8-4867-8E89-074E0A82129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511260-EB49-4A3C-8374-E29D77A52FF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1844A77-4DC6-4841-9298-63DC968DC87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4B9F2A-2E56-46EF-8CD8-3129E4A30E87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76132D4-AD5A-414C-8C70-185207687C3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7256152-91C8-4768-81C9-8C440ED5094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21112AB-8EA1-458F-AA4E-FD8F66B0566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D7A2E14-4C4E-4234-8EC5-0483F7A8633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3268AB8-62D7-4997-8EF7-7DF247E902C5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9AE0509-6705-48BD-B7B0-AEBC96C3753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BF53244-F6DC-4060-8AA5-7446136ADA36}"/>
              </a:ext>
            </a:extLst>
          </p:cNvPr>
          <p:cNvGrpSpPr/>
          <p:nvPr/>
        </p:nvGrpSpPr>
        <p:grpSpPr>
          <a:xfrm>
            <a:off x="5886448" y="1122749"/>
            <a:ext cx="419129" cy="4445042"/>
            <a:chOff x="5886448" y="1980851"/>
            <a:chExt cx="419129" cy="3586939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BB771A1-790E-4915-8995-7698B8C626A0}"/>
                </a:ext>
              </a:extLst>
            </p:cNvPr>
            <p:cNvSpPr/>
            <p:nvPr/>
          </p:nvSpPr>
          <p:spPr>
            <a:xfrm rot="5400000">
              <a:off x="6048488" y="181881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6EE9AD18-995D-474F-898A-935442D95256}"/>
                </a:ext>
              </a:extLst>
            </p:cNvPr>
            <p:cNvSpPr/>
            <p:nvPr/>
          </p:nvSpPr>
          <p:spPr>
            <a:xfrm rot="5400000">
              <a:off x="6048491" y="216800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75EDD432-2183-4B69-86C9-409B59D89664}"/>
                </a:ext>
              </a:extLst>
            </p:cNvPr>
            <p:cNvSpPr/>
            <p:nvPr/>
          </p:nvSpPr>
          <p:spPr>
            <a:xfrm rot="5400000">
              <a:off x="6048494" y="251719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791A74B-ED8F-4A0E-BF3C-3170129F930F}"/>
                </a:ext>
              </a:extLst>
            </p:cNvPr>
            <p:cNvSpPr/>
            <p:nvPr/>
          </p:nvSpPr>
          <p:spPr>
            <a:xfrm rot="5400000">
              <a:off x="6048497" y="286638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140704D1-E427-41E2-A83C-E7BED91A2A93}"/>
                </a:ext>
              </a:extLst>
            </p:cNvPr>
            <p:cNvSpPr/>
            <p:nvPr/>
          </p:nvSpPr>
          <p:spPr>
            <a:xfrm rot="5400000">
              <a:off x="6048500" y="321557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EDA81EE9-E270-4869-AD8A-42090EA1F842}"/>
                </a:ext>
              </a:extLst>
            </p:cNvPr>
            <p:cNvSpPr/>
            <p:nvPr/>
          </p:nvSpPr>
          <p:spPr>
            <a:xfrm rot="5400000">
              <a:off x="6048503" y="356477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4F9EF94-9292-4F05-B884-D36BF50AE68C}"/>
                </a:ext>
              </a:extLst>
            </p:cNvPr>
            <p:cNvSpPr/>
            <p:nvPr/>
          </p:nvSpPr>
          <p:spPr>
            <a:xfrm rot="5400000">
              <a:off x="6048506" y="391396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999ABB9-F4D6-475D-BFE8-5CC876706B0D}"/>
                </a:ext>
              </a:extLst>
            </p:cNvPr>
            <p:cNvSpPr/>
            <p:nvPr/>
          </p:nvSpPr>
          <p:spPr>
            <a:xfrm rot="5400000">
              <a:off x="6048509" y="426315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B04B509-4AD0-4DD3-BB11-288F00D493E7}"/>
                </a:ext>
              </a:extLst>
            </p:cNvPr>
            <p:cNvSpPr/>
            <p:nvPr/>
          </p:nvSpPr>
          <p:spPr>
            <a:xfrm rot="5400000">
              <a:off x="6048512" y="461234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DD18D9B-B1F8-4CE6-BB3D-631F196B2B24}"/>
                </a:ext>
              </a:extLst>
            </p:cNvPr>
            <p:cNvSpPr/>
            <p:nvPr/>
          </p:nvSpPr>
          <p:spPr>
            <a:xfrm rot="5400000">
              <a:off x="6048515" y="496153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F7F164E-B70A-48FA-8DEC-A5083A0C0B82}"/>
                </a:ext>
              </a:extLst>
            </p:cNvPr>
            <p:cNvSpPr/>
            <p:nvPr/>
          </p:nvSpPr>
          <p:spPr>
            <a:xfrm rot="5400000">
              <a:off x="6048518" y="531073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061F96B2-B933-46B2-85EF-58E838590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507" y="5210962"/>
            <a:ext cx="2348409" cy="164703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F5ACD45-08B8-40BE-8C80-ADDA4A093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004AF4D-1823-4432-84DD-CF8E062C4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A5B94FF-E844-47C0-A383-CFEA0F3A4F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F64A79-E59F-494F-8016-00C4D7E9E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18AF5AF-393B-4551-9ACE-138268D5E6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871A22FD-4613-4E08-BF27-4D2B3D02828B}"/>
              </a:ext>
            </a:extLst>
          </p:cNvPr>
          <p:cNvSpPr txBox="1"/>
          <p:nvPr/>
        </p:nvSpPr>
        <p:spPr>
          <a:xfrm>
            <a:off x="1778009" y="1921797"/>
            <a:ext cx="42712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Vì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sao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Nam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Bộ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dân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đắp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đê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ven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sông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?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2C9AE7-B54B-42ED-9C1B-0061349DCC36}"/>
              </a:ext>
            </a:extLst>
          </p:cNvPr>
          <p:cNvSpPr txBox="1"/>
          <p:nvPr/>
        </p:nvSpPr>
        <p:spPr>
          <a:xfrm>
            <a:off x="6379041" y="839028"/>
            <a:ext cx="36030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ngập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Qua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mỡ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Picture 68" descr="Map&#10;&#10;Description automatically generated">
            <a:extLst>
              <a:ext uri="{FF2B5EF4-FFF2-40B4-BE49-F238E27FC236}">
                <a16:creationId xmlns:a16="http://schemas.microsoft.com/office/drawing/2014/main" id="{F1020628-3CCD-4A23-B525-81A219D9A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926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63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Map&#10;&#10;Description automatically generated">
            <a:extLst>
              <a:ext uri="{FF2B5EF4-FFF2-40B4-BE49-F238E27FC236}">
                <a16:creationId xmlns:a16="http://schemas.microsoft.com/office/drawing/2014/main" id="{D41F5A66-4606-4FA4-A35F-E45976F6B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91CC2A4-5098-4CF7-BED0-A4DFF95DF92B}"/>
              </a:ext>
            </a:extLst>
          </p:cNvPr>
          <p:cNvGrpSpPr/>
          <p:nvPr/>
        </p:nvGrpSpPr>
        <p:grpSpPr>
          <a:xfrm>
            <a:off x="1150787" y="1094656"/>
            <a:ext cx="9890423" cy="4737902"/>
            <a:chOff x="1150788" y="1087831"/>
            <a:chExt cx="9890423" cy="4737902"/>
          </a:xfrm>
          <a:solidFill>
            <a:srgbClr val="00800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457776-72C8-4C4A-844B-F217CF12BB91}"/>
                </a:ext>
              </a:extLst>
            </p:cNvPr>
            <p:cNvSpPr/>
            <p:nvPr/>
          </p:nvSpPr>
          <p:spPr>
            <a:xfrm>
              <a:off x="1150788" y="1114137"/>
              <a:ext cx="4945212" cy="4704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7CC7DA4-DC3F-4414-B1A9-4103E5873406}"/>
                </a:ext>
              </a:extLst>
            </p:cNvPr>
            <p:cNvSpPr/>
            <p:nvPr/>
          </p:nvSpPr>
          <p:spPr>
            <a:xfrm>
              <a:off x="6095999" y="1087831"/>
              <a:ext cx="4945212" cy="47379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652C73A-6EE2-4C65-B916-332C67834A41}"/>
              </a:ext>
            </a:extLst>
          </p:cNvPr>
          <p:cNvSpPr/>
          <p:nvPr/>
        </p:nvSpPr>
        <p:spPr>
          <a:xfrm rot="5400000">
            <a:off x="8430628" y="3208326"/>
            <a:ext cx="5744387" cy="52322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FF7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62C4E5-7D4B-420F-BB28-1FDE21504A4B}"/>
              </a:ext>
            </a:extLst>
          </p:cNvPr>
          <p:cNvSpPr/>
          <p:nvPr/>
        </p:nvSpPr>
        <p:spPr>
          <a:xfrm rot="5400000">
            <a:off x="-1983016" y="3201501"/>
            <a:ext cx="5744387" cy="52322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FF7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3465A1-5013-479E-AFD7-18564F604313}"/>
              </a:ext>
            </a:extLst>
          </p:cNvPr>
          <p:cNvSpPr/>
          <p:nvPr/>
        </p:nvSpPr>
        <p:spPr>
          <a:xfrm>
            <a:off x="627568" y="597742"/>
            <a:ext cx="10936864" cy="523220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75952D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90477C-1D54-414C-AA24-C5020669FC03}"/>
              </a:ext>
            </a:extLst>
          </p:cNvPr>
          <p:cNvSpPr/>
          <p:nvPr/>
        </p:nvSpPr>
        <p:spPr>
          <a:xfrm>
            <a:off x="627568" y="5818909"/>
            <a:ext cx="10936864" cy="523220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3" name="9 cửa sông Mê Kông - siêu hay và dễ hiểu">
            <a:hlinkClick r:id="" action="ppaction://media"/>
            <a:extLst>
              <a:ext uri="{FF2B5EF4-FFF2-40B4-BE49-F238E27FC236}">
                <a16:creationId xmlns:a16="http://schemas.microsoft.com/office/drawing/2014/main" id="{C508D6D1-BF50-40C5-85D9-DEC4FEE4FF6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0.825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7138" y="1147268"/>
            <a:ext cx="9737725" cy="458977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B43B8050-EB83-49D6-BFFD-3D433656B352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D3496EA-559B-4DEF-A76F-A25B67591D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507" y="5210962"/>
            <a:ext cx="2348409" cy="16470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5DEA19F-28FC-4210-90A1-4D55B1EF13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AC8183E-7F60-4EC8-997A-5E52AA3258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D941DD-8473-4B05-9229-4B04EA84EB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2A94858-8452-41C8-8E3A-9E69ADE779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70B956-390D-4DAB-9711-2C5A6C49C7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81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5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374FBB01-010E-4F1A-A5C3-2C6E93993BC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9089991-02E4-462D-8BC5-7650487CBDA1}"/>
              </a:ext>
            </a:extLst>
          </p:cNvPr>
          <p:cNvGrpSpPr/>
          <p:nvPr/>
        </p:nvGrpSpPr>
        <p:grpSpPr>
          <a:xfrm flipH="1">
            <a:off x="1474856" y="1393121"/>
            <a:ext cx="9320187" cy="4223413"/>
            <a:chOff x="1150788" y="1120962"/>
            <a:chExt cx="9890423" cy="470477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9AC9675-8B1F-4B06-8287-081A99196DCC}"/>
                </a:ext>
              </a:extLst>
            </p:cNvPr>
            <p:cNvSpPr/>
            <p:nvPr/>
          </p:nvSpPr>
          <p:spPr>
            <a:xfrm>
              <a:off x="1150788" y="1120962"/>
              <a:ext cx="4945212" cy="47047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52CC718-CB51-41D5-BE35-18E4B828E956}"/>
                </a:ext>
              </a:extLst>
            </p:cNvPr>
            <p:cNvSpPr/>
            <p:nvPr/>
          </p:nvSpPr>
          <p:spPr>
            <a:xfrm>
              <a:off x="6095999" y="1127787"/>
              <a:ext cx="4945212" cy="46979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1962F5-9F96-4098-AC96-DEC306CAB759}"/>
              </a:ext>
            </a:extLst>
          </p:cNvPr>
          <p:cNvSpPr/>
          <p:nvPr/>
        </p:nvSpPr>
        <p:spPr>
          <a:xfrm rot="5400000">
            <a:off x="8434039" y="3204915"/>
            <a:ext cx="5737566" cy="5232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7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4D36EC-7853-4208-9773-412D57BF4029}"/>
              </a:ext>
            </a:extLst>
          </p:cNvPr>
          <p:cNvSpPr/>
          <p:nvPr/>
        </p:nvSpPr>
        <p:spPr>
          <a:xfrm rot="5400000">
            <a:off x="-1983016" y="3201501"/>
            <a:ext cx="5744387" cy="52322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7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75952D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A1F654-839F-48DB-93F1-4326822B061F}"/>
              </a:ext>
            </a:extLst>
          </p:cNvPr>
          <p:cNvSpPr/>
          <p:nvPr/>
        </p:nvSpPr>
        <p:spPr>
          <a:xfrm>
            <a:off x="627568" y="597742"/>
            <a:ext cx="10936864" cy="523220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A8C1286-7FFD-42D5-AC01-815F92CE5352}"/>
              </a:ext>
            </a:extLst>
          </p:cNvPr>
          <p:cNvSpPr/>
          <p:nvPr/>
        </p:nvSpPr>
        <p:spPr>
          <a:xfrm>
            <a:off x="627568" y="5818909"/>
            <a:ext cx="10936864" cy="523220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11B9DE-E5DD-4FDE-BD10-625DE8FCFE7B}"/>
              </a:ext>
            </a:extLst>
          </p:cNvPr>
          <p:cNvSpPr txBox="1"/>
          <p:nvPr/>
        </p:nvSpPr>
        <p:spPr>
          <a:xfrm>
            <a:off x="6459018" y="1608102"/>
            <a:ext cx="38371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rửa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mặn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đắp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đem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hải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dồi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dào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2B3781-4AD6-4A63-A28B-91B9F9AB2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957" y="1241466"/>
            <a:ext cx="4533199" cy="437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Những bức ảnh tuyệt đẹp về Trái đất được chụp từ vệ tinh">
            <a:extLst>
              <a:ext uri="{FF2B5EF4-FFF2-40B4-BE49-F238E27FC236}">
                <a16:creationId xmlns:a16="http://schemas.microsoft.com/office/drawing/2014/main" id="{E9A172A1-E8D1-4DCC-8D24-64C42638D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1354" y="7165570"/>
            <a:ext cx="3995668" cy="219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6C6595B-11EE-4574-8D13-A66446D3B9C0}"/>
              </a:ext>
            </a:extLst>
          </p:cNvPr>
          <p:cNvGrpSpPr/>
          <p:nvPr/>
        </p:nvGrpSpPr>
        <p:grpSpPr>
          <a:xfrm>
            <a:off x="12438169" y="288994"/>
            <a:ext cx="9448800" cy="5791525"/>
            <a:chOff x="1371600" y="1463350"/>
            <a:chExt cx="9448800" cy="4680305"/>
          </a:xfrm>
          <a:solidFill>
            <a:srgbClr val="92D050">
              <a:alpha val="62000"/>
            </a:srgb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C3545B-9AC8-4FFB-A085-F848B6742526}"/>
                </a:ext>
              </a:extLst>
            </p:cNvPr>
            <p:cNvSpPr/>
            <p:nvPr/>
          </p:nvSpPr>
          <p:spPr>
            <a:xfrm>
              <a:off x="1371600" y="1463353"/>
              <a:ext cx="4724401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0CE8C8A-B3CA-4630-8C0B-294D5CE47E37}"/>
                </a:ext>
              </a:extLst>
            </p:cNvPr>
            <p:cNvSpPr/>
            <p:nvPr/>
          </p:nvSpPr>
          <p:spPr>
            <a:xfrm>
              <a:off x="6096000" y="1463352"/>
              <a:ext cx="4724400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F0A82A-EDA0-43B6-A3E2-CA42A67ED441}"/>
                </a:ext>
              </a:extLst>
            </p:cNvPr>
            <p:cNvSpPr/>
            <p:nvPr/>
          </p:nvSpPr>
          <p:spPr>
            <a:xfrm>
              <a:off x="6030654" y="1463350"/>
              <a:ext cx="127487" cy="46802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978363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hững bức ảnh tuyệt đẹp về Trái đất được chụp từ vệ tinh">
            <a:extLst>
              <a:ext uri="{FF2B5EF4-FFF2-40B4-BE49-F238E27FC236}">
                <a16:creationId xmlns:a16="http://schemas.microsoft.com/office/drawing/2014/main" id="{9E0C8530-7969-4315-9E84-23D7005E1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" y="-14373"/>
            <a:ext cx="12185511" cy="668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F716AAA2-FF22-4665-A681-6BE7E13E5F16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1DDD977-AB96-4512-9D36-50E29F486FE2}"/>
              </a:ext>
            </a:extLst>
          </p:cNvPr>
          <p:cNvGrpSpPr/>
          <p:nvPr/>
        </p:nvGrpSpPr>
        <p:grpSpPr>
          <a:xfrm>
            <a:off x="1371600" y="352130"/>
            <a:ext cx="9448800" cy="5791525"/>
            <a:chOff x="1371600" y="1463350"/>
            <a:chExt cx="9448800" cy="4680305"/>
          </a:xfrm>
          <a:solidFill>
            <a:srgbClr val="92D050">
              <a:alpha val="62000"/>
            </a:srgbClr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DBD55-1C0A-4C4E-A3EC-626EBE482BC4}"/>
                </a:ext>
              </a:extLst>
            </p:cNvPr>
            <p:cNvSpPr/>
            <p:nvPr/>
          </p:nvSpPr>
          <p:spPr>
            <a:xfrm>
              <a:off x="1371600" y="1463353"/>
              <a:ext cx="4724401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C9591B-2045-4398-B648-94E74198E2E7}"/>
                </a:ext>
              </a:extLst>
            </p:cNvPr>
            <p:cNvSpPr/>
            <p:nvPr/>
          </p:nvSpPr>
          <p:spPr>
            <a:xfrm>
              <a:off x="6096000" y="1463352"/>
              <a:ext cx="4724400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E75BF0A-059D-4517-9332-9DED2273C53A}"/>
                </a:ext>
              </a:extLst>
            </p:cNvPr>
            <p:cNvSpPr/>
            <p:nvPr/>
          </p:nvSpPr>
          <p:spPr>
            <a:xfrm>
              <a:off x="6030654" y="1463350"/>
              <a:ext cx="127487" cy="46802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060F3C-821C-4328-AE43-22955BCCD3A2}"/>
              </a:ext>
            </a:extLst>
          </p:cNvPr>
          <p:cNvGrpSpPr/>
          <p:nvPr/>
        </p:nvGrpSpPr>
        <p:grpSpPr>
          <a:xfrm>
            <a:off x="6111240" y="879676"/>
            <a:ext cx="4318000" cy="4936924"/>
            <a:chOff x="6646458" y="1710248"/>
            <a:chExt cx="3767541" cy="41063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716412-9B3A-421D-9551-1D0F9A94ADE5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84B24C6-AB94-4BEE-A98D-266B37E933F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B5E869-3C76-427E-90C9-9761CE4558B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3925E4C-C4A2-414E-8362-1ED189BE0E0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3075E5-72FD-43BD-9A40-570E4699C51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4C8412-ED9F-43F6-9BB3-8A39B773B333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D9391B4-F5E4-4D2E-B717-E8DC994402DF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C93B375-EADE-4CDC-A48A-23DF9E1E73AD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224B3D-FD71-41C6-B142-DBD536D028A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0D459D-CBEA-4981-817D-3F1EC57F5CD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32AA47-7A5B-419D-A7E5-CF578BEEC07A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2D3647-E9D9-4188-B0CD-08CEFAEEDD1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90C0B2-9300-4DFD-88DE-DC2204FE6256}"/>
              </a:ext>
            </a:extLst>
          </p:cNvPr>
          <p:cNvGrpSpPr/>
          <p:nvPr/>
        </p:nvGrpSpPr>
        <p:grpSpPr>
          <a:xfrm>
            <a:off x="1762759" y="879676"/>
            <a:ext cx="4318000" cy="4936924"/>
            <a:chOff x="6646458" y="1710248"/>
            <a:chExt cx="3767541" cy="410635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B30B4EC-33EF-4FDC-A21C-64D92AD089E0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F888B2F-5862-42E1-B5C2-57CB679BB1D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C227405-7CC8-4867-8E89-074E0A82129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511260-EB49-4A3C-8374-E29D77A52FF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1844A77-4DC6-4841-9298-63DC968DC87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4B9F2A-2E56-46EF-8CD8-3129E4A30E87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76132D4-AD5A-414C-8C70-185207687C3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7256152-91C8-4768-81C9-8C440ED5094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21112AB-8EA1-458F-AA4E-FD8F66B0566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D7A2E14-4C4E-4234-8EC5-0483F7A8633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3268AB8-62D7-4997-8EF7-7DF247E902C5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9AE0509-6705-48BD-B7B0-AEBC96C3753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BF53244-F6DC-4060-8AA5-7446136ADA36}"/>
              </a:ext>
            </a:extLst>
          </p:cNvPr>
          <p:cNvGrpSpPr/>
          <p:nvPr/>
        </p:nvGrpSpPr>
        <p:grpSpPr>
          <a:xfrm>
            <a:off x="5886448" y="1122749"/>
            <a:ext cx="419129" cy="4445042"/>
            <a:chOff x="5886448" y="1980851"/>
            <a:chExt cx="419129" cy="3586939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BB771A1-790E-4915-8995-7698B8C626A0}"/>
                </a:ext>
              </a:extLst>
            </p:cNvPr>
            <p:cNvSpPr/>
            <p:nvPr/>
          </p:nvSpPr>
          <p:spPr>
            <a:xfrm rot="5400000">
              <a:off x="6048488" y="181881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6EE9AD18-995D-474F-898A-935442D95256}"/>
                </a:ext>
              </a:extLst>
            </p:cNvPr>
            <p:cNvSpPr/>
            <p:nvPr/>
          </p:nvSpPr>
          <p:spPr>
            <a:xfrm rot="5400000">
              <a:off x="6048491" y="216800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75EDD432-2183-4B69-86C9-409B59D89664}"/>
                </a:ext>
              </a:extLst>
            </p:cNvPr>
            <p:cNvSpPr/>
            <p:nvPr/>
          </p:nvSpPr>
          <p:spPr>
            <a:xfrm rot="5400000">
              <a:off x="6048494" y="251719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791A74B-ED8F-4A0E-BF3C-3170129F930F}"/>
                </a:ext>
              </a:extLst>
            </p:cNvPr>
            <p:cNvSpPr/>
            <p:nvPr/>
          </p:nvSpPr>
          <p:spPr>
            <a:xfrm rot="5400000">
              <a:off x="6048497" y="286638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140704D1-E427-41E2-A83C-E7BED91A2A93}"/>
                </a:ext>
              </a:extLst>
            </p:cNvPr>
            <p:cNvSpPr/>
            <p:nvPr/>
          </p:nvSpPr>
          <p:spPr>
            <a:xfrm rot="5400000">
              <a:off x="6048500" y="321557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EDA81EE9-E270-4869-AD8A-42090EA1F842}"/>
                </a:ext>
              </a:extLst>
            </p:cNvPr>
            <p:cNvSpPr/>
            <p:nvPr/>
          </p:nvSpPr>
          <p:spPr>
            <a:xfrm rot="5400000">
              <a:off x="6048503" y="356477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4F9EF94-9292-4F05-B884-D36BF50AE68C}"/>
                </a:ext>
              </a:extLst>
            </p:cNvPr>
            <p:cNvSpPr/>
            <p:nvPr/>
          </p:nvSpPr>
          <p:spPr>
            <a:xfrm rot="5400000">
              <a:off x="6048506" y="391396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999ABB9-F4D6-475D-BFE8-5CC876706B0D}"/>
                </a:ext>
              </a:extLst>
            </p:cNvPr>
            <p:cNvSpPr/>
            <p:nvPr/>
          </p:nvSpPr>
          <p:spPr>
            <a:xfrm rot="5400000">
              <a:off x="6048509" y="426315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B04B509-4AD0-4DD3-BB11-288F00D493E7}"/>
                </a:ext>
              </a:extLst>
            </p:cNvPr>
            <p:cNvSpPr/>
            <p:nvPr/>
          </p:nvSpPr>
          <p:spPr>
            <a:xfrm rot="5400000">
              <a:off x="6048512" y="461234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DD18D9B-B1F8-4CE6-BB3D-631F196B2B24}"/>
                </a:ext>
              </a:extLst>
            </p:cNvPr>
            <p:cNvSpPr/>
            <p:nvPr/>
          </p:nvSpPr>
          <p:spPr>
            <a:xfrm rot="5400000">
              <a:off x="6048515" y="496153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F7F164E-B70A-48FA-8DEC-A5083A0C0B82}"/>
                </a:ext>
              </a:extLst>
            </p:cNvPr>
            <p:cNvSpPr/>
            <p:nvPr/>
          </p:nvSpPr>
          <p:spPr>
            <a:xfrm rot="5400000">
              <a:off x="6048518" y="531073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9F5ACD45-08B8-40BE-8C80-ADDA4A093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004AF4D-1823-4432-84DD-CF8E062C4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A5B94FF-E844-47C0-A383-CFEA0F3A4F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F64A79-E59F-494F-8016-00C4D7E9E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418AF5AF-393B-4551-9ACE-138268D5E6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871A22FD-4613-4E08-BF27-4D2B3D02828B}"/>
              </a:ext>
            </a:extLst>
          </p:cNvPr>
          <p:cNvSpPr txBox="1"/>
          <p:nvPr/>
        </p:nvSpPr>
        <p:spPr>
          <a:xfrm>
            <a:off x="1751224" y="1299143"/>
            <a:ext cx="42712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khắc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phục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tình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trạng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thiếu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ngọt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mùa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khô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người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dân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nơi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xây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dựng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hồ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Dầu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Tiếng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Trị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An)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22C9AE7-B54B-42ED-9C1B-0061349DCC36}"/>
              </a:ext>
            </a:extLst>
          </p:cNvPr>
          <p:cNvSpPr txBox="1"/>
          <p:nvPr/>
        </p:nvSpPr>
        <p:spPr>
          <a:xfrm>
            <a:off x="6365599" y="879674"/>
            <a:ext cx="40390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rạch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ngòi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rạch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chằng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chịt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141B656-D823-46ED-88DE-5E905CD8394E}"/>
              </a:ext>
            </a:extLst>
          </p:cNvPr>
          <p:cNvGrpSpPr>
            <a:grpSpLocks noChangeAspect="1"/>
          </p:cNvGrpSpPr>
          <p:nvPr/>
        </p:nvGrpSpPr>
        <p:grpSpPr>
          <a:xfrm>
            <a:off x="-8272923" y="-6604312"/>
            <a:ext cx="8065008" cy="27405490"/>
            <a:chOff x="-9072907" y="-6437702"/>
            <a:chExt cx="8782050" cy="26822400"/>
          </a:xfrm>
          <a:solidFill>
            <a:srgbClr val="008000"/>
          </a:solidFill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E1754B7-0FF9-4CEF-859C-D79128CF17D2}"/>
                </a:ext>
              </a:extLst>
            </p:cNvPr>
            <p:cNvSpPr/>
            <p:nvPr/>
          </p:nvSpPr>
          <p:spPr>
            <a:xfrm>
              <a:off x="-9072907" y="-6437702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75D48CA9-1FBD-4579-B739-79C07E686C6A}"/>
                </a:ext>
              </a:extLst>
            </p:cNvPr>
            <p:cNvSpPr/>
            <p:nvPr/>
          </p:nvSpPr>
          <p:spPr>
            <a:xfrm>
              <a:off x="-9072907" y="6973498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C64DF05-5885-4081-B02C-8CEF51980431}"/>
              </a:ext>
            </a:extLst>
          </p:cNvPr>
          <p:cNvGrpSpPr/>
          <p:nvPr/>
        </p:nvGrpSpPr>
        <p:grpSpPr>
          <a:xfrm>
            <a:off x="12444649" y="-6604000"/>
            <a:ext cx="8064102" cy="27402411"/>
            <a:chOff x="-9072907" y="-6437702"/>
            <a:chExt cx="8782050" cy="26822400"/>
          </a:xfrm>
          <a:solidFill>
            <a:srgbClr val="92D050"/>
          </a:solidFill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CAA2738-03D2-485D-8F11-18539CC22FD8}"/>
                </a:ext>
              </a:extLst>
            </p:cNvPr>
            <p:cNvSpPr/>
            <p:nvPr/>
          </p:nvSpPr>
          <p:spPr>
            <a:xfrm>
              <a:off x="-9072907" y="-6437702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5CFF907-D805-44F3-8194-716226C9958C}"/>
                </a:ext>
              </a:extLst>
            </p:cNvPr>
            <p:cNvSpPr/>
            <p:nvPr/>
          </p:nvSpPr>
          <p:spPr>
            <a:xfrm>
              <a:off x="-9072907" y="6973498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84" name="Picture 83" descr="A field of wheat under a blue sky&#10;&#10;Description automatically generated with medium confidence">
            <a:extLst>
              <a:ext uri="{FF2B5EF4-FFF2-40B4-BE49-F238E27FC236}">
                <a16:creationId xmlns:a16="http://schemas.microsoft.com/office/drawing/2014/main" id="{E8246F42-AB86-48FB-AF60-4E65AAC8B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139" y="7123891"/>
            <a:ext cx="12352139" cy="5639696"/>
          </a:xfrm>
          <a:prstGeom prst="rect">
            <a:avLst/>
          </a:prstGeom>
        </p:spPr>
      </p:pic>
      <p:pic>
        <p:nvPicPr>
          <p:cNvPr id="85" name="Picture 84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098176EF-6728-49B8-8970-8A62F4116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63" b="95313" l="10000" r="90000">
                        <a14:foregroundMark x1="43594" y1="6563" x2="43594" y2="6563"/>
                        <a14:foregroundMark x1="29688" y1="88906" x2="29688" y2="88906"/>
                        <a14:foregroundMark x1="28594" y1="95313" x2="28594" y2="95313"/>
                        <a14:foregroundMark x1="76563" y1="43906" x2="76563" y2="43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84" y="-3221462"/>
            <a:ext cx="3175882" cy="3175882"/>
          </a:xfrm>
          <a:prstGeom prst="rect">
            <a:avLst/>
          </a:prstGeom>
        </p:spPr>
      </p:pic>
      <p:pic>
        <p:nvPicPr>
          <p:cNvPr id="86" name="Picture 85" descr="A person with an umbrella&#10;&#10;Description automatically generated with low confidence">
            <a:extLst>
              <a:ext uri="{FF2B5EF4-FFF2-40B4-BE49-F238E27FC236}">
                <a16:creationId xmlns:a16="http://schemas.microsoft.com/office/drawing/2014/main" id="{CDCCE05E-30A2-4894-8468-E10204C464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6094" r="96250">
                        <a14:foregroundMark x1="96406" y1="32813" x2="96406" y2="32813"/>
                        <a14:foregroundMark x1="52969" y1="68125" x2="52969" y2="68125"/>
                        <a14:foregroundMark x1="52188" y1="66563" x2="55781" y2="68125"/>
                        <a14:foregroundMark x1="21406" y1="47344" x2="21406" y2="47344"/>
                        <a14:foregroundMark x1="35313" y1="47813" x2="35313" y2="47813"/>
                        <a14:foregroundMark x1="48750" y1="50000" x2="48750" y2="50000"/>
                        <a14:foregroundMark x1="20781" y1="68594" x2="20781" y2="68594"/>
                        <a14:foregroundMark x1="18750" y1="65469" x2="18750" y2="65469"/>
                        <a14:foregroundMark x1="23438" y1="65000" x2="23438" y2="65000"/>
                        <a14:foregroundMark x1="25781" y1="62031" x2="25781" y2="62031"/>
                        <a14:foregroundMark x1="61094" y1="67813" x2="61094" y2="67813"/>
                        <a14:foregroundMark x1="35781" y1="87344" x2="35781" y2="87344"/>
                        <a14:foregroundMark x1="20313" y1="87813" x2="20313" y2="87813"/>
                        <a14:foregroundMark x1="6406" y1="87813" x2="6406" y2="87813"/>
                        <a14:foregroundMark x1="6406" y1="69219" x2="6406" y2="69219"/>
                        <a14:foregroundMark x1="6094" y1="49688" x2="6094" y2="49688"/>
                        <a14:foregroundMark x1="50781" y1="78125" x2="50781" y2="78125"/>
                        <a14:foregroundMark x1="57656" y1="84219" x2="56406" y2="83906"/>
                        <a14:foregroundMark x1="96094" y1="47813" x2="96094" y2="47813"/>
                        <a14:foregroundMark x1="46875" y1="40000" x2="46875" y2="4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2569" y="4165636"/>
            <a:ext cx="3221349" cy="281634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61F96B2-B933-46B2-85EF-58E838590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507" y="5210962"/>
            <a:ext cx="2348409" cy="16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19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A field of wheat under a blue sky&#10;&#10;Description automatically generated with medium confidence">
            <a:extLst>
              <a:ext uri="{FF2B5EF4-FFF2-40B4-BE49-F238E27FC236}">
                <a16:creationId xmlns:a16="http://schemas.microsoft.com/office/drawing/2014/main" id="{875217BD-5F03-443C-B7AA-63438ADEA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74" y="-51382"/>
            <a:ext cx="12204174" cy="6909381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F716AAA2-FF22-4665-A681-6BE7E13E5F16}"/>
              </a:ext>
            </a:extLst>
          </p:cNvPr>
          <p:cNvSpPr/>
          <p:nvPr/>
        </p:nvSpPr>
        <p:spPr>
          <a:xfrm>
            <a:off x="10329862" y="6365890"/>
            <a:ext cx="593725" cy="118915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1DDD977-AB96-4512-9D36-50E29F486FE2}"/>
              </a:ext>
            </a:extLst>
          </p:cNvPr>
          <p:cNvGrpSpPr/>
          <p:nvPr/>
        </p:nvGrpSpPr>
        <p:grpSpPr>
          <a:xfrm>
            <a:off x="1371600" y="1463350"/>
            <a:ext cx="9448800" cy="4680305"/>
            <a:chOff x="1371600" y="1463350"/>
            <a:chExt cx="9448800" cy="4680305"/>
          </a:xfrm>
          <a:solidFill>
            <a:srgbClr val="92D050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6DBD55-1C0A-4C4E-A3EC-626EBE482BC4}"/>
                </a:ext>
              </a:extLst>
            </p:cNvPr>
            <p:cNvSpPr/>
            <p:nvPr/>
          </p:nvSpPr>
          <p:spPr>
            <a:xfrm>
              <a:off x="1371600" y="1463353"/>
              <a:ext cx="4724401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C9591B-2045-4398-B648-94E74198E2E7}"/>
                </a:ext>
              </a:extLst>
            </p:cNvPr>
            <p:cNvSpPr/>
            <p:nvPr/>
          </p:nvSpPr>
          <p:spPr>
            <a:xfrm>
              <a:off x="6096000" y="1463352"/>
              <a:ext cx="4724400" cy="46803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E75BF0A-059D-4517-9332-9DED2273C53A}"/>
                </a:ext>
              </a:extLst>
            </p:cNvPr>
            <p:cNvSpPr/>
            <p:nvPr/>
          </p:nvSpPr>
          <p:spPr>
            <a:xfrm>
              <a:off x="6030654" y="1463350"/>
              <a:ext cx="127487" cy="46802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060F3C-821C-4328-AE43-22955BCCD3A2}"/>
              </a:ext>
            </a:extLst>
          </p:cNvPr>
          <p:cNvGrpSpPr/>
          <p:nvPr/>
        </p:nvGrpSpPr>
        <p:grpSpPr>
          <a:xfrm>
            <a:off x="6111240" y="1710248"/>
            <a:ext cx="4318000" cy="4106352"/>
            <a:chOff x="6646458" y="1710248"/>
            <a:chExt cx="3767541" cy="41063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716412-9B3A-421D-9551-1D0F9A94ADE5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84B24C6-AB94-4BEE-A98D-266B37E933F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B5E869-3C76-427E-90C9-9761CE4558B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3925E4C-C4A2-414E-8362-1ED189BE0E0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3075E5-72FD-43BD-9A40-570E4699C514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94C8412-ED9F-43F6-9BB3-8A39B773B333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D9391B4-F5E4-4D2E-B717-E8DC994402DF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C93B375-EADE-4CDC-A48A-23DF9E1E73AD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224B3D-FD71-41C6-B142-DBD536D028A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0D459D-CBEA-4981-817D-3F1EC57F5CD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32AA47-7A5B-419D-A7E5-CF578BEEC07A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2D3647-E9D9-4188-B0CD-08CEFAEEDD1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90C0B2-9300-4DFD-88DE-DC2204FE6256}"/>
              </a:ext>
            </a:extLst>
          </p:cNvPr>
          <p:cNvGrpSpPr/>
          <p:nvPr/>
        </p:nvGrpSpPr>
        <p:grpSpPr>
          <a:xfrm>
            <a:off x="1762759" y="1710248"/>
            <a:ext cx="4318000" cy="4106352"/>
            <a:chOff x="6646458" y="1710248"/>
            <a:chExt cx="3767541" cy="410635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B30B4EC-33EF-4FDC-A21C-64D92AD089E0}"/>
                </a:ext>
              </a:extLst>
            </p:cNvPr>
            <p:cNvSpPr/>
            <p:nvPr/>
          </p:nvSpPr>
          <p:spPr>
            <a:xfrm>
              <a:off x="6646458" y="1710248"/>
              <a:ext cx="3767541" cy="4106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F888B2F-5862-42E1-B5C2-57CB679BB1D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15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C227405-7CC8-4867-8E89-074E0A82129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47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E511260-EB49-4A3C-8374-E29D77A52FF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279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1844A77-4DC6-4841-9298-63DC968DC876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11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4B9F2A-2E56-46EF-8CD8-3129E4A30E87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42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76132D4-AD5A-414C-8C70-185207687C31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374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7256152-91C8-4768-81C9-8C440ED5094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06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21112AB-8EA1-458F-AA4E-FD8F66B05669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381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D7A2E14-4C4E-4234-8EC5-0483F7A86338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4699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3268AB8-62D7-4997-8EF7-7DF247E902C5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0165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9AE0509-6705-48BD-B7B0-AEBC96C3753C}"/>
                </a:ext>
              </a:extLst>
            </p:cNvPr>
            <p:cNvCxnSpPr>
              <a:cxnSpLocks/>
            </p:cNvCxnSpPr>
            <p:nvPr/>
          </p:nvCxnSpPr>
          <p:spPr>
            <a:xfrm>
              <a:off x="7065189" y="5334000"/>
              <a:ext cx="287377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BF53244-F6DC-4060-8AA5-7446136ADA36}"/>
              </a:ext>
            </a:extLst>
          </p:cNvPr>
          <p:cNvGrpSpPr/>
          <p:nvPr/>
        </p:nvGrpSpPr>
        <p:grpSpPr>
          <a:xfrm>
            <a:off x="5886448" y="1980851"/>
            <a:ext cx="419129" cy="3586939"/>
            <a:chOff x="5886448" y="1980851"/>
            <a:chExt cx="419129" cy="3586939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BB771A1-790E-4915-8995-7698B8C626A0}"/>
                </a:ext>
              </a:extLst>
            </p:cNvPr>
            <p:cNvSpPr/>
            <p:nvPr/>
          </p:nvSpPr>
          <p:spPr>
            <a:xfrm rot="5400000">
              <a:off x="6048488" y="181881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6EE9AD18-995D-474F-898A-935442D95256}"/>
                </a:ext>
              </a:extLst>
            </p:cNvPr>
            <p:cNvSpPr/>
            <p:nvPr/>
          </p:nvSpPr>
          <p:spPr>
            <a:xfrm rot="5400000">
              <a:off x="6048491" y="216800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75EDD432-2183-4B69-86C9-409B59D89664}"/>
                </a:ext>
              </a:extLst>
            </p:cNvPr>
            <p:cNvSpPr/>
            <p:nvPr/>
          </p:nvSpPr>
          <p:spPr>
            <a:xfrm rot="5400000">
              <a:off x="6048494" y="251719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791A74B-ED8F-4A0E-BF3C-3170129F930F}"/>
                </a:ext>
              </a:extLst>
            </p:cNvPr>
            <p:cNvSpPr/>
            <p:nvPr/>
          </p:nvSpPr>
          <p:spPr>
            <a:xfrm rot="5400000">
              <a:off x="6048497" y="286638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140704D1-E427-41E2-A83C-E7BED91A2A93}"/>
                </a:ext>
              </a:extLst>
            </p:cNvPr>
            <p:cNvSpPr/>
            <p:nvPr/>
          </p:nvSpPr>
          <p:spPr>
            <a:xfrm rot="5400000">
              <a:off x="6048500" y="321557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EDA81EE9-E270-4869-AD8A-42090EA1F842}"/>
                </a:ext>
              </a:extLst>
            </p:cNvPr>
            <p:cNvSpPr/>
            <p:nvPr/>
          </p:nvSpPr>
          <p:spPr>
            <a:xfrm rot="5400000">
              <a:off x="6048503" y="356477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4F9EF94-9292-4F05-B884-D36BF50AE68C}"/>
                </a:ext>
              </a:extLst>
            </p:cNvPr>
            <p:cNvSpPr/>
            <p:nvPr/>
          </p:nvSpPr>
          <p:spPr>
            <a:xfrm rot="5400000">
              <a:off x="6048506" y="3913963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999ABB9-F4D6-475D-BFE8-5CC876706B0D}"/>
                </a:ext>
              </a:extLst>
            </p:cNvPr>
            <p:cNvSpPr/>
            <p:nvPr/>
          </p:nvSpPr>
          <p:spPr>
            <a:xfrm rot="5400000">
              <a:off x="6048509" y="4263155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B04B509-4AD0-4DD3-BB11-288F00D493E7}"/>
                </a:ext>
              </a:extLst>
            </p:cNvPr>
            <p:cNvSpPr/>
            <p:nvPr/>
          </p:nvSpPr>
          <p:spPr>
            <a:xfrm rot="5400000">
              <a:off x="6048512" y="4612347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DD18D9B-B1F8-4CE6-BB3D-631F196B2B24}"/>
                </a:ext>
              </a:extLst>
            </p:cNvPr>
            <p:cNvSpPr/>
            <p:nvPr/>
          </p:nvSpPr>
          <p:spPr>
            <a:xfrm rot="5400000">
              <a:off x="6048515" y="4961539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F7F164E-B70A-48FA-8DEC-A5083A0C0B82}"/>
                </a:ext>
              </a:extLst>
            </p:cNvPr>
            <p:cNvSpPr/>
            <p:nvPr/>
          </p:nvSpPr>
          <p:spPr>
            <a:xfrm rot="5400000">
              <a:off x="6048518" y="5310731"/>
              <a:ext cx="95019" cy="4190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8424771-1090-43FF-80D4-D2DB0FBB28C3}"/>
              </a:ext>
            </a:extLst>
          </p:cNvPr>
          <p:cNvGrpSpPr>
            <a:grpSpLocks noChangeAspect="1"/>
          </p:cNvGrpSpPr>
          <p:nvPr/>
        </p:nvGrpSpPr>
        <p:grpSpPr>
          <a:xfrm>
            <a:off x="-4885738" y="-3593971"/>
            <a:ext cx="4103260" cy="13943179"/>
            <a:chOff x="-9072907" y="-6437702"/>
            <a:chExt cx="8782050" cy="26822400"/>
          </a:xfrm>
          <a:solidFill>
            <a:srgbClr val="008000"/>
          </a:solid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9F744C4-60C2-471B-8F19-460A2C55913A}"/>
                </a:ext>
              </a:extLst>
            </p:cNvPr>
            <p:cNvSpPr/>
            <p:nvPr/>
          </p:nvSpPr>
          <p:spPr>
            <a:xfrm>
              <a:off x="-9072907" y="-6437702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68F32A6-3E2A-49E7-82C5-029B2AD5F9A9}"/>
                </a:ext>
              </a:extLst>
            </p:cNvPr>
            <p:cNvSpPr/>
            <p:nvPr/>
          </p:nvSpPr>
          <p:spPr>
            <a:xfrm>
              <a:off x="-9072907" y="6973498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0E89038-CBEF-4777-A202-22EE41A15728}"/>
              </a:ext>
            </a:extLst>
          </p:cNvPr>
          <p:cNvGrpSpPr/>
          <p:nvPr/>
        </p:nvGrpSpPr>
        <p:grpSpPr>
          <a:xfrm>
            <a:off x="13046934" y="-4015586"/>
            <a:ext cx="4823443" cy="14364794"/>
            <a:chOff x="-9072907" y="-6437702"/>
            <a:chExt cx="8782050" cy="26822400"/>
          </a:xfrm>
          <a:solidFill>
            <a:srgbClr val="92D050"/>
          </a:solidFill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CBCE022-DBC0-42CC-A163-3D32B03EFEDC}"/>
                </a:ext>
              </a:extLst>
            </p:cNvPr>
            <p:cNvSpPr/>
            <p:nvPr/>
          </p:nvSpPr>
          <p:spPr>
            <a:xfrm>
              <a:off x="-9072907" y="-6437702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526691A-B2FC-43C1-91E4-CC4C2A37E4C9}"/>
                </a:ext>
              </a:extLst>
            </p:cNvPr>
            <p:cNvSpPr/>
            <p:nvPr/>
          </p:nvSpPr>
          <p:spPr>
            <a:xfrm>
              <a:off x="-9072907" y="6973498"/>
              <a:ext cx="8782050" cy="13411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pic>
        <p:nvPicPr>
          <p:cNvPr id="75" name="Picture 74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C773A28D-F83E-4223-A65A-5E26CE341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63" b="95313" l="10000" r="90000">
                        <a14:foregroundMark x1="43594" y1="6563" x2="43594" y2="6563"/>
                        <a14:foregroundMark x1="29688" y1="88906" x2="29688" y2="88906"/>
                        <a14:foregroundMark x1="28594" y1="95313" x2="28594" y2="95313"/>
                        <a14:foregroundMark x1="76563" y1="43906" x2="76563" y2="43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67" y="4135615"/>
            <a:ext cx="2678819" cy="267881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11D5D428-DF4B-45C7-BB8B-E1F18B4A0924}"/>
              </a:ext>
            </a:extLst>
          </p:cNvPr>
          <p:cNvSpPr txBox="1"/>
          <p:nvPr/>
        </p:nvSpPr>
        <p:spPr>
          <a:xfrm>
            <a:off x="1919410" y="2295880"/>
            <a:ext cx="38640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Hãy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nêu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đặc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điểm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địa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sông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ngòi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Nam </a:t>
            </a:r>
            <a:r>
              <a:rPr lang="en-US" sz="3200" b="1" dirty="0" err="1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Bộ</a:t>
            </a:r>
            <a:r>
              <a:rPr lang="en-US" sz="3200" b="1" dirty="0">
                <a:solidFill>
                  <a:srgbClr val="00206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?</a:t>
            </a:r>
            <a:endParaRPr lang="vi-VN" sz="3200" b="1" dirty="0">
              <a:solidFill>
                <a:srgbClr val="00206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BBF993E-AE2F-4536-A6DA-F9A44A05C40B}"/>
              </a:ext>
            </a:extLst>
          </p:cNvPr>
          <p:cNvSpPr txBox="1"/>
          <p:nvPr/>
        </p:nvSpPr>
        <p:spPr>
          <a:xfrm>
            <a:off x="6306618" y="2986865"/>
            <a:ext cx="3864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Thảo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luận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nhóm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34B4D483-C3ED-4EDA-A350-365FD00C9490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EC5C82D8-792F-40AD-8CF7-92BCBF8540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422" y="5224374"/>
            <a:ext cx="2348409" cy="164703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6B2D16B1-BCD9-415D-B4AD-044073B370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222B50CC-D10C-4379-B4BE-2BA4E09D3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F5686DA0-D54C-4906-9017-FE336F9668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FF0A59D-29EB-48A9-B156-0AC719692B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D9D2AD97-D5E6-4486-B3E6-28A3D05AA8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EB51EBA-7AC8-44C3-AB42-DF029564925E}"/>
              </a:ext>
            </a:extLst>
          </p:cNvPr>
          <p:cNvSpPr txBox="1"/>
          <p:nvPr/>
        </p:nvSpPr>
        <p:spPr>
          <a:xfrm>
            <a:off x="18725311" y="693164"/>
            <a:ext cx="291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SVN-SAF" panose="02040603050506020204" pitchFamily="18" charset="0"/>
              </a:rPr>
              <a:t>Ghi</a:t>
            </a:r>
            <a:r>
              <a:rPr lang="en-US" sz="3600" dirty="0">
                <a:solidFill>
                  <a:srgbClr val="FF0000"/>
                </a:solidFill>
                <a:latin typeface="SVN-SAF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VN-SAF" panose="02040603050506020204" pitchFamily="18" charset="0"/>
              </a:rPr>
              <a:t>nhớ</a:t>
            </a:r>
            <a:endParaRPr lang="vi-V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65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6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3D720E0D-EFB2-46C6-BD96-5E1857FE3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44"/>
            <a:ext cx="12171263" cy="68445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38A3EC-A51F-4716-8DAD-89AF47818D17}"/>
              </a:ext>
            </a:extLst>
          </p:cNvPr>
          <p:cNvSpPr/>
          <p:nvPr/>
        </p:nvSpPr>
        <p:spPr>
          <a:xfrm>
            <a:off x="870860" y="630924"/>
            <a:ext cx="10450283" cy="5466841"/>
          </a:xfrm>
          <a:prstGeom prst="rect">
            <a:avLst/>
          </a:prstGeom>
          <a:solidFill>
            <a:schemeClr val="accent1">
              <a:lumMod val="20000"/>
              <a:lumOff val="8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srgbClr val="75952D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D23B0C-4A92-418D-ABFE-42B01EE1D629}"/>
              </a:ext>
            </a:extLst>
          </p:cNvPr>
          <p:cNvCxnSpPr>
            <a:cxnSpLocks/>
          </p:cNvCxnSpPr>
          <p:nvPr/>
        </p:nvCxnSpPr>
        <p:spPr>
          <a:xfrm>
            <a:off x="3763211" y="685800"/>
            <a:ext cx="5990389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6C2D758-1AA6-45A2-8979-D132E7C355B6}"/>
              </a:ext>
            </a:extLst>
          </p:cNvPr>
          <p:cNvCxnSpPr/>
          <p:nvPr/>
        </p:nvCxnSpPr>
        <p:spPr>
          <a:xfrm>
            <a:off x="870857" y="685800"/>
            <a:ext cx="0" cy="54864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938071-BC17-484A-97EF-3564E4E47926}"/>
              </a:ext>
            </a:extLst>
          </p:cNvPr>
          <p:cNvCxnSpPr/>
          <p:nvPr/>
        </p:nvCxnSpPr>
        <p:spPr>
          <a:xfrm>
            <a:off x="870857" y="6172200"/>
            <a:ext cx="1045028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EEBF029-7155-4090-8C67-7CE6115A7CCA}"/>
              </a:ext>
            </a:extLst>
          </p:cNvPr>
          <p:cNvCxnSpPr>
            <a:cxnSpLocks/>
          </p:cNvCxnSpPr>
          <p:nvPr/>
        </p:nvCxnSpPr>
        <p:spPr>
          <a:xfrm flipV="1">
            <a:off x="870857" y="685800"/>
            <a:ext cx="272143" cy="652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41456B7-E184-48A8-BE35-7109BB008113}"/>
              </a:ext>
            </a:extLst>
          </p:cNvPr>
          <p:cNvSpPr txBox="1"/>
          <p:nvPr/>
        </p:nvSpPr>
        <p:spPr>
          <a:xfrm>
            <a:off x="1006928" y="766776"/>
            <a:ext cx="291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SVN-SAF" panose="02040603050506020204" pitchFamily="18" charset="0"/>
              </a:rPr>
              <a:t>Ghi</a:t>
            </a:r>
            <a:r>
              <a:rPr lang="en-US" sz="3600" dirty="0">
                <a:solidFill>
                  <a:srgbClr val="FF0000"/>
                </a:solidFill>
                <a:latin typeface="SVN-SAF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VN-SAF" panose="02040603050506020204" pitchFamily="18" charset="0"/>
              </a:rPr>
              <a:t>nhớ</a:t>
            </a:r>
            <a:endParaRPr lang="vi-VN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AA7676-B1E5-424F-B0D0-DD1517C63249}"/>
              </a:ext>
            </a:extLst>
          </p:cNvPr>
          <p:cNvSpPr txBox="1"/>
          <p:nvPr/>
        </p:nvSpPr>
        <p:spPr>
          <a:xfrm>
            <a:off x="1259605" y="1739499"/>
            <a:ext cx="96935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Nam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Bộ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nằm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phía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nam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ta.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lớn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nhất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đất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, do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phù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sa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hệ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thống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sông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Mê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Nai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bồi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đắp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mạng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lưới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sông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ngòi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kênh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rạch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chằng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chịt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Ngoài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đất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phù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sa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màu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mỡ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còn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nhiều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đất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mặn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đất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phèn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cần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cải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tạo</a:t>
            </a:r>
            <a:r>
              <a:rPr lang="en-US" sz="3200" b="1" dirty="0">
                <a:solidFill>
                  <a:srgbClr val="008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UTM Thanh Nhac TL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sz="3200" b="1" dirty="0">
              <a:solidFill>
                <a:srgbClr val="008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06233EC-F4B9-4946-8361-7E611498A15E}"/>
              </a:ext>
            </a:extLst>
          </p:cNvPr>
          <p:cNvSpPr/>
          <p:nvPr/>
        </p:nvSpPr>
        <p:spPr>
          <a:xfrm>
            <a:off x="10384450" y="6329510"/>
            <a:ext cx="534375" cy="176360"/>
          </a:xfrm>
          <a:prstGeom prst="ellipse">
            <a:avLst/>
          </a:prstGeom>
          <a:solidFill>
            <a:srgbClr val="0070C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89E3A8-B1E7-417C-960F-9BF5299D3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2800"/>
            <a:ext cx="2348409" cy="16470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E2FFE5-CDA3-4CE8-BE97-320B6CDE87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305" y="5210962"/>
            <a:ext cx="2348409" cy="16470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52A93A-EA25-4A04-BA12-00BEF3B70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241" y="5329158"/>
            <a:ext cx="2348409" cy="15578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34F6A0-FA29-44E0-B827-15058DBDC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05" y="5237787"/>
            <a:ext cx="2348409" cy="16470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042DCC-2F7E-45E7-846E-988FDADCC9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396" y="5268373"/>
            <a:ext cx="2348409" cy="16470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400ED5-1A05-4C56-9500-D89515F6BA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698" y="5262800"/>
            <a:ext cx="2348409" cy="16470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FAEA21-4517-4BD6-8428-74D924F34077}"/>
              </a:ext>
            </a:extLst>
          </p:cNvPr>
          <p:cNvSpPr txBox="1"/>
          <p:nvPr/>
        </p:nvSpPr>
        <p:spPr>
          <a:xfrm>
            <a:off x="-6676930" y="7138290"/>
            <a:ext cx="6087566" cy="921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Chúc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các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em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học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tốt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SVN-Monday" pitchFamily="50" charset="0"/>
                <a:ea typeface="+mn-ea"/>
                <a:cs typeface="+mn-cs"/>
              </a:rPr>
              <a:t>!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141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9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715605-6DFC-47C6-A7A8-EE8D76B93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04A1C0F-1A97-41B4-AE76-A553652118DB}"/>
              </a:ext>
            </a:extLst>
          </p:cNvPr>
          <p:cNvGrpSpPr/>
          <p:nvPr/>
        </p:nvGrpSpPr>
        <p:grpSpPr>
          <a:xfrm>
            <a:off x="1871024" y="640460"/>
            <a:ext cx="8615641" cy="5230810"/>
            <a:chOff x="1871024" y="640460"/>
            <a:chExt cx="8615641" cy="5230810"/>
          </a:xfrm>
        </p:grpSpPr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6B0C40E1-AA3D-4264-B7BE-7A0375A8F131}"/>
                </a:ext>
              </a:extLst>
            </p:cNvPr>
            <p:cNvSpPr/>
            <p:nvPr/>
          </p:nvSpPr>
          <p:spPr>
            <a:xfrm rot="10421213" flipH="1">
              <a:off x="4365630" y="3863931"/>
              <a:ext cx="3457017" cy="2007339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70335EF-1FA3-4182-8E7B-421F786D3B19}"/>
                </a:ext>
              </a:extLst>
            </p:cNvPr>
            <p:cNvGrpSpPr/>
            <p:nvPr/>
          </p:nvGrpSpPr>
          <p:grpSpPr>
            <a:xfrm>
              <a:off x="1871024" y="640460"/>
              <a:ext cx="8615641" cy="4639889"/>
              <a:chOff x="2161274" y="1373091"/>
              <a:chExt cx="7802841" cy="4648208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5459913-2F96-48E1-A818-817FFD4444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06347" y="1373091"/>
                <a:ext cx="6415315" cy="3207656"/>
              </a:xfrm>
              <a:custGeom>
                <a:avLst/>
                <a:gdLst>
                  <a:gd name="connsiteX0" fmla="*/ 3585029 w 7170058"/>
                  <a:gd name="connsiteY0" fmla="*/ 0 h 3585027"/>
                  <a:gd name="connsiteX1" fmla="*/ 7165393 w 7170058"/>
                  <a:gd name="connsiteY1" fmla="*/ 3400544 h 3585027"/>
                  <a:gd name="connsiteX2" fmla="*/ 7170058 w 7170058"/>
                  <a:gd name="connsiteY2" fmla="*/ 3585027 h 3585027"/>
                  <a:gd name="connsiteX3" fmla="*/ 6821621 w 7170058"/>
                  <a:gd name="connsiteY3" fmla="*/ 3585027 h 3585027"/>
                  <a:gd name="connsiteX4" fmla="*/ 6804911 w 7170058"/>
                  <a:gd name="connsiteY4" fmla="*/ 3254106 h 3585027"/>
                  <a:gd name="connsiteX5" fmla="*/ 3585029 w 7170058"/>
                  <a:gd name="connsiteY5" fmla="*/ 348437 h 3585027"/>
                  <a:gd name="connsiteX6" fmla="*/ 365147 w 7170058"/>
                  <a:gd name="connsiteY6" fmla="*/ 3254106 h 3585027"/>
                  <a:gd name="connsiteX7" fmla="*/ 348437 w 7170058"/>
                  <a:gd name="connsiteY7" fmla="*/ 3585027 h 3585027"/>
                  <a:gd name="connsiteX8" fmla="*/ 0 w 7170058"/>
                  <a:gd name="connsiteY8" fmla="*/ 3585027 h 3585027"/>
                  <a:gd name="connsiteX9" fmla="*/ 4665 w 7170058"/>
                  <a:gd name="connsiteY9" fmla="*/ 3400544 h 3585027"/>
                  <a:gd name="connsiteX10" fmla="*/ 3585029 w 7170058"/>
                  <a:gd name="connsiteY10" fmla="*/ 0 h 3585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70058" h="3585027">
                    <a:moveTo>
                      <a:pt x="3585029" y="0"/>
                    </a:moveTo>
                    <a:cubicBezTo>
                      <a:pt x="5503113" y="0"/>
                      <a:pt x="7069375" y="1506323"/>
                      <a:pt x="7165393" y="3400544"/>
                    </a:cubicBezTo>
                    <a:lnTo>
                      <a:pt x="7170058" y="3585027"/>
                    </a:lnTo>
                    <a:lnTo>
                      <a:pt x="6821621" y="3585027"/>
                    </a:lnTo>
                    <a:lnTo>
                      <a:pt x="6804911" y="3254106"/>
                    </a:lnTo>
                    <a:cubicBezTo>
                      <a:pt x="6639165" y="1622036"/>
                      <a:pt x="5260829" y="348437"/>
                      <a:pt x="3585029" y="348437"/>
                    </a:cubicBezTo>
                    <a:cubicBezTo>
                      <a:pt x="1909229" y="348437"/>
                      <a:pt x="530893" y="1622036"/>
                      <a:pt x="365147" y="3254106"/>
                    </a:cubicBezTo>
                    <a:lnTo>
                      <a:pt x="348437" y="3585027"/>
                    </a:lnTo>
                    <a:lnTo>
                      <a:pt x="0" y="3585027"/>
                    </a:lnTo>
                    <a:lnTo>
                      <a:pt x="4665" y="3400544"/>
                    </a:lnTo>
                    <a:cubicBezTo>
                      <a:pt x="100683" y="1506323"/>
                      <a:pt x="1666946" y="0"/>
                      <a:pt x="3585029" y="0"/>
                    </a:cubicBezTo>
                    <a:close/>
                  </a:path>
                </a:pathLst>
              </a:custGeom>
              <a:solidFill>
                <a:srgbClr val="E64893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1764F6D-A4AC-4545-A364-2CE079B2C9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18598" y="1983458"/>
                <a:ext cx="5194587" cy="2597289"/>
              </a:xfrm>
              <a:custGeom>
                <a:avLst/>
                <a:gdLst>
                  <a:gd name="connsiteX0" fmla="*/ 2902857 w 5805714"/>
                  <a:gd name="connsiteY0" fmla="*/ 0 h 2902853"/>
                  <a:gd name="connsiteX1" fmla="*/ 5790727 w 5805714"/>
                  <a:gd name="connsiteY1" fmla="*/ 2606057 h 2902853"/>
                  <a:gd name="connsiteX2" fmla="*/ 5805714 w 5805714"/>
                  <a:gd name="connsiteY2" fmla="*/ 2902853 h 2902853"/>
                  <a:gd name="connsiteX3" fmla="*/ 5486400 w 5805714"/>
                  <a:gd name="connsiteY3" fmla="*/ 2902853 h 2902853"/>
                  <a:gd name="connsiteX4" fmla="*/ 5473061 w 5805714"/>
                  <a:gd name="connsiteY4" fmla="*/ 2638705 h 2902853"/>
                  <a:gd name="connsiteX5" fmla="*/ 2902857 w 5805714"/>
                  <a:gd name="connsiteY5" fmla="*/ 319314 h 2902853"/>
                  <a:gd name="connsiteX6" fmla="*/ 332653 w 5805714"/>
                  <a:gd name="connsiteY6" fmla="*/ 2638705 h 2902853"/>
                  <a:gd name="connsiteX7" fmla="*/ 319314 w 5805714"/>
                  <a:gd name="connsiteY7" fmla="*/ 2902853 h 2902853"/>
                  <a:gd name="connsiteX8" fmla="*/ 0 w 5805714"/>
                  <a:gd name="connsiteY8" fmla="*/ 2902853 h 2902853"/>
                  <a:gd name="connsiteX9" fmla="*/ 14987 w 5805714"/>
                  <a:gd name="connsiteY9" fmla="*/ 2606057 h 2902853"/>
                  <a:gd name="connsiteX10" fmla="*/ 2902857 w 5805714"/>
                  <a:gd name="connsiteY10" fmla="*/ 0 h 290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05714" h="2902853">
                    <a:moveTo>
                      <a:pt x="2902857" y="0"/>
                    </a:moveTo>
                    <a:cubicBezTo>
                      <a:pt x="4405861" y="0"/>
                      <a:pt x="5642072" y="1142273"/>
                      <a:pt x="5790727" y="2606057"/>
                    </a:cubicBezTo>
                    <a:lnTo>
                      <a:pt x="5805714" y="2902853"/>
                    </a:lnTo>
                    <a:lnTo>
                      <a:pt x="5486400" y="2902853"/>
                    </a:lnTo>
                    <a:lnTo>
                      <a:pt x="5473061" y="2638705"/>
                    </a:lnTo>
                    <a:cubicBezTo>
                      <a:pt x="5340758" y="1335938"/>
                      <a:pt x="4240530" y="319314"/>
                      <a:pt x="2902857" y="319314"/>
                    </a:cubicBezTo>
                    <a:cubicBezTo>
                      <a:pt x="1565185" y="319314"/>
                      <a:pt x="464956" y="1335938"/>
                      <a:pt x="332653" y="2638705"/>
                    </a:cubicBezTo>
                    <a:lnTo>
                      <a:pt x="319314" y="2902853"/>
                    </a:lnTo>
                    <a:lnTo>
                      <a:pt x="0" y="2902853"/>
                    </a:lnTo>
                    <a:lnTo>
                      <a:pt x="14987" y="2606057"/>
                    </a:lnTo>
                    <a:cubicBezTo>
                      <a:pt x="163643" y="1142273"/>
                      <a:pt x="1399854" y="0"/>
                      <a:pt x="2902857" y="0"/>
                    </a:cubicBezTo>
                    <a:close/>
                  </a:path>
                </a:pathLst>
              </a:custGeom>
              <a:solidFill>
                <a:srgbClr val="FEE9B9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804E85B9-6F18-467F-B8EC-61F595578B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021880" y="1684852"/>
                <a:ext cx="5791796" cy="2895895"/>
              </a:xfrm>
              <a:custGeom>
                <a:avLst/>
                <a:gdLst>
                  <a:gd name="connsiteX0" fmla="*/ 3236592 w 6473184"/>
                  <a:gd name="connsiteY0" fmla="*/ 0 h 3236589"/>
                  <a:gd name="connsiteX1" fmla="*/ 6456474 w 6473184"/>
                  <a:gd name="connsiteY1" fmla="*/ 2905670 h 3236589"/>
                  <a:gd name="connsiteX2" fmla="*/ 6473184 w 6473184"/>
                  <a:gd name="connsiteY2" fmla="*/ 3236589 h 3236589"/>
                  <a:gd name="connsiteX3" fmla="*/ 6139449 w 6473184"/>
                  <a:gd name="connsiteY3" fmla="*/ 3236589 h 3236589"/>
                  <a:gd name="connsiteX4" fmla="*/ 6124462 w 6473184"/>
                  <a:gd name="connsiteY4" fmla="*/ 2939792 h 3236589"/>
                  <a:gd name="connsiteX5" fmla="*/ 3236592 w 6473184"/>
                  <a:gd name="connsiteY5" fmla="*/ 333735 h 3236589"/>
                  <a:gd name="connsiteX6" fmla="*/ 348722 w 6473184"/>
                  <a:gd name="connsiteY6" fmla="*/ 2939792 h 3236589"/>
                  <a:gd name="connsiteX7" fmla="*/ 333735 w 6473184"/>
                  <a:gd name="connsiteY7" fmla="*/ 3236589 h 3236589"/>
                  <a:gd name="connsiteX8" fmla="*/ 0 w 6473184"/>
                  <a:gd name="connsiteY8" fmla="*/ 3236589 h 3236589"/>
                  <a:gd name="connsiteX9" fmla="*/ 16710 w 6473184"/>
                  <a:gd name="connsiteY9" fmla="*/ 2905670 h 3236589"/>
                  <a:gd name="connsiteX10" fmla="*/ 3236592 w 6473184"/>
                  <a:gd name="connsiteY10" fmla="*/ 0 h 323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73184" h="3236589">
                    <a:moveTo>
                      <a:pt x="3236592" y="0"/>
                    </a:moveTo>
                    <a:cubicBezTo>
                      <a:pt x="4912392" y="0"/>
                      <a:pt x="6290728" y="1273599"/>
                      <a:pt x="6456474" y="2905670"/>
                    </a:cubicBezTo>
                    <a:lnTo>
                      <a:pt x="6473184" y="3236589"/>
                    </a:lnTo>
                    <a:lnTo>
                      <a:pt x="6139449" y="3236589"/>
                    </a:lnTo>
                    <a:lnTo>
                      <a:pt x="6124462" y="2939792"/>
                    </a:lnTo>
                    <a:cubicBezTo>
                      <a:pt x="5975807" y="1476008"/>
                      <a:pt x="4739596" y="333735"/>
                      <a:pt x="3236592" y="333735"/>
                    </a:cubicBezTo>
                    <a:cubicBezTo>
                      <a:pt x="1733589" y="333735"/>
                      <a:pt x="497378" y="1476008"/>
                      <a:pt x="348722" y="2939792"/>
                    </a:cubicBezTo>
                    <a:lnTo>
                      <a:pt x="333735" y="3236589"/>
                    </a:lnTo>
                    <a:lnTo>
                      <a:pt x="0" y="3236589"/>
                    </a:lnTo>
                    <a:lnTo>
                      <a:pt x="16710" y="2905670"/>
                    </a:lnTo>
                    <a:cubicBezTo>
                      <a:pt x="182456" y="1273599"/>
                      <a:pt x="1560792" y="0"/>
                      <a:pt x="3236592" y="0"/>
                    </a:cubicBezTo>
                    <a:close/>
                  </a:path>
                </a:pathLst>
              </a:custGeom>
              <a:solidFill>
                <a:srgbClr val="F480B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594CEB5A-E5FB-448E-8582-96664C281D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6140" y="2269160"/>
                <a:ext cx="4623183" cy="2311587"/>
              </a:xfrm>
              <a:custGeom>
                <a:avLst/>
                <a:gdLst>
                  <a:gd name="connsiteX0" fmla="*/ 2583543 w 5167086"/>
                  <a:gd name="connsiteY0" fmla="*/ 0 h 2583538"/>
                  <a:gd name="connsiteX1" fmla="*/ 5153747 w 5167086"/>
                  <a:gd name="connsiteY1" fmla="*/ 2319391 h 2583538"/>
                  <a:gd name="connsiteX2" fmla="*/ 5167086 w 5167086"/>
                  <a:gd name="connsiteY2" fmla="*/ 2583538 h 2583538"/>
                  <a:gd name="connsiteX3" fmla="*/ 4851400 w 5167086"/>
                  <a:gd name="connsiteY3" fmla="*/ 2583538 h 2583538"/>
                  <a:gd name="connsiteX4" fmla="*/ 4839692 w 5167086"/>
                  <a:gd name="connsiteY4" fmla="*/ 2351668 h 2583538"/>
                  <a:gd name="connsiteX5" fmla="*/ 2583543 w 5167086"/>
                  <a:gd name="connsiteY5" fmla="*/ 315686 h 2583538"/>
                  <a:gd name="connsiteX6" fmla="*/ 327395 w 5167086"/>
                  <a:gd name="connsiteY6" fmla="*/ 2351668 h 2583538"/>
                  <a:gd name="connsiteX7" fmla="*/ 315686 w 5167086"/>
                  <a:gd name="connsiteY7" fmla="*/ 2583538 h 2583538"/>
                  <a:gd name="connsiteX8" fmla="*/ 0 w 5167086"/>
                  <a:gd name="connsiteY8" fmla="*/ 2583538 h 2583538"/>
                  <a:gd name="connsiteX9" fmla="*/ 13339 w 5167086"/>
                  <a:gd name="connsiteY9" fmla="*/ 2319391 h 2583538"/>
                  <a:gd name="connsiteX10" fmla="*/ 2583543 w 5167086"/>
                  <a:gd name="connsiteY10" fmla="*/ 0 h 2583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67086" h="2583538">
                    <a:moveTo>
                      <a:pt x="2583543" y="0"/>
                    </a:moveTo>
                    <a:cubicBezTo>
                      <a:pt x="3921216" y="0"/>
                      <a:pt x="5021444" y="1016624"/>
                      <a:pt x="5153747" y="2319391"/>
                    </a:cubicBezTo>
                    <a:lnTo>
                      <a:pt x="5167086" y="2583538"/>
                    </a:lnTo>
                    <a:lnTo>
                      <a:pt x="4851400" y="2583538"/>
                    </a:lnTo>
                    <a:lnTo>
                      <a:pt x="4839692" y="2351668"/>
                    </a:lnTo>
                    <a:cubicBezTo>
                      <a:pt x="4723555" y="1208087"/>
                      <a:pt x="3757765" y="315686"/>
                      <a:pt x="2583543" y="315686"/>
                    </a:cubicBezTo>
                    <a:cubicBezTo>
                      <a:pt x="1409322" y="315686"/>
                      <a:pt x="443532" y="1208087"/>
                      <a:pt x="327395" y="2351668"/>
                    </a:cubicBezTo>
                    <a:lnTo>
                      <a:pt x="315686" y="2583538"/>
                    </a:lnTo>
                    <a:lnTo>
                      <a:pt x="0" y="2583538"/>
                    </a:lnTo>
                    <a:lnTo>
                      <a:pt x="13339" y="2319391"/>
                    </a:lnTo>
                    <a:cubicBezTo>
                      <a:pt x="145642" y="1016624"/>
                      <a:pt x="1245871" y="0"/>
                      <a:pt x="2583543" y="0"/>
                    </a:cubicBezTo>
                    <a:close/>
                  </a:path>
                </a:pathLst>
              </a:custGeom>
              <a:solidFill>
                <a:srgbClr val="D9DFC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23FD11E0-33F5-415F-9227-4FE8FB5E06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87590" y="2551616"/>
                <a:ext cx="4058269" cy="2029131"/>
              </a:xfrm>
              <a:custGeom>
                <a:avLst/>
                <a:gdLst>
                  <a:gd name="connsiteX0" fmla="*/ 2267856 w 4535713"/>
                  <a:gd name="connsiteY0" fmla="*/ 0 h 2267851"/>
                  <a:gd name="connsiteX1" fmla="*/ 4524005 w 4535713"/>
                  <a:gd name="connsiteY1" fmla="*/ 2035982 h 2267851"/>
                  <a:gd name="connsiteX2" fmla="*/ 4535713 w 4535713"/>
                  <a:gd name="connsiteY2" fmla="*/ 2267851 h 2267851"/>
                  <a:gd name="connsiteX3" fmla="*/ 4158342 w 4535713"/>
                  <a:gd name="connsiteY3" fmla="*/ 2267851 h 2267851"/>
                  <a:gd name="connsiteX4" fmla="*/ 4148582 w 4535713"/>
                  <a:gd name="connsiteY4" fmla="*/ 2074566 h 2267851"/>
                  <a:gd name="connsiteX5" fmla="*/ 2267856 w 4535713"/>
                  <a:gd name="connsiteY5" fmla="*/ 377371 h 2267851"/>
                  <a:gd name="connsiteX6" fmla="*/ 387131 w 4535713"/>
                  <a:gd name="connsiteY6" fmla="*/ 2074566 h 2267851"/>
                  <a:gd name="connsiteX7" fmla="*/ 377371 w 4535713"/>
                  <a:gd name="connsiteY7" fmla="*/ 2267851 h 2267851"/>
                  <a:gd name="connsiteX8" fmla="*/ 0 w 4535713"/>
                  <a:gd name="connsiteY8" fmla="*/ 2267851 h 2267851"/>
                  <a:gd name="connsiteX9" fmla="*/ 11708 w 4535713"/>
                  <a:gd name="connsiteY9" fmla="*/ 2035982 h 2267851"/>
                  <a:gd name="connsiteX10" fmla="*/ 2267856 w 4535713"/>
                  <a:gd name="connsiteY10" fmla="*/ 0 h 226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35713" h="2267851">
                    <a:moveTo>
                      <a:pt x="2267856" y="0"/>
                    </a:moveTo>
                    <a:cubicBezTo>
                      <a:pt x="3442078" y="0"/>
                      <a:pt x="4407868" y="892401"/>
                      <a:pt x="4524005" y="2035982"/>
                    </a:cubicBezTo>
                    <a:lnTo>
                      <a:pt x="4535713" y="2267851"/>
                    </a:lnTo>
                    <a:lnTo>
                      <a:pt x="4158342" y="2267851"/>
                    </a:lnTo>
                    <a:lnTo>
                      <a:pt x="4148582" y="2074566"/>
                    </a:lnTo>
                    <a:cubicBezTo>
                      <a:pt x="4051770" y="1121277"/>
                      <a:pt x="3246688" y="377371"/>
                      <a:pt x="2267856" y="377371"/>
                    </a:cubicBezTo>
                    <a:cubicBezTo>
                      <a:pt x="1289025" y="377371"/>
                      <a:pt x="483943" y="1121277"/>
                      <a:pt x="387131" y="2074566"/>
                    </a:cubicBezTo>
                    <a:lnTo>
                      <a:pt x="377371" y="2267851"/>
                    </a:lnTo>
                    <a:lnTo>
                      <a:pt x="0" y="2267851"/>
                    </a:lnTo>
                    <a:lnTo>
                      <a:pt x="11708" y="2035982"/>
                    </a:lnTo>
                    <a:cubicBezTo>
                      <a:pt x="127845" y="892401"/>
                      <a:pt x="1093635" y="0"/>
                      <a:pt x="2267856" y="0"/>
                    </a:cubicBezTo>
                    <a:close/>
                  </a:path>
                </a:pathLst>
              </a:custGeom>
              <a:solidFill>
                <a:srgbClr val="E171A7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48AD6763-C92C-4E24-ACB5-AB0BF36313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24053" y="2889266"/>
                <a:ext cx="3382975" cy="1691481"/>
              </a:xfrm>
              <a:custGeom>
                <a:avLst/>
                <a:gdLst>
                  <a:gd name="connsiteX0" fmla="*/ 1890485 w 3780971"/>
                  <a:gd name="connsiteY0" fmla="*/ 0 h 1890479"/>
                  <a:gd name="connsiteX1" fmla="*/ 3771211 w 3780971"/>
                  <a:gd name="connsiteY1" fmla="*/ 1697195 h 1890479"/>
                  <a:gd name="connsiteX2" fmla="*/ 3780971 w 3780971"/>
                  <a:gd name="connsiteY2" fmla="*/ 1890479 h 1890479"/>
                  <a:gd name="connsiteX3" fmla="*/ 3414485 w 3780971"/>
                  <a:gd name="connsiteY3" fmla="*/ 1890479 h 1890479"/>
                  <a:gd name="connsiteX4" fmla="*/ 3406617 w 3780971"/>
                  <a:gd name="connsiteY4" fmla="*/ 1734666 h 1890479"/>
                  <a:gd name="connsiteX5" fmla="*/ 1890485 w 3780971"/>
                  <a:gd name="connsiteY5" fmla="*/ 366486 h 1890479"/>
                  <a:gd name="connsiteX6" fmla="*/ 374354 w 3780971"/>
                  <a:gd name="connsiteY6" fmla="*/ 1734666 h 1890479"/>
                  <a:gd name="connsiteX7" fmla="*/ 366486 w 3780971"/>
                  <a:gd name="connsiteY7" fmla="*/ 1890479 h 1890479"/>
                  <a:gd name="connsiteX8" fmla="*/ 0 w 3780971"/>
                  <a:gd name="connsiteY8" fmla="*/ 1890479 h 1890479"/>
                  <a:gd name="connsiteX9" fmla="*/ 9760 w 3780971"/>
                  <a:gd name="connsiteY9" fmla="*/ 1697195 h 1890479"/>
                  <a:gd name="connsiteX10" fmla="*/ 1890485 w 3780971"/>
                  <a:gd name="connsiteY10" fmla="*/ 0 h 1890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0971" h="1890479">
                    <a:moveTo>
                      <a:pt x="1890485" y="0"/>
                    </a:moveTo>
                    <a:cubicBezTo>
                      <a:pt x="2869317" y="0"/>
                      <a:pt x="3674399" y="743905"/>
                      <a:pt x="3771211" y="1697195"/>
                    </a:cubicBezTo>
                    <a:lnTo>
                      <a:pt x="3780971" y="1890479"/>
                    </a:lnTo>
                    <a:lnTo>
                      <a:pt x="3414485" y="1890479"/>
                    </a:lnTo>
                    <a:lnTo>
                      <a:pt x="3406617" y="1734666"/>
                    </a:lnTo>
                    <a:cubicBezTo>
                      <a:pt x="3328573" y="966180"/>
                      <a:pt x="2679562" y="366486"/>
                      <a:pt x="1890485" y="366486"/>
                    </a:cubicBezTo>
                    <a:cubicBezTo>
                      <a:pt x="1101408" y="366486"/>
                      <a:pt x="452398" y="966180"/>
                      <a:pt x="374354" y="1734666"/>
                    </a:cubicBezTo>
                    <a:lnTo>
                      <a:pt x="366486" y="1890479"/>
                    </a:lnTo>
                    <a:lnTo>
                      <a:pt x="0" y="1890479"/>
                    </a:lnTo>
                    <a:lnTo>
                      <a:pt x="9760" y="1697195"/>
                    </a:lnTo>
                    <a:cubicBezTo>
                      <a:pt x="106572" y="743905"/>
                      <a:pt x="911654" y="0"/>
                      <a:pt x="1890485" y="0"/>
                    </a:cubicBezTo>
                    <a:close/>
                  </a:path>
                </a:pathLst>
              </a:custGeom>
              <a:solidFill>
                <a:srgbClr val="7760A6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7" name="Cloud 76">
                <a:extLst>
                  <a:ext uri="{FF2B5EF4-FFF2-40B4-BE49-F238E27FC236}">
                    <a16:creationId xmlns:a16="http://schemas.microsoft.com/office/drawing/2014/main" id="{5705FF10-2B98-47F2-847C-C1C41F0FE151}"/>
                  </a:ext>
                </a:extLst>
              </p:cNvPr>
              <p:cNvSpPr/>
              <p:nvPr/>
            </p:nvSpPr>
            <p:spPr>
              <a:xfrm rot="11178787">
                <a:off x="2161274" y="4025638"/>
                <a:ext cx="2769226" cy="1995661"/>
              </a:xfrm>
              <a:prstGeom prst="cloud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Cloud 77">
                <a:extLst>
                  <a:ext uri="{FF2B5EF4-FFF2-40B4-BE49-F238E27FC236}">
                    <a16:creationId xmlns:a16="http://schemas.microsoft.com/office/drawing/2014/main" id="{E7A12423-34A1-4F68-B9CD-B7B8EC3D7673}"/>
                  </a:ext>
                </a:extLst>
              </p:cNvPr>
              <p:cNvSpPr/>
              <p:nvPr/>
            </p:nvSpPr>
            <p:spPr>
              <a:xfrm rot="10421213" flipH="1">
                <a:off x="6833233" y="3994171"/>
                <a:ext cx="3130882" cy="2010938"/>
              </a:xfrm>
              <a:prstGeom prst="cloud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4DF037C-5AF9-4577-9D39-29F1FFF4FD84}"/>
                  </a:ext>
                </a:extLst>
              </p:cNvPr>
              <p:cNvSpPr txBox="1"/>
              <p:nvPr/>
            </p:nvSpPr>
            <p:spPr>
              <a:xfrm>
                <a:off x="3197970" y="4932924"/>
                <a:ext cx="551326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Chúc</a:t>
                </a:r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 </a:t>
                </a:r>
                <a:r>
                  <a:rPr kumimoji="0" lang="en-US" sz="5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các</a:t>
                </a:r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 </a:t>
                </a:r>
                <a:r>
                  <a:rPr kumimoji="0" lang="en-US" sz="5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em</a:t>
                </a:r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 </a:t>
                </a:r>
                <a:r>
                  <a:rPr kumimoji="0" lang="en-US" sz="5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học</a:t>
                </a:r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 </a:t>
                </a:r>
                <a:r>
                  <a:rPr kumimoji="0" lang="en-US" sz="5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tốt</a:t>
                </a:r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SVN-Monday" pitchFamily="50" charset="0"/>
                    <a:ea typeface="+mn-ea"/>
                    <a:cs typeface="+mn-cs"/>
                  </a:rPr>
                  <a:t>!</a:t>
                </a:r>
                <a:endParaRPr kumimoji="0" lang="vi-V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8" name="Plaque 87">
            <a:extLst>
              <a:ext uri="{FF2B5EF4-FFF2-40B4-BE49-F238E27FC236}">
                <a16:creationId xmlns:a16="http://schemas.microsoft.com/office/drawing/2014/main" id="{E4A8F6C2-48B9-4558-A32F-AF6BCB4EE7C2}"/>
              </a:ext>
            </a:extLst>
          </p:cNvPr>
          <p:cNvSpPr>
            <a:spLocks noChangeAspect="1"/>
          </p:cNvSpPr>
          <p:nvPr/>
        </p:nvSpPr>
        <p:spPr>
          <a:xfrm flipH="1">
            <a:off x="9930586" y="57484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9" name="Plaque 88">
            <a:extLst>
              <a:ext uri="{FF2B5EF4-FFF2-40B4-BE49-F238E27FC236}">
                <a16:creationId xmlns:a16="http://schemas.microsoft.com/office/drawing/2014/main" id="{195205D8-8991-4D59-A6DE-43E11D9E789A}"/>
              </a:ext>
            </a:extLst>
          </p:cNvPr>
          <p:cNvSpPr>
            <a:spLocks noChangeAspect="1"/>
          </p:cNvSpPr>
          <p:nvPr/>
        </p:nvSpPr>
        <p:spPr>
          <a:xfrm flipH="1">
            <a:off x="2477829" y="1396503"/>
            <a:ext cx="437128" cy="437128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0" name="Plaque 89">
            <a:extLst>
              <a:ext uri="{FF2B5EF4-FFF2-40B4-BE49-F238E27FC236}">
                <a16:creationId xmlns:a16="http://schemas.microsoft.com/office/drawing/2014/main" id="{8B52D4D6-5B30-4CFE-BA6B-5945036F4A08}"/>
              </a:ext>
            </a:extLst>
          </p:cNvPr>
          <p:cNvSpPr>
            <a:spLocks noChangeAspect="1"/>
          </p:cNvSpPr>
          <p:nvPr/>
        </p:nvSpPr>
        <p:spPr>
          <a:xfrm flipH="1">
            <a:off x="10431366" y="1238972"/>
            <a:ext cx="335290" cy="33529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1" name="Plaque 90">
            <a:extLst>
              <a:ext uri="{FF2B5EF4-FFF2-40B4-BE49-F238E27FC236}">
                <a16:creationId xmlns:a16="http://schemas.microsoft.com/office/drawing/2014/main" id="{C1C00B7D-1C1A-4FFD-9559-3EC81AE5343F}"/>
              </a:ext>
            </a:extLst>
          </p:cNvPr>
          <p:cNvSpPr>
            <a:spLocks noChangeAspect="1"/>
          </p:cNvSpPr>
          <p:nvPr/>
        </p:nvSpPr>
        <p:spPr>
          <a:xfrm flipH="1">
            <a:off x="10976494" y="2072130"/>
            <a:ext cx="410294" cy="41029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" name="Plaque 91">
            <a:extLst>
              <a:ext uri="{FF2B5EF4-FFF2-40B4-BE49-F238E27FC236}">
                <a16:creationId xmlns:a16="http://schemas.microsoft.com/office/drawing/2014/main" id="{A56848A6-17E8-479A-A7AC-6B48B26A91B1}"/>
              </a:ext>
            </a:extLst>
          </p:cNvPr>
          <p:cNvSpPr>
            <a:spLocks noChangeAspect="1"/>
          </p:cNvSpPr>
          <p:nvPr/>
        </p:nvSpPr>
        <p:spPr>
          <a:xfrm flipH="1">
            <a:off x="2947702" y="2593836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" name="Plaque 92">
            <a:extLst>
              <a:ext uri="{FF2B5EF4-FFF2-40B4-BE49-F238E27FC236}">
                <a16:creationId xmlns:a16="http://schemas.microsoft.com/office/drawing/2014/main" id="{78F7222B-60E2-4454-8C77-5B14B9C7D82C}"/>
              </a:ext>
            </a:extLst>
          </p:cNvPr>
          <p:cNvSpPr>
            <a:spLocks noChangeAspect="1"/>
          </p:cNvSpPr>
          <p:nvPr/>
        </p:nvSpPr>
        <p:spPr>
          <a:xfrm flipH="1">
            <a:off x="2217981" y="2033140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" name="Plaque 93">
            <a:extLst>
              <a:ext uri="{FF2B5EF4-FFF2-40B4-BE49-F238E27FC236}">
                <a16:creationId xmlns:a16="http://schemas.microsoft.com/office/drawing/2014/main" id="{32385B16-7050-4F43-BF9C-E2C969352035}"/>
              </a:ext>
            </a:extLst>
          </p:cNvPr>
          <p:cNvSpPr>
            <a:spLocks noChangeAspect="1"/>
          </p:cNvSpPr>
          <p:nvPr/>
        </p:nvSpPr>
        <p:spPr>
          <a:xfrm flipH="1">
            <a:off x="4420877" y="1747070"/>
            <a:ext cx="225564" cy="22556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5" name="Plaque 94">
            <a:extLst>
              <a:ext uri="{FF2B5EF4-FFF2-40B4-BE49-F238E27FC236}">
                <a16:creationId xmlns:a16="http://schemas.microsoft.com/office/drawing/2014/main" id="{106A94BB-C4D2-46B8-A11E-4C8C7C6E80A7}"/>
              </a:ext>
            </a:extLst>
          </p:cNvPr>
          <p:cNvSpPr>
            <a:spLocks noChangeAspect="1"/>
          </p:cNvSpPr>
          <p:nvPr/>
        </p:nvSpPr>
        <p:spPr>
          <a:xfrm flipH="1">
            <a:off x="1198590" y="1119742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6" name="Plaque 95">
            <a:extLst>
              <a:ext uri="{FF2B5EF4-FFF2-40B4-BE49-F238E27FC236}">
                <a16:creationId xmlns:a16="http://schemas.microsoft.com/office/drawing/2014/main" id="{2291163F-F2F9-400E-B58C-8BBDD0FEBB2E}"/>
              </a:ext>
            </a:extLst>
          </p:cNvPr>
          <p:cNvSpPr>
            <a:spLocks noChangeAspect="1"/>
          </p:cNvSpPr>
          <p:nvPr/>
        </p:nvSpPr>
        <p:spPr>
          <a:xfrm flipH="1">
            <a:off x="1032490" y="2835731"/>
            <a:ext cx="410294" cy="410294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7" name="Plaque 96">
            <a:extLst>
              <a:ext uri="{FF2B5EF4-FFF2-40B4-BE49-F238E27FC236}">
                <a16:creationId xmlns:a16="http://schemas.microsoft.com/office/drawing/2014/main" id="{6433EAFE-C1DC-45DA-A19A-6F6BD1A59F21}"/>
              </a:ext>
            </a:extLst>
          </p:cNvPr>
          <p:cNvSpPr>
            <a:spLocks noChangeAspect="1"/>
          </p:cNvSpPr>
          <p:nvPr/>
        </p:nvSpPr>
        <p:spPr>
          <a:xfrm flipH="1">
            <a:off x="10813777" y="3513956"/>
            <a:ext cx="162717" cy="162717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077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8" dur="1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13" dur="1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50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17" dur="1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18" dur="1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repeatCount="indefinite" fill="remove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22" dur="1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23" dur="1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indefinite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28" dur="1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50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repeatCount="indefinite" fill="remove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32" dur="1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33" dur="1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50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repeatCount="indefinite" fill="remove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37" dur="1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38" dur="1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50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50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42" dur="150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43" dur="150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50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mph" presetSubtype="0" repeatCount="indefinite" fill="remove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5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47" dur="15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48" dur="15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50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5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animClr clrSpc="rgb" dir="cw">
                                      <p:cBhvr>
                                        <p:cTn id="52" dur="15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1946"/>
                                      </p:to>
                                    </p:animClr>
                                    <p:set>
                                      <p:cBhvr>
                                        <p:cTn id="53" dur="15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50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Slidehelper - 010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5BC0EB"/>
      </a:accent1>
      <a:accent2>
        <a:srgbClr val="FDE74C"/>
      </a:accent2>
      <a:accent3>
        <a:srgbClr val="9BC53D"/>
      </a:accent3>
      <a:accent4>
        <a:srgbClr val="E55934"/>
      </a:accent4>
      <a:accent5>
        <a:srgbClr val="FA7921"/>
      </a:accent5>
      <a:accent6>
        <a:srgbClr val="BFBFBF"/>
      </a:accent6>
      <a:hlink>
        <a:srgbClr val="5BC0EB"/>
      </a:hlink>
      <a:folHlink>
        <a:srgbClr val="FDE74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1053</TotalTime>
  <Words>682</Words>
  <Application>Microsoft Office PowerPoint</Application>
  <PresentationFormat>Widescreen</PresentationFormat>
  <Paragraphs>83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8" baseType="lpstr">
      <vt:lpstr>Calibri</vt:lpstr>
      <vt:lpstr>UTM Thanh Nhac TL</vt:lpstr>
      <vt:lpstr>SVN-Monday</vt:lpstr>
      <vt:lpstr>Calibri Light</vt:lpstr>
      <vt:lpstr>SVN-SAF</vt:lpstr>
      <vt:lpstr>Arial</vt:lpstr>
      <vt:lpstr>Times New Roman</vt:lpstr>
      <vt:lpstr>SVN-Poky's</vt:lpstr>
      <vt:lpstr>Montserrat</vt:lpstr>
      <vt:lpstr>SVN-Caprica Script</vt:lpstr>
      <vt:lpstr>#9Slide03 AmpleSoft Bold</vt:lpstr>
      <vt:lpstr>SVN-Adam Gorry</vt:lpstr>
      <vt:lpstr>SVN-Newton</vt:lpstr>
      <vt:lpstr>Montserrat Black</vt:lpstr>
      <vt:lpstr>SVN-Sevillana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Thị Diệu Hiền</dc:creator>
  <cp:keywords>Măng Non Teams</cp:keywords>
  <cp:lastModifiedBy>Lan Anh Dương</cp:lastModifiedBy>
  <cp:revision>411</cp:revision>
  <dcterms:created xsi:type="dcterms:W3CDTF">2021-08-09T03:52:43Z</dcterms:created>
  <dcterms:modified xsi:type="dcterms:W3CDTF">2023-07-23T09:59:58Z</dcterms:modified>
</cp:coreProperties>
</file>