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30" r:id="rId3"/>
  </p:sldMasterIdLst>
  <p:notesMasterIdLst>
    <p:notesMasterId r:id="rId28"/>
  </p:notesMasterIdLst>
  <p:sldIdLst>
    <p:sldId id="430" r:id="rId4"/>
    <p:sldId id="306" r:id="rId5"/>
    <p:sldId id="258" r:id="rId6"/>
    <p:sldId id="271" r:id="rId7"/>
    <p:sldId id="302" r:id="rId8"/>
    <p:sldId id="421" r:id="rId9"/>
    <p:sldId id="259" r:id="rId10"/>
    <p:sldId id="425" r:id="rId11"/>
    <p:sldId id="2660" r:id="rId12"/>
    <p:sldId id="2661" r:id="rId13"/>
    <p:sldId id="422" r:id="rId14"/>
    <p:sldId id="2662" r:id="rId15"/>
    <p:sldId id="2663" r:id="rId16"/>
    <p:sldId id="2664" r:id="rId17"/>
    <p:sldId id="2665" r:id="rId18"/>
    <p:sldId id="427" r:id="rId19"/>
    <p:sldId id="428" r:id="rId20"/>
    <p:sldId id="2666" r:id="rId21"/>
    <p:sldId id="2667" r:id="rId22"/>
    <p:sldId id="2668" r:id="rId23"/>
    <p:sldId id="2669" r:id="rId24"/>
    <p:sldId id="280" r:id="rId25"/>
    <p:sldId id="2670" r:id="rId26"/>
    <p:sldId id="42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6AC9-BA71-4411-A2CE-8A143FF8D67E}" type="datetimeFigureOut">
              <a:rPr lang="en-US" smtClean="0"/>
              <a:t>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33383B-7E92-4D53-8024-A1A995BDBB89}" type="slidenum">
              <a:rPr lang="en-US" smtClean="0"/>
              <a:t>‹#›</a:t>
            </a:fld>
            <a:endParaRPr lang="en-US"/>
          </a:p>
        </p:txBody>
      </p:sp>
    </p:spTree>
    <p:extLst>
      <p:ext uri="{BB962C8B-B14F-4D97-AF65-F5344CB8AC3E}">
        <p14:creationId xmlns:p14="http://schemas.microsoft.com/office/powerpoint/2010/main" val="1327311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313272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599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784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2282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2848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26702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36938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676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10555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4219981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754084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392B6E-AC57-4EC7-A4ED-45A8F494EAA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983397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B0392B6E-AC57-4EC7-A4ED-45A8F494EAAC}" type="datetimeFigureOut">
              <a:rPr lang="vi-VN" smtClean="0"/>
              <a:t>03/02/2023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429840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B0392B6E-AC57-4EC7-A4ED-45A8F494EAAC}" type="datetimeFigureOut">
              <a:rPr lang="vi-VN" smtClean="0"/>
              <a:t>03/02/2023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993485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0392B6E-AC57-4EC7-A4ED-45A8F494EAAC}" type="datetimeFigureOut">
              <a:rPr lang="vi-VN" smtClean="0"/>
              <a:t>03/02/2023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033183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92B6E-AC57-4EC7-A4ED-45A8F494EAAC}" type="datetimeFigureOut">
              <a:rPr lang="vi-VN" smtClean="0"/>
              <a:t>03/02/2023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979616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03/02/2023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844339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65880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03/02/2023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7289514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32493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655548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3220210360"/>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3254935252"/>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1094628532"/>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3215600150"/>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673514060"/>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1058868370"/>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3489824311"/>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632225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B006A3B-8992-43C3-8DE7-2D0CD90917B2}" type="slidenum">
              <a:rPr lang="zh-CN" altLang="en-US" smtClean="0"/>
              <a:t>‹#›</a:t>
            </a:fld>
            <a:endParaRPr lang="zh-CN" altLang="en-US"/>
          </a:p>
        </p:txBody>
      </p:sp>
      <p:pic>
        <p:nvPicPr>
          <p:cNvPr id="5" name="图片 4"/>
          <p:cNvPicPr>
            <a:picLocks noChangeAspect="1"/>
          </p:cNvPicPr>
          <p:nvPr userDrawn="1"/>
        </p:nvPicPr>
        <p:blipFill rotWithShape="1">
          <a:blip r:embed="rId2"/>
          <a:srcRect l="-116" t="4723" b="10487"/>
          <a:stretch>
            <a:fillRect/>
          </a:stretch>
        </p:blipFill>
        <p:spPr>
          <a:xfrm>
            <a:off x="-34725" y="-39827"/>
            <a:ext cx="12273023" cy="6897827"/>
          </a:xfrm>
          <a:prstGeom prst="rect">
            <a:avLst/>
          </a:prstGeom>
        </p:spPr>
      </p:pic>
      <p:grpSp>
        <p:nvGrpSpPr>
          <p:cNvPr id="6" name="组合 5"/>
          <p:cNvGrpSpPr/>
          <p:nvPr userDrawn="1"/>
        </p:nvGrpSpPr>
        <p:grpSpPr>
          <a:xfrm>
            <a:off x="0" y="-426730"/>
            <a:ext cx="838327" cy="426730"/>
            <a:chOff x="0" y="-426730"/>
            <a:chExt cx="838327" cy="426730"/>
          </a:xfrm>
        </p:grpSpPr>
        <p:sp>
          <p:nvSpPr>
            <p:cNvPr id="7" name="矩形 6"/>
            <p:cNvSpPr/>
            <p:nvPr/>
          </p:nvSpPr>
          <p:spPr>
            <a:xfrm>
              <a:off x="411607" y="-426720"/>
              <a:ext cx="426720" cy="426720"/>
            </a:xfrm>
            <a:prstGeom prst="rect">
              <a:avLst/>
            </a:prstGeom>
            <a:solidFill>
              <a:srgbClr val="C29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矩形 7"/>
            <p:cNvSpPr/>
            <p:nvPr/>
          </p:nvSpPr>
          <p:spPr>
            <a:xfrm>
              <a:off x="0" y="-426730"/>
              <a:ext cx="426720" cy="426720"/>
            </a:xfrm>
            <a:prstGeom prst="rect">
              <a:avLst/>
            </a:prstGeom>
            <a:solidFill>
              <a:srgbClr val="404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834687083"/>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B006A3B-8992-43C3-8DE7-2D0CD90917B2}" type="slidenum">
              <a:rPr lang="zh-CN" altLang="en-US" smtClean="0"/>
              <a:t>‹#›</a:t>
            </a:fld>
            <a:endParaRPr lang="zh-CN" altLang="en-US"/>
          </a:p>
        </p:txBody>
      </p:sp>
      <p:grpSp>
        <p:nvGrpSpPr>
          <p:cNvPr id="6" name="组合 5"/>
          <p:cNvGrpSpPr/>
          <p:nvPr userDrawn="1"/>
        </p:nvGrpSpPr>
        <p:grpSpPr>
          <a:xfrm>
            <a:off x="0" y="-426730"/>
            <a:ext cx="838327" cy="426730"/>
            <a:chOff x="0" y="-426730"/>
            <a:chExt cx="838327" cy="426730"/>
          </a:xfrm>
        </p:grpSpPr>
        <p:sp>
          <p:nvSpPr>
            <p:cNvPr id="7" name="矩形 6"/>
            <p:cNvSpPr/>
            <p:nvPr/>
          </p:nvSpPr>
          <p:spPr>
            <a:xfrm>
              <a:off x="411607" y="-426720"/>
              <a:ext cx="426720" cy="426720"/>
            </a:xfrm>
            <a:prstGeom prst="rect">
              <a:avLst/>
            </a:prstGeom>
            <a:solidFill>
              <a:srgbClr val="C29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矩形 7"/>
            <p:cNvSpPr/>
            <p:nvPr/>
          </p:nvSpPr>
          <p:spPr>
            <a:xfrm>
              <a:off x="0" y="-426730"/>
              <a:ext cx="426720" cy="426720"/>
            </a:xfrm>
            <a:prstGeom prst="rect">
              <a:avLst/>
            </a:prstGeom>
            <a:solidFill>
              <a:srgbClr val="404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userDrawn="1"/>
        </p:nvGrpSpPr>
        <p:grpSpPr>
          <a:xfrm>
            <a:off x="0" y="0"/>
            <a:ext cx="12192000" cy="6858000"/>
            <a:chOff x="0" y="0"/>
            <a:chExt cx="12192000" cy="6858000"/>
          </a:xfrm>
        </p:grpSpPr>
        <p:sp>
          <p:nvSpPr>
            <p:cNvPr id="10" name="矩形 9"/>
            <p:cNvSpPr/>
            <p:nvPr/>
          </p:nvSpPr>
          <p:spPr>
            <a:xfrm>
              <a:off x="0" y="0"/>
              <a:ext cx="12192000" cy="6858000"/>
            </a:xfrm>
            <a:prstGeom prst="rect">
              <a:avLst/>
            </a:prstGeom>
            <a:solidFill>
              <a:srgbClr val="404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p:nvSpPr>
          <p:spPr>
            <a:xfrm>
              <a:off x="0" y="0"/>
              <a:ext cx="12192000" cy="6858000"/>
            </a:xfrm>
            <a:custGeom>
              <a:avLst/>
              <a:gdLst>
                <a:gd name="connsiteX0" fmla="*/ 111888 w 12192000"/>
                <a:gd name="connsiteY0" fmla="*/ 112853 h 6858000"/>
                <a:gd name="connsiteX1" fmla="*/ 111888 w 12192000"/>
                <a:gd name="connsiteY1" fmla="*/ 6745146 h 6858000"/>
                <a:gd name="connsiteX2" fmla="*/ 12080111 w 12192000"/>
                <a:gd name="connsiteY2" fmla="*/ 6745146 h 6858000"/>
                <a:gd name="connsiteX3" fmla="*/ 12080111 w 12192000"/>
                <a:gd name="connsiteY3" fmla="*/ 1128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1888" y="112853"/>
                  </a:moveTo>
                  <a:lnTo>
                    <a:pt x="111888" y="6745146"/>
                  </a:lnTo>
                  <a:lnTo>
                    <a:pt x="12080111" y="6745146"/>
                  </a:lnTo>
                  <a:lnTo>
                    <a:pt x="12080111" y="112853"/>
                  </a:lnTo>
                  <a:close/>
                  <a:moveTo>
                    <a:pt x="0" y="0"/>
                  </a:moveTo>
                  <a:lnTo>
                    <a:pt x="12192000" y="0"/>
                  </a:lnTo>
                  <a:lnTo>
                    <a:pt x="12192000" y="6858000"/>
                  </a:lnTo>
                  <a:lnTo>
                    <a:pt x="0" y="6858000"/>
                  </a:lnTo>
                  <a:close/>
                </a:path>
              </a:pathLst>
            </a:custGeom>
            <a:solidFill>
              <a:srgbClr val="C291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2" name="组合 11"/>
          <p:cNvGrpSpPr/>
          <p:nvPr userDrawn="1"/>
        </p:nvGrpSpPr>
        <p:grpSpPr>
          <a:xfrm>
            <a:off x="353193" y="349377"/>
            <a:ext cx="757977" cy="535317"/>
            <a:chOff x="418306" y="4026517"/>
            <a:chExt cx="1804988" cy="1274763"/>
          </a:xfrm>
        </p:grpSpPr>
        <p:sp>
          <p:nvSpPr>
            <p:cNvPr id="13" name="Freeform 169"/>
            <p:cNvSpPr>
              <a:spLocks noEditPoints="1"/>
            </p:cNvSpPr>
            <p:nvPr/>
          </p:nvSpPr>
          <p:spPr bwMode="auto">
            <a:xfrm>
              <a:off x="1129506" y="4523404"/>
              <a:ext cx="1093788" cy="776288"/>
            </a:xfrm>
            <a:custGeom>
              <a:avLst/>
              <a:gdLst>
                <a:gd name="T0" fmla="*/ 1219 w 1692"/>
                <a:gd name="T1" fmla="*/ 7 h 1199"/>
                <a:gd name="T2" fmla="*/ 1405 w 1692"/>
                <a:gd name="T3" fmla="*/ 349 h 1199"/>
                <a:gd name="T4" fmla="*/ 1573 w 1692"/>
                <a:gd name="T5" fmla="*/ 705 h 1199"/>
                <a:gd name="T6" fmla="*/ 1692 w 1692"/>
                <a:gd name="T7" fmla="*/ 806 h 1199"/>
                <a:gd name="T8" fmla="*/ 1442 w 1692"/>
                <a:gd name="T9" fmla="*/ 1199 h 1199"/>
                <a:gd name="T10" fmla="*/ 746 w 1692"/>
                <a:gd name="T11" fmla="*/ 1179 h 1199"/>
                <a:gd name="T12" fmla="*/ 197 w 1692"/>
                <a:gd name="T13" fmla="*/ 1153 h 1199"/>
                <a:gd name="T14" fmla="*/ 59 w 1692"/>
                <a:gd name="T15" fmla="*/ 1084 h 1199"/>
                <a:gd name="T16" fmla="*/ 91 w 1692"/>
                <a:gd name="T17" fmla="*/ 871 h 1199"/>
                <a:gd name="T18" fmla="*/ 411 w 1692"/>
                <a:gd name="T19" fmla="*/ 602 h 1199"/>
                <a:gd name="T20" fmla="*/ 962 w 1692"/>
                <a:gd name="T21" fmla="*/ 666 h 1199"/>
                <a:gd name="T22" fmla="*/ 1006 w 1692"/>
                <a:gd name="T23" fmla="*/ 225 h 1199"/>
                <a:gd name="T24" fmla="*/ 1173 w 1692"/>
                <a:gd name="T25" fmla="*/ 280 h 1199"/>
                <a:gd name="T26" fmla="*/ 1479 w 1692"/>
                <a:gd name="T27" fmla="*/ 1071 h 1199"/>
                <a:gd name="T28" fmla="*/ 1277 w 1692"/>
                <a:gd name="T29" fmla="*/ 1137 h 1199"/>
                <a:gd name="T30" fmla="*/ 1238 w 1692"/>
                <a:gd name="T31" fmla="*/ 1169 h 1199"/>
                <a:gd name="T32" fmla="*/ 1506 w 1692"/>
                <a:gd name="T33" fmla="*/ 1073 h 1199"/>
                <a:gd name="T34" fmla="*/ 1164 w 1692"/>
                <a:gd name="T35" fmla="*/ 113 h 1199"/>
                <a:gd name="T36" fmla="*/ 1224 w 1692"/>
                <a:gd name="T37" fmla="*/ 223 h 1199"/>
                <a:gd name="T38" fmla="*/ 1192 w 1692"/>
                <a:gd name="T39" fmla="*/ 81 h 1199"/>
                <a:gd name="T40" fmla="*/ 1274 w 1692"/>
                <a:gd name="T41" fmla="*/ 189 h 1199"/>
                <a:gd name="T42" fmla="*/ 1201 w 1692"/>
                <a:gd name="T43" fmla="*/ 35 h 1199"/>
                <a:gd name="T44" fmla="*/ 1040 w 1692"/>
                <a:gd name="T45" fmla="*/ 214 h 1199"/>
                <a:gd name="T46" fmla="*/ 1054 w 1692"/>
                <a:gd name="T47" fmla="*/ 177 h 1199"/>
                <a:gd name="T48" fmla="*/ 1323 w 1692"/>
                <a:gd name="T49" fmla="*/ 326 h 1199"/>
                <a:gd name="T50" fmla="*/ 1146 w 1692"/>
                <a:gd name="T51" fmla="*/ 359 h 1199"/>
                <a:gd name="T52" fmla="*/ 1003 w 1692"/>
                <a:gd name="T53" fmla="*/ 664 h 1199"/>
                <a:gd name="T54" fmla="*/ 1196 w 1692"/>
                <a:gd name="T55" fmla="*/ 352 h 1199"/>
                <a:gd name="T56" fmla="*/ 1495 w 1692"/>
                <a:gd name="T57" fmla="*/ 618 h 1199"/>
                <a:gd name="T58" fmla="*/ 875 w 1692"/>
                <a:gd name="T59" fmla="*/ 857 h 1199"/>
                <a:gd name="T60" fmla="*/ 1350 w 1692"/>
                <a:gd name="T61" fmla="*/ 997 h 1199"/>
                <a:gd name="T62" fmla="*/ 654 w 1692"/>
                <a:gd name="T63" fmla="*/ 623 h 1199"/>
                <a:gd name="T64" fmla="*/ 273 w 1692"/>
                <a:gd name="T65" fmla="*/ 602 h 1199"/>
                <a:gd name="T66" fmla="*/ 135 w 1692"/>
                <a:gd name="T67" fmla="*/ 834 h 1199"/>
                <a:gd name="T68" fmla="*/ 144 w 1692"/>
                <a:gd name="T69" fmla="*/ 960 h 1199"/>
                <a:gd name="T70" fmla="*/ 914 w 1692"/>
                <a:gd name="T71" fmla="*/ 772 h 1199"/>
                <a:gd name="T72" fmla="*/ 1405 w 1692"/>
                <a:gd name="T73" fmla="*/ 1032 h 1199"/>
                <a:gd name="T74" fmla="*/ 1578 w 1692"/>
                <a:gd name="T75" fmla="*/ 800 h 1199"/>
                <a:gd name="T76" fmla="*/ 1437 w 1692"/>
                <a:gd name="T77" fmla="*/ 1075 h 1199"/>
                <a:gd name="T78" fmla="*/ 1578 w 1692"/>
                <a:gd name="T79" fmla="*/ 800 h 1199"/>
                <a:gd name="T80" fmla="*/ 133 w 1692"/>
                <a:gd name="T81" fmla="*/ 970 h 1199"/>
                <a:gd name="T82" fmla="*/ 1235 w 1692"/>
                <a:gd name="T83" fmla="*/ 993 h 1199"/>
                <a:gd name="T84" fmla="*/ 1235 w 1692"/>
                <a:gd name="T85" fmla="*/ 993 h 1199"/>
                <a:gd name="T86" fmla="*/ 165 w 1692"/>
                <a:gd name="T87" fmla="*/ 1068 h 1199"/>
                <a:gd name="T88" fmla="*/ 512 w 1692"/>
                <a:gd name="T89" fmla="*/ 1091 h 1199"/>
                <a:gd name="T90" fmla="*/ 452 w 1692"/>
                <a:gd name="T91" fmla="*/ 1041 h 1199"/>
                <a:gd name="T92" fmla="*/ 1224 w 1692"/>
                <a:gd name="T93" fmla="*/ 1029 h 1199"/>
                <a:gd name="T94" fmla="*/ 951 w 1692"/>
                <a:gd name="T95" fmla="*/ 1043 h 1199"/>
                <a:gd name="T96" fmla="*/ 1412 w 1692"/>
                <a:gd name="T97" fmla="*/ 1119 h 1199"/>
                <a:gd name="T98" fmla="*/ 1410 w 1692"/>
                <a:gd name="T99" fmla="*/ 1068 h 1199"/>
                <a:gd name="T100" fmla="*/ 755 w 1692"/>
                <a:gd name="T101" fmla="*/ 1073 h 1199"/>
                <a:gd name="T102" fmla="*/ 682 w 1692"/>
                <a:gd name="T103" fmla="*/ 1100 h 1199"/>
                <a:gd name="T104" fmla="*/ 553 w 1692"/>
                <a:gd name="T105" fmla="*/ 1096 h 1199"/>
                <a:gd name="T106" fmla="*/ 319 w 1692"/>
                <a:gd name="T107" fmla="*/ 1112 h 1199"/>
                <a:gd name="T108" fmla="*/ 362 w 1692"/>
                <a:gd name="T109" fmla="*/ 1140 h 1199"/>
                <a:gd name="T110" fmla="*/ 712 w 1692"/>
                <a:gd name="T111" fmla="*/ 1126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92" h="1199">
                  <a:moveTo>
                    <a:pt x="1173" y="280"/>
                  </a:moveTo>
                  <a:cubicBezTo>
                    <a:pt x="1178" y="256"/>
                    <a:pt x="1155" y="232"/>
                    <a:pt x="1148" y="202"/>
                  </a:cubicBezTo>
                  <a:cubicBezTo>
                    <a:pt x="1130" y="126"/>
                    <a:pt x="1166" y="46"/>
                    <a:pt x="1203" y="3"/>
                  </a:cubicBezTo>
                  <a:cubicBezTo>
                    <a:pt x="1213" y="0"/>
                    <a:pt x="1212" y="7"/>
                    <a:pt x="1219" y="7"/>
                  </a:cubicBezTo>
                  <a:cubicBezTo>
                    <a:pt x="1224" y="12"/>
                    <a:pt x="1217" y="17"/>
                    <a:pt x="1219" y="26"/>
                  </a:cubicBezTo>
                  <a:cubicBezTo>
                    <a:pt x="1236" y="54"/>
                    <a:pt x="1274" y="71"/>
                    <a:pt x="1290" y="101"/>
                  </a:cubicBezTo>
                  <a:cubicBezTo>
                    <a:pt x="1331" y="178"/>
                    <a:pt x="1290" y="252"/>
                    <a:pt x="1240" y="310"/>
                  </a:cubicBezTo>
                  <a:cubicBezTo>
                    <a:pt x="1301" y="304"/>
                    <a:pt x="1363" y="314"/>
                    <a:pt x="1405" y="349"/>
                  </a:cubicBezTo>
                  <a:cubicBezTo>
                    <a:pt x="1469" y="403"/>
                    <a:pt x="1472" y="496"/>
                    <a:pt x="1437" y="584"/>
                  </a:cubicBezTo>
                  <a:cubicBezTo>
                    <a:pt x="1504" y="602"/>
                    <a:pt x="1581" y="611"/>
                    <a:pt x="1637" y="627"/>
                  </a:cubicBezTo>
                  <a:cubicBezTo>
                    <a:pt x="1633" y="645"/>
                    <a:pt x="1616" y="654"/>
                    <a:pt x="1605" y="666"/>
                  </a:cubicBezTo>
                  <a:cubicBezTo>
                    <a:pt x="1594" y="679"/>
                    <a:pt x="1586" y="694"/>
                    <a:pt x="1573" y="705"/>
                  </a:cubicBezTo>
                  <a:cubicBezTo>
                    <a:pt x="1590" y="719"/>
                    <a:pt x="1614" y="712"/>
                    <a:pt x="1630" y="724"/>
                  </a:cubicBezTo>
                  <a:cubicBezTo>
                    <a:pt x="1631" y="738"/>
                    <a:pt x="1623" y="757"/>
                    <a:pt x="1623" y="777"/>
                  </a:cubicBezTo>
                  <a:cubicBezTo>
                    <a:pt x="1636" y="774"/>
                    <a:pt x="1646" y="792"/>
                    <a:pt x="1660" y="797"/>
                  </a:cubicBezTo>
                  <a:cubicBezTo>
                    <a:pt x="1672" y="802"/>
                    <a:pt x="1688" y="795"/>
                    <a:pt x="1692" y="806"/>
                  </a:cubicBezTo>
                  <a:cubicBezTo>
                    <a:pt x="1689" y="835"/>
                    <a:pt x="1650" y="861"/>
                    <a:pt x="1646" y="889"/>
                  </a:cubicBezTo>
                  <a:cubicBezTo>
                    <a:pt x="1591" y="979"/>
                    <a:pt x="1520" y="1066"/>
                    <a:pt x="1486" y="1169"/>
                  </a:cubicBezTo>
                  <a:cubicBezTo>
                    <a:pt x="1475" y="1172"/>
                    <a:pt x="1476" y="1185"/>
                    <a:pt x="1467" y="1190"/>
                  </a:cubicBezTo>
                  <a:cubicBezTo>
                    <a:pt x="1459" y="1196"/>
                    <a:pt x="1449" y="1192"/>
                    <a:pt x="1442" y="1199"/>
                  </a:cubicBezTo>
                  <a:cubicBezTo>
                    <a:pt x="1375" y="1174"/>
                    <a:pt x="1303" y="1193"/>
                    <a:pt x="1212" y="1188"/>
                  </a:cubicBezTo>
                  <a:cubicBezTo>
                    <a:pt x="1133" y="1183"/>
                    <a:pt x="1055" y="1193"/>
                    <a:pt x="976" y="1188"/>
                  </a:cubicBezTo>
                  <a:cubicBezTo>
                    <a:pt x="936" y="1185"/>
                    <a:pt x="897" y="1180"/>
                    <a:pt x="861" y="1179"/>
                  </a:cubicBezTo>
                  <a:cubicBezTo>
                    <a:pt x="816" y="1177"/>
                    <a:pt x="775" y="1162"/>
                    <a:pt x="746" y="1179"/>
                  </a:cubicBezTo>
                  <a:cubicBezTo>
                    <a:pt x="726" y="1171"/>
                    <a:pt x="705" y="1176"/>
                    <a:pt x="686" y="1174"/>
                  </a:cubicBezTo>
                  <a:cubicBezTo>
                    <a:pt x="664" y="1172"/>
                    <a:pt x="641" y="1164"/>
                    <a:pt x="615" y="1162"/>
                  </a:cubicBezTo>
                  <a:cubicBezTo>
                    <a:pt x="588" y="1161"/>
                    <a:pt x="559" y="1163"/>
                    <a:pt x="530" y="1162"/>
                  </a:cubicBezTo>
                  <a:cubicBezTo>
                    <a:pt x="410" y="1161"/>
                    <a:pt x="311" y="1154"/>
                    <a:pt x="197" y="1153"/>
                  </a:cubicBezTo>
                  <a:cubicBezTo>
                    <a:pt x="188" y="1153"/>
                    <a:pt x="177" y="1149"/>
                    <a:pt x="167" y="1149"/>
                  </a:cubicBezTo>
                  <a:cubicBezTo>
                    <a:pt x="130" y="1149"/>
                    <a:pt x="93" y="1158"/>
                    <a:pt x="55" y="1160"/>
                  </a:cubicBezTo>
                  <a:cubicBezTo>
                    <a:pt x="29" y="1161"/>
                    <a:pt x="13" y="1163"/>
                    <a:pt x="0" y="1144"/>
                  </a:cubicBezTo>
                  <a:cubicBezTo>
                    <a:pt x="11" y="1113"/>
                    <a:pt x="26" y="1080"/>
                    <a:pt x="59" y="1084"/>
                  </a:cubicBezTo>
                  <a:cubicBezTo>
                    <a:pt x="59" y="1066"/>
                    <a:pt x="67" y="1057"/>
                    <a:pt x="75" y="1048"/>
                  </a:cubicBezTo>
                  <a:cubicBezTo>
                    <a:pt x="18" y="1032"/>
                    <a:pt x="90" y="986"/>
                    <a:pt x="112" y="967"/>
                  </a:cubicBezTo>
                  <a:cubicBezTo>
                    <a:pt x="102" y="946"/>
                    <a:pt x="46" y="941"/>
                    <a:pt x="46" y="924"/>
                  </a:cubicBezTo>
                  <a:cubicBezTo>
                    <a:pt x="45" y="906"/>
                    <a:pt x="78" y="886"/>
                    <a:pt x="91" y="871"/>
                  </a:cubicBezTo>
                  <a:cubicBezTo>
                    <a:pt x="109" y="851"/>
                    <a:pt x="123" y="834"/>
                    <a:pt x="128" y="811"/>
                  </a:cubicBezTo>
                  <a:cubicBezTo>
                    <a:pt x="179" y="737"/>
                    <a:pt x="232" y="665"/>
                    <a:pt x="266" y="574"/>
                  </a:cubicBezTo>
                  <a:cubicBezTo>
                    <a:pt x="282" y="574"/>
                    <a:pt x="290" y="579"/>
                    <a:pt x="300" y="588"/>
                  </a:cubicBezTo>
                  <a:cubicBezTo>
                    <a:pt x="337" y="595"/>
                    <a:pt x="372" y="603"/>
                    <a:pt x="411" y="602"/>
                  </a:cubicBezTo>
                  <a:cubicBezTo>
                    <a:pt x="541" y="598"/>
                    <a:pt x="673" y="583"/>
                    <a:pt x="781" y="627"/>
                  </a:cubicBezTo>
                  <a:cubicBezTo>
                    <a:pt x="842" y="653"/>
                    <a:pt x="903" y="681"/>
                    <a:pt x="928" y="747"/>
                  </a:cubicBezTo>
                  <a:cubicBezTo>
                    <a:pt x="946" y="725"/>
                    <a:pt x="970" y="708"/>
                    <a:pt x="985" y="682"/>
                  </a:cubicBezTo>
                  <a:cubicBezTo>
                    <a:pt x="980" y="674"/>
                    <a:pt x="970" y="671"/>
                    <a:pt x="962" y="666"/>
                  </a:cubicBezTo>
                  <a:cubicBezTo>
                    <a:pt x="951" y="644"/>
                    <a:pt x="931" y="630"/>
                    <a:pt x="918" y="607"/>
                  </a:cubicBezTo>
                  <a:cubicBezTo>
                    <a:pt x="880" y="534"/>
                    <a:pt x="886" y="418"/>
                    <a:pt x="955" y="359"/>
                  </a:cubicBezTo>
                  <a:cubicBezTo>
                    <a:pt x="991" y="328"/>
                    <a:pt x="1065" y="303"/>
                    <a:pt x="1127" y="329"/>
                  </a:cubicBezTo>
                  <a:cubicBezTo>
                    <a:pt x="1116" y="281"/>
                    <a:pt x="1057" y="241"/>
                    <a:pt x="1006" y="225"/>
                  </a:cubicBezTo>
                  <a:cubicBezTo>
                    <a:pt x="989" y="207"/>
                    <a:pt x="1002" y="179"/>
                    <a:pt x="1006" y="161"/>
                  </a:cubicBezTo>
                  <a:cubicBezTo>
                    <a:pt x="1021" y="155"/>
                    <a:pt x="1040" y="152"/>
                    <a:pt x="1054" y="156"/>
                  </a:cubicBezTo>
                  <a:cubicBezTo>
                    <a:pt x="1084" y="166"/>
                    <a:pt x="1146" y="224"/>
                    <a:pt x="1166" y="258"/>
                  </a:cubicBezTo>
                  <a:cubicBezTo>
                    <a:pt x="1171" y="265"/>
                    <a:pt x="1173" y="273"/>
                    <a:pt x="1173" y="280"/>
                  </a:cubicBezTo>
                  <a:close/>
                  <a:moveTo>
                    <a:pt x="1619" y="804"/>
                  </a:moveTo>
                  <a:cubicBezTo>
                    <a:pt x="1616" y="815"/>
                    <a:pt x="1630" y="816"/>
                    <a:pt x="1630" y="829"/>
                  </a:cubicBezTo>
                  <a:cubicBezTo>
                    <a:pt x="1631" y="838"/>
                    <a:pt x="1623" y="843"/>
                    <a:pt x="1621" y="852"/>
                  </a:cubicBezTo>
                  <a:cubicBezTo>
                    <a:pt x="1556" y="907"/>
                    <a:pt x="1522" y="994"/>
                    <a:pt x="1479" y="1071"/>
                  </a:cubicBezTo>
                  <a:cubicBezTo>
                    <a:pt x="1458" y="1084"/>
                    <a:pt x="1452" y="1111"/>
                    <a:pt x="1435" y="1128"/>
                  </a:cubicBezTo>
                  <a:cubicBezTo>
                    <a:pt x="1431" y="1140"/>
                    <a:pt x="1440" y="1127"/>
                    <a:pt x="1435" y="1140"/>
                  </a:cubicBezTo>
                  <a:cubicBezTo>
                    <a:pt x="1417" y="1156"/>
                    <a:pt x="1403" y="1144"/>
                    <a:pt x="1385" y="1142"/>
                  </a:cubicBezTo>
                  <a:cubicBezTo>
                    <a:pt x="1352" y="1139"/>
                    <a:pt x="1307" y="1139"/>
                    <a:pt x="1277" y="1137"/>
                  </a:cubicBezTo>
                  <a:cubicBezTo>
                    <a:pt x="1250" y="1135"/>
                    <a:pt x="1224" y="1126"/>
                    <a:pt x="1196" y="1123"/>
                  </a:cubicBezTo>
                  <a:cubicBezTo>
                    <a:pt x="1074" y="1113"/>
                    <a:pt x="924" y="1096"/>
                    <a:pt x="813" y="1112"/>
                  </a:cubicBezTo>
                  <a:cubicBezTo>
                    <a:pt x="808" y="1126"/>
                    <a:pt x="800" y="1148"/>
                    <a:pt x="806" y="1153"/>
                  </a:cubicBezTo>
                  <a:cubicBezTo>
                    <a:pt x="949" y="1170"/>
                    <a:pt x="1082" y="1168"/>
                    <a:pt x="1238" y="1169"/>
                  </a:cubicBezTo>
                  <a:cubicBezTo>
                    <a:pt x="1261" y="1170"/>
                    <a:pt x="1301" y="1163"/>
                    <a:pt x="1341" y="1165"/>
                  </a:cubicBezTo>
                  <a:cubicBezTo>
                    <a:pt x="1418" y="1169"/>
                    <a:pt x="1450" y="1182"/>
                    <a:pt x="1479" y="1128"/>
                  </a:cubicBezTo>
                  <a:cubicBezTo>
                    <a:pt x="1482" y="1123"/>
                    <a:pt x="1479" y="1118"/>
                    <a:pt x="1481" y="1112"/>
                  </a:cubicBezTo>
                  <a:cubicBezTo>
                    <a:pt x="1486" y="1100"/>
                    <a:pt x="1499" y="1087"/>
                    <a:pt x="1506" y="1073"/>
                  </a:cubicBezTo>
                  <a:cubicBezTo>
                    <a:pt x="1536" y="1020"/>
                    <a:pt x="1573" y="964"/>
                    <a:pt x="1603" y="917"/>
                  </a:cubicBezTo>
                  <a:cubicBezTo>
                    <a:pt x="1625" y="882"/>
                    <a:pt x="1642" y="851"/>
                    <a:pt x="1663" y="818"/>
                  </a:cubicBezTo>
                  <a:cubicBezTo>
                    <a:pt x="1651" y="816"/>
                    <a:pt x="1634" y="797"/>
                    <a:pt x="1619" y="804"/>
                  </a:cubicBezTo>
                  <a:close/>
                  <a:moveTo>
                    <a:pt x="1164" y="113"/>
                  </a:moveTo>
                  <a:cubicBezTo>
                    <a:pt x="1152" y="186"/>
                    <a:pt x="1187" y="238"/>
                    <a:pt x="1201" y="303"/>
                  </a:cubicBezTo>
                  <a:cubicBezTo>
                    <a:pt x="1208" y="286"/>
                    <a:pt x="1218" y="272"/>
                    <a:pt x="1222" y="251"/>
                  </a:cubicBezTo>
                  <a:cubicBezTo>
                    <a:pt x="1209" y="231"/>
                    <a:pt x="1176" y="219"/>
                    <a:pt x="1176" y="195"/>
                  </a:cubicBezTo>
                  <a:cubicBezTo>
                    <a:pt x="1194" y="203"/>
                    <a:pt x="1210" y="219"/>
                    <a:pt x="1224" y="223"/>
                  </a:cubicBezTo>
                  <a:cubicBezTo>
                    <a:pt x="1228" y="215"/>
                    <a:pt x="1222" y="203"/>
                    <a:pt x="1222" y="193"/>
                  </a:cubicBezTo>
                  <a:cubicBezTo>
                    <a:pt x="1198" y="190"/>
                    <a:pt x="1176" y="175"/>
                    <a:pt x="1178" y="154"/>
                  </a:cubicBezTo>
                  <a:cubicBezTo>
                    <a:pt x="1190" y="157"/>
                    <a:pt x="1195" y="175"/>
                    <a:pt x="1210" y="168"/>
                  </a:cubicBezTo>
                  <a:cubicBezTo>
                    <a:pt x="1215" y="143"/>
                    <a:pt x="1172" y="104"/>
                    <a:pt x="1192" y="81"/>
                  </a:cubicBezTo>
                  <a:cubicBezTo>
                    <a:pt x="1208" y="104"/>
                    <a:pt x="1212" y="128"/>
                    <a:pt x="1226" y="156"/>
                  </a:cubicBezTo>
                  <a:cubicBezTo>
                    <a:pt x="1241" y="142"/>
                    <a:pt x="1237" y="108"/>
                    <a:pt x="1261" y="101"/>
                  </a:cubicBezTo>
                  <a:cubicBezTo>
                    <a:pt x="1262" y="142"/>
                    <a:pt x="1223" y="174"/>
                    <a:pt x="1242" y="216"/>
                  </a:cubicBezTo>
                  <a:cubicBezTo>
                    <a:pt x="1259" y="213"/>
                    <a:pt x="1261" y="195"/>
                    <a:pt x="1274" y="189"/>
                  </a:cubicBezTo>
                  <a:cubicBezTo>
                    <a:pt x="1296" y="211"/>
                    <a:pt x="1254" y="232"/>
                    <a:pt x="1242" y="237"/>
                  </a:cubicBezTo>
                  <a:cubicBezTo>
                    <a:pt x="1242" y="255"/>
                    <a:pt x="1224" y="283"/>
                    <a:pt x="1224" y="301"/>
                  </a:cubicBezTo>
                  <a:cubicBezTo>
                    <a:pt x="1251" y="270"/>
                    <a:pt x="1288" y="228"/>
                    <a:pt x="1290" y="175"/>
                  </a:cubicBezTo>
                  <a:cubicBezTo>
                    <a:pt x="1293" y="107"/>
                    <a:pt x="1237" y="75"/>
                    <a:pt x="1201" y="35"/>
                  </a:cubicBezTo>
                  <a:cubicBezTo>
                    <a:pt x="1187" y="64"/>
                    <a:pt x="1170" y="79"/>
                    <a:pt x="1164" y="113"/>
                  </a:cubicBezTo>
                  <a:close/>
                  <a:moveTo>
                    <a:pt x="1054" y="177"/>
                  </a:moveTo>
                  <a:cubicBezTo>
                    <a:pt x="1027" y="172"/>
                    <a:pt x="1017" y="183"/>
                    <a:pt x="1017" y="205"/>
                  </a:cubicBezTo>
                  <a:cubicBezTo>
                    <a:pt x="1024" y="208"/>
                    <a:pt x="1027" y="216"/>
                    <a:pt x="1040" y="214"/>
                  </a:cubicBezTo>
                  <a:cubicBezTo>
                    <a:pt x="1065" y="235"/>
                    <a:pt x="1096" y="250"/>
                    <a:pt x="1118" y="274"/>
                  </a:cubicBezTo>
                  <a:cubicBezTo>
                    <a:pt x="1134" y="295"/>
                    <a:pt x="1143" y="322"/>
                    <a:pt x="1160" y="342"/>
                  </a:cubicBezTo>
                  <a:cubicBezTo>
                    <a:pt x="1159" y="354"/>
                    <a:pt x="1163" y="362"/>
                    <a:pt x="1169" y="368"/>
                  </a:cubicBezTo>
                  <a:cubicBezTo>
                    <a:pt x="1176" y="283"/>
                    <a:pt x="1119" y="212"/>
                    <a:pt x="1054" y="177"/>
                  </a:cubicBezTo>
                  <a:close/>
                  <a:moveTo>
                    <a:pt x="1440" y="439"/>
                  </a:moveTo>
                  <a:cubicBezTo>
                    <a:pt x="1439" y="433"/>
                    <a:pt x="1432" y="430"/>
                    <a:pt x="1431" y="425"/>
                  </a:cubicBezTo>
                  <a:cubicBezTo>
                    <a:pt x="1428" y="419"/>
                    <a:pt x="1431" y="412"/>
                    <a:pt x="1428" y="407"/>
                  </a:cubicBezTo>
                  <a:cubicBezTo>
                    <a:pt x="1410" y="371"/>
                    <a:pt x="1367" y="336"/>
                    <a:pt x="1323" y="326"/>
                  </a:cubicBezTo>
                  <a:cubicBezTo>
                    <a:pt x="1223" y="306"/>
                    <a:pt x="1185" y="467"/>
                    <a:pt x="1100" y="407"/>
                  </a:cubicBezTo>
                  <a:cubicBezTo>
                    <a:pt x="1099" y="390"/>
                    <a:pt x="1087" y="382"/>
                    <a:pt x="1097" y="370"/>
                  </a:cubicBezTo>
                  <a:cubicBezTo>
                    <a:pt x="1111" y="384"/>
                    <a:pt x="1122" y="413"/>
                    <a:pt x="1150" y="398"/>
                  </a:cubicBezTo>
                  <a:cubicBezTo>
                    <a:pt x="1157" y="380"/>
                    <a:pt x="1150" y="378"/>
                    <a:pt x="1146" y="359"/>
                  </a:cubicBezTo>
                  <a:cubicBezTo>
                    <a:pt x="1050" y="300"/>
                    <a:pt x="919" y="371"/>
                    <a:pt x="914" y="473"/>
                  </a:cubicBezTo>
                  <a:cubicBezTo>
                    <a:pt x="913" y="480"/>
                    <a:pt x="915" y="495"/>
                    <a:pt x="916" y="508"/>
                  </a:cubicBezTo>
                  <a:cubicBezTo>
                    <a:pt x="919" y="544"/>
                    <a:pt x="931" y="592"/>
                    <a:pt x="951" y="620"/>
                  </a:cubicBezTo>
                  <a:cubicBezTo>
                    <a:pt x="960" y="635"/>
                    <a:pt x="988" y="664"/>
                    <a:pt x="1003" y="664"/>
                  </a:cubicBezTo>
                  <a:cubicBezTo>
                    <a:pt x="1012" y="664"/>
                    <a:pt x="1028" y="651"/>
                    <a:pt x="1042" y="646"/>
                  </a:cubicBezTo>
                  <a:cubicBezTo>
                    <a:pt x="1155" y="602"/>
                    <a:pt x="1290" y="588"/>
                    <a:pt x="1419" y="584"/>
                  </a:cubicBezTo>
                  <a:cubicBezTo>
                    <a:pt x="1431" y="542"/>
                    <a:pt x="1451" y="498"/>
                    <a:pt x="1440" y="439"/>
                  </a:cubicBezTo>
                  <a:close/>
                  <a:moveTo>
                    <a:pt x="1196" y="352"/>
                  </a:moveTo>
                  <a:cubicBezTo>
                    <a:pt x="1199" y="359"/>
                    <a:pt x="1189" y="366"/>
                    <a:pt x="1196" y="370"/>
                  </a:cubicBezTo>
                  <a:cubicBezTo>
                    <a:pt x="1203" y="357"/>
                    <a:pt x="1222" y="344"/>
                    <a:pt x="1226" y="336"/>
                  </a:cubicBezTo>
                  <a:cubicBezTo>
                    <a:pt x="1216" y="340"/>
                    <a:pt x="1209" y="349"/>
                    <a:pt x="1196" y="352"/>
                  </a:cubicBezTo>
                  <a:close/>
                  <a:moveTo>
                    <a:pt x="1495" y="618"/>
                  </a:moveTo>
                  <a:cubicBezTo>
                    <a:pt x="1462" y="612"/>
                    <a:pt x="1428" y="599"/>
                    <a:pt x="1396" y="600"/>
                  </a:cubicBezTo>
                  <a:cubicBezTo>
                    <a:pt x="1331" y="602"/>
                    <a:pt x="1262" y="611"/>
                    <a:pt x="1199" y="620"/>
                  </a:cubicBezTo>
                  <a:cubicBezTo>
                    <a:pt x="1127" y="631"/>
                    <a:pt x="1059" y="655"/>
                    <a:pt x="1006" y="687"/>
                  </a:cubicBezTo>
                  <a:cubicBezTo>
                    <a:pt x="956" y="737"/>
                    <a:pt x="914" y="795"/>
                    <a:pt x="875" y="857"/>
                  </a:cubicBezTo>
                  <a:cubicBezTo>
                    <a:pt x="836" y="918"/>
                    <a:pt x="791" y="979"/>
                    <a:pt x="764" y="1045"/>
                  </a:cubicBezTo>
                  <a:cubicBezTo>
                    <a:pt x="817" y="1009"/>
                    <a:pt x="892" y="975"/>
                    <a:pt x="983" y="970"/>
                  </a:cubicBezTo>
                  <a:cubicBezTo>
                    <a:pt x="1005" y="968"/>
                    <a:pt x="1029" y="971"/>
                    <a:pt x="1052" y="970"/>
                  </a:cubicBezTo>
                  <a:cubicBezTo>
                    <a:pt x="1164" y="964"/>
                    <a:pt x="1270" y="971"/>
                    <a:pt x="1350" y="997"/>
                  </a:cubicBezTo>
                  <a:cubicBezTo>
                    <a:pt x="1415" y="860"/>
                    <a:pt x="1513" y="757"/>
                    <a:pt x="1598" y="641"/>
                  </a:cubicBezTo>
                  <a:cubicBezTo>
                    <a:pt x="1568" y="628"/>
                    <a:pt x="1531" y="625"/>
                    <a:pt x="1495" y="618"/>
                  </a:cubicBezTo>
                  <a:close/>
                  <a:moveTo>
                    <a:pt x="806" y="662"/>
                  </a:moveTo>
                  <a:cubicBezTo>
                    <a:pt x="758" y="638"/>
                    <a:pt x="719" y="630"/>
                    <a:pt x="654" y="623"/>
                  </a:cubicBezTo>
                  <a:cubicBezTo>
                    <a:pt x="629" y="620"/>
                    <a:pt x="602" y="614"/>
                    <a:pt x="578" y="614"/>
                  </a:cubicBezTo>
                  <a:cubicBezTo>
                    <a:pt x="507" y="612"/>
                    <a:pt x="434" y="625"/>
                    <a:pt x="376" y="623"/>
                  </a:cubicBezTo>
                  <a:cubicBezTo>
                    <a:pt x="341" y="621"/>
                    <a:pt x="305" y="605"/>
                    <a:pt x="275" y="604"/>
                  </a:cubicBezTo>
                  <a:cubicBezTo>
                    <a:pt x="275" y="603"/>
                    <a:pt x="275" y="602"/>
                    <a:pt x="273" y="602"/>
                  </a:cubicBezTo>
                  <a:cubicBezTo>
                    <a:pt x="272" y="617"/>
                    <a:pt x="262" y="622"/>
                    <a:pt x="257" y="632"/>
                  </a:cubicBezTo>
                  <a:cubicBezTo>
                    <a:pt x="247" y="652"/>
                    <a:pt x="242" y="671"/>
                    <a:pt x="232" y="689"/>
                  </a:cubicBezTo>
                  <a:cubicBezTo>
                    <a:pt x="213" y="723"/>
                    <a:pt x="187" y="753"/>
                    <a:pt x="167" y="788"/>
                  </a:cubicBezTo>
                  <a:cubicBezTo>
                    <a:pt x="158" y="804"/>
                    <a:pt x="144" y="819"/>
                    <a:pt x="135" y="834"/>
                  </a:cubicBezTo>
                  <a:cubicBezTo>
                    <a:pt x="125" y="852"/>
                    <a:pt x="121" y="865"/>
                    <a:pt x="108" y="880"/>
                  </a:cubicBezTo>
                  <a:cubicBezTo>
                    <a:pt x="96" y="893"/>
                    <a:pt x="79" y="903"/>
                    <a:pt x="78" y="924"/>
                  </a:cubicBezTo>
                  <a:cubicBezTo>
                    <a:pt x="99" y="934"/>
                    <a:pt x="112" y="960"/>
                    <a:pt x="142" y="949"/>
                  </a:cubicBezTo>
                  <a:cubicBezTo>
                    <a:pt x="140" y="956"/>
                    <a:pt x="139" y="957"/>
                    <a:pt x="144" y="960"/>
                  </a:cubicBezTo>
                  <a:cubicBezTo>
                    <a:pt x="166" y="962"/>
                    <a:pt x="184" y="970"/>
                    <a:pt x="204" y="972"/>
                  </a:cubicBezTo>
                  <a:cubicBezTo>
                    <a:pt x="264" y="976"/>
                    <a:pt x="323" y="956"/>
                    <a:pt x="383" y="953"/>
                  </a:cubicBezTo>
                  <a:cubicBezTo>
                    <a:pt x="521" y="947"/>
                    <a:pt x="644" y="994"/>
                    <a:pt x="748" y="1041"/>
                  </a:cubicBezTo>
                  <a:cubicBezTo>
                    <a:pt x="797" y="944"/>
                    <a:pt x="856" y="859"/>
                    <a:pt x="914" y="772"/>
                  </a:cubicBezTo>
                  <a:cubicBezTo>
                    <a:pt x="902" y="706"/>
                    <a:pt x="859" y="688"/>
                    <a:pt x="806" y="662"/>
                  </a:cubicBezTo>
                  <a:close/>
                  <a:moveTo>
                    <a:pt x="1557" y="724"/>
                  </a:moveTo>
                  <a:cubicBezTo>
                    <a:pt x="1487" y="816"/>
                    <a:pt x="1405" y="909"/>
                    <a:pt x="1364" y="1022"/>
                  </a:cubicBezTo>
                  <a:cubicBezTo>
                    <a:pt x="1378" y="1025"/>
                    <a:pt x="1391" y="1029"/>
                    <a:pt x="1405" y="1032"/>
                  </a:cubicBezTo>
                  <a:cubicBezTo>
                    <a:pt x="1409" y="1029"/>
                    <a:pt x="1411" y="1025"/>
                    <a:pt x="1417" y="1025"/>
                  </a:cubicBezTo>
                  <a:cubicBezTo>
                    <a:pt x="1471" y="924"/>
                    <a:pt x="1537" y="835"/>
                    <a:pt x="1591" y="735"/>
                  </a:cubicBezTo>
                  <a:cubicBezTo>
                    <a:pt x="1582" y="729"/>
                    <a:pt x="1568" y="728"/>
                    <a:pt x="1557" y="724"/>
                  </a:cubicBezTo>
                  <a:close/>
                  <a:moveTo>
                    <a:pt x="1578" y="800"/>
                  </a:moveTo>
                  <a:cubicBezTo>
                    <a:pt x="1573" y="807"/>
                    <a:pt x="1564" y="811"/>
                    <a:pt x="1559" y="818"/>
                  </a:cubicBezTo>
                  <a:cubicBezTo>
                    <a:pt x="1540" y="846"/>
                    <a:pt x="1527" y="880"/>
                    <a:pt x="1509" y="910"/>
                  </a:cubicBezTo>
                  <a:cubicBezTo>
                    <a:pt x="1479" y="959"/>
                    <a:pt x="1440" y="1003"/>
                    <a:pt x="1431" y="1061"/>
                  </a:cubicBezTo>
                  <a:cubicBezTo>
                    <a:pt x="1432" y="1067"/>
                    <a:pt x="1439" y="1066"/>
                    <a:pt x="1437" y="1075"/>
                  </a:cubicBezTo>
                  <a:cubicBezTo>
                    <a:pt x="1435" y="1081"/>
                    <a:pt x="1425" y="1091"/>
                    <a:pt x="1433" y="1098"/>
                  </a:cubicBezTo>
                  <a:cubicBezTo>
                    <a:pt x="1499" y="1018"/>
                    <a:pt x="1538" y="910"/>
                    <a:pt x="1607" y="832"/>
                  </a:cubicBezTo>
                  <a:cubicBezTo>
                    <a:pt x="1583" y="813"/>
                    <a:pt x="1615" y="785"/>
                    <a:pt x="1605" y="751"/>
                  </a:cubicBezTo>
                  <a:cubicBezTo>
                    <a:pt x="1593" y="765"/>
                    <a:pt x="1588" y="784"/>
                    <a:pt x="1578" y="800"/>
                  </a:cubicBezTo>
                  <a:close/>
                  <a:moveTo>
                    <a:pt x="546" y="986"/>
                  </a:moveTo>
                  <a:cubicBezTo>
                    <a:pt x="501" y="975"/>
                    <a:pt x="440" y="968"/>
                    <a:pt x="390" y="970"/>
                  </a:cubicBezTo>
                  <a:cubicBezTo>
                    <a:pt x="342" y="971"/>
                    <a:pt x="298" y="990"/>
                    <a:pt x="250" y="988"/>
                  </a:cubicBezTo>
                  <a:cubicBezTo>
                    <a:pt x="209" y="986"/>
                    <a:pt x="164" y="985"/>
                    <a:pt x="133" y="970"/>
                  </a:cubicBezTo>
                  <a:cubicBezTo>
                    <a:pt x="118" y="982"/>
                    <a:pt x="105" y="997"/>
                    <a:pt x="89" y="1009"/>
                  </a:cubicBezTo>
                  <a:cubicBezTo>
                    <a:pt x="258" y="1015"/>
                    <a:pt x="459" y="999"/>
                    <a:pt x="636" y="1018"/>
                  </a:cubicBezTo>
                  <a:cubicBezTo>
                    <a:pt x="609" y="1003"/>
                    <a:pt x="573" y="992"/>
                    <a:pt x="546" y="986"/>
                  </a:cubicBezTo>
                  <a:close/>
                  <a:moveTo>
                    <a:pt x="1235" y="993"/>
                  </a:moveTo>
                  <a:cubicBezTo>
                    <a:pt x="1109" y="993"/>
                    <a:pt x="958" y="967"/>
                    <a:pt x="861" y="1015"/>
                  </a:cubicBezTo>
                  <a:cubicBezTo>
                    <a:pt x="1015" y="1001"/>
                    <a:pt x="1155" y="1016"/>
                    <a:pt x="1290" y="1013"/>
                  </a:cubicBezTo>
                  <a:cubicBezTo>
                    <a:pt x="1313" y="1013"/>
                    <a:pt x="1316" y="1013"/>
                    <a:pt x="1332" y="1018"/>
                  </a:cubicBezTo>
                  <a:cubicBezTo>
                    <a:pt x="1313" y="993"/>
                    <a:pt x="1271" y="992"/>
                    <a:pt x="1235" y="993"/>
                  </a:cubicBezTo>
                  <a:close/>
                  <a:moveTo>
                    <a:pt x="567" y="1034"/>
                  </a:moveTo>
                  <a:cubicBezTo>
                    <a:pt x="407" y="1018"/>
                    <a:pt x="257" y="1033"/>
                    <a:pt x="91" y="1029"/>
                  </a:cubicBezTo>
                  <a:cubicBezTo>
                    <a:pt x="93" y="1038"/>
                    <a:pt x="94" y="1047"/>
                    <a:pt x="96" y="1055"/>
                  </a:cubicBezTo>
                  <a:cubicBezTo>
                    <a:pt x="120" y="1058"/>
                    <a:pt x="149" y="1057"/>
                    <a:pt x="165" y="1068"/>
                  </a:cubicBezTo>
                  <a:cubicBezTo>
                    <a:pt x="145" y="1071"/>
                    <a:pt x="102" y="1070"/>
                    <a:pt x="78" y="1073"/>
                  </a:cubicBezTo>
                  <a:cubicBezTo>
                    <a:pt x="93" y="1096"/>
                    <a:pt x="119" y="1084"/>
                    <a:pt x="149" y="1087"/>
                  </a:cubicBezTo>
                  <a:cubicBezTo>
                    <a:pt x="232" y="1093"/>
                    <a:pt x="322" y="1084"/>
                    <a:pt x="404" y="1087"/>
                  </a:cubicBezTo>
                  <a:cubicBezTo>
                    <a:pt x="443" y="1088"/>
                    <a:pt x="478" y="1098"/>
                    <a:pt x="512" y="1091"/>
                  </a:cubicBezTo>
                  <a:cubicBezTo>
                    <a:pt x="508" y="1091"/>
                    <a:pt x="506" y="1090"/>
                    <a:pt x="505" y="1087"/>
                  </a:cubicBezTo>
                  <a:cubicBezTo>
                    <a:pt x="552" y="1077"/>
                    <a:pt x="612" y="1093"/>
                    <a:pt x="654" y="1078"/>
                  </a:cubicBezTo>
                  <a:cubicBezTo>
                    <a:pt x="619" y="1073"/>
                    <a:pt x="584" y="1069"/>
                    <a:pt x="549" y="1064"/>
                  </a:cubicBezTo>
                  <a:cubicBezTo>
                    <a:pt x="517" y="1059"/>
                    <a:pt x="481" y="1055"/>
                    <a:pt x="452" y="1041"/>
                  </a:cubicBezTo>
                  <a:cubicBezTo>
                    <a:pt x="532" y="1039"/>
                    <a:pt x="622" y="1070"/>
                    <a:pt x="707" y="1059"/>
                  </a:cubicBezTo>
                  <a:cubicBezTo>
                    <a:pt x="664" y="1033"/>
                    <a:pt x="612" y="1038"/>
                    <a:pt x="567" y="1034"/>
                  </a:cubicBezTo>
                  <a:close/>
                  <a:moveTo>
                    <a:pt x="1375" y="1043"/>
                  </a:moveTo>
                  <a:cubicBezTo>
                    <a:pt x="1326" y="1034"/>
                    <a:pt x="1276" y="1029"/>
                    <a:pt x="1224" y="1029"/>
                  </a:cubicBezTo>
                  <a:cubicBezTo>
                    <a:pt x="1119" y="1029"/>
                    <a:pt x="989" y="1014"/>
                    <a:pt x="875" y="1029"/>
                  </a:cubicBezTo>
                  <a:cubicBezTo>
                    <a:pt x="837" y="1034"/>
                    <a:pt x="797" y="1044"/>
                    <a:pt x="769" y="1066"/>
                  </a:cubicBezTo>
                  <a:cubicBezTo>
                    <a:pt x="776" y="1071"/>
                    <a:pt x="779" y="1081"/>
                    <a:pt x="787" y="1084"/>
                  </a:cubicBezTo>
                  <a:cubicBezTo>
                    <a:pt x="840" y="1066"/>
                    <a:pt x="888" y="1046"/>
                    <a:pt x="951" y="1043"/>
                  </a:cubicBezTo>
                  <a:cubicBezTo>
                    <a:pt x="966" y="1042"/>
                    <a:pt x="990" y="1038"/>
                    <a:pt x="994" y="1055"/>
                  </a:cubicBezTo>
                  <a:cubicBezTo>
                    <a:pt x="926" y="1058"/>
                    <a:pt x="858" y="1066"/>
                    <a:pt x="808" y="1094"/>
                  </a:cubicBezTo>
                  <a:cubicBezTo>
                    <a:pt x="994" y="1073"/>
                    <a:pt x="1183" y="1111"/>
                    <a:pt x="1336" y="1123"/>
                  </a:cubicBezTo>
                  <a:cubicBezTo>
                    <a:pt x="1365" y="1126"/>
                    <a:pt x="1395" y="1134"/>
                    <a:pt x="1412" y="1119"/>
                  </a:cubicBezTo>
                  <a:cubicBezTo>
                    <a:pt x="1388" y="1114"/>
                    <a:pt x="1362" y="1117"/>
                    <a:pt x="1346" y="1100"/>
                  </a:cubicBezTo>
                  <a:cubicBezTo>
                    <a:pt x="1372" y="1092"/>
                    <a:pt x="1407" y="1116"/>
                    <a:pt x="1417" y="1089"/>
                  </a:cubicBezTo>
                  <a:cubicBezTo>
                    <a:pt x="1380" y="1073"/>
                    <a:pt x="1309" y="1101"/>
                    <a:pt x="1286" y="1073"/>
                  </a:cubicBezTo>
                  <a:cubicBezTo>
                    <a:pt x="1323" y="1073"/>
                    <a:pt x="1369" y="1071"/>
                    <a:pt x="1410" y="1068"/>
                  </a:cubicBezTo>
                  <a:cubicBezTo>
                    <a:pt x="1403" y="1063"/>
                    <a:pt x="1384" y="1054"/>
                    <a:pt x="1375" y="1043"/>
                  </a:cubicBezTo>
                  <a:close/>
                  <a:moveTo>
                    <a:pt x="705" y="1098"/>
                  </a:moveTo>
                  <a:cubicBezTo>
                    <a:pt x="731" y="1106"/>
                    <a:pt x="751" y="1097"/>
                    <a:pt x="764" y="1084"/>
                  </a:cubicBezTo>
                  <a:cubicBezTo>
                    <a:pt x="759" y="1083"/>
                    <a:pt x="759" y="1076"/>
                    <a:pt x="755" y="1073"/>
                  </a:cubicBezTo>
                  <a:cubicBezTo>
                    <a:pt x="736" y="1076"/>
                    <a:pt x="717" y="1079"/>
                    <a:pt x="705" y="1098"/>
                  </a:cubicBezTo>
                  <a:close/>
                  <a:moveTo>
                    <a:pt x="677" y="1091"/>
                  </a:moveTo>
                  <a:cubicBezTo>
                    <a:pt x="661" y="1097"/>
                    <a:pt x="632" y="1091"/>
                    <a:pt x="620" y="1100"/>
                  </a:cubicBezTo>
                  <a:cubicBezTo>
                    <a:pt x="644" y="1105"/>
                    <a:pt x="668" y="1092"/>
                    <a:pt x="682" y="1100"/>
                  </a:cubicBezTo>
                  <a:cubicBezTo>
                    <a:pt x="684" y="1092"/>
                    <a:pt x="703" y="1083"/>
                    <a:pt x="693" y="1078"/>
                  </a:cubicBezTo>
                  <a:cubicBezTo>
                    <a:pt x="693" y="1081"/>
                    <a:pt x="684" y="1075"/>
                    <a:pt x="677" y="1078"/>
                  </a:cubicBezTo>
                  <a:cubicBezTo>
                    <a:pt x="677" y="1082"/>
                    <a:pt x="677" y="1087"/>
                    <a:pt x="677" y="1091"/>
                  </a:cubicBezTo>
                  <a:close/>
                  <a:moveTo>
                    <a:pt x="553" y="1096"/>
                  </a:moveTo>
                  <a:cubicBezTo>
                    <a:pt x="550" y="1096"/>
                    <a:pt x="549" y="1092"/>
                    <a:pt x="544" y="1094"/>
                  </a:cubicBezTo>
                  <a:cubicBezTo>
                    <a:pt x="559" y="1104"/>
                    <a:pt x="588" y="1095"/>
                    <a:pt x="553" y="1096"/>
                  </a:cubicBezTo>
                  <a:close/>
                  <a:moveTo>
                    <a:pt x="429" y="1110"/>
                  </a:moveTo>
                  <a:cubicBezTo>
                    <a:pt x="392" y="1107"/>
                    <a:pt x="355" y="1114"/>
                    <a:pt x="319" y="1112"/>
                  </a:cubicBezTo>
                  <a:cubicBezTo>
                    <a:pt x="224" y="1107"/>
                    <a:pt x="118" y="1104"/>
                    <a:pt x="46" y="1107"/>
                  </a:cubicBezTo>
                  <a:cubicBezTo>
                    <a:pt x="37" y="1114"/>
                    <a:pt x="30" y="1121"/>
                    <a:pt x="25" y="1130"/>
                  </a:cubicBezTo>
                  <a:cubicBezTo>
                    <a:pt x="43" y="1142"/>
                    <a:pt x="62" y="1134"/>
                    <a:pt x="80" y="1133"/>
                  </a:cubicBezTo>
                  <a:cubicBezTo>
                    <a:pt x="178" y="1126"/>
                    <a:pt x="265" y="1133"/>
                    <a:pt x="362" y="1140"/>
                  </a:cubicBezTo>
                  <a:cubicBezTo>
                    <a:pt x="455" y="1146"/>
                    <a:pt x="569" y="1141"/>
                    <a:pt x="668" y="1146"/>
                  </a:cubicBezTo>
                  <a:cubicBezTo>
                    <a:pt x="669" y="1132"/>
                    <a:pt x="656" y="1132"/>
                    <a:pt x="654" y="1121"/>
                  </a:cubicBezTo>
                  <a:cubicBezTo>
                    <a:pt x="580" y="1118"/>
                    <a:pt x="502" y="1116"/>
                    <a:pt x="429" y="1110"/>
                  </a:cubicBezTo>
                  <a:close/>
                  <a:moveTo>
                    <a:pt x="712" y="1126"/>
                  </a:moveTo>
                  <a:cubicBezTo>
                    <a:pt x="701" y="1125"/>
                    <a:pt x="691" y="1115"/>
                    <a:pt x="682" y="1123"/>
                  </a:cubicBezTo>
                  <a:cubicBezTo>
                    <a:pt x="691" y="1165"/>
                    <a:pt x="796" y="1164"/>
                    <a:pt x="783" y="1114"/>
                  </a:cubicBezTo>
                  <a:cubicBezTo>
                    <a:pt x="761" y="1115"/>
                    <a:pt x="738" y="1128"/>
                    <a:pt x="712" y="112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14" name="组合 13"/>
            <p:cNvGrpSpPr/>
            <p:nvPr/>
          </p:nvGrpSpPr>
          <p:grpSpPr>
            <a:xfrm>
              <a:off x="418306" y="4026517"/>
              <a:ext cx="1079500" cy="1274763"/>
              <a:chOff x="3279775" y="2938463"/>
              <a:chExt cx="1079500" cy="1274763"/>
            </a:xfrm>
          </p:grpSpPr>
          <p:sp>
            <p:nvSpPr>
              <p:cNvPr id="15" name="Freeform 167"/>
              <p:cNvSpPr>
                <a:spLocks noEditPoints="1"/>
              </p:cNvSpPr>
              <p:nvPr/>
            </p:nvSpPr>
            <p:spPr bwMode="auto">
              <a:xfrm>
                <a:off x="3319463" y="3351213"/>
                <a:ext cx="80963" cy="80963"/>
              </a:xfrm>
              <a:custGeom>
                <a:avLst/>
                <a:gdLst>
                  <a:gd name="T0" fmla="*/ 15 w 125"/>
                  <a:gd name="T1" fmla="*/ 20 h 126"/>
                  <a:gd name="T2" fmla="*/ 31 w 125"/>
                  <a:gd name="T3" fmla="*/ 11 h 126"/>
                  <a:gd name="T4" fmla="*/ 121 w 125"/>
                  <a:gd name="T5" fmla="*/ 66 h 126"/>
                  <a:gd name="T6" fmla="*/ 22 w 125"/>
                  <a:gd name="T7" fmla="*/ 96 h 126"/>
                  <a:gd name="T8" fmla="*/ 15 w 125"/>
                  <a:gd name="T9" fmla="*/ 20 h 126"/>
                  <a:gd name="T10" fmla="*/ 59 w 125"/>
                  <a:gd name="T11" fmla="*/ 89 h 126"/>
                  <a:gd name="T12" fmla="*/ 52 w 125"/>
                  <a:gd name="T13" fmla="*/ 33 h 126"/>
                  <a:gd name="T14" fmla="*/ 59 w 125"/>
                  <a:gd name="T15" fmla="*/ 89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126">
                    <a:moveTo>
                      <a:pt x="15" y="20"/>
                    </a:moveTo>
                    <a:cubicBezTo>
                      <a:pt x="21" y="24"/>
                      <a:pt x="29" y="16"/>
                      <a:pt x="31" y="11"/>
                    </a:cubicBezTo>
                    <a:cubicBezTo>
                      <a:pt x="71" y="0"/>
                      <a:pt x="125" y="29"/>
                      <a:pt x="121" y="66"/>
                    </a:cubicBezTo>
                    <a:cubicBezTo>
                      <a:pt x="117" y="98"/>
                      <a:pt x="52" y="126"/>
                      <a:pt x="22" y="96"/>
                    </a:cubicBezTo>
                    <a:cubicBezTo>
                      <a:pt x="0" y="71"/>
                      <a:pt x="2" y="48"/>
                      <a:pt x="15" y="20"/>
                    </a:cubicBezTo>
                    <a:close/>
                    <a:moveTo>
                      <a:pt x="59" y="89"/>
                    </a:moveTo>
                    <a:cubicBezTo>
                      <a:pt x="107" y="87"/>
                      <a:pt x="97" y="25"/>
                      <a:pt x="52" y="33"/>
                    </a:cubicBezTo>
                    <a:cubicBezTo>
                      <a:pt x="12" y="45"/>
                      <a:pt x="33" y="89"/>
                      <a:pt x="59" y="8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Freeform 168"/>
              <p:cNvSpPr>
                <a:spLocks noEditPoints="1"/>
              </p:cNvSpPr>
              <p:nvPr/>
            </p:nvSpPr>
            <p:spPr bwMode="auto">
              <a:xfrm>
                <a:off x="3279775" y="2938463"/>
                <a:ext cx="1079500" cy="1274763"/>
              </a:xfrm>
              <a:custGeom>
                <a:avLst/>
                <a:gdLst>
                  <a:gd name="T0" fmla="*/ 135 w 1672"/>
                  <a:gd name="T1" fmla="*/ 1706 h 1974"/>
                  <a:gd name="T2" fmla="*/ 50 w 1672"/>
                  <a:gd name="T3" fmla="*/ 803 h 1974"/>
                  <a:gd name="T4" fmla="*/ 162 w 1672"/>
                  <a:gd name="T5" fmla="*/ 588 h 1974"/>
                  <a:gd name="T6" fmla="*/ 1444 w 1672"/>
                  <a:gd name="T7" fmla="*/ 259 h 1974"/>
                  <a:gd name="T8" fmla="*/ 1329 w 1672"/>
                  <a:gd name="T9" fmla="*/ 783 h 1974"/>
                  <a:gd name="T10" fmla="*/ 785 w 1672"/>
                  <a:gd name="T11" fmla="*/ 826 h 1974"/>
                  <a:gd name="T12" fmla="*/ 231 w 1672"/>
                  <a:gd name="T13" fmla="*/ 780 h 1974"/>
                  <a:gd name="T14" fmla="*/ 720 w 1672"/>
                  <a:gd name="T15" fmla="*/ 1619 h 1974"/>
                  <a:gd name="T16" fmla="*/ 617 w 1672"/>
                  <a:gd name="T17" fmla="*/ 964 h 1974"/>
                  <a:gd name="T18" fmla="*/ 893 w 1672"/>
                  <a:gd name="T19" fmla="*/ 1068 h 1974"/>
                  <a:gd name="T20" fmla="*/ 1237 w 1672"/>
                  <a:gd name="T21" fmla="*/ 1038 h 1974"/>
                  <a:gd name="T22" fmla="*/ 909 w 1672"/>
                  <a:gd name="T23" fmla="*/ 1715 h 1974"/>
                  <a:gd name="T24" fmla="*/ 194 w 1672"/>
                  <a:gd name="T25" fmla="*/ 636 h 1974"/>
                  <a:gd name="T26" fmla="*/ 1118 w 1672"/>
                  <a:gd name="T27" fmla="*/ 34 h 1974"/>
                  <a:gd name="T28" fmla="*/ 1324 w 1672"/>
                  <a:gd name="T29" fmla="*/ 248 h 1974"/>
                  <a:gd name="T30" fmla="*/ 814 w 1672"/>
                  <a:gd name="T31" fmla="*/ 613 h 1974"/>
                  <a:gd name="T32" fmla="*/ 817 w 1672"/>
                  <a:gd name="T33" fmla="*/ 404 h 1974"/>
                  <a:gd name="T34" fmla="*/ 594 w 1672"/>
                  <a:gd name="T35" fmla="*/ 404 h 1974"/>
                  <a:gd name="T36" fmla="*/ 789 w 1672"/>
                  <a:gd name="T37" fmla="*/ 342 h 1974"/>
                  <a:gd name="T38" fmla="*/ 785 w 1672"/>
                  <a:gd name="T39" fmla="*/ 362 h 1974"/>
                  <a:gd name="T40" fmla="*/ 812 w 1672"/>
                  <a:gd name="T41" fmla="*/ 429 h 1974"/>
                  <a:gd name="T42" fmla="*/ 1572 w 1672"/>
                  <a:gd name="T43" fmla="*/ 604 h 1974"/>
                  <a:gd name="T44" fmla="*/ 259 w 1672"/>
                  <a:gd name="T45" fmla="*/ 702 h 1974"/>
                  <a:gd name="T46" fmla="*/ 1352 w 1672"/>
                  <a:gd name="T47" fmla="*/ 606 h 1974"/>
                  <a:gd name="T48" fmla="*/ 1306 w 1672"/>
                  <a:gd name="T49" fmla="*/ 723 h 1974"/>
                  <a:gd name="T50" fmla="*/ 1099 w 1672"/>
                  <a:gd name="T51" fmla="*/ 560 h 1974"/>
                  <a:gd name="T52" fmla="*/ 1384 w 1672"/>
                  <a:gd name="T53" fmla="*/ 769 h 1974"/>
                  <a:gd name="T54" fmla="*/ 1283 w 1672"/>
                  <a:gd name="T55" fmla="*/ 617 h 1974"/>
                  <a:gd name="T56" fmla="*/ 1184 w 1672"/>
                  <a:gd name="T57" fmla="*/ 576 h 1974"/>
                  <a:gd name="T58" fmla="*/ 589 w 1672"/>
                  <a:gd name="T59" fmla="*/ 1559 h 1974"/>
                  <a:gd name="T60" fmla="*/ 213 w 1672"/>
                  <a:gd name="T61" fmla="*/ 801 h 1974"/>
                  <a:gd name="T62" fmla="*/ 589 w 1672"/>
                  <a:gd name="T63" fmla="*/ 1559 h 1974"/>
                  <a:gd name="T64" fmla="*/ 449 w 1672"/>
                  <a:gd name="T65" fmla="*/ 1520 h 1974"/>
                  <a:gd name="T66" fmla="*/ 82 w 1672"/>
                  <a:gd name="T67" fmla="*/ 817 h 1974"/>
                  <a:gd name="T68" fmla="*/ 511 w 1672"/>
                  <a:gd name="T69" fmla="*/ 1506 h 1974"/>
                  <a:gd name="T70" fmla="*/ 911 w 1672"/>
                  <a:gd name="T71" fmla="*/ 1336 h 1974"/>
                  <a:gd name="T72" fmla="*/ 879 w 1672"/>
                  <a:gd name="T73" fmla="*/ 1240 h 1974"/>
                  <a:gd name="T74" fmla="*/ 835 w 1672"/>
                  <a:gd name="T75" fmla="*/ 1155 h 1974"/>
                  <a:gd name="T76" fmla="*/ 791 w 1672"/>
                  <a:gd name="T77" fmla="*/ 1070 h 1974"/>
                  <a:gd name="T78" fmla="*/ 766 w 1672"/>
                  <a:gd name="T79" fmla="*/ 1024 h 1974"/>
                  <a:gd name="T80" fmla="*/ 681 w 1672"/>
                  <a:gd name="T81" fmla="*/ 992 h 1974"/>
                  <a:gd name="T82" fmla="*/ 1170 w 1672"/>
                  <a:gd name="T83" fmla="*/ 996 h 1974"/>
                  <a:gd name="T84" fmla="*/ 968 w 1672"/>
                  <a:gd name="T85" fmla="*/ 1049 h 1974"/>
                  <a:gd name="T86" fmla="*/ 1152 w 1672"/>
                  <a:gd name="T87" fmla="*/ 1148 h 1974"/>
                  <a:gd name="T88" fmla="*/ 1159 w 1672"/>
                  <a:gd name="T89" fmla="*/ 1196 h 1974"/>
                  <a:gd name="T90" fmla="*/ 1021 w 1672"/>
                  <a:gd name="T91" fmla="*/ 1086 h 1974"/>
                  <a:gd name="T92" fmla="*/ 1143 w 1672"/>
                  <a:gd name="T93" fmla="*/ 1176 h 1974"/>
                  <a:gd name="T94" fmla="*/ 803 w 1672"/>
                  <a:gd name="T95" fmla="*/ 1437 h 1974"/>
                  <a:gd name="T96" fmla="*/ 1067 w 1672"/>
                  <a:gd name="T97" fmla="*/ 1453 h 1974"/>
                  <a:gd name="T98" fmla="*/ 1042 w 1672"/>
                  <a:gd name="T99" fmla="*/ 1453 h 1974"/>
                  <a:gd name="T100" fmla="*/ 973 w 1672"/>
                  <a:gd name="T101" fmla="*/ 1470 h 1974"/>
                  <a:gd name="T102" fmla="*/ 913 w 1672"/>
                  <a:gd name="T103" fmla="*/ 1472 h 1974"/>
                  <a:gd name="T104" fmla="*/ 936 w 1672"/>
                  <a:gd name="T105" fmla="*/ 1470 h 1974"/>
                  <a:gd name="T106" fmla="*/ 948 w 1672"/>
                  <a:gd name="T107" fmla="*/ 1692 h 1974"/>
                  <a:gd name="T108" fmla="*/ 403 w 1672"/>
                  <a:gd name="T109" fmla="*/ 1552 h 1974"/>
                  <a:gd name="T110" fmla="*/ 525 w 1672"/>
                  <a:gd name="T111" fmla="*/ 1532 h 1974"/>
                  <a:gd name="T112" fmla="*/ 500 w 1672"/>
                  <a:gd name="T113" fmla="*/ 1715 h 1974"/>
                  <a:gd name="T114" fmla="*/ 84 w 1672"/>
                  <a:gd name="T115" fmla="*/ 1773 h 1974"/>
                  <a:gd name="T116" fmla="*/ 975 w 1672"/>
                  <a:gd name="T117" fmla="*/ 1823 h 1974"/>
                  <a:gd name="T118" fmla="*/ 311 w 1672"/>
                  <a:gd name="T119" fmla="*/ 1644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72" h="1974">
                    <a:moveTo>
                      <a:pt x="909" y="1715"/>
                    </a:moveTo>
                    <a:cubicBezTo>
                      <a:pt x="941" y="1755"/>
                      <a:pt x="1005" y="1780"/>
                      <a:pt x="998" y="1844"/>
                    </a:cubicBezTo>
                    <a:cubicBezTo>
                      <a:pt x="918" y="1889"/>
                      <a:pt x="831" y="1928"/>
                      <a:pt x="723" y="1945"/>
                    </a:cubicBezTo>
                    <a:cubicBezTo>
                      <a:pt x="514" y="1966"/>
                      <a:pt x="296" y="1974"/>
                      <a:pt x="114" y="1897"/>
                    </a:cubicBezTo>
                    <a:cubicBezTo>
                      <a:pt x="73" y="1893"/>
                      <a:pt x="61" y="1861"/>
                      <a:pt x="29" y="1849"/>
                    </a:cubicBezTo>
                    <a:cubicBezTo>
                      <a:pt x="9" y="1812"/>
                      <a:pt x="58" y="1783"/>
                      <a:pt x="84" y="1754"/>
                    </a:cubicBezTo>
                    <a:cubicBezTo>
                      <a:pt x="100" y="1737"/>
                      <a:pt x="111" y="1722"/>
                      <a:pt x="135" y="1706"/>
                    </a:cubicBezTo>
                    <a:cubicBezTo>
                      <a:pt x="171" y="1681"/>
                      <a:pt x="221" y="1655"/>
                      <a:pt x="263" y="1637"/>
                    </a:cubicBezTo>
                    <a:cubicBezTo>
                      <a:pt x="274" y="1633"/>
                      <a:pt x="286" y="1633"/>
                      <a:pt x="295" y="1628"/>
                    </a:cubicBezTo>
                    <a:cubicBezTo>
                      <a:pt x="306" y="1623"/>
                      <a:pt x="313" y="1612"/>
                      <a:pt x="325" y="1612"/>
                    </a:cubicBezTo>
                    <a:cubicBezTo>
                      <a:pt x="330" y="1571"/>
                      <a:pt x="359" y="1546"/>
                      <a:pt x="399" y="1534"/>
                    </a:cubicBezTo>
                    <a:cubicBezTo>
                      <a:pt x="340" y="1391"/>
                      <a:pt x="267" y="1249"/>
                      <a:pt x="201" y="1102"/>
                    </a:cubicBezTo>
                    <a:cubicBezTo>
                      <a:pt x="169" y="1029"/>
                      <a:pt x="128" y="961"/>
                      <a:pt x="93" y="888"/>
                    </a:cubicBezTo>
                    <a:cubicBezTo>
                      <a:pt x="80" y="860"/>
                      <a:pt x="68" y="826"/>
                      <a:pt x="50" y="803"/>
                    </a:cubicBezTo>
                    <a:cubicBezTo>
                      <a:pt x="44" y="797"/>
                      <a:pt x="47" y="800"/>
                      <a:pt x="43" y="792"/>
                    </a:cubicBezTo>
                    <a:cubicBezTo>
                      <a:pt x="38" y="783"/>
                      <a:pt x="26" y="777"/>
                      <a:pt x="22" y="769"/>
                    </a:cubicBezTo>
                    <a:cubicBezTo>
                      <a:pt x="19" y="764"/>
                      <a:pt x="17" y="748"/>
                      <a:pt x="13" y="735"/>
                    </a:cubicBezTo>
                    <a:cubicBezTo>
                      <a:pt x="3" y="702"/>
                      <a:pt x="0" y="674"/>
                      <a:pt x="17" y="640"/>
                    </a:cubicBezTo>
                    <a:cubicBezTo>
                      <a:pt x="25" y="631"/>
                      <a:pt x="36" y="624"/>
                      <a:pt x="43" y="613"/>
                    </a:cubicBezTo>
                    <a:cubicBezTo>
                      <a:pt x="71" y="597"/>
                      <a:pt x="102" y="588"/>
                      <a:pt x="132" y="581"/>
                    </a:cubicBezTo>
                    <a:cubicBezTo>
                      <a:pt x="141" y="584"/>
                      <a:pt x="154" y="583"/>
                      <a:pt x="162" y="588"/>
                    </a:cubicBezTo>
                    <a:cubicBezTo>
                      <a:pt x="224" y="546"/>
                      <a:pt x="280" y="521"/>
                      <a:pt x="353" y="491"/>
                    </a:cubicBezTo>
                    <a:cubicBezTo>
                      <a:pt x="521" y="403"/>
                      <a:pt x="716" y="341"/>
                      <a:pt x="872" y="241"/>
                    </a:cubicBezTo>
                    <a:cubicBezTo>
                      <a:pt x="873" y="189"/>
                      <a:pt x="859" y="123"/>
                      <a:pt x="874" y="80"/>
                    </a:cubicBezTo>
                    <a:cubicBezTo>
                      <a:pt x="908" y="46"/>
                      <a:pt x="981" y="30"/>
                      <a:pt x="1028" y="16"/>
                    </a:cubicBezTo>
                    <a:cubicBezTo>
                      <a:pt x="1067" y="4"/>
                      <a:pt x="1102" y="0"/>
                      <a:pt x="1138" y="22"/>
                    </a:cubicBezTo>
                    <a:cubicBezTo>
                      <a:pt x="1188" y="80"/>
                      <a:pt x="1232" y="145"/>
                      <a:pt x="1276" y="209"/>
                    </a:cubicBezTo>
                    <a:cubicBezTo>
                      <a:pt x="1332" y="232"/>
                      <a:pt x="1391" y="236"/>
                      <a:pt x="1444" y="259"/>
                    </a:cubicBezTo>
                    <a:cubicBezTo>
                      <a:pt x="1455" y="264"/>
                      <a:pt x="1464" y="276"/>
                      <a:pt x="1476" y="282"/>
                    </a:cubicBezTo>
                    <a:cubicBezTo>
                      <a:pt x="1550" y="316"/>
                      <a:pt x="1611" y="377"/>
                      <a:pt x="1667" y="431"/>
                    </a:cubicBezTo>
                    <a:cubicBezTo>
                      <a:pt x="1660" y="451"/>
                      <a:pt x="1672" y="483"/>
                      <a:pt x="1664" y="509"/>
                    </a:cubicBezTo>
                    <a:cubicBezTo>
                      <a:pt x="1653" y="552"/>
                      <a:pt x="1612" y="588"/>
                      <a:pt x="1579" y="624"/>
                    </a:cubicBezTo>
                    <a:cubicBezTo>
                      <a:pt x="1543" y="663"/>
                      <a:pt x="1517" y="682"/>
                      <a:pt x="1471" y="709"/>
                    </a:cubicBezTo>
                    <a:cubicBezTo>
                      <a:pt x="1451" y="721"/>
                      <a:pt x="1435" y="737"/>
                      <a:pt x="1409" y="741"/>
                    </a:cubicBezTo>
                    <a:cubicBezTo>
                      <a:pt x="1417" y="795"/>
                      <a:pt x="1373" y="796"/>
                      <a:pt x="1329" y="783"/>
                    </a:cubicBezTo>
                    <a:cubicBezTo>
                      <a:pt x="1310" y="803"/>
                      <a:pt x="1309" y="840"/>
                      <a:pt x="1281" y="849"/>
                    </a:cubicBezTo>
                    <a:cubicBezTo>
                      <a:pt x="1256" y="857"/>
                      <a:pt x="1231" y="839"/>
                      <a:pt x="1205" y="831"/>
                    </a:cubicBezTo>
                    <a:cubicBezTo>
                      <a:pt x="1172" y="831"/>
                      <a:pt x="1139" y="854"/>
                      <a:pt x="1104" y="863"/>
                    </a:cubicBezTo>
                    <a:cubicBezTo>
                      <a:pt x="1102" y="863"/>
                      <a:pt x="1099" y="865"/>
                      <a:pt x="1099" y="865"/>
                    </a:cubicBezTo>
                    <a:cubicBezTo>
                      <a:pt x="1028" y="868"/>
                      <a:pt x="938" y="881"/>
                      <a:pt x="849" y="879"/>
                    </a:cubicBezTo>
                    <a:cubicBezTo>
                      <a:pt x="831" y="866"/>
                      <a:pt x="797" y="870"/>
                      <a:pt x="782" y="854"/>
                    </a:cubicBezTo>
                    <a:cubicBezTo>
                      <a:pt x="782" y="840"/>
                      <a:pt x="779" y="836"/>
                      <a:pt x="785" y="826"/>
                    </a:cubicBezTo>
                    <a:cubicBezTo>
                      <a:pt x="758" y="711"/>
                      <a:pt x="797" y="588"/>
                      <a:pt x="831" y="493"/>
                    </a:cubicBezTo>
                    <a:cubicBezTo>
                      <a:pt x="819" y="492"/>
                      <a:pt x="800" y="504"/>
                      <a:pt x="791" y="514"/>
                    </a:cubicBezTo>
                    <a:cubicBezTo>
                      <a:pt x="765" y="523"/>
                      <a:pt x="737" y="530"/>
                      <a:pt x="711" y="539"/>
                    </a:cubicBezTo>
                    <a:cubicBezTo>
                      <a:pt x="639" y="565"/>
                      <a:pt x="556" y="603"/>
                      <a:pt x="484" y="638"/>
                    </a:cubicBezTo>
                    <a:cubicBezTo>
                      <a:pt x="451" y="654"/>
                      <a:pt x="415" y="666"/>
                      <a:pt x="383" y="682"/>
                    </a:cubicBezTo>
                    <a:cubicBezTo>
                      <a:pt x="346" y="700"/>
                      <a:pt x="314" y="718"/>
                      <a:pt x="279" y="739"/>
                    </a:cubicBezTo>
                    <a:cubicBezTo>
                      <a:pt x="259" y="751"/>
                      <a:pt x="245" y="762"/>
                      <a:pt x="231" y="780"/>
                    </a:cubicBezTo>
                    <a:cubicBezTo>
                      <a:pt x="259" y="894"/>
                      <a:pt x="326" y="988"/>
                      <a:pt x="369" y="1095"/>
                    </a:cubicBezTo>
                    <a:cubicBezTo>
                      <a:pt x="389" y="1134"/>
                      <a:pt x="405" y="1173"/>
                      <a:pt x="426" y="1212"/>
                    </a:cubicBezTo>
                    <a:cubicBezTo>
                      <a:pt x="433" y="1224"/>
                      <a:pt x="442" y="1234"/>
                      <a:pt x="449" y="1247"/>
                    </a:cubicBezTo>
                    <a:cubicBezTo>
                      <a:pt x="481" y="1300"/>
                      <a:pt x="503" y="1357"/>
                      <a:pt x="537" y="1407"/>
                    </a:cubicBezTo>
                    <a:cubicBezTo>
                      <a:pt x="549" y="1427"/>
                      <a:pt x="558" y="1447"/>
                      <a:pt x="569" y="1467"/>
                    </a:cubicBezTo>
                    <a:cubicBezTo>
                      <a:pt x="576" y="1480"/>
                      <a:pt x="592" y="1492"/>
                      <a:pt x="589" y="1511"/>
                    </a:cubicBezTo>
                    <a:cubicBezTo>
                      <a:pt x="641" y="1551"/>
                      <a:pt x="716" y="1558"/>
                      <a:pt x="720" y="1619"/>
                    </a:cubicBezTo>
                    <a:cubicBezTo>
                      <a:pt x="750" y="1641"/>
                      <a:pt x="785" y="1645"/>
                      <a:pt x="819" y="1656"/>
                    </a:cubicBezTo>
                    <a:cubicBezTo>
                      <a:pt x="798" y="1534"/>
                      <a:pt x="789" y="1437"/>
                      <a:pt x="762" y="1318"/>
                    </a:cubicBezTo>
                    <a:cubicBezTo>
                      <a:pt x="761" y="1308"/>
                      <a:pt x="770" y="1308"/>
                      <a:pt x="773" y="1302"/>
                    </a:cubicBezTo>
                    <a:cubicBezTo>
                      <a:pt x="738" y="1247"/>
                      <a:pt x="701" y="1165"/>
                      <a:pt x="667" y="1091"/>
                    </a:cubicBezTo>
                    <a:cubicBezTo>
                      <a:pt x="660" y="1075"/>
                      <a:pt x="649" y="1059"/>
                      <a:pt x="644" y="1045"/>
                    </a:cubicBezTo>
                    <a:cubicBezTo>
                      <a:pt x="640" y="1030"/>
                      <a:pt x="639" y="1010"/>
                      <a:pt x="631" y="992"/>
                    </a:cubicBezTo>
                    <a:cubicBezTo>
                      <a:pt x="627" y="983"/>
                      <a:pt x="621" y="975"/>
                      <a:pt x="617" y="964"/>
                    </a:cubicBezTo>
                    <a:cubicBezTo>
                      <a:pt x="611" y="950"/>
                      <a:pt x="595" y="922"/>
                      <a:pt x="596" y="904"/>
                    </a:cubicBezTo>
                    <a:cubicBezTo>
                      <a:pt x="599" y="875"/>
                      <a:pt x="664" y="837"/>
                      <a:pt x="697" y="842"/>
                    </a:cubicBezTo>
                    <a:cubicBezTo>
                      <a:pt x="702" y="846"/>
                      <a:pt x="708" y="858"/>
                      <a:pt x="702" y="865"/>
                    </a:cubicBezTo>
                    <a:cubicBezTo>
                      <a:pt x="738" y="931"/>
                      <a:pt x="770" y="1001"/>
                      <a:pt x="805" y="1068"/>
                    </a:cubicBezTo>
                    <a:cubicBezTo>
                      <a:pt x="832" y="1113"/>
                      <a:pt x="861" y="1165"/>
                      <a:pt x="883" y="1217"/>
                    </a:cubicBezTo>
                    <a:cubicBezTo>
                      <a:pt x="890" y="1232"/>
                      <a:pt x="894" y="1257"/>
                      <a:pt x="913" y="1258"/>
                    </a:cubicBezTo>
                    <a:cubicBezTo>
                      <a:pt x="907" y="1196"/>
                      <a:pt x="911" y="1120"/>
                      <a:pt x="893" y="1068"/>
                    </a:cubicBezTo>
                    <a:cubicBezTo>
                      <a:pt x="910" y="1039"/>
                      <a:pt x="938" y="991"/>
                      <a:pt x="934" y="948"/>
                    </a:cubicBezTo>
                    <a:cubicBezTo>
                      <a:pt x="961" y="941"/>
                      <a:pt x="971" y="975"/>
                      <a:pt x="982" y="992"/>
                    </a:cubicBezTo>
                    <a:cubicBezTo>
                      <a:pt x="1001" y="1019"/>
                      <a:pt x="1017" y="1045"/>
                      <a:pt x="1046" y="1061"/>
                    </a:cubicBezTo>
                    <a:cubicBezTo>
                      <a:pt x="1040" y="1104"/>
                      <a:pt x="1052" y="1143"/>
                      <a:pt x="1049" y="1185"/>
                    </a:cubicBezTo>
                    <a:cubicBezTo>
                      <a:pt x="1071" y="1110"/>
                      <a:pt x="1103" y="1036"/>
                      <a:pt x="1127" y="971"/>
                    </a:cubicBezTo>
                    <a:cubicBezTo>
                      <a:pt x="1144" y="958"/>
                      <a:pt x="1180" y="973"/>
                      <a:pt x="1196" y="983"/>
                    </a:cubicBezTo>
                    <a:cubicBezTo>
                      <a:pt x="1189" y="1016"/>
                      <a:pt x="1216" y="1025"/>
                      <a:pt x="1237" y="1038"/>
                    </a:cubicBezTo>
                    <a:cubicBezTo>
                      <a:pt x="1239" y="1100"/>
                      <a:pt x="1188" y="1142"/>
                      <a:pt x="1207" y="1203"/>
                    </a:cubicBezTo>
                    <a:cubicBezTo>
                      <a:pt x="1204" y="1239"/>
                      <a:pt x="1153" y="1253"/>
                      <a:pt x="1154" y="1212"/>
                    </a:cubicBezTo>
                    <a:cubicBezTo>
                      <a:pt x="1146" y="1238"/>
                      <a:pt x="1139" y="1266"/>
                      <a:pt x="1125" y="1286"/>
                    </a:cubicBezTo>
                    <a:cubicBezTo>
                      <a:pt x="1153" y="1303"/>
                      <a:pt x="1123" y="1357"/>
                      <a:pt x="1120" y="1391"/>
                    </a:cubicBezTo>
                    <a:cubicBezTo>
                      <a:pt x="1117" y="1416"/>
                      <a:pt x="1121" y="1442"/>
                      <a:pt x="1120" y="1467"/>
                    </a:cubicBezTo>
                    <a:cubicBezTo>
                      <a:pt x="1115" y="1543"/>
                      <a:pt x="1104" y="1618"/>
                      <a:pt x="1097" y="1679"/>
                    </a:cubicBezTo>
                    <a:cubicBezTo>
                      <a:pt x="1049" y="1716"/>
                      <a:pt x="965" y="1721"/>
                      <a:pt x="909" y="1715"/>
                    </a:cubicBezTo>
                    <a:close/>
                    <a:moveTo>
                      <a:pt x="27" y="693"/>
                    </a:moveTo>
                    <a:cubicBezTo>
                      <a:pt x="23" y="709"/>
                      <a:pt x="42" y="754"/>
                      <a:pt x="50" y="762"/>
                    </a:cubicBezTo>
                    <a:cubicBezTo>
                      <a:pt x="52" y="765"/>
                      <a:pt x="69" y="778"/>
                      <a:pt x="77" y="783"/>
                    </a:cubicBezTo>
                    <a:cubicBezTo>
                      <a:pt x="132" y="816"/>
                      <a:pt x="213" y="776"/>
                      <a:pt x="215" y="732"/>
                    </a:cubicBezTo>
                    <a:cubicBezTo>
                      <a:pt x="217" y="732"/>
                      <a:pt x="220" y="732"/>
                      <a:pt x="222" y="732"/>
                    </a:cubicBezTo>
                    <a:cubicBezTo>
                      <a:pt x="224" y="724"/>
                      <a:pt x="220" y="700"/>
                      <a:pt x="220" y="700"/>
                    </a:cubicBezTo>
                    <a:cubicBezTo>
                      <a:pt x="224" y="672"/>
                      <a:pt x="208" y="660"/>
                      <a:pt x="194" y="636"/>
                    </a:cubicBezTo>
                    <a:cubicBezTo>
                      <a:pt x="175" y="626"/>
                      <a:pt x="149" y="625"/>
                      <a:pt x="121" y="613"/>
                    </a:cubicBezTo>
                    <a:cubicBezTo>
                      <a:pt x="84" y="615"/>
                      <a:pt x="41" y="636"/>
                      <a:pt x="31" y="670"/>
                    </a:cubicBezTo>
                    <a:cubicBezTo>
                      <a:pt x="34" y="670"/>
                      <a:pt x="37" y="671"/>
                      <a:pt x="36" y="675"/>
                    </a:cubicBezTo>
                    <a:cubicBezTo>
                      <a:pt x="33" y="675"/>
                      <a:pt x="31" y="676"/>
                      <a:pt x="29" y="677"/>
                    </a:cubicBezTo>
                    <a:cubicBezTo>
                      <a:pt x="35" y="686"/>
                      <a:pt x="27" y="691"/>
                      <a:pt x="27" y="693"/>
                    </a:cubicBezTo>
                    <a:close/>
                    <a:moveTo>
                      <a:pt x="1170" y="91"/>
                    </a:moveTo>
                    <a:cubicBezTo>
                      <a:pt x="1153" y="70"/>
                      <a:pt x="1141" y="47"/>
                      <a:pt x="1118" y="34"/>
                    </a:cubicBezTo>
                    <a:cubicBezTo>
                      <a:pt x="1082" y="14"/>
                      <a:pt x="1052" y="30"/>
                      <a:pt x="1019" y="41"/>
                    </a:cubicBezTo>
                    <a:cubicBezTo>
                      <a:pt x="951" y="64"/>
                      <a:pt x="884" y="69"/>
                      <a:pt x="883" y="149"/>
                    </a:cubicBezTo>
                    <a:cubicBezTo>
                      <a:pt x="883" y="210"/>
                      <a:pt x="903" y="286"/>
                      <a:pt x="904" y="342"/>
                    </a:cubicBezTo>
                    <a:cubicBezTo>
                      <a:pt x="972" y="243"/>
                      <a:pt x="1099" y="215"/>
                      <a:pt x="1244" y="199"/>
                    </a:cubicBezTo>
                    <a:cubicBezTo>
                      <a:pt x="1227" y="161"/>
                      <a:pt x="1196" y="122"/>
                      <a:pt x="1170" y="91"/>
                    </a:cubicBezTo>
                    <a:close/>
                    <a:moveTo>
                      <a:pt x="1359" y="252"/>
                    </a:moveTo>
                    <a:cubicBezTo>
                      <a:pt x="1348" y="250"/>
                      <a:pt x="1336" y="251"/>
                      <a:pt x="1324" y="248"/>
                    </a:cubicBezTo>
                    <a:cubicBezTo>
                      <a:pt x="1293" y="238"/>
                      <a:pt x="1258" y="222"/>
                      <a:pt x="1228" y="222"/>
                    </a:cubicBezTo>
                    <a:cubicBezTo>
                      <a:pt x="1180" y="223"/>
                      <a:pt x="1123" y="236"/>
                      <a:pt x="1083" y="248"/>
                    </a:cubicBezTo>
                    <a:cubicBezTo>
                      <a:pt x="1027" y="264"/>
                      <a:pt x="975" y="297"/>
                      <a:pt x="941" y="333"/>
                    </a:cubicBezTo>
                    <a:cubicBezTo>
                      <a:pt x="934" y="340"/>
                      <a:pt x="925" y="345"/>
                      <a:pt x="920" y="351"/>
                    </a:cubicBezTo>
                    <a:cubicBezTo>
                      <a:pt x="891" y="383"/>
                      <a:pt x="883" y="428"/>
                      <a:pt x="865" y="470"/>
                    </a:cubicBezTo>
                    <a:cubicBezTo>
                      <a:pt x="855" y="495"/>
                      <a:pt x="840" y="518"/>
                      <a:pt x="831" y="544"/>
                    </a:cubicBezTo>
                    <a:cubicBezTo>
                      <a:pt x="823" y="566"/>
                      <a:pt x="820" y="591"/>
                      <a:pt x="814" y="613"/>
                    </a:cubicBezTo>
                    <a:cubicBezTo>
                      <a:pt x="799" y="673"/>
                      <a:pt x="788" y="733"/>
                      <a:pt x="798" y="808"/>
                    </a:cubicBezTo>
                    <a:cubicBezTo>
                      <a:pt x="796" y="791"/>
                      <a:pt x="809" y="788"/>
                      <a:pt x="810" y="774"/>
                    </a:cubicBezTo>
                    <a:cubicBezTo>
                      <a:pt x="857" y="734"/>
                      <a:pt x="891" y="683"/>
                      <a:pt x="943" y="640"/>
                    </a:cubicBezTo>
                    <a:cubicBezTo>
                      <a:pt x="991" y="601"/>
                      <a:pt x="1047" y="570"/>
                      <a:pt x="1106" y="537"/>
                    </a:cubicBezTo>
                    <a:cubicBezTo>
                      <a:pt x="1255" y="455"/>
                      <a:pt x="1440" y="385"/>
                      <a:pt x="1621" y="415"/>
                    </a:cubicBezTo>
                    <a:cubicBezTo>
                      <a:pt x="1555" y="343"/>
                      <a:pt x="1471" y="279"/>
                      <a:pt x="1359" y="252"/>
                    </a:cubicBezTo>
                    <a:close/>
                    <a:moveTo>
                      <a:pt x="817" y="404"/>
                    </a:moveTo>
                    <a:cubicBezTo>
                      <a:pt x="837" y="414"/>
                      <a:pt x="832" y="422"/>
                      <a:pt x="856" y="429"/>
                    </a:cubicBezTo>
                    <a:cubicBezTo>
                      <a:pt x="864" y="420"/>
                      <a:pt x="862" y="410"/>
                      <a:pt x="867" y="401"/>
                    </a:cubicBezTo>
                    <a:cubicBezTo>
                      <a:pt x="823" y="382"/>
                      <a:pt x="825" y="316"/>
                      <a:pt x="883" y="312"/>
                    </a:cubicBezTo>
                    <a:cubicBezTo>
                      <a:pt x="879" y="299"/>
                      <a:pt x="883" y="283"/>
                      <a:pt x="876" y="277"/>
                    </a:cubicBezTo>
                    <a:cubicBezTo>
                      <a:pt x="821" y="290"/>
                      <a:pt x="798" y="341"/>
                      <a:pt x="817" y="404"/>
                    </a:cubicBezTo>
                    <a:close/>
                    <a:moveTo>
                      <a:pt x="649" y="372"/>
                    </a:moveTo>
                    <a:cubicBezTo>
                      <a:pt x="630" y="381"/>
                      <a:pt x="614" y="395"/>
                      <a:pt x="594" y="404"/>
                    </a:cubicBezTo>
                    <a:cubicBezTo>
                      <a:pt x="453" y="466"/>
                      <a:pt x="311" y="521"/>
                      <a:pt x="183" y="594"/>
                    </a:cubicBezTo>
                    <a:cubicBezTo>
                      <a:pt x="191" y="593"/>
                      <a:pt x="186" y="607"/>
                      <a:pt x="201" y="606"/>
                    </a:cubicBezTo>
                    <a:cubicBezTo>
                      <a:pt x="208" y="606"/>
                      <a:pt x="219" y="594"/>
                      <a:pt x="226" y="590"/>
                    </a:cubicBezTo>
                    <a:cubicBezTo>
                      <a:pt x="250" y="576"/>
                      <a:pt x="291" y="556"/>
                      <a:pt x="311" y="546"/>
                    </a:cubicBezTo>
                    <a:cubicBezTo>
                      <a:pt x="347" y="530"/>
                      <a:pt x="386" y="515"/>
                      <a:pt x="424" y="498"/>
                    </a:cubicBezTo>
                    <a:cubicBezTo>
                      <a:pt x="484" y="471"/>
                      <a:pt x="550" y="450"/>
                      <a:pt x="605" y="424"/>
                    </a:cubicBezTo>
                    <a:cubicBezTo>
                      <a:pt x="669" y="395"/>
                      <a:pt x="730" y="367"/>
                      <a:pt x="789" y="342"/>
                    </a:cubicBezTo>
                    <a:cubicBezTo>
                      <a:pt x="791" y="328"/>
                      <a:pt x="805" y="315"/>
                      <a:pt x="801" y="303"/>
                    </a:cubicBezTo>
                    <a:cubicBezTo>
                      <a:pt x="755" y="335"/>
                      <a:pt x="699" y="346"/>
                      <a:pt x="649" y="372"/>
                    </a:cubicBezTo>
                    <a:close/>
                    <a:moveTo>
                      <a:pt x="879" y="381"/>
                    </a:moveTo>
                    <a:cubicBezTo>
                      <a:pt x="887" y="364"/>
                      <a:pt x="894" y="345"/>
                      <a:pt x="881" y="330"/>
                    </a:cubicBezTo>
                    <a:cubicBezTo>
                      <a:pt x="864" y="336"/>
                      <a:pt x="856" y="371"/>
                      <a:pt x="879" y="381"/>
                    </a:cubicBezTo>
                    <a:close/>
                    <a:moveTo>
                      <a:pt x="787" y="388"/>
                    </a:moveTo>
                    <a:cubicBezTo>
                      <a:pt x="790" y="378"/>
                      <a:pt x="783" y="374"/>
                      <a:pt x="785" y="362"/>
                    </a:cubicBezTo>
                    <a:cubicBezTo>
                      <a:pt x="783" y="362"/>
                      <a:pt x="782" y="362"/>
                      <a:pt x="780" y="362"/>
                    </a:cubicBezTo>
                    <a:cubicBezTo>
                      <a:pt x="700" y="399"/>
                      <a:pt x="629" y="439"/>
                      <a:pt x="543" y="466"/>
                    </a:cubicBezTo>
                    <a:cubicBezTo>
                      <a:pt x="522" y="482"/>
                      <a:pt x="490" y="490"/>
                      <a:pt x="458" y="503"/>
                    </a:cubicBezTo>
                    <a:cubicBezTo>
                      <a:pt x="432" y="513"/>
                      <a:pt x="405" y="530"/>
                      <a:pt x="376" y="542"/>
                    </a:cubicBezTo>
                    <a:cubicBezTo>
                      <a:pt x="334" y="559"/>
                      <a:pt x="278" y="581"/>
                      <a:pt x="240" y="601"/>
                    </a:cubicBezTo>
                    <a:cubicBezTo>
                      <a:pt x="198" y="624"/>
                      <a:pt x="251" y="654"/>
                      <a:pt x="254" y="684"/>
                    </a:cubicBezTo>
                    <a:cubicBezTo>
                      <a:pt x="440" y="594"/>
                      <a:pt x="638" y="531"/>
                      <a:pt x="812" y="429"/>
                    </a:cubicBezTo>
                    <a:cubicBezTo>
                      <a:pt x="798" y="427"/>
                      <a:pt x="800" y="397"/>
                      <a:pt x="787" y="388"/>
                    </a:cubicBezTo>
                    <a:close/>
                    <a:moveTo>
                      <a:pt x="1572" y="604"/>
                    </a:moveTo>
                    <a:cubicBezTo>
                      <a:pt x="1614" y="557"/>
                      <a:pt x="1658" y="510"/>
                      <a:pt x="1637" y="445"/>
                    </a:cubicBezTo>
                    <a:cubicBezTo>
                      <a:pt x="1624" y="437"/>
                      <a:pt x="1614" y="431"/>
                      <a:pt x="1598" y="429"/>
                    </a:cubicBezTo>
                    <a:cubicBezTo>
                      <a:pt x="1502" y="415"/>
                      <a:pt x="1393" y="440"/>
                      <a:pt x="1324" y="461"/>
                    </a:cubicBezTo>
                    <a:cubicBezTo>
                      <a:pt x="1346" y="559"/>
                      <a:pt x="1397" y="634"/>
                      <a:pt x="1407" y="723"/>
                    </a:cubicBezTo>
                    <a:cubicBezTo>
                      <a:pt x="1472" y="688"/>
                      <a:pt x="1525" y="657"/>
                      <a:pt x="1572" y="604"/>
                    </a:cubicBezTo>
                    <a:close/>
                    <a:moveTo>
                      <a:pt x="828" y="452"/>
                    </a:moveTo>
                    <a:cubicBezTo>
                      <a:pt x="830" y="452"/>
                      <a:pt x="831" y="450"/>
                      <a:pt x="828" y="450"/>
                    </a:cubicBezTo>
                    <a:cubicBezTo>
                      <a:pt x="817" y="458"/>
                      <a:pt x="800" y="461"/>
                      <a:pt x="789" y="463"/>
                    </a:cubicBezTo>
                    <a:cubicBezTo>
                      <a:pt x="749" y="474"/>
                      <a:pt x="701" y="519"/>
                      <a:pt x="663" y="530"/>
                    </a:cubicBezTo>
                    <a:cubicBezTo>
                      <a:pt x="621" y="543"/>
                      <a:pt x="585" y="561"/>
                      <a:pt x="546" y="578"/>
                    </a:cubicBezTo>
                    <a:cubicBezTo>
                      <a:pt x="501" y="598"/>
                      <a:pt x="452" y="616"/>
                      <a:pt x="415" y="633"/>
                    </a:cubicBezTo>
                    <a:cubicBezTo>
                      <a:pt x="363" y="658"/>
                      <a:pt x="306" y="671"/>
                      <a:pt x="259" y="702"/>
                    </a:cubicBezTo>
                    <a:cubicBezTo>
                      <a:pt x="260" y="710"/>
                      <a:pt x="265" y="719"/>
                      <a:pt x="256" y="730"/>
                    </a:cubicBezTo>
                    <a:cubicBezTo>
                      <a:pt x="346" y="673"/>
                      <a:pt x="444" y="633"/>
                      <a:pt x="543" y="592"/>
                    </a:cubicBezTo>
                    <a:cubicBezTo>
                      <a:pt x="606" y="566"/>
                      <a:pt x="664" y="530"/>
                      <a:pt x="734" y="516"/>
                    </a:cubicBezTo>
                    <a:cubicBezTo>
                      <a:pt x="771" y="497"/>
                      <a:pt x="810" y="479"/>
                      <a:pt x="847" y="459"/>
                    </a:cubicBezTo>
                    <a:cubicBezTo>
                      <a:pt x="845" y="451"/>
                      <a:pt x="833" y="460"/>
                      <a:pt x="828" y="452"/>
                    </a:cubicBezTo>
                    <a:close/>
                    <a:moveTo>
                      <a:pt x="1386" y="702"/>
                    </a:moveTo>
                    <a:cubicBezTo>
                      <a:pt x="1381" y="674"/>
                      <a:pt x="1366" y="640"/>
                      <a:pt x="1352" y="606"/>
                    </a:cubicBezTo>
                    <a:cubicBezTo>
                      <a:pt x="1347" y="594"/>
                      <a:pt x="1347" y="580"/>
                      <a:pt x="1343" y="567"/>
                    </a:cubicBezTo>
                    <a:cubicBezTo>
                      <a:pt x="1337" y="550"/>
                      <a:pt x="1325" y="535"/>
                      <a:pt x="1320" y="521"/>
                    </a:cubicBezTo>
                    <a:cubicBezTo>
                      <a:pt x="1312" y="500"/>
                      <a:pt x="1312" y="483"/>
                      <a:pt x="1295" y="473"/>
                    </a:cubicBezTo>
                    <a:cubicBezTo>
                      <a:pt x="1284" y="477"/>
                      <a:pt x="1270" y="478"/>
                      <a:pt x="1265" y="486"/>
                    </a:cubicBezTo>
                    <a:cubicBezTo>
                      <a:pt x="1276" y="539"/>
                      <a:pt x="1313" y="609"/>
                      <a:pt x="1338" y="668"/>
                    </a:cubicBezTo>
                    <a:cubicBezTo>
                      <a:pt x="1346" y="686"/>
                      <a:pt x="1346" y="701"/>
                      <a:pt x="1345" y="712"/>
                    </a:cubicBezTo>
                    <a:cubicBezTo>
                      <a:pt x="1341" y="728"/>
                      <a:pt x="1320" y="736"/>
                      <a:pt x="1306" y="723"/>
                    </a:cubicBezTo>
                    <a:cubicBezTo>
                      <a:pt x="1278" y="641"/>
                      <a:pt x="1238" y="583"/>
                      <a:pt x="1205" y="509"/>
                    </a:cubicBezTo>
                    <a:cubicBezTo>
                      <a:pt x="1197" y="510"/>
                      <a:pt x="1191" y="514"/>
                      <a:pt x="1187" y="519"/>
                    </a:cubicBezTo>
                    <a:cubicBezTo>
                      <a:pt x="1196" y="562"/>
                      <a:pt x="1221" y="607"/>
                      <a:pt x="1242" y="652"/>
                    </a:cubicBezTo>
                    <a:cubicBezTo>
                      <a:pt x="1256" y="684"/>
                      <a:pt x="1278" y="725"/>
                      <a:pt x="1258" y="757"/>
                    </a:cubicBezTo>
                    <a:cubicBezTo>
                      <a:pt x="1230" y="763"/>
                      <a:pt x="1204" y="721"/>
                      <a:pt x="1193" y="700"/>
                    </a:cubicBezTo>
                    <a:cubicBezTo>
                      <a:pt x="1169" y="654"/>
                      <a:pt x="1150" y="588"/>
                      <a:pt x="1129" y="546"/>
                    </a:cubicBezTo>
                    <a:cubicBezTo>
                      <a:pt x="1118" y="549"/>
                      <a:pt x="1109" y="555"/>
                      <a:pt x="1099" y="560"/>
                    </a:cubicBezTo>
                    <a:cubicBezTo>
                      <a:pt x="1098" y="568"/>
                      <a:pt x="1109" y="566"/>
                      <a:pt x="1106" y="576"/>
                    </a:cubicBezTo>
                    <a:cubicBezTo>
                      <a:pt x="1101" y="599"/>
                      <a:pt x="1124" y="624"/>
                      <a:pt x="1141" y="650"/>
                    </a:cubicBezTo>
                    <a:cubicBezTo>
                      <a:pt x="1157" y="675"/>
                      <a:pt x="1168" y="708"/>
                      <a:pt x="1184" y="737"/>
                    </a:cubicBezTo>
                    <a:cubicBezTo>
                      <a:pt x="1191" y="749"/>
                      <a:pt x="1203" y="762"/>
                      <a:pt x="1212" y="776"/>
                    </a:cubicBezTo>
                    <a:cubicBezTo>
                      <a:pt x="1227" y="799"/>
                      <a:pt x="1237" y="832"/>
                      <a:pt x="1265" y="831"/>
                    </a:cubicBezTo>
                    <a:cubicBezTo>
                      <a:pt x="1296" y="829"/>
                      <a:pt x="1288" y="789"/>
                      <a:pt x="1308" y="771"/>
                    </a:cubicBezTo>
                    <a:cubicBezTo>
                      <a:pt x="1331" y="751"/>
                      <a:pt x="1364" y="769"/>
                      <a:pt x="1384" y="769"/>
                    </a:cubicBezTo>
                    <a:cubicBezTo>
                      <a:pt x="1391" y="749"/>
                      <a:pt x="1391" y="724"/>
                      <a:pt x="1386" y="702"/>
                    </a:cubicBezTo>
                    <a:close/>
                    <a:moveTo>
                      <a:pt x="1301" y="638"/>
                    </a:moveTo>
                    <a:cubicBezTo>
                      <a:pt x="1280" y="593"/>
                      <a:pt x="1272" y="539"/>
                      <a:pt x="1239" y="505"/>
                    </a:cubicBezTo>
                    <a:cubicBezTo>
                      <a:pt x="1240" y="499"/>
                      <a:pt x="1236" y="500"/>
                      <a:pt x="1239" y="496"/>
                    </a:cubicBezTo>
                    <a:cubicBezTo>
                      <a:pt x="1238" y="496"/>
                      <a:pt x="1236" y="496"/>
                      <a:pt x="1235" y="496"/>
                    </a:cubicBezTo>
                    <a:cubicBezTo>
                      <a:pt x="1230" y="497"/>
                      <a:pt x="1231" y="502"/>
                      <a:pt x="1223" y="500"/>
                    </a:cubicBezTo>
                    <a:cubicBezTo>
                      <a:pt x="1238" y="542"/>
                      <a:pt x="1263" y="578"/>
                      <a:pt x="1283" y="617"/>
                    </a:cubicBezTo>
                    <a:cubicBezTo>
                      <a:pt x="1298" y="646"/>
                      <a:pt x="1299" y="682"/>
                      <a:pt x="1320" y="700"/>
                    </a:cubicBezTo>
                    <a:cubicBezTo>
                      <a:pt x="1327" y="676"/>
                      <a:pt x="1311" y="658"/>
                      <a:pt x="1301" y="638"/>
                    </a:cubicBezTo>
                    <a:close/>
                    <a:moveTo>
                      <a:pt x="1184" y="576"/>
                    </a:moveTo>
                    <a:cubicBezTo>
                      <a:pt x="1178" y="557"/>
                      <a:pt x="1177" y="535"/>
                      <a:pt x="1161" y="528"/>
                    </a:cubicBezTo>
                    <a:cubicBezTo>
                      <a:pt x="1158" y="535"/>
                      <a:pt x="1143" y="531"/>
                      <a:pt x="1143" y="542"/>
                    </a:cubicBezTo>
                    <a:cubicBezTo>
                      <a:pt x="1177" y="596"/>
                      <a:pt x="1194" y="688"/>
                      <a:pt x="1244" y="735"/>
                    </a:cubicBezTo>
                    <a:cubicBezTo>
                      <a:pt x="1241" y="675"/>
                      <a:pt x="1202" y="627"/>
                      <a:pt x="1184" y="576"/>
                    </a:cubicBezTo>
                    <a:close/>
                    <a:moveTo>
                      <a:pt x="840" y="774"/>
                    </a:moveTo>
                    <a:cubicBezTo>
                      <a:pt x="824" y="792"/>
                      <a:pt x="812" y="817"/>
                      <a:pt x="805" y="840"/>
                    </a:cubicBezTo>
                    <a:cubicBezTo>
                      <a:pt x="874" y="868"/>
                      <a:pt x="966" y="861"/>
                      <a:pt x="1037" y="852"/>
                    </a:cubicBezTo>
                    <a:cubicBezTo>
                      <a:pt x="1095" y="844"/>
                      <a:pt x="1145" y="831"/>
                      <a:pt x="1189" y="810"/>
                    </a:cubicBezTo>
                    <a:cubicBezTo>
                      <a:pt x="1151" y="740"/>
                      <a:pt x="1110" y="644"/>
                      <a:pt x="1076" y="571"/>
                    </a:cubicBezTo>
                    <a:cubicBezTo>
                      <a:pt x="983" y="622"/>
                      <a:pt x="908" y="696"/>
                      <a:pt x="840" y="774"/>
                    </a:cubicBezTo>
                    <a:close/>
                    <a:moveTo>
                      <a:pt x="589" y="1559"/>
                    </a:moveTo>
                    <a:cubicBezTo>
                      <a:pt x="584" y="1554"/>
                      <a:pt x="579" y="1534"/>
                      <a:pt x="569" y="1527"/>
                    </a:cubicBezTo>
                    <a:cubicBezTo>
                      <a:pt x="564" y="1483"/>
                      <a:pt x="544" y="1466"/>
                      <a:pt x="532" y="1428"/>
                    </a:cubicBezTo>
                    <a:cubicBezTo>
                      <a:pt x="519" y="1419"/>
                      <a:pt x="513" y="1403"/>
                      <a:pt x="502" y="1391"/>
                    </a:cubicBezTo>
                    <a:cubicBezTo>
                      <a:pt x="502" y="1385"/>
                      <a:pt x="498" y="1382"/>
                      <a:pt x="497" y="1375"/>
                    </a:cubicBezTo>
                    <a:cubicBezTo>
                      <a:pt x="473" y="1348"/>
                      <a:pt x="466" y="1302"/>
                      <a:pt x="440" y="1277"/>
                    </a:cubicBezTo>
                    <a:cubicBezTo>
                      <a:pt x="406" y="1214"/>
                      <a:pt x="375" y="1150"/>
                      <a:pt x="346" y="1084"/>
                    </a:cubicBezTo>
                    <a:cubicBezTo>
                      <a:pt x="305" y="988"/>
                      <a:pt x="248" y="901"/>
                      <a:pt x="213" y="801"/>
                    </a:cubicBezTo>
                    <a:cubicBezTo>
                      <a:pt x="203" y="803"/>
                      <a:pt x="197" y="810"/>
                      <a:pt x="185" y="810"/>
                    </a:cubicBezTo>
                    <a:cubicBezTo>
                      <a:pt x="201" y="859"/>
                      <a:pt x="230" y="908"/>
                      <a:pt x="252" y="950"/>
                    </a:cubicBezTo>
                    <a:cubicBezTo>
                      <a:pt x="263" y="972"/>
                      <a:pt x="270" y="997"/>
                      <a:pt x="282" y="1019"/>
                    </a:cubicBezTo>
                    <a:cubicBezTo>
                      <a:pt x="362" y="1172"/>
                      <a:pt x="425" y="1336"/>
                      <a:pt x="518" y="1472"/>
                    </a:cubicBezTo>
                    <a:cubicBezTo>
                      <a:pt x="528" y="1503"/>
                      <a:pt x="546" y="1526"/>
                      <a:pt x="557" y="1557"/>
                    </a:cubicBezTo>
                    <a:cubicBezTo>
                      <a:pt x="558" y="1564"/>
                      <a:pt x="549" y="1565"/>
                      <a:pt x="555" y="1571"/>
                    </a:cubicBezTo>
                    <a:cubicBezTo>
                      <a:pt x="574" y="1579"/>
                      <a:pt x="579" y="1567"/>
                      <a:pt x="589" y="1559"/>
                    </a:cubicBezTo>
                    <a:close/>
                    <a:moveTo>
                      <a:pt x="105" y="875"/>
                    </a:moveTo>
                    <a:cubicBezTo>
                      <a:pt x="112" y="889"/>
                      <a:pt x="120" y="904"/>
                      <a:pt x="128" y="918"/>
                    </a:cubicBezTo>
                    <a:cubicBezTo>
                      <a:pt x="143" y="946"/>
                      <a:pt x="156" y="977"/>
                      <a:pt x="171" y="1003"/>
                    </a:cubicBezTo>
                    <a:cubicBezTo>
                      <a:pt x="237" y="1118"/>
                      <a:pt x="284" y="1244"/>
                      <a:pt x="344" y="1359"/>
                    </a:cubicBezTo>
                    <a:cubicBezTo>
                      <a:pt x="374" y="1418"/>
                      <a:pt x="387" y="1482"/>
                      <a:pt x="424" y="1534"/>
                    </a:cubicBezTo>
                    <a:cubicBezTo>
                      <a:pt x="421" y="1545"/>
                      <a:pt x="432" y="1586"/>
                      <a:pt x="458" y="1575"/>
                    </a:cubicBezTo>
                    <a:cubicBezTo>
                      <a:pt x="462" y="1554"/>
                      <a:pt x="455" y="1542"/>
                      <a:pt x="449" y="1520"/>
                    </a:cubicBezTo>
                    <a:cubicBezTo>
                      <a:pt x="420" y="1479"/>
                      <a:pt x="403" y="1430"/>
                      <a:pt x="380" y="1387"/>
                    </a:cubicBezTo>
                    <a:cubicBezTo>
                      <a:pt x="369" y="1366"/>
                      <a:pt x="359" y="1347"/>
                      <a:pt x="350" y="1325"/>
                    </a:cubicBezTo>
                    <a:cubicBezTo>
                      <a:pt x="342" y="1303"/>
                      <a:pt x="327" y="1284"/>
                      <a:pt x="316" y="1263"/>
                    </a:cubicBezTo>
                    <a:cubicBezTo>
                      <a:pt x="305" y="1241"/>
                      <a:pt x="298" y="1217"/>
                      <a:pt x="288" y="1194"/>
                    </a:cubicBezTo>
                    <a:cubicBezTo>
                      <a:pt x="270" y="1148"/>
                      <a:pt x="249" y="1104"/>
                      <a:pt x="229" y="1061"/>
                    </a:cubicBezTo>
                    <a:cubicBezTo>
                      <a:pt x="208" y="1017"/>
                      <a:pt x="180" y="978"/>
                      <a:pt x="160" y="937"/>
                    </a:cubicBezTo>
                    <a:cubicBezTo>
                      <a:pt x="141" y="897"/>
                      <a:pt x="124" y="814"/>
                      <a:pt x="82" y="817"/>
                    </a:cubicBezTo>
                    <a:cubicBezTo>
                      <a:pt x="88" y="838"/>
                      <a:pt x="95" y="855"/>
                      <a:pt x="105" y="875"/>
                    </a:cubicBezTo>
                    <a:close/>
                    <a:moveTo>
                      <a:pt x="162" y="822"/>
                    </a:moveTo>
                    <a:cubicBezTo>
                      <a:pt x="154" y="823"/>
                      <a:pt x="148" y="818"/>
                      <a:pt x="135" y="822"/>
                    </a:cubicBezTo>
                    <a:cubicBezTo>
                      <a:pt x="153" y="889"/>
                      <a:pt x="189" y="950"/>
                      <a:pt x="222" y="1010"/>
                    </a:cubicBezTo>
                    <a:cubicBezTo>
                      <a:pt x="295" y="1145"/>
                      <a:pt x="337" y="1285"/>
                      <a:pt x="419" y="1417"/>
                    </a:cubicBezTo>
                    <a:cubicBezTo>
                      <a:pt x="431" y="1449"/>
                      <a:pt x="446" y="1479"/>
                      <a:pt x="465" y="1509"/>
                    </a:cubicBezTo>
                    <a:cubicBezTo>
                      <a:pt x="482" y="1502"/>
                      <a:pt x="498" y="1515"/>
                      <a:pt x="511" y="1506"/>
                    </a:cubicBezTo>
                    <a:cubicBezTo>
                      <a:pt x="384" y="1289"/>
                      <a:pt x="282" y="1046"/>
                      <a:pt x="162" y="822"/>
                    </a:cubicBezTo>
                    <a:close/>
                    <a:moveTo>
                      <a:pt x="672" y="863"/>
                    </a:moveTo>
                    <a:cubicBezTo>
                      <a:pt x="634" y="876"/>
                      <a:pt x="615" y="902"/>
                      <a:pt x="628" y="944"/>
                    </a:cubicBezTo>
                    <a:cubicBezTo>
                      <a:pt x="634" y="961"/>
                      <a:pt x="646" y="976"/>
                      <a:pt x="654" y="996"/>
                    </a:cubicBezTo>
                    <a:cubicBezTo>
                      <a:pt x="668" y="1036"/>
                      <a:pt x="678" y="1074"/>
                      <a:pt x="695" y="1111"/>
                    </a:cubicBezTo>
                    <a:cubicBezTo>
                      <a:pt x="727" y="1181"/>
                      <a:pt x="765" y="1257"/>
                      <a:pt x="803" y="1320"/>
                    </a:cubicBezTo>
                    <a:cubicBezTo>
                      <a:pt x="824" y="1339"/>
                      <a:pt x="873" y="1342"/>
                      <a:pt x="911" y="1336"/>
                    </a:cubicBezTo>
                    <a:cubicBezTo>
                      <a:pt x="912" y="1331"/>
                      <a:pt x="907" y="1331"/>
                      <a:pt x="909" y="1325"/>
                    </a:cubicBezTo>
                    <a:cubicBezTo>
                      <a:pt x="901" y="1326"/>
                      <a:pt x="892" y="1337"/>
                      <a:pt x="883" y="1329"/>
                    </a:cubicBezTo>
                    <a:cubicBezTo>
                      <a:pt x="886" y="1315"/>
                      <a:pt x="900" y="1312"/>
                      <a:pt x="902" y="1297"/>
                    </a:cubicBezTo>
                    <a:cubicBezTo>
                      <a:pt x="888" y="1287"/>
                      <a:pt x="877" y="1315"/>
                      <a:pt x="867" y="1302"/>
                    </a:cubicBezTo>
                    <a:cubicBezTo>
                      <a:pt x="868" y="1284"/>
                      <a:pt x="898" y="1279"/>
                      <a:pt x="886" y="1263"/>
                    </a:cubicBezTo>
                    <a:cubicBezTo>
                      <a:pt x="878" y="1270"/>
                      <a:pt x="866" y="1282"/>
                      <a:pt x="856" y="1279"/>
                    </a:cubicBezTo>
                    <a:cubicBezTo>
                      <a:pt x="855" y="1257"/>
                      <a:pt x="873" y="1255"/>
                      <a:pt x="879" y="1240"/>
                    </a:cubicBezTo>
                    <a:cubicBezTo>
                      <a:pt x="873" y="1232"/>
                      <a:pt x="871" y="1220"/>
                      <a:pt x="865" y="1212"/>
                    </a:cubicBezTo>
                    <a:cubicBezTo>
                      <a:pt x="846" y="1217"/>
                      <a:pt x="823" y="1242"/>
                      <a:pt x="805" y="1233"/>
                    </a:cubicBezTo>
                    <a:cubicBezTo>
                      <a:pt x="818" y="1217"/>
                      <a:pt x="836" y="1205"/>
                      <a:pt x="856" y="1196"/>
                    </a:cubicBezTo>
                    <a:cubicBezTo>
                      <a:pt x="856" y="1189"/>
                      <a:pt x="850" y="1188"/>
                      <a:pt x="849" y="1182"/>
                    </a:cubicBezTo>
                    <a:cubicBezTo>
                      <a:pt x="839" y="1182"/>
                      <a:pt x="830" y="1194"/>
                      <a:pt x="821" y="1187"/>
                    </a:cubicBezTo>
                    <a:cubicBezTo>
                      <a:pt x="818" y="1177"/>
                      <a:pt x="833" y="1168"/>
                      <a:pt x="840" y="1162"/>
                    </a:cubicBezTo>
                    <a:cubicBezTo>
                      <a:pt x="836" y="1161"/>
                      <a:pt x="837" y="1157"/>
                      <a:pt x="835" y="1155"/>
                    </a:cubicBezTo>
                    <a:cubicBezTo>
                      <a:pt x="834" y="1153"/>
                      <a:pt x="809" y="1169"/>
                      <a:pt x="808" y="1153"/>
                    </a:cubicBezTo>
                    <a:cubicBezTo>
                      <a:pt x="808" y="1141"/>
                      <a:pt x="824" y="1145"/>
                      <a:pt x="824" y="1132"/>
                    </a:cubicBezTo>
                    <a:cubicBezTo>
                      <a:pt x="814" y="1134"/>
                      <a:pt x="803" y="1146"/>
                      <a:pt x="791" y="1139"/>
                    </a:cubicBezTo>
                    <a:cubicBezTo>
                      <a:pt x="792" y="1123"/>
                      <a:pt x="811" y="1116"/>
                      <a:pt x="810" y="1107"/>
                    </a:cubicBezTo>
                    <a:cubicBezTo>
                      <a:pt x="803" y="1104"/>
                      <a:pt x="786" y="1130"/>
                      <a:pt x="775" y="1116"/>
                    </a:cubicBezTo>
                    <a:cubicBezTo>
                      <a:pt x="782" y="1104"/>
                      <a:pt x="790" y="1095"/>
                      <a:pt x="798" y="1086"/>
                    </a:cubicBezTo>
                    <a:cubicBezTo>
                      <a:pt x="795" y="1082"/>
                      <a:pt x="793" y="1076"/>
                      <a:pt x="791" y="1070"/>
                    </a:cubicBezTo>
                    <a:cubicBezTo>
                      <a:pt x="770" y="1072"/>
                      <a:pt x="760" y="1086"/>
                      <a:pt x="746" y="1095"/>
                    </a:cubicBezTo>
                    <a:cubicBezTo>
                      <a:pt x="745" y="1092"/>
                      <a:pt x="742" y="1091"/>
                      <a:pt x="741" y="1088"/>
                    </a:cubicBezTo>
                    <a:cubicBezTo>
                      <a:pt x="747" y="1066"/>
                      <a:pt x="770" y="1062"/>
                      <a:pt x="780" y="1049"/>
                    </a:cubicBezTo>
                    <a:cubicBezTo>
                      <a:pt x="778" y="1049"/>
                      <a:pt x="777" y="1047"/>
                      <a:pt x="778" y="1045"/>
                    </a:cubicBezTo>
                    <a:cubicBezTo>
                      <a:pt x="772" y="1040"/>
                      <a:pt x="763" y="1049"/>
                      <a:pt x="755" y="1049"/>
                    </a:cubicBezTo>
                    <a:cubicBezTo>
                      <a:pt x="754" y="1045"/>
                      <a:pt x="748" y="1045"/>
                      <a:pt x="750" y="1038"/>
                    </a:cubicBezTo>
                    <a:cubicBezTo>
                      <a:pt x="754" y="1031"/>
                      <a:pt x="764" y="1031"/>
                      <a:pt x="766" y="1024"/>
                    </a:cubicBezTo>
                    <a:cubicBezTo>
                      <a:pt x="758" y="1012"/>
                      <a:pt x="745" y="1038"/>
                      <a:pt x="729" y="1026"/>
                    </a:cubicBezTo>
                    <a:cubicBezTo>
                      <a:pt x="735" y="1017"/>
                      <a:pt x="740" y="1006"/>
                      <a:pt x="755" y="1006"/>
                    </a:cubicBezTo>
                    <a:cubicBezTo>
                      <a:pt x="753" y="1000"/>
                      <a:pt x="752" y="995"/>
                      <a:pt x="746" y="994"/>
                    </a:cubicBezTo>
                    <a:cubicBezTo>
                      <a:pt x="740" y="1000"/>
                      <a:pt x="735" y="1006"/>
                      <a:pt x="723" y="1006"/>
                    </a:cubicBezTo>
                    <a:cubicBezTo>
                      <a:pt x="724" y="993"/>
                      <a:pt x="726" y="982"/>
                      <a:pt x="741" y="983"/>
                    </a:cubicBezTo>
                    <a:cubicBezTo>
                      <a:pt x="739" y="975"/>
                      <a:pt x="736" y="969"/>
                      <a:pt x="732" y="964"/>
                    </a:cubicBezTo>
                    <a:cubicBezTo>
                      <a:pt x="716" y="974"/>
                      <a:pt x="696" y="1002"/>
                      <a:pt x="681" y="992"/>
                    </a:cubicBezTo>
                    <a:cubicBezTo>
                      <a:pt x="693" y="975"/>
                      <a:pt x="706" y="960"/>
                      <a:pt x="727" y="953"/>
                    </a:cubicBezTo>
                    <a:cubicBezTo>
                      <a:pt x="713" y="920"/>
                      <a:pt x="697" y="878"/>
                      <a:pt x="672" y="863"/>
                    </a:cubicBezTo>
                    <a:close/>
                    <a:moveTo>
                      <a:pt x="938" y="1019"/>
                    </a:moveTo>
                    <a:cubicBezTo>
                      <a:pt x="951" y="1015"/>
                      <a:pt x="959" y="1006"/>
                      <a:pt x="966" y="996"/>
                    </a:cubicBezTo>
                    <a:cubicBezTo>
                      <a:pt x="961" y="989"/>
                      <a:pt x="957" y="981"/>
                      <a:pt x="950" y="976"/>
                    </a:cubicBezTo>
                    <a:cubicBezTo>
                      <a:pt x="952" y="996"/>
                      <a:pt x="940" y="1003"/>
                      <a:pt x="938" y="1019"/>
                    </a:cubicBezTo>
                    <a:close/>
                    <a:moveTo>
                      <a:pt x="1170" y="996"/>
                    </a:moveTo>
                    <a:cubicBezTo>
                      <a:pt x="1163" y="995"/>
                      <a:pt x="1155" y="993"/>
                      <a:pt x="1150" y="989"/>
                    </a:cubicBezTo>
                    <a:cubicBezTo>
                      <a:pt x="1148" y="996"/>
                      <a:pt x="1140" y="995"/>
                      <a:pt x="1141" y="1003"/>
                    </a:cubicBezTo>
                    <a:cubicBezTo>
                      <a:pt x="1152" y="1008"/>
                      <a:pt x="1164" y="1009"/>
                      <a:pt x="1173" y="1010"/>
                    </a:cubicBezTo>
                    <a:cubicBezTo>
                      <a:pt x="1175" y="995"/>
                      <a:pt x="1166" y="1008"/>
                      <a:pt x="1170" y="996"/>
                    </a:cubicBezTo>
                    <a:close/>
                    <a:moveTo>
                      <a:pt x="932" y="1026"/>
                    </a:moveTo>
                    <a:cubicBezTo>
                      <a:pt x="930" y="1040"/>
                      <a:pt x="916" y="1079"/>
                      <a:pt x="918" y="1081"/>
                    </a:cubicBezTo>
                    <a:cubicBezTo>
                      <a:pt x="937" y="1112"/>
                      <a:pt x="949" y="1054"/>
                      <a:pt x="968" y="1049"/>
                    </a:cubicBezTo>
                    <a:cubicBezTo>
                      <a:pt x="982" y="1054"/>
                      <a:pt x="986" y="1068"/>
                      <a:pt x="998" y="1074"/>
                    </a:cubicBezTo>
                    <a:cubicBezTo>
                      <a:pt x="999" y="1065"/>
                      <a:pt x="1011" y="1067"/>
                      <a:pt x="1010" y="1056"/>
                    </a:cubicBezTo>
                    <a:cubicBezTo>
                      <a:pt x="997" y="1042"/>
                      <a:pt x="989" y="1023"/>
                      <a:pt x="973" y="1012"/>
                    </a:cubicBezTo>
                    <a:cubicBezTo>
                      <a:pt x="966" y="1025"/>
                      <a:pt x="945" y="1039"/>
                      <a:pt x="932" y="1026"/>
                    </a:cubicBezTo>
                    <a:close/>
                    <a:moveTo>
                      <a:pt x="1129" y="1019"/>
                    </a:moveTo>
                    <a:cubicBezTo>
                      <a:pt x="1113" y="1062"/>
                      <a:pt x="1091" y="1099"/>
                      <a:pt x="1081" y="1148"/>
                    </a:cubicBezTo>
                    <a:cubicBezTo>
                      <a:pt x="1100" y="1160"/>
                      <a:pt x="1134" y="1163"/>
                      <a:pt x="1152" y="1148"/>
                    </a:cubicBezTo>
                    <a:cubicBezTo>
                      <a:pt x="1161" y="1115"/>
                      <a:pt x="1166" y="1078"/>
                      <a:pt x="1173" y="1038"/>
                    </a:cubicBezTo>
                    <a:cubicBezTo>
                      <a:pt x="1164" y="1026"/>
                      <a:pt x="1149" y="1020"/>
                      <a:pt x="1129" y="1019"/>
                    </a:cubicBezTo>
                    <a:close/>
                    <a:moveTo>
                      <a:pt x="1159" y="1196"/>
                    </a:moveTo>
                    <a:cubicBezTo>
                      <a:pt x="1165" y="1199"/>
                      <a:pt x="1164" y="1209"/>
                      <a:pt x="1175" y="1208"/>
                    </a:cubicBezTo>
                    <a:cubicBezTo>
                      <a:pt x="1180" y="1162"/>
                      <a:pt x="1199" y="1106"/>
                      <a:pt x="1219" y="1056"/>
                    </a:cubicBezTo>
                    <a:cubicBezTo>
                      <a:pt x="1213" y="1046"/>
                      <a:pt x="1204" y="1040"/>
                      <a:pt x="1191" y="1038"/>
                    </a:cubicBezTo>
                    <a:cubicBezTo>
                      <a:pt x="1186" y="1088"/>
                      <a:pt x="1171" y="1148"/>
                      <a:pt x="1159" y="1196"/>
                    </a:cubicBezTo>
                    <a:close/>
                    <a:moveTo>
                      <a:pt x="918" y="1107"/>
                    </a:moveTo>
                    <a:cubicBezTo>
                      <a:pt x="928" y="1191"/>
                      <a:pt x="930" y="1277"/>
                      <a:pt x="948" y="1339"/>
                    </a:cubicBezTo>
                    <a:cubicBezTo>
                      <a:pt x="952" y="1335"/>
                      <a:pt x="978" y="1335"/>
                      <a:pt x="989" y="1339"/>
                    </a:cubicBezTo>
                    <a:cubicBezTo>
                      <a:pt x="994" y="1328"/>
                      <a:pt x="984" y="1307"/>
                      <a:pt x="991" y="1290"/>
                    </a:cubicBezTo>
                    <a:cubicBezTo>
                      <a:pt x="1010" y="1295"/>
                      <a:pt x="996" y="1331"/>
                      <a:pt x="1012" y="1339"/>
                    </a:cubicBezTo>
                    <a:cubicBezTo>
                      <a:pt x="1029" y="1322"/>
                      <a:pt x="1027" y="1282"/>
                      <a:pt x="1026" y="1249"/>
                    </a:cubicBezTo>
                    <a:cubicBezTo>
                      <a:pt x="1037" y="1194"/>
                      <a:pt x="1023" y="1143"/>
                      <a:pt x="1021" y="1086"/>
                    </a:cubicBezTo>
                    <a:cubicBezTo>
                      <a:pt x="1012" y="1090"/>
                      <a:pt x="999" y="1096"/>
                      <a:pt x="987" y="1091"/>
                    </a:cubicBezTo>
                    <a:cubicBezTo>
                      <a:pt x="989" y="1139"/>
                      <a:pt x="997" y="1197"/>
                      <a:pt x="994" y="1249"/>
                    </a:cubicBezTo>
                    <a:cubicBezTo>
                      <a:pt x="969" y="1206"/>
                      <a:pt x="989" y="1127"/>
                      <a:pt x="964" y="1081"/>
                    </a:cubicBezTo>
                    <a:cubicBezTo>
                      <a:pt x="959" y="1100"/>
                      <a:pt x="937" y="1110"/>
                      <a:pt x="918" y="1107"/>
                    </a:cubicBezTo>
                    <a:close/>
                    <a:moveTo>
                      <a:pt x="1040" y="1336"/>
                    </a:moveTo>
                    <a:cubicBezTo>
                      <a:pt x="1054" y="1331"/>
                      <a:pt x="1067" y="1325"/>
                      <a:pt x="1083" y="1323"/>
                    </a:cubicBezTo>
                    <a:cubicBezTo>
                      <a:pt x="1112" y="1278"/>
                      <a:pt x="1131" y="1232"/>
                      <a:pt x="1143" y="1176"/>
                    </a:cubicBezTo>
                    <a:cubicBezTo>
                      <a:pt x="1115" y="1177"/>
                      <a:pt x="1089" y="1176"/>
                      <a:pt x="1076" y="1162"/>
                    </a:cubicBezTo>
                    <a:cubicBezTo>
                      <a:pt x="1057" y="1222"/>
                      <a:pt x="1046" y="1272"/>
                      <a:pt x="1040" y="1336"/>
                    </a:cubicBezTo>
                    <a:close/>
                    <a:moveTo>
                      <a:pt x="911" y="1277"/>
                    </a:moveTo>
                    <a:cubicBezTo>
                      <a:pt x="916" y="1288"/>
                      <a:pt x="914" y="1294"/>
                      <a:pt x="922" y="1300"/>
                    </a:cubicBezTo>
                    <a:cubicBezTo>
                      <a:pt x="919" y="1289"/>
                      <a:pt x="922" y="1277"/>
                      <a:pt x="916" y="1274"/>
                    </a:cubicBezTo>
                    <a:cubicBezTo>
                      <a:pt x="915" y="1276"/>
                      <a:pt x="914" y="1277"/>
                      <a:pt x="911" y="1277"/>
                    </a:cubicBezTo>
                    <a:close/>
                    <a:moveTo>
                      <a:pt x="803" y="1437"/>
                    </a:moveTo>
                    <a:cubicBezTo>
                      <a:pt x="889" y="1451"/>
                      <a:pt x="951" y="1459"/>
                      <a:pt x="1030" y="1430"/>
                    </a:cubicBezTo>
                    <a:cubicBezTo>
                      <a:pt x="1072" y="1435"/>
                      <a:pt x="1079" y="1419"/>
                      <a:pt x="1104" y="1407"/>
                    </a:cubicBezTo>
                    <a:cubicBezTo>
                      <a:pt x="1101" y="1373"/>
                      <a:pt x="1115" y="1355"/>
                      <a:pt x="1118" y="1325"/>
                    </a:cubicBezTo>
                    <a:cubicBezTo>
                      <a:pt x="1072" y="1366"/>
                      <a:pt x="996" y="1352"/>
                      <a:pt x="925" y="1359"/>
                    </a:cubicBezTo>
                    <a:cubicBezTo>
                      <a:pt x="887" y="1363"/>
                      <a:pt x="811" y="1356"/>
                      <a:pt x="785" y="1339"/>
                    </a:cubicBezTo>
                    <a:cubicBezTo>
                      <a:pt x="793" y="1374"/>
                      <a:pt x="796" y="1404"/>
                      <a:pt x="803" y="1437"/>
                    </a:cubicBezTo>
                    <a:close/>
                    <a:moveTo>
                      <a:pt x="1067" y="1453"/>
                    </a:moveTo>
                    <a:cubicBezTo>
                      <a:pt x="1071" y="1475"/>
                      <a:pt x="1071" y="1487"/>
                      <a:pt x="1072" y="1511"/>
                    </a:cubicBezTo>
                    <a:cubicBezTo>
                      <a:pt x="1084" y="1513"/>
                      <a:pt x="1086" y="1504"/>
                      <a:pt x="1097" y="1504"/>
                    </a:cubicBezTo>
                    <a:cubicBezTo>
                      <a:pt x="1096" y="1472"/>
                      <a:pt x="1107" y="1459"/>
                      <a:pt x="1102" y="1435"/>
                    </a:cubicBezTo>
                    <a:cubicBezTo>
                      <a:pt x="1092" y="1443"/>
                      <a:pt x="1074" y="1442"/>
                      <a:pt x="1067" y="1453"/>
                    </a:cubicBezTo>
                    <a:close/>
                    <a:moveTo>
                      <a:pt x="1042" y="1525"/>
                    </a:moveTo>
                    <a:cubicBezTo>
                      <a:pt x="1044" y="1522"/>
                      <a:pt x="1046" y="1524"/>
                      <a:pt x="1053" y="1522"/>
                    </a:cubicBezTo>
                    <a:cubicBezTo>
                      <a:pt x="1057" y="1501"/>
                      <a:pt x="1061" y="1460"/>
                      <a:pt x="1042" y="1453"/>
                    </a:cubicBezTo>
                    <a:cubicBezTo>
                      <a:pt x="1036" y="1471"/>
                      <a:pt x="1039" y="1500"/>
                      <a:pt x="1042" y="1525"/>
                    </a:cubicBezTo>
                    <a:close/>
                    <a:moveTo>
                      <a:pt x="805" y="1458"/>
                    </a:moveTo>
                    <a:cubicBezTo>
                      <a:pt x="808" y="1484"/>
                      <a:pt x="815" y="1503"/>
                      <a:pt x="817" y="1529"/>
                    </a:cubicBezTo>
                    <a:cubicBezTo>
                      <a:pt x="825" y="1529"/>
                      <a:pt x="832" y="1538"/>
                      <a:pt x="837" y="1534"/>
                    </a:cubicBezTo>
                    <a:cubicBezTo>
                      <a:pt x="842" y="1514"/>
                      <a:pt x="836" y="1494"/>
                      <a:pt x="835" y="1465"/>
                    </a:cubicBezTo>
                    <a:cubicBezTo>
                      <a:pt x="823" y="1459"/>
                      <a:pt x="818" y="1457"/>
                      <a:pt x="805" y="1458"/>
                    </a:cubicBezTo>
                    <a:close/>
                    <a:moveTo>
                      <a:pt x="973" y="1470"/>
                    </a:moveTo>
                    <a:cubicBezTo>
                      <a:pt x="972" y="1497"/>
                      <a:pt x="969" y="1517"/>
                      <a:pt x="975" y="1545"/>
                    </a:cubicBezTo>
                    <a:cubicBezTo>
                      <a:pt x="991" y="1540"/>
                      <a:pt x="1012" y="1541"/>
                      <a:pt x="1023" y="1532"/>
                    </a:cubicBezTo>
                    <a:cubicBezTo>
                      <a:pt x="1026" y="1503"/>
                      <a:pt x="1024" y="1489"/>
                      <a:pt x="1019" y="1460"/>
                    </a:cubicBezTo>
                    <a:cubicBezTo>
                      <a:pt x="1005" y="1458"/>
                      <a:pt x="988" y="1466"/>
                      <a:pt x="973" y="1470"/>
                    </a:cubicBezTo>
                    <a:close/>
                    <a:moveTo>
                      <a:pt x="854" y="1541"/>
                    </a:moveTo>
                    <a:cubicBezTo>
                      <a:pt x="876" y="1546"/>
                      <a:pt x="890" y="1545"/>
                      <a:pt x="916" y="1548"/>
                    </a:cubicBezTo>
                    <a:cubicBezTo>
                      <a:pt x="915" y="1523"/>
                      <a:pt x="921" y="1496"/>
                      <a:pt x="913" y="1472"/>
                    </a:cubicBezTo>
                    <a:cubicBezTo>
                      <a:pt x="894" y="1468"/>
                      <a:pt x="867" y="1468"/>
                      <a:pt x="854" y="1465"/>
                    </a:cubicBezTo>
                    <a:cubicBezTo>
                      <a:pt x="855" y="1482"/>
                      <a:pt x="852" y="1524"/>
                      <a:pt x="854" y="1541"/>
                    </a:cubicBezTo>
                    <a:close/>
                    <a:moveTo>
                      <a:pt x="936" y="1470"/>
                    </a:moveTo>
                    <a:cubicBezTo>
                      <a:pt x="929" y="1493"/>
                      <a:pt x="932" y="1521"/>
                      <a:pt x="934" y="1550"/>
                    </a:cubicBezTo>
                    <a:cubicBezTo>
                      <a:pt x="942" y="1549"/>
                      <a:pt x="954" y="1552"/>
                      <a:pt x="959" y="1548"/>
                    </a:cubicBezTo>
                    <a:cubicBezTo>
                      <a:pt x="955" y="1526"/>
                      <a:pt x="961" y="1496"/>
                      <a:pt x="952" y="1470"/>
                    </a:cubicBezTo>
                    <a:cubicBezTo>
                      <a:pt x="947" y="1470"/>
                      <a:pt x="942" y="1470"/>
                      <a:pt x="936" y="1470"/>
                    </a:cubicBezTo>
                    <a:close/>
                    <a:moveTo>
                      <a:pt x="1026" y="1561"/>
                    </a:moveTo>
                    <a:cubicBezTo>
                      <a:pt x="1021" y="1560"/>
                      <a:pt x="1022" y="1555"/>
                      <a:pt x="1014" y="1557"/>
                    </a:cubicBezTo>
                    <a:cubicBezTo>
                      <a:pt x="959" y="1579"/>
                      <a:pt x="886" y="1572"/>
                      <a:pt x="821" y="1552"/>
                    </a:cubicBezTo>
                    <a:cubicBezTo>
                      <a:pt x="829" y="1584"/>
                      <a:pt x="834" y="1634"/>
                      <a:pt x="842" y="1669"/>
                    </a:cubicBezTo>
                    <a:cubicBezTo>
                      <a:pt x="848" y="1675"/>
                      <a:pt x="854" y="1680"/>
                      <a:pt x="860" y="1685"/>
                    </a:cubicBezTo>
                    <a:cubicBezTo>
                      <a:pt x="877" y="1683"/>
                      <a:pt x="893" y="1698"/>
                      <a:pt x="911" y="1699"/>
                    </a:cubicBezTo>
                    <a:cubicBezTo>
                      <a:pt x="923" y="1700"/>
                      <a:pt x="935" y="1692"/>
                      <a:pt x="948" y="1692"/>
                    </a:cubicBezTo>
                    <a:cubicBezTo>
                      <a:pt x="987" y="1692"/>
                      <a:pt x="1031" y="1702"/>
                      <a:pt x="1065" y="1679"/>
                    </a:cubicBezTo>
                    <a:cubicBezTo>
                      <a:pt x="1088" y="1638"/>
                      <a:pt x="1091" y="1567"/>
                      <a:pt x="1090" y="1527"/>
                    </a:cubicBezTo>
                    <a:cubicBezTo>
                      <a:pt x="1071" y="1541"/>
                      <a:pt x="1041" y="1544"/>
                      <a:pt x="1026" y="1561"/>
                    </a:cubicBezTo>
                    <a:close/>
                    <a:moveTo>
                      <a:pt x="481" y="1534"/>
                    </a:moveTo>
                    <a:cubicBezTo>
                      <a:pt x="493" y="1554"/>
                      <a:pt x="500" y="1597"/>
                      <a:pt x="452" y="1600"/>
                    </a:cubicBezTo>
                    <a:cubicBezTo>
                      <a:pt x="442" y="1593"/>
                      <a:pt x="437" y="1594"/>
                      <a:pt x="424" y="1598"/>
                    </a:cubicBezTo>
                    <a:cubicBezTo>
                      <a:pt x="417" y="1581"/>
                      <a:pt x="419" y="1554"/>
                      <a:pt x="403" y="1552"/>
                    </a:cubicBezTo>
                    <a:cubicBezTo>
                      <a:pt x="390" y="1566"/>
                      <a:pt x="340" y="1581"/>
                      <a:pt x="360" y="1610"/>
                    </a:cubicBezTo>
                    <a:cubicBezTo>
                      <a:pt x="442" y="1626"/>
                      <a:pt x="562" y="1633"/>
                      <a:pt x="658" y="1610"/>
                    </a:cubicBezTo>
                    <a:cubicBezTo>
                      <a:pt x="657" y="1602"/>
                      <a:pt x="665" y="1604"/>
                      <a:pt x="663" y="1596"/>
                    </a:cubicBezTo>
                    <a:cubicBezTo>
                      <a:pt x="653" y="1575"/>
                      <a:pt x="629" y="1554"/>
                      <a:pt x="612" y="1555"/>
                    </a:cubicBezTo>
                    <a:cubicBezTo>
                      <a:pt x="641" y="1578"/>
                      <a:pt x="584" y="1605"/>
                      <a:pt x="557" y="1596"/>
                    </a:cubicBezTo>
                    <a:cubicBezTo>
                      <a:pt x="537" y="1589"/>
                      <a:pt x="531" y="1568"/>
                      <a:pt x="534" y="1548"/>
                    </a:cubicBezTo>
                    <a:cubicBezTo>
                      <a:pt x="529" y="1545"/>
                      <a:pt x="528" y="1537"/>
                      <a:pt x="525" y="1532"/>
                    </a:cubicBezTo>
                    <a:cubicBezTo>
                      <a:pt x="512" y="1536"/>
                      <a:pt x="502" y="1528"/>
                      <a:pt x="481" y="1534"/>
                    </a:cubicBezTo>
                    <a:close/>
                    <a:moveTo>
                      <a:pt x="686" y="1607"/>
                    </a:moveTo>
                    <a:cubicBezTo>
                      <a:pt x="679" y="1617"/>
                      <a:pt x="668" y="1626"/>
                      <a:pt x="658" y="1630"/>
                    </a:cubicBezTo>
                    <a:cubicBezTo>
                      <a:pt x="582" y="1662"/>
                      <a:pt x="481" y="1632"/>
                      <a:pt x="385" y="1642"/>
                    </a:cubicBezTo>
                    <a:cubicBezTo>
                      <a:pt x="378" y="1635"/>
                      <a:pt x="358" y="1633"/>
                      <a:pt x="344" y="1630"/>
                    </a:cubicBezTo>
                    <a:cubicBezTo>
                      <a:pt x="339" y="1642"/>
                      <a:pt x="336" y="1655"/>
                      <a:pt x="334" y="1669"/>
                    </a:cubicBezTo>
                    <a:cubicBezTo>
                      <a:pt x="361" y="1696"/>
                      <a:pt x="432" y="1706"/>
                      <a:pt x="500" y="1715"/>
                    </a:cubicBezTo>
                    <a:cubicBezTo>
                      <a:pt x="540" y="1721"/>
                      <a:pt x="564" y="1718"/>
                      <a:pt x="605" y="1711"/>
                    </a:cubicBezTo>
                    <a:cubicBezTo>
                      <a:pt x="629" y="1706"/>
                      <a:pt x="696" y="1690"/>
                      <a:pt x="704" y="1674"/>
                    </a:cubicBezTo>
                    <a:cubicBezTo>
                      <a:pt x="714" y="1652"/>
                      <a:pt x="696" y="1625"/>
                      <a:pt x="693" y="1607"/>
                    </a:cubicBezTo>
                    <a:cubicBezTo>
                      <a:pt x="690" y="1607"/>
                      <a:pt x="688" y="1607"/>
                      <a:pt x="686" y="1607"/>
                    </a:cubicBezTo>
                    <a:close/>
                    <a:moveTo>
                      <a:pt x="261" y="1662"/>
                    </a:moveTo>
                    <a:cubicBezTo>
                      <a:pt x="229" y="1676"/>
                      <a:pt x="207" y="1688"/>
                      <a:pt x="178" y="1704"/>
                    </a:cubicBezTo>
                    <a:cubicBezTo>
                      <a:pt x="137" y="1727"/>
                      <a:pt x="116" y="1739"/>
                      <a:pt x="84" y="1773"/>
                    </a:cubicBezTo>
                    <a:cubicBezTo>
                      <a:pt x="70" y="1787"/>
                      <a:pt x="45" y="1813"/>
                      <a:pt x="47" y="1830"/>
                    </a:cubicBezTo>
                    <a:cubicBezTo>
                      <a:pt x="51" y="1857"/>
                      <a:pt x="107" y="1874"/>
                      <a:pt x="130" y="1883"/>
                    </a:cubicBezTo>
                    <a:cubicBezTo>
                      <a:pt x="205" y="1912"/>
                      <a:pt x="288" y="1931"/>
                      <a:pt x="376" y="1940"/>
                    </a:cubicBezTo>
                    <a:cubicBezTo>
                      <a:pt x="450" y="1948"/>
                      <a:pt x="484" y="1935"/>
                      <a:pt x="555" y="1936"/>
                    </a:cubicBezTo>
                    <a:cubicBezTo>
                      <a:pt x="600" y="1936"/>
                      <a:pt x="638" y="1933"/>
                      <a:pt x="681" y="1927"/>
                    </a:cubicBezTo>
                    <a:cubicBezTo>
                      <a:pt x="760" y="1915"/>
                      <a:pt x="822" y="1904"/>
                      <a:pt x="883" y="1878"/>
                    </a:cubicBezTo>
                    <a:cubicBezTo>
                      <a:pt x="919" y="1864"/>
                      <a:pt x="953" y="1847"/>
                      <a:pt x="975" y="1823"/>
                    </a:cubicBezTo>
                    <a:cubicBezTo>
                      <a:pt x="941" y="1751"/>
                      <a:pt x="866" y="1720"/>
                      <a:pt x="808" y="1672"/>
                    </a:cubicBezTo>
                    <a:cubicBezTo>
                      <a:pt x="780" y="1669"/>
                      <a:pt x="762" y="1656"/>
                      <a:pt x="734" y="1653"/>
                    </a:cubicBezTo>
                    <a:cubicBezTo>
                      <a:pt x="731" y="1660"/>
                      <a:pt x="734" y="1668"/>
                      <a:pt x="736" y="1679"/>
                    </a:cubicBezTo>
                    <a:cubicBezTo>
                      <a:pt x="695" y="1707"/>
                      <a:pt x="639" y="1727"/>
                      <a:pt x="580" y="1734"/>
                    </a:cubicBezTo>
                    <a:cubicBezTo>
                      <a:pt x="537" y="1739"/>
                      <a:pt x="498" y="1730"/>
                      <a:pt x="463" y="1727"/>
                    </a:cubicBezTo>
                    <a:cubicBezTo>
                      <a:pt x="401" y="1721"/>
                      <a:pt x="349" y="1721"/>
                      <a:pt x="311" y="1688"/>
                    </a:cubicBezTo>
                    <a:cubicBezTo>
                      <a:pt x="309" y="1681"/>
                      <a:pt x="325" y="1654"/>
                      <a:pt x="311" y="1644"/>
                    </a:cubicBezTo>
                    <a:cubicBezTo>
                      <a:pt x="301" y="1650"/>
                      <a:pt x="280" y="1654"/>
                      <a:pt x="261" y="166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70"/>
              <p:cNvSpPr/>
              <p:nvPr/>
            </p:nvSpPr>
            <p:spPr bwMode="auto">
              <a:xfrm>
                <a:off x="3695700" y="3516313"/>
                <a:ext cx="44450" cy="44450"/>
              </a:xfrm>
              <a:custGeom>
                <a:avLst/>
                <a:gdLst>
                  <a:gd name="T0" fmla="*/ 35 w 68"/>
                  <a:gd name="T1" fmla="*/ 4 h 69"/>
                  <a:gd name="T2" fmla="*/ 3 w 68"/>
                  <a:gd name="T3" fmla="*/ 31 h 69"/>
                  <a:gd name="T4" fmla="*/ 35 w 68"/>
                  <a:gd name="T5" fmla="*/ 4 h 69"/>
                </a:gdLst>
                <a:ahLst/>
                <a:cxnLst>
                  <a:cxn ang="0">
                    <a:pos x="T0" y="T1"/>
                  </a:cxn>
                  <a:cxn ang="0">
                    <a:pos x="T2" y="T3"/>
                  </a:cxn>
                  <a:cxn ang="0">
                    <a:pos x="T4" y="T5"/>
                  </a:cxn>
                </a:cxnLst>
                <a:rect l="0" t="0" r="r" b="b"/>
                <a:pathLst>
                  <a:path w="68" h="69">
                    <a:moveTo>
                      <a:pt x="35" y="4"/>
                    </a:moveTo>
                    <a:cubicBezTo>
                      <a:pt x="68" y="35"/>
                      <a:pt x="9" y="69"/>
                      <a:pt x="3" y="31"/>
                    </a:cubicBezTo>
                    <a:cubicBezTo>
                      <a:pt x="0" y="12"/>
                      <a:pt x="20" y="0"/>
                      <a:pt x="35"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grpSp>
        <p:nvGrpSpPr>
          <p:cNvPr id="25" name="组合 24"/>
          <p:cNvGrpSpPr/>
          <p:nvPr userDrawn="1"/>
        </p:nvGrpSpPr>
        <p:grpSpPr>
          <a:xfrm>
            <a:off x="10811382" y="5433699"/>
            <a:ext cx="1202277" cy="1280026"/>
            <a:chOff x="10811382" y="5433699"/>
            <a:chExt cx="1202277" cy="1280026"/>
          </a:xfrm>
        </p:grpSpPr>
        <p:grpSp>
          <p:nvGrpSpPr>
            <p:cNvPr id="26" name="组合 25"/>
            <p:cNvGrpSpPr/>
            <p:nvPr/>
          </p:nvGrpSpPr>
          <p:grpSpPr>
            <a:xfrm>
              <a:off x="11333916" y="5433699"/>
              <a:ext cx="679743" cy="1186724"/>
              <a:chOff x="8215313" y="3614738"/>
              <a:chExt cx="668338" cy="1166813"/>
            </a:xfrm>
          </p:grpSpPr>
          <p:sp>
            <p:nvSpPr>
              <p:cNvPr id="34" name="Freeform 159"/>
              <p:cNvSpPr/>
              <p:nvPr/>
            </p:nvSpPr>
            <p:spPr bwMode="auto">
              <a:xfrm>
                <a:off x="8448675" y="3727450"/>
                <a:ext cx="26988" cy="39688"/>
              </a:xfrm>
              <a:custGeom>
                <a:avLst/>
                <a:gdLst>
                  <a:gd name="T0" fmla="*/ 39 w 42"/>
                  <a:gd name="T1" fmla="*/ 0 h 62"/>
                  <a:gd name="T2" fmla="*/ 36 w 42"/>
                  <a:gd name="T3" fmla="*/ 25 h 62"/>
                  <a:gd name="T4" fmla="*/ 30 w 42"/>
                  <a:gd name="T5" fmla="*/ 24 h 62"/>
                  <a:gd name="T6" fmla="*/ 23 w 42"/>
                  <a:gd name="T7" fmla="*/ 34 h 62"/>
                  <a:gd name="T8" fmla="*/ 26 w 42"/>
                  <a:gd name="T9" fmla="*/ 49 h 62"/>
                  <a:gd name="T10" fmla="*/ 19 w 42"/>
                  <a:gd name="T11" fmla="*/ 47 h 62"/>
                  <a:gd name="T12" fmla="*/ 10 w 42"/>
                  <a:gd name="T13" fmla="*/ 62 h 62"/>
                  <a:gd name="T14" fmla="*/ 13 w 42"/>
                  <a:gd name="T15" fmla="*/ 39 h 62"/>
                  <a:gd name="T16" fmla="*/ 0 w 42"/>
                  <a:gd name="T17" fmla="*/ 18 h 62"/>
                  <a:gd name="T18" fmla="*/ 17 w 42"/>
                  <a:gd name="T19" fmla="*/ 31 h 62"/>
                  <a:gd name="T20" fmla="*/ 27 w 42"/>
                  <a:gd name="T21" fmla="*/ 15 h 62"/>
                  <a:gd name="T22" fmla="*/ 22 w 42"/>
                  <a:gd name="T23" fmla="*/ 2 h 62"/>
                  <a:gd name="T24" fmla="*/ 31 w 42"/>
                  <a:gd name="T25" fmla="*/ 5 h 62"/>
                  <a:gd name="T26" fmla="*/ 39 w 42"/>
                  <a:gd name="T2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62">
                    <a:moveTo>
                      <a:pt x="39" y="0"/>
                    </a:moveTo>
                    <a:cubicBezTo>
                      <a:pt x="42" y="8"/>
                      <a:pt x="36" y="15"/>
                      <a:pt x="36" y="25"/>
                    </a:cubicBezTo>
                    <a:cubicBezTo>
                      <a:pt x="33" y="25"/>
                      <a:pt x="31" y="28"/>
                      <a:pt x="30" y="24"/>
                    </a:cubicBezTo>
                    <a:cubicBezTo>
                      <a:pt x="27" y="26"/>
                      <a:pt x="26" y="31"/>
                      <a:pt x="23" y="34"/>
                    </a:cubicBezTo>
                    <a:cubicBezTo>
                      <a:pt x="25" y="38"/>
                      <a:pt x="32" y="44"/>
                      <a:pt x="26" y="49"/>
                    </a:cubicBezTo>
                    <a:cubicBezTo>
                      <a:pt x="23" y="49"/>
                      <a:pt x="20" y="49"/>
                      <a:pt x="19" y="47"/>
                    </a:cubicBezTo>
                    <a:cubicBezTo>
                      <a:pt x="14" y="49"/>
                      <a:pt x="17" y="61"/>
                      <a:pt x="10" y="62"/>
                    </a:cubicBezTo>
                    <a:cubicBezTo>
                      <a:pt x="7" y="55"/>
                      <a:pt x="14" y="49"/>
                      <a:pt x="13" y="39"/>
                    </a:cubicBezTo>
                    <a:cubicBezTo>
                      <a:pt x="7" y="33"/>
                      <a:pt x="1" y="29"/>
                      <a:pt x="0" y="18"/>
                    </a:cubicBezTo>
                    <a:cubicBezTo>
                      <a:pt x="8" y="20"/>
                      <a:pt x="12" y="26"/>
                      <a:pt x="17" y="31"/>
                    </a:cubicBezTo>
                    <a:cubicBezTo>
                      <a:pt x="21" y="26"/>
                      <a:pt x="23" y="19"/>
                      <a:pt x="27" y="15"/>
                    </a:cubicBezTo>
                    <a:cubicBezTo>
                      <a:pt x="26" y="10"/>
                      <a:pt x="21" y="8"/>
                      <a:pt x="22" y="2"/>
                    </a:cubicBezTo>
                    <a:cubicBezTo>
                      <a:pt x="26" y="2"/>
                      <a:pt x="29" y="3"/>
                      <a:pt x="31" y="5"/>
                    </a:cubicBezTo>
                    <a:cubicBezTo>
                      <a:pt x="35" y="5"/>
                      <a:pt x="36" y="2"/>
                      <a:pt x="39"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60"/>
              <p:cNvSpPr/>
              <p:nvPr/>
            </p:nvSpPr>
            <p:spPr bwMode="auto">
              <a:xfrm>
                <a:off x="8335963" y="3762375"/>
                <a:ext cx="14288" cy="22225"/>
              </a:xfrm>
              <a:custGeom>
                <a:avLst/>
                <a:gdLst>
                  <a:gd name="T0" fmla="*/ 20 w 21"/>
                  <a:gd name="T1" fmla="*/ 34 h 34"/>
                  <a:gd name="T2" fmla="*/ 0 w 21"/>
                  <a:gd name="T3" fmla="*/ 11 h 34"/>
                  <a:gd name="T4" fmla="*/ 20 w 21"/>
                  <a:gd name="T5" fmla="*/ 34 h 34"/>
                </a:gdLst>
                <a:ahLst/>
                <a:cxnLst>
                  <a:cxn ang="0">
                    <a:pos x="T0" y="T1"/>
                  </a:cxn>
                  <a:cxn ang="0">
                    <a:pos x="T2" y="T3"/>
                  </a:cxn>
                  <a:cxn ang="0">
                    <a:pos x="T4" y="T5"/>
                  </a:cxn>
                </a:cxnLst>
                <a:rect l="0" t="0" r="r" b="b"/>
                <a:pathLst>
                  <a:path w="21" h="34">
                    <a:moveTo>
                      <a:pt x="20" y="34"/>
                    </a:moveTo>
                    <a:cubicBezTo>
                      <a:pt x="12" y="27"/>
                      <a:pt x="5" y="20"/>
                      <a:pt x="0" y="11"/>
                    </a:cubicBezTo>
                    <a:cubicBezTo>
                      <a:pt x="10" y="0"/>
                      <a:pt x="21" y="25"/>
                      <a:pt x="20" y="3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161"/>
              <p:cNvSpPr/>
              <p:nvPr/>
            </p:nvSpPr>
            <p:spPr bwMode="auto">
              <a:xfrm>
                <a:off x="8334375" y="3802063"/>
                <a:ext cx="53975" cy="41275"/>
              </a:xfrm>
              <a:custGeom>
                <a:avLst/>
                <a:gdLst>
                  <a:gd name="T0" fmla="*/ 83 w 83"/>
                  <a:gd name="T1" fmla="*/ 6 h 66"/>
                  <a:gd name="T2" fmla="*/ 63 w 83"/>
                  <a:gd name="T3" fmla="*/ 15 h 66"/>
                  <a:gd name="T4" fmla="*/ 63 w 83"/>
                  <a:gd name="T5" fmla="*/ 36 h 66"/>
                  <a:gd name="T6" fmla="*/ 58 w 83"/>
                  <a:gd name="T7" fmla="*/ 36 h 66"/>
                  <a:gd name="T8" fmla="*/ 56 w 83"/>
                  <a:gd name="T9" fmla="*/ 19 h 66"/>
                  <a:gd name="T10" fmla="*/ 37 w 83"/>
                  <a:gd name="T11" fmla="*/ 26 h 66"/>
                  <a:gd name="T12" fmla="*/ 39 w 83"/>
                  <a:gd name="T13" fmla="*/ 43 h 66"/>
                  <a:gd name="T14" fmla="*/ 32 w 83"/>
                  <a:gd name="T15" fmla="*/ 28 h 66"/>
                  <a:gd name="T16" fmla="*/ 12 w 83"/>
                  <a:gd name="T17" fmla="*/ 36 h 66"/>
                  <a:gd name="T18" fmla="*/ 13 w 83"/>
                  <a:gd name="T19" fmla="*/ 65 h 66"/>
                  <a:gd name="T20" fmla="*/ 8 w 83"/>
                  <a:gd name="T21" fmla="*/ 40 h 66"/>
                  <a:gd name="T22" fmla="*/ 0 w 83"/>
                  <a:gd name="T23" fmla="*/ 41 h 66"/>
                  <a:gd name="T24" fmla="*/ 8 w 83"/>
                  <a:gd name="T25" fmla="*/ 35 h 66"/>
                  <a:gd name="T26" fmla="*/ 9 w 83"/>
                  <a:gd name="T27" fmla="*/ 24 h 66"/>
                  <a:gd name="T28" fmla="*/ 10 w 83"/>
                  <a:gd name="T29" fmla="*/ 31 h 66"/>
                  <a:gd name="T30" fmla="*/ 31 w 83"/>
                  <a:gd name="T31" fmla="*/ 22 h 66"/>
                  <a:gd name="T32" fmla="*/ 34 w 83"/>
                  <a:gd name="T33" fmla="*/ 10 h 66"/>
                  <a:gd name="T34" fmla="*/ 36 w 83"/>
                  <a:gd name="T35" fmla="*/ 21 h 66"/>
                  <a:gd name="T36" fmla="*/ 57 w 83"/>
                  <a:gd name="T37" fmla="*/ 5 h 66"/>
                  <a:gd name="T38" fmla="*/ 83 w 83"/>
                  <a:gd name="T39" fmla="*/ 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 h="66">
                    <a:moveTo>
                      <a:pt x="83" y="6"/>
                    </a:moveTo>
                    <a:cubicBezTo>
                      <a:pt x="81" y="14"/>
                      <a:pt x="71" y="13"/>
                      <a:pt x="63" y="15"/>
                    </a:cubicBezTo>
                    <a:cubicBezTo>
                      <a:pt x="63" y="22"/>
                      <a:pt x="67" y="30"/>
                      <a:pt x="63" y="36"/>
                    </a:cubicBezTo>
                    <a:cubicBezTo>
                      <a:pt x="62" y="36"/>
                      <a:pt x="60" y="36"/>
                      <a:pt x="58" y="36"/>
                    </a:cubicBezTo>
                    <a:cubicBezTo>
                      <a:pt x="56" y="30"/>
                      <a:pt x="57" y="25"/>
                      <a:pt x="56" y="19"/>
                    </a:cubicBezTo>
                    <a:cubicBezTo>
                      <a:pt x="49" y="21"/>
                      <a:pt x="43" y="23"/>
                      <a:pt x="37" y="26"/>
                    </a:cubicBezTo>
                    <a:cubicBezTo>
                      <a:pt x="40" y="32"/>
                      <a:pt x="40" y="38"/>
                      <a:pt x="39" y="43"/>
                    </a:cubicBezTo>
                    <a:cubicBezTo>
                      <a:pt x="31" y="42"/>
                      <a:pt x="33" y="33"/>
                      <a:pt x="32" y="28"/>
                    </a:cubicBezTo>
                    <a:cubicBezTo>
                      <a:pt x="24" y="30"/>
                      <a:pt x="18" y="33"/>
                      <a:pt x="12" y="36"/>
                    </a:cubicBezTo>
                    <a:cubicBezTo>
                      <a:pt x="13" y="45"/>
                      <a:pt x="15" y="55"/>
                      <a:pt x="13" y="65"/>
                    </a:cubicBezTo>
                    <a:cubicBezTo>
                      <a:pt x="2" y="66"/>
                      <a:pt x="7" y="46"/>
                      <a:pt x="8" y="40"/>
                    </a:cubicBezTo>
                    <a:cubicBezTo>
                      <a:pt x="5" y="37"/>
                      <a:pt x="5" y="43"/>
                      <a:pt x="0" y="41"/>
                    </a:cubicBezTo>
                    <a:cubicBezTo>
                      <a:pt x="1" y="38"/>
                      <a:pt x="5" y="37"/>
                      <a:pt x="8" y="35"/>
                    </a:cubicBezTo>
                    <a:cubicBezTo>
                      <a:pt x="6" y="31"/>
                      <a:pt x="6" y="27"/>
                      <a:pt x="9" y="24"/>
                    </a:cubicBezTo>
                    <a:cubicBezTo>
                      <a:pt x="12" y="24"/>
                      <a:pt x="10" y="29"/>
                      <a:pt x="10" y="31"/>
                    </a:cubicBezTo>
                    <a:cubicBezTo>
                      <a:pt x="19" y="29"/>
                      <a:pt x="24" y="25"/>
                      <a:pt x="31" y="22"/>
                    </a:cubicBezTo>
                    <a:cubicBezTo>
                      <a:pt x="31" y="17"/>
                      <a:pt x="27" y="11"/>
                      <a:pt x="34" y="10"/>
                    </a:cubicBezTo>
                    <a:cubicBezTo>
                      <a:pt x="34" y="14"/>
                      <a:pt x="35" y="18"/>
                      <a:pt x="36" y="21"/>
                    </a:cubicBezTo>
                    <a:cubicBezTo>
                      <a:pt x="42" y="14"/>
                      <a:pt x="58" y="19"/>
                      <a:pt x="57" y="5"/>
                    </a:cubicBezTo>
                    <a:cubicBezTo>
                      <a:pt x="64" y="15"/>
                      <a:pt x="74" y="0"/>
                      <a:pt x="83"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62"/>
              <p:cNvSpPr>
                <a:spLocks noEditPoints="1"/>
              </p:cNvSpPr>
              <p:nvPr/>
            </p:nvSpPr>
            <p:spPr bwMode="auto">
              <a:xfrm>
                <a:off x="8232775" y="3870325"/>
                <a:ext cx="60325" cy="100013"/>
              </a:xfrm>
              <a:custGeom>
                <a:avLst/>
                <a:gdLst>
                  <a:gd name="T0" fmla="*/ 77 w 93"/>
                  <a:gd name="T1" fmla="*/ 4 h 155"/>
                  <a:gd name="T2" fmla="*/ 51 w 93"/>
                  <a:gd name="T3" fmla="*/ 32 h 155"/>
                  <a:gd name="T4" fmla="*/ 60 w 93"/>
                  <a:gd name="T5" fmla="*/ 63 h 155"/>
                  <a:gd name="T6" fmla="*/ 93 w 93"/>
                  <a:gd name="T7" fmla="*/ 26 h 155"/>
                  <a:gd name="T8" fmla="*/ 62 w 93"/>
                  <a:gd name="T9" fmla="*/ 72 h 155"/>
                  <a:gd name="T10" fmla="*/ 66 w 93"/>
                  <a:gd name="T11" fmla="*/ 97 h 155"/>
                  <a:gd name="T12" fmla="*/ 57 w 93"/>
                  <a:gd name="T13" fmla="*/ 81 h 155"/>
                  <a:gd name="T14" fmla="*/ 40 w 93"/>
                  <a:gd name="T15" fmla="*/ 125 h 155"/>
                  <a:gd name="T16" fmla="*/ 30 w 93"/>
                  <a:gd name="T17" fmla="*/ 154 h 155"/>
                  <a:gd name="T18" fmla="*/ 24 w 93"/>
                  <a:gd name="T19" fmla="*/ 152 h 155"/>
                  <a:gd name="T20" fmla="*/ 33 w 93"/>
                  <a:gd name="T21" fmla="*/ 116 h 155"/>
                  <a:gd name="T22" fmla="*/ 24 w 93"/>
                  <a:gd name="T23" fmla="*/ 67 h 155"/>
                  <a:gd name="T24" fmla="*/ 0 w 93"/>
                  <a:gd name="T25" fmla="*/ 98 h 155"/>
                  <a:gd name="T26" fmla="*/ 22 w 93"/>
                  <a:gd name="T27" fmla="*/ 58 h 155"/>
                  <a:gd name="T28" fmla="*/ 22 w 93"/>
                  <a:gd name="T29" fmla="*/ 28 h 155"/>
                  <a:gd name="T30" fmla="*/ 26 w 93"/>
                  <a:gd name="T31" fmla="*/ 52 h 155"/>
                  <a:gd name="T32" fmla="*/ 46 w 93"/>
                  <a:gd name="T33" fmla="*/ 22 h 155"/>
                  <a:gd name="T34" fmla="*/ 77 w 93"/>
                  <a:gd name="T35" fmla="*/ 4 h 155"/>
                  <a:gd name="T36" fmla="*/ 28 w 93"/>
                  <a:gd name="T37" fmla="*/ 62 h 155"/>
                  <a:gd name="T38" fmla="*/ 35 w 93"/>
                  <a:gd name="T39" fmla="*/ 106 h 155"/>
                  <a:gd name="T40" fmla="*/ 46 w 93"/>
                  <a:gd name="T41" fmla="*/ 89 h 155"/>
                  <a:gd name="T42" fmla="*/ 55 w 93"/>
                  <a:gd name="T43" fmla="*/ 71 h 155"/>
                  <a:gd name="T44" fmla="*/ 46 w 93"/>
                  <a:gd name="T45" fmla="*/ 37 h 155"/>
                  <a:gd name="T46" fmla="*/ 28 w 93"/>
                  <a:gd name="T47" fmla="*/ 6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155">
                    <a:moveTo>
                      <a:pt x="77" y="4"/>
                    </a:moveTo>
                    <a:cubicBezTo>
                      <a:pt x="69" y="15"/>
                      <a:pt x="59" y="22"/>
                      <a:pt x="51" y="32"/>
                    </a:cubicBezTo>
                    <a:cubicBezTo>
                      <a:pt x="53" y="43"/>
                      <a:pt x="57" y="53"/>
                      <a:pt x="60" y="63"/>
                    </a:cubicBezTo>
                    <a:cubicBezTo>
                      <a:pt x="71" y="51"/>
                      <a:pt x="76" y="32"/>
                      <a:pt x="93" y="26"/>
                    </a:cubicBezTo>
                    <a:cubicBezTo>
                      <a:pt x="85" y="43"/>
                      <a:pt x="71" y="55"/>
                      <a:pt x="62" y="72"/>
                    </a:cubicBezTo>
                    <a:cubicBezTo>
                      <a:pt x="63" y="81"/>
                      <a:pt x="68" y="86"/>
                      <a:pt x="66" y="97"/>
                    </a:cubicBezTo>
                    <a:cubicBezTo>
                      <a:pt x="56" y="96"/>
                      <a:pt x="59" y="88"/>
                      <a:pt x="57" y="81"/>
                    </a:cubicBezTo>
                    <a:cubicBezTo>
                      <a:pt x="50" y="95"/>
                      <a:pt x="38" y="106"/>
                      <a:pt x="40" y="125"/>
                    </a:cubicBezTo>
                    <a:cubicBezTo>
                      <a:pt x="31" y="125"/>
                      <a:pt x="31" y="145"/>
                      <a:pt x="30" y="154"/>
                    </a:cubicBezTo>
                    <a:cubicBezTo>
                      <a:pt x="26" y="155"/>
                      <a:pt x="27" y="152"/>
                      <a:pt x="24" y="152"/>
                    </a:cubicBezTo>
                    <a:cubicBezTo>
                      <a:pt x="24" y="138"/>
                      <a:pt x="30" y="128"/>
                      <a:pt x="33" y="116"/>
                    </a:cubicBezTo>
                    <a:cubicBezTo>
                      <a:pt x="28" y="101"/>
                      <a:pt x="26" y="84"/>
                      <a:pt x="24" y="67"/>
                    </a:cubicBezTo>
                    <a:cubicBezTo>
                      <a:pt x="14" y="75"/>
                      <a:pt x="10" y="89"/>
                      <a:pt x="0" y="98"/>
                    </a:cubicBezTo>
                    <a:cubicBezTo>
                      <a:pt x="4" y="81"/>
                      <a:pt x="15" y="71"/>
                      <a:pt x="22" y="58"/>
                    </a:cubicBezTo>
                    <a:cubicBezTo>
                      <a:pt x="24" y="44"/>
                      <a:pt x="19" y="38"/>
                      <a:pt x="22" y="28"/>
                    </a:cubicBezTo>
                    <a:cubicBezTo>
                      <a:pt x="26" y="35"/>
                      <a:pt x="25" y="41"/>
                      <a:pt x="26" y="52"/>
                    </a:cubicBezTo>
                    <a:cubicBezTo>
                      <a:pt x="32" y="41"/>
                      <a:pt x="44" y="37"/>
                      <a:pt x="46" y="22"/>
                    </a:cubicBezTo>
                    <a:cubicBezTo>
                      <a:pt x="56" y="26"/>
                      <a:pt x="62" y="0"/>
                      <a:pt x="77" y="4"/>
                    </a:cubicBezTo>
                    <a:close/>
                    <a:moveTo>
                      <a:pt x="28" y="62"/>
                    </a:moveTo>
                    <a:cubicBezTo>
                      <a:pt x="29" y="77"/>
                      <a:pt x="33" y="88"/>
                      <a:pt x="35" y="106"/>
                    </a:cubicBezTo>
                    <a:cubicBezTo>
                      <a:pt x="41" y="103"/>
                      <a:pt x="42" y="95"/>
                      <a:pt x="46" y="89"/>
                    </a:cubicBezTo>
                    <a:cubicBezTo>
                      <a:pt x="49" y="83"/>
                      <a:pt x="54" y="77"/>
                      <a:pt x="55" y="71"/>
                    </a:cubicBezTo>
                    <a:cubicBezTo>
                      <a:pt x="56" y="60"/>
                      <a:pt x="49" y="48"/>
                      <a:pt x="46" y="37"/>
                    </a:cubicBezTo>
                    <a:cubicBezTo>
                      <a:pt x="40" y="46"/>
                      <a:pt x="32" y="52"/>
                      <a:pt x="28" y="6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163"/>
              <p:cNvSpPr/>
              <p:nvPr/>
            </p:nvSpPr>
            <p:spPr bwMode="auto">
              <a:xfrm>
                <a:off x="8316913" y="4024313"/>
                <a:ext cx="12700" cy="39688"/>
              </a:xfrm>
              <a:custGeom>
                <a:avLst/>
                <a:gdLst>
                  <a:gd name="T0" fmla="*/ 10 w 18"/>
                  <a:gd name="T1" fmla="*/ 0 h 61"/>
                  <a:gd name="T2" fmla="*/ 14 w 18"/>
                  <a:gd name="T3" fmla="*/ 61 h 61"/>
                  <a:gd name="T4" fmla="*/ 8 w 18"/>
                  <a:gd name="T5" fmla="*/ 5 h 61"/>
                  <a:gd name="T6" fmla="*/ 10 w 18"/>
                  <a:gd name="T7" fmla="*/ 0 h 61"/>
                </a:gdLst>
                <a:ahLst/>
                <a:cxnLst>
                  <a:cxn ang="0">
                    <a:pos x="T0" y="T1"/>
                  </a:cxn>
                  <a:cxn ang="0">
                    <a:pos x="T2" y="T3"/>
                  </a:cxn>
                  <a:cxn ang="0">
                    <a:pos x="T4" y="T5"/>
                  </a:cxn>
                  <a:cxn ang="0">
                    <a:pos x="T6" y="T7"/>
                  </a:cxn>
                </a:cxnLst>
                <a:rect l="0" t="0" r="r" b="b"/>
                <a:pathLst>
                  <a:path w="18" h="61">
                    <a:moveTo>
                      <a:pt x="10" y="0"/>
                    </a:moveTo>
                    <a:cubicBezTo>
                      <a:pt x="13" y="17"/>
                      <a:pt x="18" y="45"/>
                      <a:pt x="14" y="61"/>
                    </a:cubicBezTo>
                    <a:cubicBezTo>
                      <a:pt x="0" y="56"/>
                      <a:pt x="12" y="13"/>
                      <a:pt x="8" y="5"/>
                    </a:cubicBezTo>
                    <a:cubicBezTo>
                      <a:pt x="10" y="5"/>
                      <a:pt x="11" y="3"/>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164"/>
              <p:cNvSpPr>
                <a:spLocks noEditPoints="1"/>
              </p:cNvSpPr>
              <p:nvPr/>
            </p:nvSpPr>
            <p:spPr bwMode="auto">
              <a:xfrm>
                <a:off x="8531225" y="3770313"/>
                <a:ext cx="252413" cy="133350"/>
              </a:xfrm>
              <a:custGeom>
                <a:avLst/>
                <a:gdLst>
                  <a:gd name="T0" fmla="*/ 123 w 391"/>
                  <a:gd name="T1" fmla="*/ 19 h 205"/>
                  <a:gd name="T2" fmla="*/ 118 w 391"/>
                  <a:gd name="T3" fmla="*/ 0 h 205"/>
                  <a:gd name="T4" fmla="*/ 134 w 391"/>
                  <a:gd name="T5" fmla="*/ 20 h 205"/>
                  <a:gd name="T6" fmla="*/ 182 w 391"/>
                  <a:gd name="T7" fmla="*/ 24 h 205"/>
                  <a:gd name="T8" fmla="*/ 179 w 391"/>
                  <a:gd name="T9" fmla="*/ 12 h 205"/>
                  <a:gd name="T10" fmla="*/ 196 w 391"/>
                  <a:gd name="T11" fmla="*/ 26 h 205"/>
                  <a:gd name="T12" fmla="*/ 231 w 391"/>
                  <a:gd name="T13" fmla="*/ 30 h 205"/>
                  <a:gd name="T14" fmla="*/ 273 w 391"/>
                  <a:gd name="T15" fmla="*/ 55 h 205"/>
                  <a:gd name="T16" fmla="*/ 253 w 391"/>
                  <a:gd name="T17" fmla="*/ 48 h 205"/>
                  <a:gd name="T18" fmla="*/ 278 w 391"/>
                  <a:gd name="T19" fmla="*/ 91 h 205"/>
                  <a:gd name="T20" fmla="*/ 330 w 391"/>
                  <a:gd name="T21" fmla="*/ 121 h 205"/>
                  <a:gd name="T22" fmla="*/ 286 w 391"/>
                  <a:gd name="T23" fmla="*/ 101 h 205"/>
                  <a:gd name="T24" fmla="*/ 312 w 391"/>
                  <a:gd name="T25" fmla="*/ 154 h 205"/>
                  <a:gd name="T26" fmla="*/ 348 w 391"/>
                  <a:gd name="T27" fmla="*/ 174 h 205"/>
                  <a:gd name="T28" fmla="*/ 383 w 391"/>
                  <a:gd name="T29" fmla="*/ 193 h 205"/>
                  <a:gd name="T30" fmla="*/ 390 w 391"/>
                  <a:gd name="T31" fmla="*/ 205 h 205"/>
                  <a:gd name="T32" fmla="*/ 338 w 391"/>
                  <a:gd name="T33" fmla="*/ 175 h 205"/>
                  <a:gd name="T34" fmla="*/ 258 w 391"/>
                  <a:gd name="T35" fmla="*/ 130 h 205"/>
                  <a:gd name="T36" fmla="*/ 307 w 391"/>
                  <a:gd name="T37" fmla="*/ 150 h 205"/>
                  <a:gd name="T38" fmla="*/ 293 w 391"/>
                  <a:gd name="T39" fmla="*/ 124 h 205"/>
                  <a:gd name="T40" fmla="*/ 277 w 391"/>
                  <a:gd name="T41" fmla="*/ 99 h 205"/>
                  <a:gd name="T42" fmla="*/ 232 w 391"/>
                  <a:gd name="T43" fmla="*/ 81 h 205"/>
                  <a:gd name="T44" fmla="*/ 257 w 391"/>
                  <a:gd name="T45" fmla="*/ 166 h 205"/>
                  <a:gd name="T46" fmla="*/ 227 w 391"/>
                  <a:gd name="T47" fmla="*/ 86 h 205"/>
                  <a:gd name="T48" fmla="*/ 152 w 391"/>
                  <a:gd name="T49" fmla="*/ 61 h 205"/>
                  <a:gd name="T50" fmla="*/ 160 w 391"/>
                  <a:gd name="T51" fmla="*/ 93 h 205"/>
                  <a:gd name="T52" fmla="*/ 214 w 391"/>
                  <a:gd name="T53" fmla="*/ 113 h 205"/>
                  <a:gd name="T54" fmla="*/ 162 w 391"/>
                  <a:gd name="T55" fmla="*/ 101 h 205"/>
                  <a:gd name="T56" fmla="*/ 162 w 391"/>
                  <a:gd name="T57" fmla="*/ 115 h 205"/>
                  <a:gd name="T58" fmla="*/ 156 w 391"/>
                  <a:gd name="T59" fmla="*/ 100 h 205"/>
                  <a:gd name="T60" fmla="*/ 86 w 391"/>
                  <a:gd name="T61" fmla="*/ 87 h 205"/>
                  <a:gd name="T62" fmla="*/ 85 w 391"/>
                  <a:gd name="T63" fmla="*/ 92 h 205"/>
                  <a:gd name="T64" fmla="*/ 80 w 391"/>
                  <a:gd name="T65" fmla="*/ 86 h 205"/>
                  <a:gd name="T66" fmla="*/ 0 w 391"/>
                  <a:gd name="T67" fmla="*/ 71 h 205"/>
                  <a:gd name="T68" fmla="*/ 77 w 391"/>
                  <a:gd name="T69" fmla="*/ 81 h 205"/>
                  <a:gd name="T70" fmla="*/ 47 w 391"/>
                  <a:gd name="T71" fmla="*/ 21 h 205"/>
                  <a:gd name="T72" fmla="*/ 11 w 391"/>
                  <a:gd name="T73" fmla="*/ 25 h 205"/>
                  <a:gd name="T74" fmla="*/ 43 w 391"/>
                  <a:gd name="T75" fmla="*/ 17 h 205"/>
                  <a:gd name="T76" fmla="*/ 41 w 391"/>
                  <a:gd name="T77" fmla="*/ 0 h 205"/>
                  <a:gd name="T78" fmla="*/ 55 w 391"/>
                  <a:gd name="T79" fmla="*/ 17 h 205"/>
                  <a:gd name="T80" fmla="*/ 123 w 391"/>
                  <a:gd name="T81" fmla="*/ 19 h 205"/>
                  <a:gd name="T82" fmla="*/ 85 w 391"/>
                  <a:gd name="T83" fmla="*/ 82 h 205"/>
                  <a:gd name="T84" fmla="*/ 153 w 391"/>
                  <a:gd name="T85" fmla="*/ 93 h 205"/>
                  <a:gd name="T86" fmla="*/ 127 w 391"/>
                  <a:gd name="T87" fmla="*/ 24 h 205"/>
                  <a:gd name="T88" fmla="*/ 60 w 391"/>
                  <a:gd name="T89" fmla="*/ 21 h 205"/>
                  <a:gd name="T90" fmla="*/ 85 w 391"/>
                  <a:gd name="T91" fmla="*/ 82 h 205"/>
                  <a:gd name="T92" fmla="*/ 152 w 391"/>
                  <a:gd name="T93" fmla="*/ 59 h 205"/>
                  <a:gd name="T94" fmla="*/ 216 w 391"/>
                  <a:gd name="T95" fmla="*/ 68 h 205"/>
                  <a:gd name="T96" fmla="*/ 192 w 391"/>
                  <a:gd name="T97" fmla="*/ 31 h 205"/>
                  <a:gd name="T98" fmla="*/ 138 w 391"/>
                  <a:gd name="T99" fmla="*/ 28 h 205"/>
                  <a:gd name="T100" fmla="*/ 152 w 391"/>
                  <a:gd name="T101" fmla="*/ 59 h 205"/>
                  <a:gd name="T102" fmla="*/ 227 w 391"/>
                  <a:gd name="T103" fmla="*/ 73 h 205"/>
                  <a:gd name="T104" fmla="*/ 269 w 391"/>
                  <a:gd name="T105" fmla="*/ 84 h 205"/>
                  <a:gd name="T106" fmla="*/ 202 w 391"/>
                  <a:gd name="T107" fmla="*/ 33 h 205"/>
                  <a:gd name="T108" fmla="*/ 227 w 391"/>
                  <a:gd name="T109" fmla="*/ 7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1" h="205">
                    <a:moveTo>
                      <a:pt x="123" y="19"/>
                    </a:moveTo>
                    <a:cubicBezTo>
                      <a:pt x="121" y="13"/>
                      <a:pt x="109" y="5"/>
                      <a:pt x="118" y="0"/>
                    </a:cubicBezTo>
                    <a:cubicBezTo>
                      <a:pt x="126" y="5"/>
                      <a:pt x="129" y="13"/>
                      <a:pt x="134" y="20"/>
                    </a:cubicBezTo>
                    <a:cubicBezTo>
                      <a:pt x="151" y="19"/>
                      <a:pt x="166" y="23"/>
                      <a:pt x="182" y="24"/>
                    </a:cubicBezTo>
                    <a:cubicBezTo>
                      <a:pt x="185" y="21"/>
                      <a:pt x="174" y="17"/>
                      <a:pt x="179" y="12"/>
                    </a:cubicBezTo>
                    <a:cubicBezTo>
                      <a:pt x="189" y="12"/>
                      <a:pt x="191" y="21"/>
                      <a:pt x="196" y="26"/>
                    </a:cubicBezTo>
                    <a:cubicBezTo>
                      <a:pt x="207" y="27"/>
                      <a:pt x="224" y="33"/>
                      <a:pt x="231" y="30"/>
                    </a:cubicBezTo>
                    <a:cubicBezTo>
                      <a:pt x="241" y="41"/>
                      <a:pt x="275" y="36"/>
                      <a:pt x="273" y="55"/>
                    </a:cubicBezTo>
                    <a:cubicBezTo>
                      <a:pt x="264" y="58"/>
                      <a:pt x="261" y="52"/>
                      <a:pt x="253" y="48"/>
                    </a:cubicBezTo>
                    <a:cubicBezTo>
                      <a:pt x="258" y="60"/>
                      <a:pt x="272" y="75"/>
                      <a:pt x="278" y="91"/>
                    </a:cubicBezTo>
                    <a:cubicBezTo>
                      <a:pt x="297" y="99"/>
                      <a:pt x="318" y="105"/>
                      <a:pt x="330" y="121"/>
                    </a:cubicBezTo>
                    <a:cubicBezTo>
                      <a:pt x="316" y="119"/>
                      <a:pt x="302" y="106"/>
                      <a:pt x="286" y="101"/>
                    </a:cubicBezTo>
                    <a:cubicBezTo>
                      <a:pt x="291" y="118"/>
                      <a:pt x="307" y="134"/>
                      <a:pt x="312" y="154"/>
                    </a:cubicBezTo>
                    <a:cubicBezTo>
                      <a:pt x="323" y="160"/>
                      <a:pt x="336" y="167"/>
                      <a:pt x="348" y="174"/>
                    </a:cubicBezTo>
                    <a:cubicBezTo>
                      <a:pt x="360" y="180"/>
                      <a:pt x="375" y="186"/>
                      <a:pt x="383" y="193"/>
                    </a:cubicBezTo>
                    <a:cubicBezTo>
                      <a:pt x="386" y="195"/>
                      <a:pt x="391" y="199"/>
                      <a:pt x="390" y="205"/>
                    </a:cubicBezTo>
                    <a:cubicBezTo>
                      <a:pt x="372" y="201"/>
                      <a:pt x="354" y="184"/>
                      <a:pt x="338" y="175"/>
                    </a:cubicBezTo>
                    <a:cubicBezTo>
                      <a:pt x="310" y="161"/>
                      <a:pt x="284" y="145"/>
                      <a:pt x="258" y="130"/>
                    </a:cubicBezTo>
                    <a:cubicBezTo>
                      <a:pt x="276" y="130"/>
                      <a:pt x="290" y="145"/>
                      <a:pt x="307" y="150"/>
                    </a:cubicBezTo>
                    <a:cubicBezTo>
                      <a:pt x="303" y="142"/>
                      <a:pt x="298" y="134"/>
                      <a:pt x="293" y="124"/>
                    </a:cubicBezTo>
                    <a:cubicBezTo>
                      <a:pt x="288" y="116"/>
                      <a:pt x="283" y="104"/>
                      <a:pt x="277" y="99"/>
                    </a:cubicBezTo>
                    <a:cubicBezTo>
                      <a:pt x="265" y="88"/>
                      <a:pt x="248" y="88"/>
                      <a:pt x="232" y="81"/>
                    </a:cubicBezTo>
                    <a:cubicBezTo>
                      <a:pt x="243" y="106"/>
                      <a:pt x="258" y="135"/>
                      <a:pt x="257" y="166"/>
                    </a:cubicBezTo>
                    <a:cubicBezTo>
                      <a:pt x="246" y="141"/>
                      <a:pt x="240" y="107"/>
                      <a:pt x="227" y="86"/>
                    </a:cubicBezTo>
                    <a:cubicBezTo>
                      <a:pt x="215" y="67"/>
                      <a:pt x="175" y="72"/>
                      <a:pt x="152" y="61"/>
                    </a:cubicBezTo>
                    <a:cubicBezTo>
                      <a:pt x="155" y="71"/>
                      <a:pt x="159" y="81"/>
                      <a:pt x="160" y="93"/>
                    </a:cubicBezTo>
                    <a:cubicBezTo>
                      <a:pt x="174" y="100"/>
                      <a:pt x="203" y="98"/>
                      <a:pt x="214" y="113"/>
                    </a:cubicBezTo>
                    <a:cubicBezTo>
                      <a:pt x="201" y="114"/>
                      <a:pt x="178" y="105"/>
                      <a:pt x="162" y="101"/>
                    </a:cubicBezTo>
                    <a:cubicBezTo>
                      <a:pt x="160" y="103"/>
                      <a:pt x="165" y="112"/>
                      <a:pt x="162" y="115"/>
                    </a:cubicBezTo>
                    <a:cubicBezTo>
                      <a:pt x="156" y="114"/>
                      <a:pt x="158" y="105"/>
                      <a:pt x="156" y="100"/>
                    </a:cubicBezTo>
                    <a:cubicBezTo>
                      <a:pt x="132" y="94"/>
                      <a:pt x="111" y="92"/>
                      <a:pt x="86" y="87"/>
                    </a:cubicBezTo>
                    <a:cubicBezTo>
                      <a:pt x="82" y="87"/>
                      <a:pt x="89" y="92"/>
                      <a:pt x="85" y="92"/>
                    </a:cubicBezTo>
                    <a:cubicBezTo>
                      <a:pt x="81" y="92"/>
                      <a:pt x="82" y="88"/>
                      <a:pt x="80" y="86"/>
                    </a:cubicBezTo>
                    <a:cubicBezTo>
                      <a:pt x="47" y="79"/>
                      <a:pt x="29" y="81"/>
                      <a:pt x="0" y="71"/>
                    </a:cubicBezTo>
                    <a:cubicBezTo>
                      <a:pt x="25" y="72"/>
                      <a:pt x="55" y="76"/>
                      <a:pt x="77" y="81"/>
                    </a:cubicBezTo>
                    <a:cubicBezTo>
                      <a:pt x="69" y="59"/>
                      <a:pt x="62" y="37"/>
                      <a:pt x="47" y="21"/>
                    </a:cubicBezTo>
                    <a:cubicBezTo>
                      <a:pt x="35" y="22"/>
                      <a:pt x="21" y="25"/>
                      <a:pt x="11" y="25"/>
                    </a:cubicBezTo>
                    <a:cubicBezTo>
                      <a:pt x="15" y="20"/>
                      <a:pt x="32" y="18"/>
                      <a:pt x="43" y="17"/>
                    </a:cubicBezTo>
                    <a:cubicBezTo>
                      <a:pt x="44" y="14"/>
                      <a:pt x="32" y="6"/>
                      <a:pt x="41" y="0"/>
                    </a:cubicBezTo>
                    <a:cubicBezTo>
                      <a:pt x="49" y="2"/>
                      <a:pt x="51" y="11"/>
                      <a:pt x="55" y="17"/>
                    </a:cubicBezTo>
                    <a:cubicBezTo>
                      <a:pt x="71" y="16"/>
                      <a:pt x="100" y="17"/>
                      <a:pt x="123" y="19"/>
                    </a:cubicBezTo>
                    <a:close/>
                    <a:moveTo>
                      <a:pt x="85" y="82"/>
                    </a:moveTo>
                    <a:cubicBezTo>
                      <a:pt x="109" y="84"/>
                      <a:pt x="131" y="89"/>
                      <a:pt x="153" y="93"/>
                    </a:cubicBezTo>
                    <a:cubicBezTo>
                      <a:pt x="149" y="66"/>
                      <a:pt x="139" y="44"/>
                      <a:pt x="127" y="24"/>
                    </a:cubicBezTo>
                    <a:cubicBezTo>
                      <a:pt x="104" y="24"/>
                      <a:pt x="79" y="23"/>
                      <a:pt x="60" y="21"/>
                    </a:cubicBezTo>
                    <a:cubicBezTo>
                      <a:pt x="66" y="39"/>
                      <a:pt x="79" y="60"/>
                      <a:pt x="85" y="82"/>
                    </a:cubicBezTo>
                    <a:close/>
                    <a:moveTo>
                      <a:pt x="152" y="59"/>
                    </a:moveTo>
                    <a:cubicBezTo>
                      <a:pt x="172" y="57"/>
                      <a:pt x="198" y="68"/>
                      <a:pt x="216" y="68"/>
                    </a:cubicBezTo>
                    <a:cubicBezTo>
                      <a:pt x="208" y="56"/>
                      <a:pt x="200" y="44"/>
                      <a:pt x="192" y="31"/>
                    </a:cubicBezTo>
                    <a:cubicBezTo>
                      <a:pt x="172" y="31"/>
                      <a:pt x="158" y="24"/>
                      <a:pt x="138" y="28"/>
                    </a:cubicBezTo>
                    <a:cubicBezTo>
                      <a:pt x="145" y="35"/>
                      <a:pt x="146" y="49"/>
                      <a:pt x="152" y="59"/>
                    </a:cubicBezTo>
                    <a:close/>
                    <a:moveTo>
                      <a:pt x="227" y="73"/>
                    </a:moveTo>
                    <a:cubicBezTo>
                      <a:pt x="243" y="74"/>
                      <a:pt x="256" y="84"/>
                      <a:pt x="269" y="84"/>
                    </a:cubicBezTo>
                    <a:cubicBezTo>
                      <a:pt x="253" y="61"/>
                      <a:pt x="239" y="35"/>
                      <a:pt x="202" y="33"/>
                    </a:cubicBezTo>
                    <a:cubicBezTo>
                      <a:pt x="209" y="47"/>
                      <a:pt x="219" y="59"/>
                      <a:pt x="227" y="7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165"/>
              <p:cNvSpPr>
                <a:spLocks noEditPoints="1"/>
              </p:cNvSpPr>
              <p:nvPr/>
            </p:nvSpPr>
            <p:spPr bwMode="auto">
              <a:xfrm>
                <a:off x="8215313" y="3614738"/>
                <a:ext cx="668338" cy="1166813"/>
              </a:xfrm>
              <a:custGeom>
                <a:avLst/>
                <a:gdLst>
                  <a:gd name="T0" fmla="*/ 36 w 1035"/>
                  <a:gd name="T1" fmla="*/ 619 h 1804"/>
                  <a:gd name="T2" fmla="*/ 77 w 1035"/>
                  <a:gd name="T3" fmla="*/ 371 h 1804"/>
                  <a:gd name="T4" fmla="*/ 61 w 1035"/>
                  <a:gd name="T5" fmla="*/ 256 h 1804"/>
                  <a:gd name="T6" fmla="*/ 327 w 1035"/>
                  <a:gd name="T7" fmla="*/ 21 h 1804"/>
                  <a:gd name="T8" fmla="*/ 501 w 1035"/>
                  <a:gd name="T9" fmla="*/ 62 h 1804"/>
                  <a:gd name="T10" fmla="*/ 683 w 1035"/>
                  <a:gd name="T11" fmla="*/ 99 h 1804"/>
                  <a:gd name="T12" fmla="*/ 421 w 1035"/>
                  <a:gd name="T13" fmla="*/ 214 h 1804"/>
                  <a:gd name="T14" fmla="*/ 851 w 1035"/>
                  <a:gd name="T15" fmla="*/ 362 h 1804"/>
                  <a:gd name="T16" fmla="*/ 837 w 1035"/>
                  <a:gd name="T17" fmla="*/ 469 h 1804"/>
                  <a:gd name="T18" fmla="*/ 394 w 1035"/>
                  <a:gd name="T19" fmla="*/ 340 h 1804"/>
                  <a:gd name="T20" fmla="*/ 654 w 1035"/>
                  <a:gd name="T21" fmla="*/ 545 h 1804"/>
                  <a:gd name="T22" fmla="*/ 1010 w 1035"/>
                  <a:gd name="T23" fmla="*/ 1344 h 1804"/>
                  <a:gd name="T24" fmla="*/ 970 w 1035"/>
                  <a:gd name="T25" fmla="*/ 1775 h 1804"/>
                  <a:gd name="T26" fmla="*/ 725 w 1035"/>
                  <a:gd name="T27" fmla="*/ 1781 h 1804"/>
                  <a:gd name="T28" fmla="*/ 710 w 1035"/>
                  <a:gd name="T29" fmla="*/ 1277 h 1804"/>
                  <a:gd name="T30" fmla="*/ 349 w 1035"/>
                  <a:gd name="T31" fmla="*/ 359 h 1804"/>
                  <a:gd name="T32" fmla="*/ 351 w 1035"/>
                  <a:gd name="T33" fmla="*/ 845 h 1804"/>
                  <a:gd name="T34" fmla="*/ 127 w 1035"/>
                  <a:gd name="T35" fmla="*/ 692 h 1804"/>
                  <a:gd name="T36" fmla="*/ 470 w 1035"/>
                  <a:gd name="T37" fmla="*/ 554 h 1804"/>
                  <a:gd name="T38" fmla="*/ 500 w 1035"/>
                  <a:gd name="T39" fmla="*/ 453 h 1804"/>
                  <a:gd name="T40" fmla="*/ 424 w 1035"/>
                  <a:gd name="T41" fmla="*/ 529 h 1804"/>
                  <a:gd name="T42" fmla="*/ 319 w 1035"/>
                  <a:gd name="T43" fmla="*/ 70 h 1804"/>
                  <a:gd name="T44" fmla="*/ 296 w 1035"/>
                  <a:gd name="T45" fmla="*/ 137 h 1804"/>
                  <a:gd name="T46" fmla="*/ 492 w 1035"/>
                  <a:gd name="T47" fmla="*/ 110 h 1804"/>
                  <a:gd name="T48" fmla="*/ 480 w 1035"/>
                  <a:gd name="T49" fmla="*/ 93 h 1804"/>
                  <a:gd name="T50" fmla="*/ 356 w 1035"/>
                  <a:gd name="T51" fmla="*/ 238 h 1804"/>
                  <a:gd name="T52" fmla="*/ 491 w 1035"/>
                  <a:gd name="T53" fmla="*/ 93 h 1804"/>
                  <a:gd name="T54" fmla="*/ 585 w 1035"/>
                  <a:gd name="T55" fmla="*/ 86 h 1804"/>
                  <a:gd name="T56" fmla="*/ 283 w 1035"/>
                  <a:gd name="T57" fmla="*/ 258 h 1804"/>
                  <a:gd name="T58" fmla="*/ 278 w 1035"/>
                  <a:gd name="T59" fmla="*/ 235 h 1804"/>
                  <a:gd name="T60" fmla="*/ 858 w 1035"/>
                  <a:gd name="T61" fmla="*/ 393 h 1804"/>
                  <a:gd name="T62" fmla="*/ 483 w 1035"/>
                  <a:gd name="T63" fmla="*/ 230 h 1804"/>
                  <a:gd name="T64" fmla="*/ 736 w 1035"/>
                  <a:gd name="T65" fmla="*/ 407 h 1804"/>
                  <a:gd name="T66" fmla="*/ 240 w 1035"/>
                  <a:gd name="T67" fmla="*/ 288 h 1804"/>
                  <a:gd name="T68" fmla="*/ 93 w 1035"/>
                  <a:gd name="T69" fmla="*/ 522 h 1804"/>
                  <a:gd name="T70" fmla="*/ 304 w 1035"/>
                  <a:gd name="T71" fmla="*/ 365 h 1804"/>
                  <a:gd name="T72" fmla="*/ 248 w 1035"/>
                  <a:gd name="T73" fmla="*/ 385 h 1804"/>
                  <a:gd name="T74" fmla="*/ 189 w 1035"/>
                  <a:gd name="T75" fmla="*/ 447 h 1804"/>
                  <a:gd name="T76" fmla="*/ 130 w 1035"/>
                  <a:gd name="T77" fmla="*/ 608 h 1804"/>
                  <a:gd name="T78" fmla="*/ 328 w 1035"/>
                  <a:gd name="T79" fmla="*/ 812 h 1804"/>
                  <a:gd name="T80" fmla="*/ 266 w 1035"/>
                  <a:gd name="T81" fmla="*/ 358 h 1804"/>
                  <a:gd name="T82" fmla="*/ 431 w 1035"/>
                  <a:gd name="T83" fmla="*/ 395 h 1804"/>
                  <a:gd name="T84" fmla="*/ 261 w 1035"/>
                  <a:gd name="T85" fmla="*/ 363 h 1804"/>
                  <a:gd name="T86" fmla="*/ 514 w 1035"/>
                  <a:gd name="T87" fmla="*/ 418 h 1804"/>
                  <a:gd name="T88" fmla="*/ 759 w 1035"/>
                  <a:gd name="T89" fmla="*/ 830 h 1804"/>
                  <a:gd name="T90" fmla="*/ 917 w 1035"/>
                  <a:gd name="T91" fmla="*/ 1293 h 1804"/>
                  <a:gd name="T92" fmla="*/ 952 w 1035"/>
                  <a:gd name="T93" fmla="*/ 1707 h 1804"/>
                  <a:gd name="T94" fmla="*/ 1027 w 1035"/>
                  <a:gd name="T95" fmla="*/ 1614 h 1804"/>
                  <a:gd name="T96" fmla="*/ 855 w 1035"/>
                  <a:gd name="T97" fmla="*/ 900 h 1804"/>
                  <a:gd name="T98" fmla="*/ 550 w 1035"/>
                  <a:gd name="T99" fmla="*/ 443 h 1804"/>
                  <a:gd name="T100" fmla="*/ 850 w 1035"/>
                  <a:gd name="T101" fmla="*/ 1067 h 1804"/>
                  <a:gd name="T102" fmla="*/ 511 w 1035"/>
                  <a:gd name="T103" fmla="*/ 471 h 1804"/>
                  <a:gd name="T104" fmla="*/ 602 w 1035"/>
                  <a:gd name="T105" fmla="*/ 696 h 1804"/>
                  <a:gd name="T106" fmla="*/ 803 w 1035"/>
                  <a:gd name="T107" fmla="*/ 1448 h 1804"/>
                  <a:gd name="T108" fmla="*/ 789 w 1035"/>
                  <a:gd name="T109" fmla="*/ 1775 h 1804"/>
                  <a:gd name="T110" fmla="*/ 612 w 1035"/>
                  <a:gd name="T111" fmla="*/ 856 h 1804"/>
                  <a:gd name="T112" fmla="*/ 718 w 1035"/>
                  <a:gd name="T113" fmla="*/ 1560 h 1804"/>
                  <a:gd name="T114" fmla="*/ 753 w 1035"/>
                  <a:gd name="T115" fmla="*/ 1663 h 1804"/>
                  <a:gd name="T116" fmla="*/ 706 w 1035"/>
                  <a:gd name="T117" fmla="*/ 953 h 1804"/>
                  <a:gd name="T118" fmla="*/ 490 w 1035"/>
                  <a:gd name="T119" fmla="*/ 531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5" h="1804">
                    <a:moveTo>
                      <a:pt x="120" y="612"/>
                    </a:moveTo>
                    <a:cubicBezTo>
                      <a:pt x="137" y="518"/>
                      <a:pt x="177" y="446"/>
                      <a:pt x="220" y="377"/>
                    </a:cubicBezTo>
                    <a:cubicBezTo>
                      <a:pt x="137" y="426"/>
                      <a:pt x="97" y="520"/>
                      <a:pt x="74" y="632"/>
                    </a:cubicBezTo>
                    <a:cubicBezTo>
                      <a:pt x="71" y="644"/>
                      <a:pt x="70" y="658"/>
                      <a:pt x="63" y="669"/>
                    </a:cubicBezTo>
                    <a:cubicBezTo>
                      <a:pt x="51" y="668"/>
                      <a:pt x="54" y="657"/>
                      <a:pt x="52" y="650"/>
                    </a:cubicBezTo>
                    <a:cubicBezTo>
                      <a:pt x="48" y="639"/>
                      <a:pt x="40" y="630"/>
                      <a:pt x="36" y="619"/>
                    </a:cubicBezTo>
                    <a:cubicBezTo>
                      <a:pt x="33" y="609"/>
                      <a:pt x="31" y="597"/>
                      <a:pt x="28" y="586"/>
                    </a:cubicBezTo>
                    <a:cubicBezTo>
                      <a:pt x="22" y="563"/>
                      <a:pt x="15" y="540"/>
                      <a:pt x="10" y="510"/>
                    </a:cubicBezTo>
                    <a:cubicBezTo>
                      <a:pt x="7" y="486"/>
                      <a:pt x="7" y="463"/>
                      <a:pt x="4" y="436"/>
                    </a:cubicBezTo>
                    <a:cubicBezTo>
                      <a:pt x="5" y="430"/>
                      <a:pt x="14" y="428"/>
                      <a:pt x="9" y="420"/>
                    </a:cubicBezTo>
                    <a:cubicBezTo>
                      <a:pt x="27" y="403"/>
                      <a:pt x="45" y="386"/>
                      <a:pt x="66" y="372"/>
                    </a:cubicBezTo>
                    <a:cubicBezTo>
                      <a:pt x="71" y="371"/>
                      <a:pt x="73" y="368"/>
                      <a:pt x="77" y="371"/>
                    </a:cubicBezTo>
                    <a:cubicBezTo>
                      <a:pt x="126" y="336"/>
                      <a:pt x="170" y="304"/>
                      <a:pt x="229" y="281"/>
                    </a:cubicBezTo>
                    <a:cubicBezTo>
                      <a:pt x="178" y="275"/>
                      <a:pt x="133" y="288"/>
                      <a:pt x="90" y="305"/>
                    </a:cubicBezTo>
                    <a:cubicBezTo>
                      <a:pt x="64" y="318"/>
                      <a:pt x="43" y="337"/>
                      <a:pt x="21" y="354"/>
                    </a:cubicBezTo>
                    <a:cubicBezTo>
                      <a:pt x="17" y="359"/>
                      <a:pt x="16" y="368"/>
                      <a:pt x="5" y="367"/>
                    </a:cubicBezTo>
                    <a:cubicBezTo>
                      <a:pt x="0" y="360"/>
                      <a:pt x="1" y="352"/>
                      <a:pt x="3" y="346"/>
                    </a:cubicBezTo>
                    <a:cubicBezTo>
                      <a:pt x="9" y="313"/>
                      <a:pt x="35" y="279"/>
                      <a:pt x="61" y="256"/>
                    </a:cubicBezTo>
                    <a:cubicBezTo>
                      <a:pt x="78" y="240"/>
                      <a:pt x="102" y="231"/>
                      <a:pt x="125" y="222"/>
                    </a:cubicBezTo>
                    <a:cubicBezTo>
                      <a:pt x="149" y="213"/>
                      <a:pt x="176" y="204"/>
                      <a:pt x="196" y="201"/>
                    </a:cubicBezTo>
                    <a:cubicBezTo>
                      <a:pt x="240" y="196"/>
                      <a:pt x="274" y="212"/>
                      <a:pt x="304" y="227"/>
                    </a:cubicBezTo>
                    <a:cubicBezTo>
                      <a:pt x="288" y="204"/>
                      <a:pt x="281" y="171"/>
                      <a:pt x="271" y="142"/>
                    </a:cubicBezTo>
                    <a:cubicBezTo>
                      <a:pt x="267" y="112"/>
                      <a:pt x="275" y="82"/>
                      <a:pt x="294" y="53"/>
                    </a:cubicBezTo>
                    <a:cubicBezTo>
                      <a:pt x="302" y="42"/>
                      <a:pt x="317" y="31"/>
                      <a:pt x="327" y="21"/>
                    </a:cubicBezTo>
                    <a:cubicBezTo>
                      <a:pt x="335" y="12"/>
                      <a:pt x="337" y="0"/>
                      <a:pt x="346" y="0"/>
                    </a:cubicBezTo>
                    <a:cubicBezTo>
                      <a:pt x="357" y="4"/>
                      <a:pt x="355" y="22"/>
                      <a:pt x="345" y="26"/>
                    </a:cubicBezTo>
                    <a:cubicBezTo>
                      <a:pt x="337" y="68"/>
                      <a:pt x="331" y="130"/>
                      <a:pt x="340" y="170"/>
                    </a:cubicBezTo>
                    <a:cubicBezTo>
                      <a:pt x="364" y="121"/>
                      <a:pt x="407" y="85"/>
                      <a:pt x="465" y="70"/>
                    </a:cubicBezTo>
                    <a:cubicBezTo>
                      <a:pt x="469" y="69"/>
                      <a:pt x="473" y="69"/>
                      <a:pt x="477" y="67"/>
                    </a:cubicBezTo>
                    <a:cubicBezTo>
                      <a:pt x="486" y="64"/>
                      <a:pt x="490" y="64"/>
                      <a:pt x="501" y="62"/>
                    </a:cubicBezTo>
                    <a:cubicBezTo>
                      <a:pt x="507" y="61"/>
                      <a:pt x="511" y="57"/>
                      <a:pt x="515" y="57"/>
                    </a:cubicBezTo>
                    <a:cubicBezTo>
                      <a:pt x="523" y="56"/>
                      <a:pt x="532" y="58"/>
                      <a:pt x="541" y="57"/>
                    </a:cubicBezTo>
                    <a:cubicBezTo>
                      <a:pt x="570" y="54"/>
                      <a:pt x="621" y="57"/>
                      <a:pt x="639" y="67"/>
                    </a:cubicBezTo>
                    <a:cubicBezTo>
                      <a:pt x="644" y="70"/>
                      <a:pt x="645" y="73"/>
                      <a:pt x="650" y="77"/>
                    </a:cubicBezTo>
                    <a:cubicBezTo>
                      <a:pt x="662" y="78"/>
                      <a:pt x="679" y="81"/>
                      <a:pt x="688" y="83"/>
                    </a:cubicBezTo>
                    <a:cubicBezTo>
                      <a:pt x="693" y="91"/>
                      <a:pt x="691" y="96"/>
                      <a:pt x="683" y="99"/>
                    </a:cubicBezTo>
                    <a:cubicBezTo>
                      <a:pt x="678" y="102"/>
                      <a:pt x="675" y="99"/>
                      <a:pt x="670" y="99"/>
                    </a:cubicBezTo>
                    <a:cubicBezTo>
                      <a:pt x="669" y="100"/>
                      <a:pt x="658" y="104"/>
                      <a:pt x="655" y="105"/>
                    </a:cubicBezTo>
                    <a:cubicBezTo>
                      <a:pt x="645" y="106"/>
                      <a:pt x="634" y="103"/>
                      <a:pt x="623" y="105"/>
                    </a:cubicBezTo>
                    <a:cubicBezTo>
                      <a:pt x="595" y="109"/>
                      <a:pt x="567" y="125"/>
                      <a:pt x="536" y="137"/>
                    </a:cubicBezTo>
                    <a:cubicBezTo>
                      <a:pt x="514" y="145"/>
                      <a:pt x="492" y="152"/>
                      <a:pt x="475" y="163"/>
                    </a:cubicBezTo>
                    <a:cubicBezTo>
                      <a:pt x="455" y="176"/>
                      <a:pt x="436" y="194"/>
                      <a:pt x="421" y="214"/>
                    </a:cubicBezTo>
                    <a:cubicBezTo>
                      <a:pt x="407" y="233"/>
                      <a:pt x="399" y="248"/>
                      <a:pt x="393" y="272"/>
                    </a:cubicBezTo>
                    <a:cubicBezTo>
                      <a:pt x="404" y="264"/>
                      <a:pt x="417" y="256"/>
                      <a:pt x="430" y="248"/>
                    </a:cubicBezTo>
                    <a:cubicBezTo>
                      <a:pt x="443" y="240"/>
                      <a:pt x="456" y="229"/>
                      <a:pt x="470" y="223"/>
                    </a:cubicBezTo>
                    <a:cubicBezTo>
                      <a:pt x="496" y="212"/>
                      <a:pt x="536" y="208"/>
                      <a:pt x="566" y="208"/>
                    </a:cubicBezTo>
                    <a:cubicBezTo>
                      <a:pt x="621" y="207"/>
                      <a:pt x="678" y="218"/>
                      <a:pt x="730" y="231"/>
                    </a:cubicBezTo>
                    <a:cubicBezTo>
                      <a:pt x="771" y="270"/>
                      <a:pt x="817" y="311"/>
                      <a:pt x="851" y="362"/>
                    </a:cubicBezTo>
                    <a:cubicBezTo>
                      <a:pt x="859" y="373"/>
                      <a:pt x="866" y="387"/>
                      <a:pt x="876" y="400"/>
                    </a:cubicBezTo>
                    <a:cubicBezTo>
                      <a:pt x="894" y="425"/>
                      <a:pt x="906" y="451"/>
                      <a:pt x="914" y="486"/>
                    </a:cubicBezTo>
                    <a:cubicBezTo>
                      <a:pt x="917" y="498"/>
                      <a:pt x="927" y="518"/>
                      <a:pt x="914" y="524"/>
                    </a:cubicBezTo>
                    <a:cubicBezTo>
                      <a:pt x="909" y="526"/>
                      <a:pt x="910" y="516"/>
                      <a:pt x="909" y="511"/>
                    </a:cubicBezTo>
                    <a:cubicBezTo>
                      <a:pt x="901" y="511"/>
                      <a:pt x="899" y="504"/>
                      <a:pt x="890" y="504"/>
                    </a:cubicBezTo>
                    <a:cubicBezTo>
                      <a:pt x="874" y="491"/>
                      <a:pt x="856" y="479"/>
                      <a:pt x="837" y="469"/>
                    </a:cubicBezTo>
                    <a:cubicBezTo>
                      <a:pt x="818" y="459"/>
                      <a:pt x="802" y="446"/>
                      <a:pt x="783" y="436"/>
                    </a:cubicBezTo>
                    <a:cubicBezTo>
                      <a:pt x="756" y="423"/>
                      <a:pt x="725" y="413"/>
                      <a:pt x="695" y="400"/>
                    </a:cubicBezTo>
                    <a:cubicBezTo>
                      <a:pt x="649" y="382"/>
                      <a:pt x="603" y="368"/>
                      <a:pt x="554" y="358"/>
                    </a:cubicBezTo>
                    <a:cubicBezTo>
                      <a:pt x="538" y="354"/>
                      <a:pt x="521" y="350"/>
                      <a:pt x="505" y="347"/>
                    </a:cubicBezTo>
                    <a:cubicBezTo>
                      <a:pt x="491" y="345"/>
                      <a:pt x="476" y="348"/>
                      <a:pt x="462" y="346"/>
                    </a:cubicBezTo>
                    <a:cubicBezTo>
                      <a:pt x="439" y="343"/>
                      <a:pt x="416" y="338"/>
                      <a:pt x="394" y="340"/>
                    </a:cubicBezTo>
                    <a:cubicBezTo>
                      <a:pt x="403" y="346"/>
                      <a:pt x="412" y="358"/>
                      <a:pt x="425" y="356"/>
                    </a:cubicBezTo>
                    <a:cubicBezTo>
                      <a:pt x="448" y="379"/>
                      <a:pt x="480" y="393"/>
                      <a:pt x="508" y="411"/>
                    </a:cubicBezTo>
                    <a:cubicBezTo>
                      <a:pt x="511" y="411"/>
                      <a:pt x="514" y="411"/>
                      <a:pt x="517" y="411"/>
                    </a:cubicBezTo>
                    <a:cubicBezTo>
                      <a:pt x="524" y="415"/>
                      <a:pt x="534" y="423"/>
                      <a:pt x="544" y="421"/>
                    </a:cubicBezTo>
                    <a:cubicBezTo>
                      <a:pt x="558" y="441"/>
                      <a:pt x="576" y="455"/>
                      <a:pt x="592" y="474"/>
                    </a:cubicBezTo>
                    <a:cubicBezTo>
                      <a:pt x="611" y="497"/>
                      <a:pt x="632" y="521"/>
                      <a:pt x="654" y="545"/>
                    </a:cubicBezTo>
                    <a:cubicBezTo>
                      <a:pt x="681" y="576"/>
                      <a:pt x="701" y="614"/>
                      <a:pt x="727" y="648"/>
                    </a:cubicBezTo>
                    <a:cubicBezTo>
                      <a:pt x="775" y="717"/>
                      <a:pt x="819" y="794"/>
                      <a:pt x="852" y="878"/>
                    </a:cubicBezTo>
                    <a:cubicBezTo>
                      <a:pt x="863" y="906"/>
                      <a:pt x="878" y="932"/>
                      <a:pt x="890" y="960"/>
                    </a:cubicBezTo>
                    <a:cubicBezTo>
                      <a:pt x="919" y="1028"/>
                      <a:pt x="936" y="1102"/>
                      <a:pt x="965" y="1174"/>
                    </a:cubicBezTo>
                    <a:cubicBezTo>
                      <a:pt x="972" y="1191"/>
                      <a:pt x="980" y="1209"/>
                      <a:pt x="984" y="1228"/>
                    </a:cubicBezTo>
                    <a:cubicBezTo>
                      <a:pt x="992" y="1266"/>
                      <a:pt x="1003" y="1303"/>
                      <a:pt x="1010" y="1344"/>
                    </a:cubicBezTo>
                    <a:cubicBezTo>
                      <a:pt x="1013" y="1366"/>
                      <a:pt x="1022" y="1387"/>
                      <a:pt x="1023" y="1405"/>
                    </a:cubicBezTo>
                    <a:cubicBezTo>
                      <a:pt x="1024" y="1426"/>
                      <a:pt x="1024" y="1447"/>
                      <a:pt x="1026" y="1467"/>
                    </a:cubicBezTo>
                    <a:cubicBezTo>
                      <a:pt x="1027" y="1488"/>
                      <a:pt x="1031" y="1507"/>
                      <a:pt x="1033" y="1528"/>
                    </a:cubicBezTo>
                    <a:cubicBezTo>
                      <a:pt x="1035" y="1540"/>
                      <a:pt x="1033" y="1555"/>
                      <a:pt x="1033" y="1569"/>
                    </a:cubicBezTo>
                    <a:cubicBezTo>
                      <a:pt x="1035" y="1612"/>
                      <a:pt x="1032" y="1663"/>
                      <a:pt x="1026" y="1702"/>
                    </a:cubicBezTo>
                    <a:cubicBezTo>
                      <a:pt x="1010" y="1726"/>
                      <a:pt x="988" y="1748"/>
                      <a:pt x="970" y="1775"/>
                    </a:cubicBezTo>
                    <a:cubicBezTo>
                      <a:pt x="963" y="1785"/>
                      <a:pt x="958" y="1798"/>
                      <a:pt x="944" y="1800"/>
                    </a:cubicBezTo>
                    <a:cubicBezTo>
                      <a:pt x="921" y="1804"/>
                      <a:pt x="897" y="1795"/>
                      <a:pt x="876" y="1791"/>
                    </a:cubicBezTo>
                    <a:cubicBezTo>
                      <a:pt x="871" y="1791"/>
                      <a:pt x="865" y="1791"/>
                      <a:pt x="859" y="1790"/>
                    </a:cubicBezTo>
                    <a:cubicBezTo>
                      <a:pt x="854" y="1789"/>
                      <a:pt x="849" y="1788"/>
                      <a:pt x="845" y="1787"/>
                    </a:cubicBezTo>
                    <a:cubicBezTo>
                      <a:pt x="822" y="1786"/>
                      <a:pt x="797" y="1789"/>
                      <a:pt x="774" y="1790"/>
                    </a:cubicBezTo>
                    <a:cubicBezTo>
                      <a:pt x="764" y="1790"/>
                      <a:pt x="733" y="1785"/>
                      <a:pt x="725" y="1781"/>
                    </a:cubicBezTo>
                    <a:cubicBezTo>
                      <a:pt x="705" y="1771"/>
                      <a:pt x="695" y="1737"/>
                      <a:pt x="675" y="1725"/>
                    </a:cubicBezTo>
                    <a:cubicBezTo>
                      <a:pt x="675" y="1721"/>
                      <a:pt x="672" y="1721"/>
                      <a:pt x="673" y="1715"/>
                    </a:cubicBezTo>
                    <a:cubicBezTo>
                      <a:pt x="671" y="1711"/>
                      <a:pt x="664" y="1713"/>
                      <a:pt x="664" y="1707"/>
                    </a:cubicBezTo>
                    <a:cubicBezTo>
                      <a:pt x="665" y="1699"/>
                      <a:pt x="668" y="1692"/>
                      <a:pt x="674" y="1688"/>
                    </a:cubicBezTo>
                    <a:cubicBezTo>
                      <a:pt x="691" y="1647"/>
                      <a:pt x="701" y="1608"/>
                      <a:pt x="712" y="1559"/>
                    </a:cubicBezTo>
                    <a:cubicBezTo>
                      <a:pt x="729" y="1479"/>
                      <a:pt x="721" y="1364"/>
                      <a:pt x="710" y="1277"/>
                    </a:cubicBezTo>
                    <a:cubicBezTo>
                      <a:pt x="699" y="1184"/>
                      <a:pt x="685" y="1084"/>
                      <a:pt x="651" y="994"/>
                    </a:cubicBezTo>
                    <a:cubicBezTo>
                      <a:pt x="639" y="964"/>
                      <a:pt x="632" y="932"/>
                      <a:pt x="621" y="901"/>
                    </a:cubicBezTo>
                    <a:cubicBezTo>
                      <a:pt x="610" y="871"/>
                      <a:pt x="599" y="842"/>
                      <a:pt x="586" y="814"/>
                    </a:cubicBezTo>
                    <a:cubicBezTo>
                      <a:pt x="534" y="700"/>
                      <a:pt x="463" y="602"/>
                      <a:pt x="398" y="510"/>
                    </a:cubicBezTo>
                    <a:cubicBezTo>
                      <a:pt x="391" y="449"/>
                      <a:pt x="376" y="401"/>
                      <a:pt x="366" y="345"/>
                    </a:cubicBezTo>
                    <a:cubicBezTo>
                      <a:pt x="358" y="348"/>
                      <a:pt x="356" y="356"/>
                      <a:pt x="349" y="359"/>
                    </a:cubicBezTo>
                    <a:cubicBezTo>
                      <a:pt x="342" y="371"/>
                      <a:pt x="338" y="387"/>
                      <a:pt x="332" y="400"/>
                    </a:cubicBezTo>
                    <a:cubicBezTo>
                      <a:pt x="328" y="409"/>
                      <a:pt x="322" y="413"/>
                      <a:pt x="319" y="421"/>
                    </a:cubicBezTo>
                    <a:cubicBezTo>
                      <a:pt x="301" y="468"/>
                      <a:pt x="293" y="519"/>
                      <a:pt x="288" y="577"/>
                    </a:cubicBezTo>
                    <a:cubicBezTo>
                      <a:pt x="281" y="655"/>
                      <a:pt x="305" y="734"/>
                      <a:pt x="329" y="797"/>
                    </a:cubicBezTo>
                    <a:cubicBezTo>
                      <a:pt x="333" y="805"/>
                      <a:pt x="339" y="812"/>
                      <a:pt x="342" y="820"/>
                    </a:cubicBezTo>
                    <a:cubicBezTo>
                      <a:pt x="346" y="828"/>
                      <a:pt x="347" y="837"/>
                      <a:pt x="351" y="845"/>
                    </a:cubicBezTo>
                    <a:cubicBezTo>
                      <a:pt x="355" y="851"/>
                      <a:pt x="361" y="857"/>
                      <a:pt x="360" y="865"/>
                    </a:cubicBezTo>
                    <a:cubicBezTo>
                      <a:pt x="338" y="872"/>
                      <a:pt x="323" y="845"/>
                      <a:pt x="302" y="834"/>
                    </a:cubicBezTo>
                    <a:cubicBezTo>
                      <a:pt x="298" y="832"/>
                      <a:pt x="292" y="832"/>
                      <a:pt x="288" y="830"/>
                    </a:cubicBezTo>
                    <a:cubicBezTo>
                      <a:pt x="278" y="825"/>
                      <a:pt x="266" y="816"/>
                      <a:pt x="256" y="807"/>
                    </a:cubicBezTo>
                    <a:cubicBezTo>
                      <a:pt x="236" y="791"/>
                      <a:pt x="215" y="776"/>
                      <a:pt x="195" y="758"/>
                    </a:cubicBezTo>
                    <a:cubicBezTo>
                      <a:pt x="170" y="737"/>
                      <a:pt x="146" y="719"/>
                      <a:pt x="127" y="692"/>
                    </a:cubicBezTo>
                    <a:cubicBezTo>
                      <a:pt x="124" y="689"/>
                      <a:pt x="117" y="690"/>
                      <a:pt x="116" y="686"/>
                    </a:cubicBezTo>
                    <a:cubicBezTo>
                      <a:pt x="115" y="660"/>
                      <a:pt x="110" y="614"/>
                      <a:pt x="120" y="586"/>
                    </a:cubicBezTo>
                    <a:cubicBezTo>
                      <a:pt x="126" y="591"/>
                      <a:pt x="118" y="603"/>
                      <a:pt x="120" y="612"/>
                    </a:cubicBezTo>
                    <a:close/>
                    <a:moveTo>
                      <a:pt x="424" y="529"/>
                    </a:moveTo>
                    <a:cubicBezTo>
                      <a:pt x="424" y="528"/>
                      <a:pt x="423" y="525"/>
                      <a:pt x="425" y="524"/>
                    </a:cubicBezTo>
                    <a:cubicBezTo>
                      <a:pt x="437" y="537"/>
                      <a:pt x="445" y="554"/>
                      <a:pt x="470" y="554"/>
                    </a:cubicBezTo>
                    <a:cubicBezTo>
                      <a:pt x="496" y="528"/>
                      <a:pt x="468" y="501"/>
                      <a:pt x="455" y="482"/>
                    </a:cubicBezTo>
                    <a:cubicBezTo>
                      <a:pt x="445" y="469"/>
                      <a:pt x="442" y="452"/>
                      <a:pt x="438" y="438"/>
                    </a:cubicBezTo>
                    <a:cubicBezTo>
                      <a:pt x="448" y="446"/>
                      <a:pt x="451" y="462"/>
                      <a:pt x="460" y="471"/>
                    </a:cubicBezTo>
                    <a:cubicBezTo>
                      <a:pt x="463" y="467"/>
                      <a:pt x="465" y="462"/>
                      <a:pt x="471" y="461"/>
                    </a:cubicBezTo>
                    <a:cubicBezTo>
                      <a:pt x="481" y="470"/>
                      <a:pt x="490" y="480"/>
                      <a:pt x="504" y="486"/>
                    </a:cubicBezTo>
                    <a:cubicBezTo>
                      <a:pt x="506" y="471"/>
                      <a:pt x="493" y="464"/>
                      <a:pt x="500" y="453"/>
                    </a:cubicBezTo>
                    <a:cubicBezTo>
                      <a:pt x="482" y="436"/>
                      <a:pt x="458" y="424"/>
                      <a:pt x="442" y="404"/>
                    </a:cubicBezTo>
                    <a:cubicBezTo>
                      <a:pt x="437" y="404"/>
                      <a:pt x="438" y="409"/>
                      <a:pt x="434" y="409"/>
                    </a:cubicBezTo>
                    <a:cubicBezTo>
                      <a:pt x="426" y="408"/>
                      <a:pt x="424" y="402"/>
                      <a:pt x="417" y="400"/>
                    </a:cubicBezTo>
                    <a:cubicBezTo>
                      <a:pt x="420" y="408"/>
                      <a:pt x="416" y="413"/>
                      <a:pt x="412" y="417"/>
                    </a:cubicBezTo>
                    <a:cubicBezTo>
                      <a:pt x="403" y="421"/>
                      <a:pt x="396" y="413"/>
                      <a:pt x="387" y="409"/>
                    </a:cubicBezTo>
                    <a:cubicBezTo>
                      <a:pt x="398" y="454"/>
                      <a:pt x="403" y="499"/>
                      <a:pt x="424" y="529"/>
                    </a:cubicBezTo>
                    <a:close/>
                    <a:moveTo>
                      <a:pt x="288" y="90"/>
                    </a:moveTo>
                    <a:cubicBezTo>
                      <a:pt x="268" y="165"/>
                      <a:pt x="311" y="234"/>
                      <a:pt x="356" y="269"/>
                    </a:cubicBezTo>
                    <a:cubicBezTo>
                      <a:pt x="345" y="231"/>
                      <a:pt x="329" y="192"/>
                      <a:pt x="327" y="147"/>
                    </a:cubicBezTo>
                    <a:cubicBezTo>
                      <a:pt x="324" y="97"/>
                      <a:pt x="331" y="60"/>
                      <a:pt x="333" y="30"/>
                    </a:cubicBezTo>
                    <a:cubicBezTo>
                      <a:pt x="323" y="39"/>
                      <a:pt x="304" y="50"/>
                      <a:pt x="311" y="66"/>
                    </a:cubicBezTo>
                    <a:cubicBezTo>
                      <a:pt x="314" y="62"/>
                      <a:pt x="319" y="67"/>
                      <a:pt x="319" y="70"/>
                    </a:cubicBezTo>
                    <a:cubicBezTo>
                      <a:pt x="311" y="78"/>
                      <a:pt x="307" y="90"/>
                      <a:pt x="311" y="102"/>
                    </a:cubicBezTo>
                    <a:cubicBezTo>
                      <a:pt x="312" y="105"/>
                      <a:pt x="318" y="97"/>
                      <a:pt x="320" y="102"/>
                    </a:cubicBezTo>
                    <a:cubicBezTo>
                      <a:pt x="323" y="109"/>
                      <a:pt x="314" y="113"/>
                      <a:pt x="313" y="120"/>
                    </a:cubicBezTo>
                    <a:cubicBezTo>
                      <a:pt x="318" y="140"/>
                      <a:pt x="324" y="166"/>
                      <a:pt x="324" y="187"/>
                    </a:cubicBezTo>
                    <a:cubicBezTo>
                      <a:pt x="312" y="172"/>
                      <a:pt x="315" y="143"/>
                      <a:pt x="306" y="125"/>
                    </a:cubicBezTo>
                    <a:cubicBezTo>
                      <a:pt x="303" y="130"/>
                      <a:pt x="302" y="135"/>
                      <a:pt x="296" y="137"/>
                    </a:cubicBezTo>
                    <a:cubicBezTo>
                      <a:pt x="295" y="121"/>
                      <a:pt x="312" y="110"/>
                      <a:pt x="301" y="89"/>
                    </a:cubicBezTo>
                    <a:cubicBezTo>
                      <a:pt x="297" y="93"/>
                      <a:pt x="293" y="102"/>
                      <a:pt x="288" y="101"/>
                    </a:cubicBezTo>
                    <a:cubicBezTo>
                      <a:pt x="287" y="85"/>
                      <a:pt x="307" y="83"/>
                      <a:pt x="301" y="66"/>
                    </a:cubicBezTo>
                    <a:cubicBezTo>
                      <a:pt x="298" y="75"/>
                      <a:pt x="293" y="83"/>
                      <a:pt x="288" y="90"/>
                    </a:cubicBezTo>
                    <a:close/>
                    <a:moveTo>
                      <a:pt x="491" y="93"/>
                    </a:moveTo>
                    <a:cubicBezTo>
                      <a:pt x="490" y="99"/>
                      <a:pt x="496" y="104"/>
                      <a:pt x="492" y="110"/>
                    </a:cubicBezTo>
                    <a:cubicBezTo>
                      <a:pt x="485" y="110"/>
                      <a:pt x="486" y="102"/>
                      <a:pt x="483" y="98"/>
                    </a:cubicBezTo>
                    <a:cubicBezTo>
                      <a:pt x="476" y="100"/>
                      <a:pt x="473" y="106"/>
                      <a:pt x="466" y="107"/>
                    </a:cubicBezTo>
                    <a:cubicBezTo>
                      <a:pt x="467" y="113"/>
                      <a:pt x="477" y="127"/>
                      <a:pt x="466" y="129"/>
                    </a:cubicBezTo>
                    <a:cubicBezTo>
                      <a:pt x="462" y="125"/>
                      <a:pt x="462" y="117"/>
                      <a:pt x="457" y="114"/>
                    </a:cubicBezTo>
                    <a:cubicBezTo>
                      <a:pt x="454" y="116"/>
                      <a:pt x="448" y="123"/>
                      <a:pt x="444" y="121"/>
                    </a:cubicBezTo>
                    <a:cubicBezTo>
                      <a:pt x="453" y="108"/>
                      <a:pt x="467" y="101"/>
                      <a:pt x="480" y="93"/>
                    </a:cubicBezTo>
                    <a:cubicBezTo>
                      <a:pt x="478" y="89"/>
                      <a:pt x="476" y="80"/>
                      <a:pt x="482" y="79"/>
                    </a:cubicBezTo>
                    <a:cubicBezTo>
                      <a:pt x="486" y="81"/>
                      <a:pt x="485" y="87"/>
                      <a:pt x="490" y="88"/>
                    </a:cubicBezTo>
                    <a:cubicBezTo>
                      <a:pt x="499" y="81"/>
                      <a:pt x="513" y="78"/>
                      <a:pt x="521" y="70"/>
                    </a:cubicBezTo>
                    <a:cubicBezTo>
                      <a:pt x="450" y="78"/>
                      <a:pt x="398" y="103"/>
                      <a:pt x="362" y="148"/>
                    </a:cubicBezTo>
                    <a:cubicBezTo>
                      <a:pt x="354" y="159"/>
                      <a:pt x="344" y="177"/>
                      <a:pt x="344" y="187"/>
                    </a:cubicBezTo>
                    <a:cubicBezTo>
                      <a:pt x="342" y="203"/>
                      <a:pt x="352" y="222"/>
                      <a:pt x="356" y="238"/>
                    </a:cubicBezTo>
                    <a:cubicBezTo>
                      <a:pt x="362" y="255"/>
                      <a:pt x="367" y="272"/>
                      <a:pt x="377" y="284"/>
                    </a:cubicBezTo>
                    <a:cubicBezTo>
                      <a:pt x="391" y="251"/>
                      <a:pt x="401" y="221"/>
                      <a:pt x="422" y="196"/>
                    </a:cubicBezTo>
                    <a:cubicBezTo>
                      <a:pt x="432" y="185"/>
                      <a:pt x="445" y="173"/>
                      <a:pt x="456" y="163"/>
                    </a:cubicBezTo>
                    <a:cubicBezTo>
                      <a:pt x="483" y="137"/>
                      <a:pt x="510" y="114"/>
                      <a:pt x="541" y="93"/>
                    </a:cubicBezTo>
                    <a:cubicBezTo>
                      <a:pt x="560" y="81"/>
                      <a:pt x="587" y="76"/>
                      <a:pt x="611" y="72"/>
                    </a:cubicBezTo>
                    <a:cubicBezTo>
                      <a:pt x="566" y="60"/>
                      <a:pt x="527" y="74"/>
                      <a:pt x="491" y="93"/>
                    </a:cubicBezTo>
                    <a:close/>
                    <a:moveTo>
                      <a:pt x="585" y="86"/>
                    </a:moveTo>
                    <a:cubicBezTo>
                      <a:pt x="550" y="97"/>
                      <a:pt x="525" y="117"/>
                      <a:pt x="499" y="136"/>
                    </a:cubicBezTo>
                    <a:cubicBezTo>
                      <a:pt x="502" y="140"/>
                      <a:pt x="504" y="134"/>
                      <a:pt x="506" y="133"/>
                    </a:cubicBezTo>
                    <a:cubicBezTo>
                      <a:pt x="509" y="132"/>
                      <a:pt x="514" y="133"/>
                      <a:pt x="518" y="132"/>
                    </a:cubicBezTo>
                    <a:cubicBezTo>
                      <a:pt x="560" y="118"/>
                      <a:pt x="603" y="87"/>
                      <a:pt x="657" y="92"/>
                    </a:cubicBezTo>
                    <a:cubicBezTo>
                      <a:pt x="634" y="83"/>
                      <a:pt x="609" y="89"/>
                      <a:pt x="585" y="86"/>
                    </a:cubicBezTo>
                    <a:close/>
                    <a:moveTo>
                      <a:pt x="214" y="213"/>
                    </a:moveTo>
                    <a:cubicBezTo>
                      <a:pt x="128" y="213"/>
                      <a:pt x="33" y="263"/>
                      <a:pt x="14" y="346"/>
                    </a:cubicBezTo>
                    <a:cubicBezTo>
                      <a:pt x="66" y="299"/>
                      <a:pt x="136" y="266"/>
                      <a:pt x="218" y="271"/>
                    </a:cubicBezTo>
                    <a:cubicBezTo>
                      <a:pt x="270" y="275"/>
                      <a:pt x="333" y="285"/>
                      <a:pt x="371" y="311"/>
                    </a:cubicBezTo>
                    <a:cubicBezTo>
                      <a:pt x="365" y="302"/>
                      <a:pt x="348" y="266"/>
                      <a:pt x="336" y="276"/>
                    </a:cubicBezTo>
                    <a:cubicBezTo>
                      <a:pt x="324" y="266"/>
                      <a:pt x="300" y="251"/>
                      <a:pt x="283" y="258"/>
                    </a:cubicBezTo>
                    <a:cubicBezTo>
                      <a:pt x="280" y="249"/>
                      <a:pt x="259" y="250"/>
                      <a:pt x="247" y="247"/>
                    </a:cubicBezTo>
                    <a:cubicBezTo>
                      <a:pt x="246" y="250"/>
                      <a:pt x="248" y="255"/>
                      <a:pt x="244" y="256"/>
                    </a:cubicBezTo>
                    <a:cubicBezTo>
                      <a:pt x="240" y="248"/>
                      <a:pt x="231" y="244"/>
                      <a:pt x="229" y="234"/>
                    </a:cubicBezTo>
                    <a:cubicBezTo>
                      <a:pt x="237" y="228"/>
                      <a:pt x="240" y="240"/>
                      <a:pt x="247" y="243"/>
                    </a:cubicBezTo>
                    <a:cubicBezTo>
                      <a:pt x="256" y="246"/>
                      <a:pt x="268" y="242"/>
                      <a:pt x="276" y="247"/>
                    </a:cubicBezTo>
                    <a:cubicBezTo>
                      <a:pt x="278" y="245"/>
                      <a:pt x="269" y="237"/>
                      <a:pt x="278" y="235"/>
                    </a:cubicBezTo>
                    <a:cubicBezTo>
                      <a:pt x="283" y="237"/>
                      <a:pt x="284" y="244"/>
                      <a:pt x="287" y="249"/>
                    </a:cubicBezTo>
                    <a:cubicBezTo>
                      <a:pt x="305" y="252"/>
                      <a:pt x="319" y="257"/>
                      <a:pt x="333" y="263"/>
                    </a:cubicBezTo>
                    <a:cubicBezTo>
                      <a:pt x="303" y="232"/>
                      <a:pt x="260" y="213"/>
                      <a:pt x="214" y="213"/>
                    </a:cubicBezTo>
                    <a:close/>
                    <a:moveTo>
                      <a:pt x="895" y="456"/>
                    </a:moveTo>
                    <a:cubicBezTo>
                      <a:pt x="892" y="449"/>
                      <a:pt x="890" y="440"/>
                      <a:pt x="887" y="434"/>
                    </a:cubicBezTo>
                    <a:cubicBezTo>
                      <a:pt x="880" y="418"/>
                      <a:pt x="867" y="407"/>
                      <a:pt x="858" y="393"/>
                    </a:cubicBezTo>
                    <a:cubicBezTo>
                      <a:pt x="849" y="380"/>
                      <a:pt x="841" y="366"/>
                      <a:pt x="832" y="354"/>
                    </a:cubicBezTo>
                    <a:cubicBezTo>
                      <a:pt x="804" y="316"/>
                      <a:pt x="772" y="279"/>
                      <a:pt x="735" y="253"/>
                    </a:cubicBezTo>
                    <a:cubicBezTo>
                      <a:pt x="730" y="253"/>
                      <a:pt x="727" y="250"/>
                      <a:pt x="722" y="250"/>
                    </a:cubicBezTo>
                    <a:cubicBezTo>
                      <a:pt x="717" y="245"/>
                      <a:pt x="711" y="239"/>
                      <a:pt x="704" y="236"/>
                    </a:cubicBezTo>
                    <a:cubicBezTo>
                      <a:pt x="672" y="223"/>
                      <a:pt x="604" y="221"/>
                      <a:pt x="567" y="218"/>
                    </a:cubicBezTo>
                    <a:cubicBezTo>
                      <a:pt x="535" y="216"/>
                      <a:pt x="508" y="228"/>
                      <a:pt x="483" y="230"/>
                    </a:cubicBezTo>
                    <a:cubicBezTo>
                      <a:pt x="447" y="252"/>
                      <a:pt x="405" y="268"/>
                      <a:pt x="384" y="305"/>
                    </a:cubicBezTo>
                    <a:cubicBezTo>
                      <a:pt x="384" y="314"/>
                      <a:pt x="390" y="319"/>
                      <a:pt x="390" y="329"/>
                    </a:cubicBezTo>
                    <a:cubicBezTo>
                      <a:pt x="421" y="330"/>
                      <a:pt x="448" y="335"/>
                      <a:pt x="474" y="337"/>
                    </a:cubicBezTo>
                    <a:cubicBezTo>
                      <a:pt x="521" y="341"/>
                      <a:pt x="564" y="349"/>
                      <a:pt x="601" y="360"/>
                    </a:cubicBezTo>
                    <a:cubicBezTo>
                      <a:pt x="611" y="363"/>
                      <a:pt x="622" y="364"/>
                      <a:pt x="632" y="367"/>
                    </a:cubicBezTo>
                    <a:cubicBezTo>
                      <a:pt x="671" y="378"/>
                      <a:pt x="702" y="395"/>
                      <a:pt x="736" y="407"/>
                    </a:cubicBezTo>
                    <a:cubicBezTo>
                      <a:pt x="755" y="413"/>
                      <a:pt x="771" y="423"/>
                      <a:pt x="790" y="429"/>
                    </a:cubicBezTo>
                    <a:cubicBezTo>
                      <a:pt x="829" y="456"/>
                      <a:pt x="875" y="477"/>
                      <a:pt x="909" y="509"/>
                    </a:cubicBezTo>
                    <a:cubicBezTo>
                      <a:pt x="906" y="489"/>
                      <a:pt x="902" y="472"/>
                      <a:pt x="895" y="456"/>
                    </a:cubicBezTo>
                    <a:close/>
                    <a:moveTo>
                      <a:pt x="314" y="297"/>
                    </a:moveTo>
                    <a:cubicBezTo>
                      <a:pt x="289" y="290"/>
                      <a:pt x="270" y="287"/>
                      <a:pt x="253" y="287"/>
                    </a:cubicBezTo>
                    <a:cubicBezTo>
                      <a:pt x="248" y="290"/>
                      <a:pt x="247" y="288"/>
                      <a:pt x="240" y="288"/>
                    </a:cubicBezTo>
                    <a:cubicBezTo>
                      <a:pt x="209" y="297"/>
                      <a:pt x="185" y="309"/>
                      <a:pt x="160" y="325"/>
                    </a:cubicBezTo>
                    <a:cubicBezTo>
                      <a:pt x="125" y="348"/>
                      <a:pt x="95" y="370"/>
                      <a:pt x="65" y="395"/>
                    </a:cubicBezTo>
                    <a:cubicBezTo>
                      <a:pt x="49" y="408"/>
                      <a:pt x="31" y="418"/>
                      <a:pt x="18" y="433"/>
                    </a:cubicBezTo>
                    <a:cubicBezTo>
                      <a:pt x="13" y="471"/>
                      <a:pt x="17" y="514"/>
                      <a:pt x="27" y="554"/>
                    </a:cubicBezTo>
                    <a:cubicBezTo>
                      <a:pt x="36" y="588"/>
                      <a:pt x="46" y="620"/>
                      <a:pt x="59" y="643"/>
                    </a:cubicBezTo>
                    <a:cubicBezTo>
                      <a:pt x="71" y="605"/>
                      <a:pt x="77" y="562"/>
                      <a:pt x="93" y="522"/>
                    </a:cubicBezTo>
                    <a:cubicBezTo>
                      <a:pt x="121" y="453"/>
                      <a:pt x="171" y="393"/>
                      <a:pt x="234" y="358"/>
                    </a:cubicBezTo>
                    <a:cubicBezTo>
                      <a:pt x="270" y="337"/>
                      <a:pt x="329" y="319"/>
                      <a:pt x="369" y="328"/>
                    </a:cubicBezTo>
                    <a:cubicBezTo>
                      <a:pt x="360" y="309"/>
                      <a:pt x="341" y="304"/>
                      <a:pt x="314" y="297"/>
                    </a:cubicBezTo>
                    <a:close/>
                    <a:moveTo>
                      <a:pt x="309" y="338"/>
                    </a:moveTo>
                    <a:cubicBezTo>
                      <a:pt x="306" y="346"/>
                      <a:pt x="299" y="349"/>
                      <a:pt x="297" y="358"/>
                    </a:cubicBezTo>
                    <a:cubicBezTo>
                      <a:pt x="299" y="358"/>
                      <a:pt x="304" y="360"/>
                      <a:pt x="304" y="365"/>
                    </a:cubicBezTo>
                    <a:cubicBezTo>
                      <a:pt x="296" y="368"/>
                      <a:pt x="285" y="369"/>
                      <a:pt x="285" y="380"/>
                    </a:cubicBezTo>
                    <a:cubicBezTo>
                      <a:pt x="292" y="380"/>
                      <a:pt x="296" y="380"/>
                      <a:pt x="296" y="389"/>
                    </a:cubicBezTo>
                    <a:cubicBezTo>
                      <a:pt x="293" y="393"/>
                      <a:pt x="286" y="390"/>
                      <a:pt x="282" y="387"/>
                    </a:cubicBezTo>
                    <a:cubicBezTo>
                      <a:pt x="271" y="402"/>
                      <a:pt x="267" y="422"/>
                      <a:pt x="257" y="436"/>
                    </a:cubicBezTo>
                    <a:cubicBezTo>
                      <a:pt x="257" y="414"/>
                      <a:pt x="266" y="405"/>
                      <a:pt x="273" y="387"/>
                    </a:cubicBezTo>
                    <a:cubicBezTo>
                      <a:pt x="263" y="385"/>
                      <a:pt x="259" y="385"/>
                      <a:pt x="248" y="385"/>
                    </a:cubicBezTo>
                    <a:cubicBezTo>
                      <a:pt x="244" y="396"/>
                      <a:pt x="241" y="408"/>
                      <a:pt x="234" y="416"/>
                    </a:cubicBezTo>
                    <a:cubicBezTo>
                      <a:pt x="238" y="391"/>
                      <a:pt x="245" y="375"/>
                      <a:pt x="256" y="356"/>
                    </a:cubicBezTo>
                    <a:cubicBezTo>
                      <a:pt x="250" y="357"/>
                      <a:pt x="247" y="360"/>
                      <a:pt x="243" y="362"/>
                    </a:cubicBezTo>
                    <a:cubicBezTo>
                      <a:pt x="241" y="364"/>
                      <a:pt x="244" y="367"/>
                      <a:pt x="242" y="371"/>
                    </a:cubicBezTo>
                    <a:cubicBezTo>
                      <a:pt x="237" y="374"/>
                      <a:pt x="234" y="378"/>
                      <a:pt x="229" y="380"/>
                    </a:cubicBezTo>
                    <a:cubicBezTo>
                      <a:pt x="216" y="400"/>
                      <a:pt x="201" y="422"/>
                      <a:pt x="189" y="447"/>
                    </a:cubicBezTo>
                    <a:cubicBezTo>
                      <a:pt x="181" y="462"/>
                      <a:pt x="176" y="479"/>
                      <a:pt x="169" y="495"/>
                    </a:cubicBezTo>
                    <a:cubicBezTo>
                      <a:pt x="168" y="498"/>
                      <a:pt x="163" y="501"/>
                      <a:pt x="161" y="505"/>
                    </a:cubicBezTo>
                    <a:cubicBezTo>
                      <a:pt x="159" y="511"/>
                      <a:pt x="160" y="517"/>
                      <a:pt x="158" y="523"/>
                    </a:cubicBezTo>
                    <a:cubicBezTo>
                      <a:pt x="156" y="528"/>
                      <a:pt x="151" y="532"/>
                      <a:pt x="149" y="537"/>
                    </a:cubicBezTo>
                    <a:cubicBezTo>
                      <a:pt x="147" y="540"/>
                      <a:pt x="148" y="544"/>
                      <a:pt x="147" y="548"/>
                    </a:cubicBezTo>
                    <a:cubicBezTo>
                      <a:pt x="140" y="567"/>
                      <a:pt x="135" y="586"/>
                      <a:pt x="130" y="608"/>
                    </a:cubicBezTo>
                    <a:cubicBezTo>
                      <a:pt x="128" y="621"/>
                      <a:pt x="124" y="634"/>
                      <a:pt x="123" y="644"/>
                    </a:cubicBezTo>
                    <a:cubicBezTo>
                      <a:pt x="121" y="667"/>
                      <a:pt x="133" y="673"/>
                      <a:pt x="134" y="687"/>
                    </a:cubicBezTo>
                    <a:cubicBezTo>
                      <a:pt x="144" y="696"/>
                      <a:pt x="151" y="707"/>
                      <a:pt x="163" y="714"/>
                    </a:cubicBezTo>
                    <a:cubicBezTo>
                      <a:pt x="176" y="732"/>
                      <a:pt x="194" y="744"/>
                      <a:pt x="211" y="759"/>
                    </a:cubicBezTo>
                    <a:cubicBezTo>
                      <a:pt x="251" y="797"/>
                      <a:pt x="299" y="824"/>
                      <a:pt x="346" y="854"/>
                    </a:cubicBezTo>
                    <a:cubicBezTo>
                      <a:pt x="339" y="841"/>
                      <a:pt x="333" y="828"/>
                      <a:pt x="328" y="812"/>
                    </a:cubicBezTo>
                    <a:cubicBezTo>
                      <a:pt x="321" y="788"/>
                      <a:pt x="306" y="763"/>
                      <a:pt x="298" y="737"/>
                    </a:cubicBezTo>
                    <a:cubicBezTo>
                      <a:pt x="293" y="720"/>
                      <a:pt x="289" y="697"/>
                      <a:pt x="285" y="681"/>
                    </a:cubicBezTo>
                    <a:cubicBezTo>
                      <a:pt x="281" y="657"/>
                      <a:pt x="275" y="613"/>
                      <a:pt x="276" y="590"/>
                    </a:cubicBezTo>
                    <a:cubicBezTo>
                      <a:pt x="281" y="495"/>
                      <a:pt x="309" y="406"/>
                      <a:pt x="355" y="337"/>
                    </a:cubicBezTo>
                    <a:cubicBezTo>
                      <a:pt x="343" y="331"/>
                      <a:pt x="321" y="339"/>
                      <a:pt x="309" y="338"/>
                    </a:cubicBezTo>
                    <a:close/>
                    <a:moveTo>
                      <a:pt x="266" y="358"/>
                    </a:moveTo>
                    <a:cubicBezTo>
                      <a:pt x="275" y="359"/>
                      <a:pt x="280" y="356"/>
                      <a:pt x="288" y="359"/>
                    </a:cubicBezTo>
                    <a:cubicBezTo>
                      <a:pt x="290" y="351"/>
                      <a:pt x="296" y="347"/>
                      <a:pt x="298" y="340"/>
                    </a:cubicBezTo>
                    <a:cubicBezTo>
                      <a:pt x="286" y="344"/>
                      <a:pt x="270" y="344"/>
                      <a:pt x="266" y="358"/>
                    </a:cubicBezTo>
                    <a:close/>
                    <a:moveTo>
                      <a:pt x="406" y="405"/>
                    </a:moveTo>
                    <a:cubicBezTo>
                      <a:pt x="408" y="401"/>
                      <a:pt x="405" y="396"/>
                      <a:pt x="403" y="390"/>
                    </a:cubicBezTo>
                    <a:cubicBezTo>
                      <a:pt x="412" y="375"/>
                      <a:pt x="423" y="398"/>
                      <a:pt x="431" y="395"/>
                    </a:cubicBezTo>
                    <a:cubicBezTo>
                      <a:pt x="426" y="364"/>
                      <a:pt x="397" y="356"/>
                      <a:pt x="375" y="341"/>
                    </a:cubicBezTo>
                    <a:cubicBezTo>
                      <a:pt x="378" y="363"/>
                      <a:pt x="379" y="406"/>
                      <a:pt x="406" y="405"/>
                    </a:cubicBezTo>
                    <a:close/>
                    <a:moveTo>
                      <a:pt x="254" y="377"/>
                    </a:moveTo>
                    <a:cubicBezTo>
                      <a:pt x="263" y="379"/>
                      <a:pt x="267" y="378"/>
                      <a:pt x="278" y="378"/>
                    </a:cubicBezTo>
                    <a:cubicBezTo>
                      <a:pt x="278" y="374"/>
                      <a:pt x="284" y="369"/>
                      <a:pt x="282" y="365"/>
                    </a:cubicBezTo>
                    <a:cubicBezTo>
                      <a:pt x="271" y="365"/>
                      <a:pt x="270" y="365"/>
                      <a:pt x="261" y="363"/>
                    </a:cubicBezTo>
                    <a:cubicBezTo>
                      <a:pt x="259" y="368"/>
                      <a:pt x="254" y="370"/>
                      <a:pt x="254" y="377"/>
                    </a:cubicBezTo>
                    <a:close/>
                    <a:moveTo>
                      <a:pt x="442" y="399"/>
                    </a:moveTo>
                    <a:cubicBezTo>
                      <a:pt x="466" y="418"/>
                      <a:pt x="491" y="436"/>
                      <a:pt x="517" y="453"/>
                    </a:cubicBezTo>
                    <a:cubicBezTo>
                      <a:pt x="519" y="471"/>
                      <a:pt x="536" y="477"/>
                      <a:pt x="548" y="482"/>
                    </a:cubicBezTo>
                    <a:cubicBezTo>
                      <a:pt x="549" y="460"/>
                      <a:pt x="540" y="450"/>
                      <a:pt x="537" y="433"/>
                    </a:cubicBezTo>
                    <a:cubicBezTo>
                      <a:pt x="529" y="428"/>
                      <a:pt x="520" y="425"/>
                      <a:pt x="514" y="418"/>
                    </a:cubicBezTo>
                    <a:cubicBezTo>
                      <a:pt x="483" y="411"/>
                      <a:pt x="459" y="389"/>
                      <a:pt x="435" y="378"/>
                    </a:cubicBezTo>
                    <a:cubicBezTo>
                      <a:pt x="439" y="383"/>
                      <a:pt x="441" y="391"/>
                      <a:pt x="442" y="399"/>
                    </a:cubicBezTo>
                    <a:close/>
                    <a:moveTo>
                      <a:pt x="550" y="497"/>
                    </a:moveTo>
                    <a:cubicBezTo>
                      <a:pt x="586" y="551"/>
                      <a:pt x="626" y="603"/>
                      <a:pt x="661" y="657"/>
                    </a:cubicBezTo>
                    <a:cubicBezTo>
                      <a:pt x="678" y="684"/>
                      <a:pt x="695" y="714"/>
                      <a:pt x="712" y="743"/>
                    </a:cubicBezTo>
                    <a:cubicBezTo>
                      <a:pt x="728" y="771"/>
                      <a:pt x="746" y="801"/>
                      <a:pt x="759" y="830"/>
                    </a:cubicBezTo>
                    <a:cubicBezTo>
                      <a:pt x="779" y="874"/>
                      <a:pt x="798" y="920"/>
                      <a:pt x="820" y="965"/>
                    </a:cubicBezTo>
                    <a:cubicBezTo>
                      <a:pt x="836" y="997"/>
                      <a:pt x="850" y="1034"/>
                      <a:pt x="861" y="1069"/>
                    </a:cubicBezTo>
                    <a:cubicBezTo>
                      <a:pt x="872" y="1103"/>
                      <a:pt x="880" y="1141"/>
                      <a:pt x="891" y="1178"/>
                    </a:cubicBezTo>
                    <a:cubicBezTo>
                      <a:pt x="895" y="1190"/>
                      <a:pt x="898" y="1203"/>
                      <a:pt x="900" y="1217"/>
                    </a:cubicBezTo>
                    <a:cubicBezTo>
                      <a:pt x="903" y="1230"/>
                      <a:pt x="908" y="1241"/>
                      <a:pt x="911" y="1254"/>
                    </a:cubicBezTo>
                    <a:cubicBezTo>
                      <a:pt x="913" y="1267"/>
                      <a:pt x="914" y="1280"/>
                      <a:pt x="917" y="1293"/>
                    </a:cubicBezTo>
                    <a:cubicBezTo>
                      <a:pt x="923" y="1317"/>
                      <a:pt x="929" y="1341"/>
                      <a:pt x="934" y="1368"/>
                    </a:cubicBezTo>
                    <a:cubicBezTo>
                      <a:pt x="936" y="1380"/>
                      <a:pt x="940" y="1392"/>
                      <a:pt x="942" y="1404"/>
                    </a:cubicBezTo>
                    <a:cubicBezTo>
                      <a:pt x="949" y="1453"/>
                      <a:pt x="950" y="1496"/>
                      <a:pt x="954" y="1545"/>
                    </a:cubicBezTo>
                    <a:cubicBezTo>
                      <a:pt x="958" y="1584"/>
                      <a:pt x="957" y="1624"/>
                      <a:pt x="956" y="1665"/>
                    </a:cubicBezTo>
                    <a:cubicBezTo>
                      <a:pt x="955" y="1673"/>
                      <a:pt x="958" y="1682"/>
                      <a:pt x="957" y="1689"/>
                    </a:cubicBezTo>
                    <a:cubicBezTo>
                      <a:pt x="957" y="1695"/>
                      <a:pt x="953" y="1701"/>
                      <a:pt x="952" y="1707"/>
                    </a:cubicBezTo>
                    <a:cubicBezTo>
                      <a:pt x="950" y="1727"/>
                      <a:pt x="951" y="1753"/>
                      <a:pt x="944" y="1776"/>
                    </a:cubicBezTo>
                    <a:cubicBezTo>
                      <a:pt x="945" y="1779"/>
                      <a:pt x="936" y="1783"/>
                      <a:pt x="942" y="1784"/>
                    </a:cubicBezTo>
                    <a:cubicBezTo>
                      <a:pt x="960" y="1775"/>
                      <a:pt x="970" y="1755"/>
                      <a:pt x="983" y="1740"/>
                    </a:cubicBezTo>
                    <a:cubicBezTo>
                      <a:pt x="995" y="1725"/>
                      <a:pt x="1011" y="1705"/>
                      <a:pt x="1018" y="1688"/>
                    </a:cubicBezTo>
                    <a:cubicBezTo>
                      <a:pt x="1022" y="1678"/>
                      <a:pt x="1022" y="1664"/>
                      <a:pt x="1023" y="1652"/>
                    </a:cubicBezTo>
                    <a:cubicBezTo>
                      <a:pt x="1023" y="1639"/>
                      <a:pt x="1026" y="1627"/>
                      <a:pt x="1027" y="1614"/>
                    </a:cubicBezTo>
                    <a:cubicBezTo>
                      <a:pt x="1030" y="1565"/>
                      <a:pt x="1020" y="1507"/>
                      <a:pt x="1016" y="1454"/>
                    </a:cubicBezTo>
                    <a:cubicBezTo>
                      <a:pt x="1013" y="1400"/>
                      <a:pt x="1007" y="1348"/>
                      <a:pt x="995" y="1298"/>
                    </a:cubicBezTo>
                    <a:cubicBezTo>
                      <a:pt x="989" y="1275"/>
                      <a:pt x="980" y="1253"/>
                      <a:pt x="975" y="1230"/>
                    </a:cubicBezTo>
                    <a:cubicBezTo>
                      <a:pt x="970" y="1206"/>
                      <a:pt x="960" y="1185"/>
                      <a:pt x="952" y="1162"/>
                    </a:cubicBezTo>
                    <a:cubicBezTo>
                      <a:pt x="936" y="1118"/>
                      <a:pt x="922" y="1073"/>
                      <a:pt x="908" y="1028"/>
                    </a:cubicBezTo>
                    <a:cubicBezTo>
                      <a:pt x="895" y="986"/>
                      <a:pt x="873" y="943"/>
                      <a:pt x="855" y="900"/>
                    </a:cubicBezTo>
                    <a:cubicBezTo>
                      <a:pt x="817" y="813"/>
                      <a:pt x="778" y="737"/>
                      <a:pt x="730" y="664"/>
                    </a:cubicBezTo>
                    <a:cubicBezTo>
                      <a:pt x="718" y="646"/>
                      <a:pt x="703" y="630"/>
                      <a:pt x="691" y="612"/>
                    </a:cubicBezTo>
                    <a:cubicBezTo>
                      <a:pt x="678" y="594"/>
                      <a:pt x="668" y="573"/>
                      <a:pt x="655" y="557"/>
                    </a:cubicBezTo>
                    <a:cubicBezTo>
                      <a:pt x="646" y="545"/>
                      <a:pt x="632" y="536"/>
                      <a:pt x="621" y="524"/>
                    </a:cubicBezTo>
                    <a:cubicBezTo>
                      <a:pt x="596" y="497"/>
                      <a:pt x="578" y="465"/>
                      <a:pt x="552" y="444"/>
                    </a:cubicBezTo>
                    <a:cubicBezTo>
                      <a:pt x="551" y="443"/>
                      <a:pt x="551" y="443"/>
                      <a:pt x="550" y="443"/>
                    </a:cubicBezTo>
                    <a:cubicBezTo>
                      <a:pt x="554" y="459"/>
                      <a:pt x="562" y="483"/>
                      <a:pt x="550" y="497"/>
                    </a:cubicBezTo>
                    <a:close/>
                    <a:moveTo>
                      <a:pt x="947" y="1592"/>
                    </a:moveTo>
                    <a:cubicBezTo>
                      <a:pt x="946" y="1575"/>
                      <a:pt x="942" y="1556"/>
                      <a:pt x="942" y="1538"/>
                    </a:cubicBezTo>
                    <a:cubicBezTo>
                      <a:pt x="939" y="1491"/>
                      <a:pt x="939" y="1447"/>
                      <a:pt x="931" y="1404"/>
                    </a:cubicBezTo>
                    <a:cubicBezTo>
                      <a:pt x="925" y="1370"/>
                      <a:pt x="917" y="1336"/>
                      <a:pt x="911" y="1303"/>
                    </a:cubicBezTo>
                    <a:cubicBezTo>
                      <a:pt x="894" y="1222"/>
                      <a:pt x="873" y="1140"/>
                      <a:pt x="850" y="1067"/>
                    </a:cubicBezTo>
                    <a:cubicBezTo>
                      <a:pt x="837" y="1026"/>
                      <a:pt x="821" y="993"/>
                      <a:pt x="805" y="957"/>
                    </a:cubicBezTo>
                    <a:cubicBezTo>
                      <a:pt x="780" y="903"/>
                      <a:pt x="757" y="850"/>
                      <a:pt x="731" y="799"/>
                    </a:cubicBezTo>
                    <a:cubicBezTo>
                      <a:pt x="703" y="747"/>
                      <a:pt x="674" y="691"/>
                      <a:pt x="639" y="641"/>
                    </a:cubicBezTo>
                    <a:cubicBezTo>
                      <a:pt x="622" y="615"/>
                      <a:pt x="605" y="591"/>
                      <a:pt x="588" y="566"/>
                    </a:cubicBezTo>
                    <a:cubicBezTo>
                      <a:pt x="571" y="541"/>
                      <a:pt x="554" y="515"/>
                      <a:pt x="533" y="495"/>
                    </a:cubicBezTo>
                    <a:cubicBezTo>
                      <a:pt x="531" y="483"/>
                      <a:pt x="518" y="469"/>
                      <a:pt x="511" y="471"/>
                    </a:cubicBezTo>
                    <a:cubicBezTo>
                      <a:pt x="514" y="480"/>
                      <a:pt x="518" y="497"/>
                      <a:pt x="506" y="498"/>
                    </a:cubicBezTo>
                    <a:cubicBezTo>
                      <a:pt x="495" y="500"/>
                      <a:pt x="484" y="475"/>
                      <a:pt x="471" y="483"/>
                    </a:cubicBezTo>
                    <a:cubicBezTo>
                      <a:pt x="474" y="494"/>
                      <a:pt x="482" y="500"/>
                      <a:pt x="488" y="508"/>
                    </a:cubicBezTo>
                    <a:cubicBezTo>
                      <a:pt x="495" y="530"/>
                      <a:pt x="511" y="543"/>
                      <a:pt x="523" y="560"/>
                    </a:cubicBezTo>
                    <a:cubicBezTo>
                      <a:pt x="533" y="575"/>
                      <a:pt x="542" y="589"/>
                      <a:pt x="550" y="604"/>
                    </a:cubicBezTo>
                    <a:cubicBezTo>
                      <a:pt x="566" y="635"/>
                      <a:pt x="586" y="665"/>
                      <a:pt x="602" y="696"/>
                    </a:cubicBezTo>
                    <a:cubicBezTo>
                      <a:pt x="618" y="728"/>
                      <a:pt x="633" y="761"/>
                      <a:pt x="648" y="793"/>
                    </a:cubicBezTo>
                    <a:cubicBezTo>
                      <a:pt x="663" y="825"/>
                      <a:pt x="681" y="856"/>
                      <a:pt x="691" y="891"/>
                    </a:cubicBezTo>
                    <a:cubicBezTo>
                      <a:pt x="698" y="894"/>
                      <a:pt x="699" y="903"/>
                      <a:pt x="701" y="909"/>
                    </a:cubicBezTo>
                    <a:cubicBezTo>
                      <a:pt x="711" y="931"/>
                      <a:pt x="719" y="954"/>
                      <a:pt x="727" y="978"/>
                    </a:cubicBezTo>
                    <a:cubicBezTo>
                      <a:pt x="738" y="1009"/>
                      <a:pt x="745" y="1041"/>
                      <a:pt x="757" y="1073"/>
                    </a:cubicBezTo>
                    <a:cubicBezTo>
                      <a:pt x="796" y="1177"/>
                      <a:pt x="818" y="1317"/>
                      <a:pt x="803" y="1448"/>
                    </a:cubicBezTo>
                    <a:cubicBezTo>
                      <a:pt x="803" y="1455"/>
                      <a:pt x="799" y="1463"/>
                      <a:pt x="798" y="1471"/>
                    </a:cubicBezTo>
                    <a:cubicBezTo>
                      <a:pt x="797" y="1479"/>
                      <a:pt x="799" y="1487"/>
                      <a:pt x="798" y="1494"/>
                    </a:cubicBezTo>
                    <a:cubicBezTo>
                      <a:pt x="793" y="1548"/>
                      <a:pt x="779" y="1595"/>
                      <a:pt x="774" y="1639"/>
                    </a:cubicBezTo>
                    <a:cubicBezTo>
                      <a:pt x="762" y="1658"/>
                      <a:pt x="761" y="1681"/>
                      <a:pt x="756" y="1704"/>
                    </a:cubicBezTo>
                    <a:cubicBezTo>
                      <a:pt x="750" y="1727"/>
                      <a:pt x="737" y="1747"/>
                      <a:pt x="731" y="1768"/>
                    </a:cubicBezTo>
                    <a:cubicBezTo>
                      <a:pt x="746" y="1779"/>
                      <a:pt x="767" y="1776"/>
                      <a:pt x="789" y="1775"/>
                    </a:cubicBezTo>
                    <a:cubicBezTo>
                      <a:pt x="836" y="1772"/>
                      <a:pt x="888" y="1786"/>
                      <a:pt x="934" y="1786"/>
                    </a:cubicBezTo>
                    <a:cubicBezTo>
                      <a:pt x="939" y="1717"/>
                      <a:pt x="948" y="1658"/>
                      <a:pt x="947" y="1592"/>
                    </a:cubicBezTo>
                    <a:close/>
                    <a:moveTo>
                      <a:pt x="437" y="553"/>
                    </a:moveTo>
                    <a:cubicBezTo>
                      <a:pt x="438" y="553"/>
                      <a:pt x="438" y="554"/>
                      <a:pt x="439" y="554"/>
                    </a:cubicBezTo>
                    <a:cubicBezTo>
                      <a:pt x="471" y="600"/>
                      <a:pt x="503" y="649"/>
                      <a:pt x="533" y="696"/>
                    </a:cubicBezTo>
                    <a:cubicBezTo>
                      <a:pt x="565" y="745"/>
                      <a:pt x="591" y="800"/>
                      <a:pt x="612" y="856"/>
                    </a:cubicBezTo>
                    <a:cubicBezTo>
                      <a:pt x="626" y="895"/>
                      <a:pt x="639" y="933"/>
                      <a:pt x="652" y="975"/>
                    </a:cubicBezTo>
                    <a:cubicBezTo>
                      <a:pt x="658" y="995"/>
                      <a:pt x="668" y="1013"/>
                      <a:pt x="674" y="1032"/>
                    </a:cubicBezTo>
                    <a:cubicBezTo>
                      <a:pt x="680" y="1052"/>
                      <a:pt x="684" y="1074"/>
                      <a:pt x="688" y="1095"/>
                    </a:cubicBezTo>
                    <a:cubicBezTo>
                      <a:pt x="693" y="1116"/>
                      <a:pt x="700" y="1136"/>
                      <a:pt x="703" y="1157"/>
                    </a:cubicBezTo>
                    <a:cubicBezTo>
                      <a:pt x="718" y="1268"/>
                      <a:pt x="734" y="1388"/>
                      <a:pt x="728" y="1508"/>
                    </a:cubicBezTo>
                    <a:cubicBezTo>
                      <a:pt x="728" y="1526"/>
                      <a:pt x="722" y="1543"/>
                      <a:pt x="718" y="1560"/>
                    </a:cubicBezTo>
                    <a:cubicBezTo>
                      <a:pt x="714" y="1577"/>
                      <a:pt x="715" y="1595"/>
                      <a:pt x="710" y="1611"/>
                    </a:cubicBezTo>
                    <a:cubicBezTo>
                      <a:pt x="707" y="1622"/>
                      <a:pt x="699" y="1632"/>
                      <a:pt x="700" y="1647"/>
                    </a:cubicBezTo>
                    <a:cubicBezTo>
                      <a:pt x="691" y="1661"/>
                      <a:pt x="685" y="1679"/>
                      <a:pt x="682" y="1700"/>
                    </a:cubicBezTo>
                    <a:cubicBezTo>
                      <a:pt x="678" y="1704"/>
                      <a:pt x="674" y="1695"/>
                      <a:pt x="673" y="1701"/>
                    </a:cubicBezTo>
                    <a:cubicBezTo>
                      <a:pt x="690" y="1721"/>
                      <a:pt x="701" y="1746"/>
                      <a:pt x="722" y="1762"/>
                    </a:cubicBezTo>
                    <a:cubicBezTo>
                      <a:pt x="738" y="1732"/>
                      <a:pt x="743" y="1697"/>
                      <a:pt x="753" y="1663"/>
                    </a:cubicBezTo>
                    <a:cubicBezTo>
                      <a:pt x="757" y="1651"/>
                      <a:pt x="762" y="1639"/>
                      <a:pt x="765" y="1626"/>
                    </a:cubicBezTo>
                    <a:cubicBezTo>
                      <a:pt x="773" y="1584"/>
                      <a:pt x="781" y="1544"/>
                      <a:pt x="785" y="1499"/>
                    </a:cubicBezTo>
                    <a:cubicBezTo>
                      <a:pt x="791" y="1443"/>
                      <a:pt x="802" y="1387"/>
                      <a:pt x="798" y="1332"/>
                    </a:cubicBezTo>
                    <a:cubicBezTo>
                      <a:pt x="795" y="1273"/>
                      <a:pt x="788" y="1218"/>
                      <a:pt x="775" y="1161"/>
                    </a:cubicBezTo>
                    <a:cubicBezTo>
                      <a:pt x="766" y="1125"/>
                      <a:pt x="752" y="1090"/>
                      <a:pt x="740" y="1056"/>
                    </a:cubicBezTo>
                    <a:cubicBezTo>
                      <a:pt x="728" y="1022"/>
                      <a:pt x="720" y="987"/>
                      <a:pt x="706" y="953"/>
                    </a:cubicBezTo>
                    <a:cubicBezTo>
                      <a:pt x="700" y="936"/>
                      <a:pt x="695" y="919"/>
                      <a:pt x="687" y="903"/>
                    </a:cubicBezTo>
                    <a:cubicBezTo>
                      <a:pt x="680" y="886"/>
                      <a:pt x="670" y="870"/>
                      <a:pt x="668" y="851"/>
                    </a:cubicBezTo>
                    <a:cubicBezTo>
                      <a:pt x="643" y="804"/>
                      <a:pt x="622" y="757"/>
                      <a:pt x="599" y="710"/>
                    </a:cubicBezTo>
                    <a:cubicBezTo>
                      <a:pt x="594" y="699"/>
                      <a:pt x="586" y="689"/>
                      <a:pt x="580" y="678"/>
                    </a:cubicBezTo>
                    <a:cubicBezTo>
                      <a:pt x="574" y="668"/>
                      <a:pt x="570" y="656"/>
                      <a:pt x="564" y="646"/>
                    </a:cubicBezTo>
                    <a:cubicBezTo>
                      <a:pt x="540" y="603"/>
                      <a:pt x="521" y="563"/>
                      <a:pt x="490" y="531"/>
                    </a:cubicBezTo>
                    <a:cubicBezTo>
                      <a:pt x="498" y="566"/>
                      <a:pt x="452" y="568"/>
                      <a:pt x="437" y="55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166"/>
              <p:cNvSpPr>
                <a:spLocks noEditPoints="1"/>
              </p:cNvSpPr>
              <p:nvPr/>
            </p:nvSpPr>
            <p:spPr bwMode="auto">
              <a:xfrm>
                <a:off x="8334375" y="4002088"/>
                <a:ext cx="69850" cy="120650"/>
              </a:xfrm>
              <a:custGeom>
                <a:avLst/>
                <a:gdLst>
                  <a:gd name="T0" fmla="*/ 31 w 108"/>
                  <a:gd name="T1" fmla="*/ 115 h 186"/>
                  <a:gd name="T2" fmla="*/ 41 w 108"/>
                  <a:gd name="T3" fmla="*/ 145 h 186"/>
                  <a:gd name="T4" fmla="*/ 22 w 108"/>
                  <a:gd name="T5" fmla="*/ 109 h 186"/>
                  <a:gd name="T6" fmla="*/ 0 w 108"/>
                  <a:gd name="T7" fmla="*/ 88 h 186"/>
                  <a:gd name="T8" fmla="*/ 20 w 108"/>
                  <a:gd name="T9" fmla="*/ 101 h 186"/>
                  <a:gd name="T10" fmla="*/ 11 w 108"/>
                  <a:gd name="T11" fmla="*/ 65 h 186"/>
                  <a:gd name="T12" fmla="*/ 15 w 108"/>
                  <a:gd name="T13" fmla="*/ 64 h 186"/>
                  <a:gd name="T14" fmla="*/ 20 w 108"/>
                  <a:gd name="T15" fmla="*/ 25 h 186"/>
                  <a:gd name="T16" fmla="*/ 22 w 108"/>
                  <a:gd name="T17" fmla="*/ 70 h 186"/>
                  <a:gd name="T18" fmla="*/ 59 w 108"/>
                  <a:gd name="T19" fmla="*/ 98 h 186"/>
                  <a:gd name="T20" fmla="*/ 54 w 108"/>
                  <a:gd name="T21" fmla="*/ 56 h 186"/>
                  <a:gd name="T22" fmla="*/ 29 w 108"/>
                  <a:gd name="T23" fmla="*/ 33 h 186"/>
                  <a:gd name="T24" fmla="*/ 53 w 108"/>
                  <a:gd name="T25" fmla="*/ 45 h 186"/>
                  <a:gd name="T26" fmla="*/ 60 w 108"/>
                  <a:gd name="T27" fmla="*/ 0 h 186"/>
                  <a:gd name="T28" fmla="*/ 58 w 108"/>
                  <a:gd name="T29" fmla="*/ 48 h 186"/>
                  <a:gd name="T30" fmla="*/ 73 w 108"/>
                  <a:gd name="T31" fmla="*/ 65 h 186"/>
                  <a:gd name="T32" fmla="*/ 59 w 108"/>
                  <a:gd name="T33" fmla="*/ 60 h 186"/>
                  <a:gd name="T34" fmla="*/ 64 w 108"/>
                  <a:gd name="T35" fmla="*/ 101 h 186"/>
                  <a:gd name="T36" fmla="*/ 93 w 108"/>
                  <a:gd name="T37" fmla="*/ 114 h 186"/>
                  <a:gd name="T38" fmla="*/ 68 w 108"/>
                  <a:gd name="T39" fmla="*/ 113 h 186"/>
                  <a:gd name="T40" fmla="*/ 108 w 108"/>
                  <a:gd name="T41" fmla="*/ 162 h 186"/>
                  <a:gd name="T42" fmla="*/ 80 w 108"/>
                  <a:gd name="T43" fmla="*/ 149 h 186"/>
                  <a:gd name="T44" fmla="*/ 97 w 108"/>
                  <a:gd name="T45" fmla="*/ 185 h 186"/>
                  <a:gd name="T46" fmla="*/ 69 w 108"/>
                  <a:gd name="T47" fmla="*/ 144 h 186"/>
                  <a:gd name="T48" fmla="*/ 33 w 108"/>
                  <a:gd name="T49" fmla="*/ 116 h 186"/>
                  <a:gd name="T50" fmla="*/ 31 w 108"/>
                  <a:gd name="T51" fmla="*/ 115 h 186"/>
                  <a:gd name="T52" fmla="*/ 28 w 108"/>
                  <a:gd name="T53" fmla="*/ 107 h 186"/>
                  <a:gd name="T54" fmla="*/ 67 w 108"/>
                  <a:gd name="T55" fmla="*/ 129 h 186"/>
                  <a:gd name="T56" fmla="*/ 24 w 108"/>
                  <a:gd name="T57" fmla="*/ 80 h 186"/>
                  <a:gd name="T58" fmla="*/ 28 w 108"/>
                  <a:gd name="T59" fmla="*/ 10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8" h="186">
                    <a:moveTo>
                      <a:pt x="31" y="115"/>
                    </a:moveTo>
                    <a:cubicBezTo>
                      <a:pt x="32" y="126"/>
                      <a:pt x="43" y="135"/>
                      <a:pt x="41" y="145"/>
                    </a:cubicBezTo>
                    <a:cubicBezTo>
                      <a:pt x="27" y="141"/>
                      <a:pt x="28" y="121"/>
                      <a:pt x="22" y="109"/>
                    </a:cubicBezTo>
                    <a:cubicBezTo>
                      <a:pt x="15" y="102"/>
                      <a:pt x="1" y="96"/>
                      <a:pt x="0" y="88"/>
                    </a:cubicBezTo>
                    <a:cubicBezTo>
                      <a:pt x="9" y="90"/>
                      <a:pt x="12" y="98"/>
                      <a:pt x="20" y="101"/>
                    </a:cubicBezTo>
                    <a:cubicBezTo>
                      <a:pt x="18" y="88"/>
                      <a:pt x="18" y="73"/>
                      <a:pt x="11" y="65"/>
                    </a:cubicBezTo>
                    <a:cubicBezTo>
                      <a:pt x="13" y="65"/>
                      <a:pt x="15" y="65"/>
                      <a:pt x="15" y="64"/>
                    </a:cubicBezTo>
                    <a:cubicBezTo>
                      <a:pt x="15" y="46"/>
                      <a:pt x="16" y="38"/>
                      <a:pt x="20" y="25"/>
                    </a:cubicBezTo>
                    <a:cubicBezTo>
                      <a:pt x="24" y="36"/>
                      <a:pt x="18" y="56"/>
                      <a:pt x="22" y="70"/>
                    </a:cubicBezTo>
                    <a:cubicBezTo>
                      <a:pt x="34" y="80"/>
                      <a:pt x="46" y="90"/>
                      <a:pt x="59" y="98"/>
                    </a:cubicBezTo>
                    <a:cubicBezTo>
                      <a:pt x="57" y="84"/>
                      <a:pt x="54" y="71"/>
                      <a:pt x="54" y="56"/>
                    </a:cubicBezTo>
                    <a:cubicBezTo>
                      <a:pt x="46" y="48"/>
                      <a:pt x="38" y="40"/>
                      <a:pt x="29" y="33"/>
                    </a:cubicBezTo>
                    <a:cubicBezTo>
                      <a:pt x="38" y="31"/>
                      <a:pt x="45" y="42"/>
                      <a:pt x="53" y="45"/>
                    </a:cubicBezTo>
                    <a:cubicBezTo>
                      <a:pt x="55" y="30"/>
                      <a:pt x="50" y="11"/>
                      <a:pt x="60" y="0"/>
                    </a:cubicBezTo>
                    <a:cubicBezTo>
                      <a:pt x="61" y="16"/>
                      <a:pt x="55" y="34"/>
                      <a:pt x="58" y="48"/>
                    </a:cubicBezTo>
                    <a:cubicBezTo>
                      <a:pt x="62" y="54"/>
                      <a:pt x="76" y="56"/>
                      <a:pt x="73" y="65"/>
                    </a:cubicBezTo>
                    <a:cubicBezTo>
                      <a:pt x="69" y="70"/>
                      <a:pt x="63" y="63"/>
                      <a:pt x="59" y="60"/>
                    </a:cubicBezTo>
                    <a:cubicBezTo>
                      <a:pt x="57" y="72"/>
                      <a:pt x="63" y="88"/>
                      <a:pt x="64" y="101"/>
                    </a:cubicBezTo>
                    <a:cubicBezTo>
                      <a:pt x="73" y="108"/>
                      <a:pt x="86" y="105"/>
                      <a:pt x="93" y="114"/>
                    </a:cubicBezTo>
                    <a:cubicBezTo>
                      <a:pt x="87" y="123"/>
                      <a:pt x="75" y="114"/>
                      <a:pt x="68" y="113"/>
                    </a:cubicBezTo>
                    <a:cubicBezTo>
                      <a:pt x="64" y="141"/>
                      <a:pt x="98" y="143"/>
                      <a:pt x="108" y="162"/>
                    </a:cubicBezTo>
                    <a:cubicBezTo>
                      <a:pt x="95" y="161"/>
                      <a:pt x="89" y="154"/>
                      <a:pt x="80" y="149"/>
                    </a:cubicBezTo>
                    <a:cubicBezTo>
                      <a:pt x="80" y="161"/>
                      <a:pt x="91" y="174"/>
                      <a:pt x="97" y="185"/>
                    </a:cubicBezTo>
                    <a:cubicBezTo>
                      <a:pt x="75" y="186"/>
                      <a:pt x="78" y="158"/>
                      <a:pt x="69" y="144"/>
                    </a:cubicBezTo>
                    <a:cubicBezTo>
                      <a:pt x="60" y="129"/>
                      <a:pt x="44" y="128"/>
                      <a:pt x="33" y="116"/>
                    </a:cubicBezTo>
                    <a:cubicBezTo>
                      <a:pt x="32" y="116"/>
                      <a:pt x="32" y="115"/>
                      <a:pt x="31" y="115"/>
                    </a:cubicBezTo>
                    <a:close/>
                    <a:moveTo>
                      <a:pt x="28" y="107"/>
                    </a:moveTo>
                    <a:cubicBezTo>
                      <a:pt x="42" y="113"/>
                      <a:pt x="53" y="128"/>
                      <a:pt x="67" y="129"/>
                    </a:cubicBezTo>
                    <a:cubicBezTo>
                      <a:pt x="62" y="104"/>
                      <a:pt x="42" y="94"/>
                      <a:pt x="24" y="80"/>
                    </a:cubicBezTo>
                    <a:cubicBezTo>
                      <a:pt x="25" y="90"/>
                      <a:pt x="27" y="96"/>
                      <a:pt x="28" y="10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7" name="组合 26"/>
            <p:cNvGrpSpPr/>
            <p:nvPr/>
          </p:nvGrpSpPr>
          <p:grpSpPr>
            <a:xfrm>
              <a:off x="10811382" y="6075758"/>
              <a:ext cx="723441" cy="637967"/>
              <a:chOff x="7750175" y="5213350"/>
              <a:chExt cx="1303338" cy="1149350"/>
            </a:xfrm>
          </p:grpSpPr>
          <p:sp>
            <p:nvSpPr>
              <p:cNvPr id="28" name="Freeform 131"/>
              <p:cNvSpPr>
                <a:spLocks noEditPoints="1"/>
              </p:cNvSpPr>
              <p:nvPr/>
            </p:nvSpPr>
            <p:spPr bwMode="auto">
              <a:xfrm>
                <a:off x="8975725" y="5327650"/>
                <a:ext cx="49213" cy="46038"/>
              </a:xfrm>
              <a:custGeom>
                <a:avLst/>
                <a:gdLst>
                  <a:gd name="T0" fmla="*/ 25 w 76"/>
                  <a:gd name="T1" fmla="*/ 2 h 71"/>
                  <a:gd name="T2" fmla="*/ 35 w 76"/>
                  <a:gd name="T3" fmla="*/ 8 h 71"/>
                  <a:gd name="T4" fmla="*/ 44 w 76"/>
                  <a:gd name="T5" fmla="*/ 0 h 71"/>
                  <a:gd name="T6" fmla="*/ 11 w 76"/>
                  <a:gd name="T7" fmla="*/ 49 h 71"/>
                  <a:gd name="T8" fmla="*/ 25 w 76"/>
                  <a:gd name="T9" fmla="*/ 2 h 71"/>
                  <a:gd name="T10" fmla="*/ 19 w 76"/>
                  <a:gd name="T11" fmla="*/ 31 h 71"/>
                  <a:gd name="T12" fmla="*/ 29 w 76"/>
                  <a:gd name="T13" fmla="*/ 39 h 71"/>
                  <a:gd name="T14" fmla="*/ 39 w 76"/>
                  <a:gd name="T15" fmla="*/ 14 h 71"/>
                  <a:gd name="T16" fmla="*/ 19 w 76"/>
                  <a:gd name="T17" fmla="*/ 3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1">
                    <a:moveTo>
                      <a:pt x="25" y="2"/>
                    </a:moveTo>
                    <a:cubicBezTo>
                      <a:pt x="30" y="2"/>
                      <a:pt x="35" y="2"/>
                      <a:pt x="35" y="8"/>
                    </a:cubicBezTo>
                    <a:cubicBezTo>
                      <a:pt x="41" y="8"/>
                      <a:pt x="39" y="0"/>
                      <a:pt x="44" y="0"/>
                    </a:cubicBezTo>
                    <a:cubicBezTo>
                      <a:pt x="76" y="23"/>
                      <a:pt x="31" y="71"/>
                      <a:pt x="11" y="49"/>
                    </a:cubicBezTo>
                    <a:cubicBezTo>
                      <a:pt x="0" y="37"/>
                      <a:pt x="5" y="6"/>
                      <a:pt x="25" y="2"/>
                    </a:cubicBezTo>
                    <a:close/>
                    <a:moveTo>
                      <a:pt x="19" y="31"/>
                    </a:moveTo>
                    <a:cubicBezTo>
                      <a:pt x="23" y="33"/>
                      <a:pt x="23" y="39"/>
                      <a:pt x="29" y="39"/>
                    </a:cubicBezTo>
                    <a:cubicBezTo>
                      <a:pt x="36" y="34"/>
                      <a:pt x="40" y="27"/>
                      <a:pt x="39" y="14"/>
                    </a:cubicBezTo>
                    <a:cubicBezTo>
                      <a:pt x="29" y="17"/>
                      <a:pt x="20" y="20"/>
                      <a:pt x="19" y="3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32"/>
              <p:cNvSpPr>
                <a:spLocks noEditPoints="1"/>
              </p:cNvSpPr>
              <p:nvPr/>
            </p:nvSpPr>
            <p:spPr bwMode="auto">
              <a:xfrm>
                <a:off x="8945563" y="5387975"/>
                <a:ext cx="41275" cy="38100"/>
              </a:xfrm>
              <a:custGeom>
                <a:avLst/>
                <a:gdLst>
                  <a:gd name="T0" fmla="*/ 65 w 65"/>
                  <a:gd name="T1" fmla="*/ 16 h 60"/>
                  <a:gd name="T2" fmla="*/ 55 w 65"/>
                  <a:gd name="T3" fmla="*/ 49 h 60"/>
                  <a:gd name="T4" fmla="*/ 24 w 65"/>
                  <a:gd name="T5" fmla="*/ 57 h 60"/>
                  <a:gd name="T6" fmla="*/ 32 w 65"/>
                  <a:gd name="T7" fmla="*/ 0 h 60"/>
                  <a:gd name="T8" fmla="*/ 65 w 65"/>
                  <a:gd name="T9" fmla="*/ 16 h 60"/>
                  <a:gd name="T10" fmla="*/ 30 w 65"/>
                  <a:gd name="T11" fmla="*/ 18 h 60"/>
                  <a:gd name="T12" fmla="*/ 28 w 65"/>
                  <a:gd name="T13" fmla="*/ 41 h 60"/>
                  <a:gd name="T14" fmla="*/ 47 w 65"/>
                  <a:gd name="T15" fmla="*/ 28 h 60"/>
                  <a:gd name="T16" fmla="*/ 30 w 65"/>
                  <a:gd name="T17"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60">
                    <a:moveTo>
                      <a:pt x="65" y="16"/>
                    </a:moveTo>
                    <a:cubicBezTo>
                      <a:pt x="65" y="31"/>
                      <a:pt x="61" y="37"/>
                      <a:pt x="55" y="49"/>
                    </a:cubicBezTo>
                    <a:cubicBezTo>
                      <a:pt x="42" y="51"/>
                      <a:pt x="33" y="60"/>
                      <a:pt x="24" y="57"/>
                    </a:cubicBezTo>
                    <a:cubicBezTo>
                      <a:pt x="0" y="48"/>
                      <a:pt x="4" y="6"/>
                      <a:pt x="32" y="0"/>
                    </a:cubicBezTo>
                    <a:cubicBezTo>
                      <a:pt x="44" y="4"/>
                      <a:pt x="50" y="14"/>
                      <a:pt x="65" y="16"/>
                    </a:cubicBezTo>
                    <a:close/>
                    <a:moveTo>
                      <a:pt x="30" y="18"/>
                    </a:moveTo>
                    <a:cubicBezTo>
                      <a:pt x="24" y="22"/>
                      <a:pt x="21" y="36"/>
                      <a:pt x="28" y="41"/>
                    </a:cubicBezTo>
                    <a:cubicBezTo>
                      <a:pt x="35" y="40"/>
                      <a:pt x="45" y="39"/>
                      <a:pt x="47" y="28"/>
                    </a:cubicBezTo>
                    <a:cubicBezTo>
                      <a:pt x="43" y="22"/>
                      <a:pt x="39" y="17"/>
                      <a:pt x="30" y="1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33"/>
              <p:cNvSpPr>
                <a:spLocks noEditPoints="1"/>
              </p:cNvSpPr>
              <p:nvPr/>
            </p:nvSpPr>
            <p:spPr bwMode="auto">
              <a:xfrm>
                <a:off x="8710613" y="5246688"/>
                <a:ext cx="42863" cy="47625"/>
              </a:xfrm>
              <a:custGeom>
                <a:avLst/>
                <a:gdLst>
                  <a:gd name="T0" fmla="*/ 19 w 66"/>
                  <a:gd name="T1" fmla="*/ 64 h 72"/>
                  <a:gd name="T2" fmla="*/ 25 w 66"/>
                  <a:gd name="T3" fmla="*/ 5 h 72"/>
                  <a:gd name="T4" fmla="*/ 19 w 66"/>
                  <a:gd name="T5" fmla="*/ 64 h 72"/>
                  <a:gd name="T6" fmla="*/ 21 w 66"/>
                  <a:gd name="T7" fmla="*/ 29 h 72"/>
                  <a:gd name="T8" fmla="*/ 29 w 66"/>
                  <a:gd name="T9" fmla="*/ 49 h 72"/>
                  <a:gd name="T10" fmla="*/ 39 w 66"/>
                  <a:gd name="T11" fmla="*/ 25 h 72"/>
                  <a:gd name="T12" fmla="*/ 21 w 66"/>
                  <a:gd name="T13" fmla="*/ 29 h 72"/>
                </a:gdLst>
                <a:ahLst/>
                <a:cxnLst>
                  <a:cxn ang="0">
                    <a:pos x="T0" y="T1"/>
                  </a:cxn>
                  <a:cxn ang="0">
                    <a:pos x="T2" y="T3"/>
                  </a:cxn>
                  <a:cxn ang="0">
                    <a:pos x="T4" y="T5"/>
                  </a:cxn>
                  <a:cxn ang="0">
                    <a:pos x="T6" y="T7"/>
                  </a:cxn>
                  <a:cxn ang="0">
                    <a:pos x="T8" y="T9"/>
                  </a:cxn>
                  <a:cxn ang="0">
                    <a:pos x="T10" y="T11"/>
                  </a:cxn>
                  <a:cxn ang="0">
                    <a:pos x="T12" y="T13"/>
                  </a:cxn>
                </a:cxnLst>
                <a:rect l="0" t="0" r="r" b="b"/>
                <a:pathLst>
                  <a:path w="66" h="72">
                    <a:moveTo>
                      <a:pt x="19" y="64"/>
                    </a:moveTo>
                    <a:cubicBezTo>
                      <a:pt x="0" y="50"/>
                      <a:pt x="1" y="9"/>
                      <a:pt x="25" y="5"/>
                    </a:cubicBezTo>
                    <a:cubicBezTo>
                      <a:pt x="60" y="0"/>
                      <a:pt x="66" y="72"/>
                      <a:pt x="19" y="64"/>
                    </a:cubicBezTo>
                    <a:close/>
                    <a:moveTo>
                      <a:pt x="21" y="29"/>
                    </a:moveTo>
                    <a:cubicBezTo>
                      <a:pt x="22" y="37"/>
                      <a:pt x="24" y="44"/>
                      <a:pt x="29" y="49"/>
                    </a:cubicBezTo>
                    <a:cubicBezTo>
                      <a:pt x="39" y="44"/>
                      <a:pt x="38" y="37"/>
                      <a:pt x="39" y="25"/>
                    </a:cubicBezTo>
                    <a:cubicBezTo>
                      <a:pt x="31" y="20"/>
                      <a:pt x="27" y="26"/>
                      <a:pt x="21"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34"/>
              <p:cNvSpPr>
                <a:spLocks noEditPoints="1"/>
              </p:cNvSpPr>
              <p:nvPr/>
            </p:nvSpPr>
            <p:spPr bwMode="auto">
              <a:xfrm>
                <a:off x="8691563" y="5313363"/>
                <a:ext cx="36513" cy="39688"/>
              </a:xfrm>
              <a:custGeom>
                <a:avLst/>
                <a:gdLst>
                  <a:gd name="T0" fmla="*/ 18 w 58"/>
                  <a:gd name="T1" fmla="*/ 0 h 60"/>
                  <a:gd name="T2" fmla="*/ 55 w 58"/>
                  <a:gd name="T3" fmla="*/ 12 h 60"/>
                  <a:gd name="T4" fmla="*/ 24 w 58"/>
                  <a:gd name="T5" fmla="*/ 57 h 60"/>
                  <a:gd name="T6" fmla="*/ 18 w 58"/>
                  <a:gd name="T7" fmla="*/ 0 h 60"/>
                  <a:gd name="T8" fmla="*/ 26 w 58"/>
                  <a:gd name="T9" fmla="*/ 16 h 60"/>
                  <a:gd name="T10" fmla="*/ 24 w 58"/>
                  <a:gd name="T11" fmla="*/ 34 h 60"/>
                  <a:gd name="T12" fmla="*/ 41 w 58"/>
                  <a:gd name="T13" fmla="*/ 16 h 60"/>
                  <a:gd name="T14" fmla="*/ 26 w 58"/>
                  <a:gd name="T15" fmla="*/ 16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0">
                    <a:moveTo>
                      <a:pt x="18" y="0"/>
                    </a:moveTo>
                    <a:cubicBezTo>
                      <a:pt x="37" y="1"/>
                      <a:pt x="43" y="9"/>
                      <a:pt x="55" y="12"/>
                    </a:cubicBezTo>
                    <a:cubicBezTo>
                      <a:pt x="58" y="38"/>
                      <a:pt x="38" y="60"/>
                      <a:pt x="24" y="57"/>
                    </a:cubicBezTo>
                    <a:cubicBezTo>
                      <a:pt x="3" y="53"/>
                      <a:pt x="0" y="16"/>
                      <a:pt x="18" y="0"/>
                    </a:cubicBezTo>
                    <a:close/>
                    <a:moveTo>
                      <a:pt x="26" y="16"/>
                    </a:moveTo>
                    <a:cubicBezTo>
                      <a:pt x="26" y="23"/>
                      <a:pt x="22" y="26"/>
                      <a:pt x="24" y="34"/>
                    </a:cubicBezTo>
                    <a:cubicBezTo>
                      <a:pt x="34" y="39"/>
                      <a:pt x="37" y="24"/>
                      <a:pt x="41" y="16"/>
                    </a:cubicBezTo>
                    <a:cubicBezTo>
                      <a:pt x="36" y="13"/>
                      <a:pt x="30" y="16"/>
                      <a:pt x="26"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35"/>
              <p:cNvSpPr/>
              <p:nvPr/>
            </p:nvSpPr>
            <p:spPr bwMode="auto">
              <a:xfrm>
                <a:off x="7870825" y="5510213"/>
                <a:ext cx="4763" cy="6350"/>
              </a:xfrm>
              <a:custGeom>
                <a:avLst/>
                <a:gdLst>
                  <a:gd name="T0" fmla="*/ 8 w 8"/>
                  <a:gd name="T1" fmla="*/ 0 h 10"/>
                  <a:gd name="T2" fmla="*/ 6 w 8"/>
                  <a:gd name="T3" fmla="*/ 10 h 10"/>
                  <a:gd name="T4" fmla="*/ 0 w 8"/>
                  <a:gd name="T5" fmla="*/ 8 h 10"/>
                  <a:gd name="T6" fmla="*/ 8 w 8"/>
                  <a:gd name="T7" fmla="*/ 0 h 10"/>
                </a:gdLst>
                <a:ahLst/>
                <a:cxnLst>
                  <a:cxn ang="0">
                    <a:pos x="T0" y="T1"/>
                  </a:cxn>
                  <a:cxn ang="0">
                    <a:pos x="T2" y="T3"/>
                  </a:cxn>
                  <a:cxn ang="0">
                    <a:pos x="T4" y="T5"/>
                  </a:cxn>
                  <a:cxn ang="0">
                    <a:pos x="T6" y="T7"/>
                  </a:cxn>
                </a:cxnLst>
                <a:rect l="0" t="0" r="r" b="b"/>
                <a:pathLst>
                  <a:path w="8" h="10">
                    <a:moveTo>
                      <a:pt x="8" y="0"/>
                    </a:moveTo>
                    <a:cubicBezTo>
                      <a:pt x="8" y="5"/>
                      <a:pt x="8" y="8"/>
                      <a:pt x="6" y="10"/>
                    </a:cubicBezTo>
                    <a:cubicBezTo>
                      <a:pt x="4" y="9"/>
                      <a:pt x="3" y="8"/>
                      <a:pt x="0" y="8"/>
                    </a:cubicBezTo>
                    <a:cubicBezTo>
                      <a:pt x="0" y="3"/>
                      <a:pt x="3" y="1"/>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36"/>
              <p:cNvSpPr>
                <a:spLocks noEditPoints="1"/>
              </p:cNvSpPr>
              <p:nvPr/>
            </p:nvSpPr>
            <p:spPr bwMode="auto">
              <a:xfrm>
                <a:off x="7750175" y="5213350"/>
                <a:ext cx="1303338" cy="1149350"/>
              </a:xfrm>
              <a:custGeom>
                <a:avLst/>
                <a:gdLst>
                  <a:gd name="T0" fmla="*/ 115 w 2018"/>
                  <a:gd name="T1" fmla="*/ 1063 h 1779"/>
                  <a:gd name="T2" fmla="*/ 72 w 2018"/>
                  <a:gd name="T3" fmla="*/ 202 h 1779"/>
                  <a:gd name="T4" fmla="*/ 700 w 2018"/>
                  <a:gd name="T5" fmla="*/ 52 h 1779"/>
                  <a:gd name="T6" fmla="*/ 1360 w 2018"/>
                  <a:gd name="T7" fmla="*/ 285 h 1779"/>
                  <a:gd name="T8" fmla="*/ 1435 w 2018"/>
                  <a:gd name="T9" fmla="*/ 251 h 1779"/>
                  <a:gd name="T10" fmla="*/ 1886 w 2018"/>
                  <a:gd name="T11" fmla="*/ 83 h 1779"/>
                  <a:gd name="T12" fmla="*/ 1958 w 2018"/>
                  <a:gd name="T13" fmla="*/ 375 h 1779"/>
                  <a:gd name="T14" fmla="*/ 1838 w 2018"/>
                  <a:gd name="T15" fmla="*/ 1281 h 1779"/>
                  <a:gd name="T16" fmla="*/ 1382 w 2018"/>
                  <a:gd name="T17" fmla="*/ 1069 h 1779"/>
                  <a:gd name="T18" fmla="*/ 1280 w 2018"/>
                  <a:gd name="T19" fmla="*/ 1302 h 1779"/>
                  <a:gd name="T20" fmla="*/ 1050 w 2018"/>
                  <a:gd name="T21" fmla="*/ 1314 h 1779"/>
                  <a:gd name="T22" fmla="*/ 917 w 2018"/>
                  <a:gd name="T23" fmla="*/ 1194 h 1779"/>
                  <a:gd name="T24" fmla="*/ 860 w 2018"/>
                  <a:gd name="T25" fmla="*/ 665 h 1779"/>
                  <a:gd name="T26" fmla="*/ 537 w 2018"/>
                  <a:gd name="T27" fmla="*/ 706 h 1779"/>
                  <a:gd name="T28" fmla="*/ 402 w 2018"/>
                  <a:gd name="T29" fmla="*/ 1765 h 1779"/>
                  <a:gd name="T30" fmla="*/ 1974 w 2018"/>
                  <a:gd name="T31" fmla="*/ 136 h 1779"/>
                  <a:gd name="T32" fmla="*/ 1454 w 2018"/>
                  <a:gd name="T33" fmla="*/ 238 h 1779"/>
                  <a:gd name="T34" fmla="*/ 1856 w 2018"/>
                  <a:gd name="T35" fmla="*/ 906 h 1779"/>
                  <a:gd name="T36" fmla="*/ 1862 w 2018"/>
                  <a:gd name="T37" fmla="*/ 622 h 1779"/>
                  <a:gd name="T38" fmla="*/ 1337 w 2018"/>
                  <a:gd name="T39" fmla="*/ 987 h 1779"/>
                  <a:gd name="T40" fmla="*/ 1833 w 2018"/>
                  <a:gd name="T41" fmla="*/ 826 h 1779"/>
                  <a:gd name="T42" fmla="*/ 1846 w 2018"/>
                  <a:gd name="T43" fmla="*/ 585 h 1779"/>
                  <a:gd name="T44" fmla="*/ 1727 w 2018"/>
                  <a:gd name="T45" fmla="*/ 616 h 1779"/>
                  <a:gd name="T46" fmla="*/ 1597 w 2018"/>
                  <a:gd name="T47" fmla="*/ 273 h 1779"/>
                  <a:gd name="T48" fmla="*/ 1809 w 2018"/>
                  <a:gd name="T49" fmla="*/ 1236 h 1779"/>
                  <a:gd name="T50" fmla="*/ 1744 w 2018"/>
                  <a:gd name="T51" fmla="*/ 649 h 1779"/>
                  <a:gd name="T52" fmla="*/ 1056 w 2018"/>
                  <a:gd name="T53" fmla="*/ 679 h 1779"/>
                  <a:gd name="T54" fmla="*/ 1254 w 2018"/>
                  <a:gd name="T55" fmla="*/ 840 h 1779"/>
                  <a:gd name="T56" fmla="*/ 1535 w 2018"/>
                  <a:gd name="T57" fmla="*/ 822 h 1779"/>
                  <a:gd name="T58" fmla="*/ 1454 w 2018"/>
                  <a:gd name="T59" fmla="*/ 910 h 1779"/>
                  <a:gd name="T60" fmla="*/ 1750 w 2018"/>
                  <a:gd name="T61" fmla="*/ 769 h 1779"/>
                  <a:gd name="T62" fmla="*/ 1444 w 2018"/>
                  <a:gd name="T63" fmla="*/ 369 h 1779"/>
                  <a:gd name="T64" fmla="*/ 1413 w 2018"/>
                  <a:gd name="T65" fmla="*/ 528 h 1779"/>
                  <a:gd name="T66" fmla="*/ 1090 w 2018"/>
                  <a:gd name="T67" fmla="*/ 318 h 1779"/>
                  <a:gd name="T68" fmla="*/ 472 w 2018"/>
                  <a:gd name="T69" fmla="*/ 440 h 1779"/>
                  <a:gd name="T70" fmla="*/ 1329 w 2018"/>
                  <a:gd name="T71" fmla="*/ 943 h 1779"/>
                  <a:gd name="T72" fmla="*/ 1303 w 2018"/>
                  <a:gd name="T73" fmla="*/ 1022 h 1779"/>
                  <a:gd name="T74" fmla="*/ 1329 w 2018"/>
                  <a:gd name="T75" fmla="*/ 943 h 1779"/>
                  <a:gd name="T76" fmla="*/ 745 w 2018"/>
                  <a:gd name="T77" fmla="*/ 95 h 1779"/>
                  <a:gd name="T78" fmla="*/ 237 w 2018"/>
                  <a:gd name="T79" fmla="*/ 232 h 1779"/>
                  <a:gd name="T80" fmla="*/ 952 w 2018"/>
                  <a:gd name="T81" fmla="*/ 320 h 1779"/>
                  <a:gd name="T82" fmla="*/ 647 w 2018"/>
                  <a:gd name="T83" fmla="*/ 665 h 1779"/>
                  <a:gd name="T84" fmla="*/ 949 w 2018"/>
                  <a:gd name="T85" fmla="*/ 398 h 1779"/>
                  <a:gd name="T86" fmla="*/ 980 w 2018"/>
                  <a:gd name="T87" fmla="*/ 1582 h 1779"/>
                  <a:gd name="T88" fmla="*/ 996 w 2018"/>
                  <a:gd name="T89" fmla="*/ 1041 h 1779"/>
                  <a:gd name="T90" fmla="*/ 1009 w 2018"/>
                  <a:gd name="T91" fmla="*/ 1582 h 1779"/>
                  <a:gd name="T92" fmla="*/ 980 w 2018"/>
                  <a:gd name="T93" fmla="*/ 759 h 1779"/>
                  <a:gd name="T94" fmla="*/ 662 w 2018"/>
                  <a:gd name="T95" fmla="*/ 687 h 1779"/>
                  <a:gd name="T96" fmla="*/ 421 w 2018"/>
                  <a:gd name="T97" fmla="*/ 1724 h 1779"/>
                  <a:gd name="T98" fmla="*/ 421 w 2018"/>
                  <a:gd name="T99" fmla="*/ 1724 h 1779"/>
                  <a:gd name="T100" fmla="*/ 462 w 2018"/>
                  <a:gd name="T101" fmla="*/ 1188 h 1779"/>
                  <a:gd name="T102" fmla="*/ 439 w 2018"/>
                  <a:gd name="T103" fmla="*/ 1710 h 1779"/>
                  <a:gd name="T104" fmla="*/ 233 w 2018"/>
                  <a:gd name="T105" fmla="*/ 250 h 1779"/>
                  <a:gd name="T106" fmla="*/ 447 w 2018"/>
                  <a:gd name="T107" fmla="*/ 418 h 1779"/>
                  <a:gd name="T108" fmla="*/ 98 w 2018"/>
                  <a:gd name="T109" fmla="*/ 306 h 1779"/>
                  <a:gd name="T110" fmla="*/ 251 w 2018"/>
                  <a:gd name="T111" fmla="*/ 530 h 1779"/>
                  <a:gd name="T112" fmla="*/ 162 w 2018"/>
                  <a:gd name="T113" fmla="*/ 798 h 1779"/>
                  <a:gd name="T114" fmla="*/ 447 w 2018"/>
                  <a:gd name="T115" fmla="*/ 1071 h 1779"/>
                  <a:gd name="T116" fmla="*/ 274 w 2018"/>
                  <a:gd name="T117" fmla="*/ 1339 h 1779"/>
                  <a:gd name="T118" fmla="*/ 88 w 2018"/>
                  <a:gd name="T119" fmla="*/ 1294 h 1779"/>
                  <a:gd name="T120" fmla="*/ 176 w 2018"/>
                  <a:gd name="T121" fmla="*/ 1257 h 1779"/>
                  <a:gd name="T122" fmla="*/ 102 w 2018"/>
                  <a:gd name="T123" fmla="*/ 449 h 1779"/>
                  <a:gd name="T124" fmla="*/ 153 w 2018"/>
                  <a:gd name="T125" fmla="*/ 1049 h 1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18" h="1779">
                    <a:moveTo>
                      <a:pt x="423" y="1682"/>
                    </a:moveTo>
                    <a:cubicBezTo>
                      <a:pt x="426" y="1647"/>
                      <a:pt x="425" y="1627"/>
                      <a:pt x="429" y="1590"/>
                    </a:cubicBezTo>
                    <a:cubicBezTo>
                      <a:pt x="422" y="1584"/>
                      <a:pt x="416" y="1576"/>
                      <a:pt x="406" y="1573"/>
                    </a:cubicBezTo>
                    <a:cubicBezTo>
                      <a:pt x="350" y="1476"/>
                      <a:pt x="279" y="1393"/>
                      <a:pt x="213" y="1306"/>
                    </a:cubicBezTo>
                    <a:cubicBezTo>
                      <a:pt x="205" y="1355"/>
                      <a:pt x="66" y="1356"/>
                      <a:pt x="74" y="1290"/>
                    </a:cubicBezTo>
                    <a:cubicBezTo>
                      <a:pt x="88" y="1284"/>
                      <a:pt x="90" y="1261"/>
                      <a:pt x="108" y="1265"/>
                    </a:cubicBezTo>
                    <a:cubicBezTo>
                      <a:pt x="110" y="1209"/>
                      <a:pt x="106" y="1158"/>
                      <a:pt x="110" y="1108"/>
                    </a:cubicBezTo>
                    <a:cubicBezTo>
                      <a:pt x="111" y="1093"/>
                      <a:pt x="115" y="1078"/>
                      <a:pt x="115" y="1063"/>
                    </a:cubicBezTo>
                    <a:cubicBezTo>
                      <a:pt x="115" y="1027"/>
                      <a:pt x="108" y="994"/>
                      <a:pt x="106" y="959"/>
                    </a:cubicBezTo>
                    <a:cubicBezTo>
                      <a:pt x="103" y="921"/>
                      <a:pt x="98" y="883"/>
                      <a:pt x="96" y="843"/>
                    </a:cubicBezTo>
                    <a:cubicBezTo>
                      <a:pt x="96" y="837"/>
                      <a:pt x="98" y="833"/>
                      <a:pt x="102" y="832"/>
                    </a:cubicBezTo>
                    <a:cubicBezTo>
                      <a:pt x="93" y="789"/>
                      <a:pt x="107" y="748"/>
                      <a:pt x="102" y="708"/>
                    </a:cubicBezTo>
                    <a:cubicBezTo>
                      <a:pt x="91" y="620"/>
                      <a:pt x="93" y="526"/>
                      <a:pt x="82" y="432"/>
                    </a:cubicBezTo>
                    <a:cubicBezTo>
                      <a:pt x="95" y="413"/>
                      <a:pt x="82" y="391"/>
                      <a:pt x="80" y="367"/>
                    </a:cubicBezTo>
                    <a:cubicBezTo>
                      <a:pt x="78" y="341"/>
                      <a:pt x="82" y="313"/>
                      <a:pt x="82" y="285"/>
                    </a:cubicBezTo>
                    <a:cubicBezTo>
                      <a:pt x="82" y="256"/>
                      <a:pt x="67" y="231"/>
                      <a:pt x="72" y="202"/>
                    </a:cubicBezTo>
                    <a:cubicBezTo>
                      <a:pt x="67" y="195"/>
                      <a:pt x="62" y="188"/>
                      <a:pt x="49" y="189"/>
                    </a:cubicBezTo>
                    <a:cubicBezTo>
                      <a:pt x="45" y="172"/>
                      <a:pt x="28" y="175"/>
                      <a:pt x="19" y="163"/>
                    </a:cubicBezTo>
                    <a:cubicBezTo>
                      <a:pt x="0" y="138"/>
                      <a:pt x="23" y="106"/>
                      <a:pt x="49" y="99"/>
                    </a:cubicBezTo>
                    <a:cubicBezTo>
                      <a:pt x="55" y="98"/>
                      <a:pt x="57" y="103"/>
                      <a:pt x="61" y="106"/>
                    </a:cubicBezTo>
                    <a:cubicBezTo>
                      <a:pt x="171" y="85"/>
                      <a:pt x="282" y="98"/>
                      <a:pt x="396" y="75"/>
                    </a:cubicBezTo>
                    <a:cubicBezTo>
                      <a:pt x="461" y="83"/>
                      <a:pt x="527" y="59"/>
                      <a:pt x="590" y="67"/>
                    </a:cubicBezTo>
                    <a:cubicBezTo>
                      <a:pt x="606" y="65"/>
                      <a:pt x="624" y="62"/>
                      <a:pt x="643" y="59"/>
                    </a:cubicBezTo>
                    <a:cubicBezTo>
                      <a:pt x="661" y="57"/>
                      <a:pt x="684" y="50"/>
                      <a:pt x="700" y="52"/>
                    </a:cubicBezTo>
                    <a:cubicBezTo>
                      <a:pt x="712" y="53"/>
                      <a:pt x="722" y="67"/>
                      <a:pt x="733" y="61"/>
                    </a:cubicBezTo>
                    <a:cubicBezTo>
                      <a:pt x="769" y="92"/>
                      <a:pt x="828" y="90"/>
                      <a:pt x="864" y="122"/>
                    </a:cubicBezTo>
                    <a:cubicBezTo>
                      <a:pt x="894" y="127"/>
                      <a:pt x="920" y="143"/>
                      <a:pt x="947" y="153"/>
                    </a:cubicBezTo>
                    <a:cubicBezTo>
                      <a:pt x="974" y="164"/>
                      <a:pt x="1002" y="173"/>
                      <a:pt x="1029" y="183"/>
                    </a:cubicBezTo>
                    <a:cubicBezTo>
                      <a:pt x="1044" y="189"/>
                      <a:pt x="1058" y="198"/>
                      <a:pt x="1074" y="202"/>
                    </a:cubicBezTo>
                    <a:cubicBezTo>
                      <a:pt x="1087" y="207"/>
                      <a:pt x="1101" y="206"/>
                      <a:pt x="1113" y="210"/>
                    </a:cubicBezTo>
                    <a:cubicBezTo>
                      <a:pt x="1143" y="222"/>
                      <a:pt x="1172" y="236"/>
                      <a:pt x="1201" y="240"/>
                    </a:cubicBezTo>
                    <a:cubicBezTo>
                      <a:pt x="1249" y="267"/>
                      <a:pt x="1305" y="263"/>
                      <a:pt x="1360" y="285"/>
                    </a:cubicBezTo>
                    <a:cubicBezTo>
                      <a:pt x="1366" y="300"/>
                      <a:pt x="1369" y="306"/>
                      <a:pt x="1368" y="326"/>
                    </a:cubicBezTo>
                    <a:cubicBezTo>
                      <a:pt x="1342" y="358"/>
                      <a:pt x="1283" y="345"/>
                      <a:pt x="1233" y="353"/>
                    </a:cubicBezTo>
                    <a:cubicBezTo>
                      <a:pt x="1183" y="418"/>
                      <a:pt x="1148" y="496"/>
                      <a:pt x="1107" y="569"/>
                    </a:cubicBezTo>
                    <a:cubicBezTo>
                      <a:pt x="1130" y="564"/>
                      <a:pt x="1153" y="553"/>
                      <a:pt x="1178" y="547"/>
                    </a:cubicBezTo>
                    <a:cubicBezTo>
                      <a:pt x="1238" y="534"/>
                      <a:pt x="1305" y="534"/>
                      <a:pt x="1360" y="520"/>
                    </a:cubicBezTo>
                    <a:cubicBezTo>
                      <a:pt x="1368" y="519"/>
                      <a:pt x="1371" y="523"/>
                      <a:pt x="1378" y="524"/>
                    </a:cubicBezTo>
                    <a:cubicBezTo>
                      <a:pt x="1378" y="516"/>
                      <a:pt x="1374" y="512"/>
                      <a:pt x="1374" y="504"/>
                    </a:cubicBezTo>
                    <a:cubicBezTo>
                      <a:pt x="1389" y="413"/>
                      <a:pt x="1392" y="317"/>
                      <a:pt x="1435" y="251"/>
                    </a:cubicBezTo>
                    <a:cubicBezTo>
                      <a:pt x="1404" y="217"/>
                      <a:pt x="1431" y="162"/>
                      <a:pt x="1443" y="112"/>
                    </a:cubicBezTo>
                    <a:cubicBezTo>
                      <a:pt x="1451" y="78"/>
                      <a:pt x="1451" y="20"/>
                      <a:pt x="1474" y="8"/>
                    </a:cubicBezTo>
                    <a:cubicBezTo>
                      <a:pt x="1489" y="0"/>
                      <a:pt x="1525" y="6"/>
                      <a:pt x="1544" y="8"/>
                    </a:cubicBezTo>
                    <a:cubicBezTo>
                      <a:pt x="1571" y="12"/>
                      <a:pt x="1592" y="18"/>
                      <a:pt x="1625" y="24"/>
                    </a:cubicBezTo>
                    <a:cubicBezTo>
                      <a:pt x="1640" y="27"/>
                      <a:pt x="1654" y="35"/>
                      <a:pt x="1672" y="40"/>
                    </a:cubicBezTo>
                    <a:cubicBezTo>
                      <a:pt x="1703" y="49"/>
                      <a:pt x="1738" y="52"/>
                      <a:pt x="1772" y="59"/>
                    </a:cubicBezTo>
                    <a:cubicBezTo>
                      <a:pt x="1788" y="63"/>
                      <a:pt x="1803" y="71"/>
                      <a:pt x="1819" y="75"/>
                    </a:cubicBezTo>
                    <a:cubicBezTo>
                      <a:pt x="1842" y="81"/>
                      <a:pt x="1865" y="79"/>
                      <a:pt x="1886" y="83"/>
                    </a:cubicBezTo>
                    <a:cubicBezTo>
                      <a:pt x="1894" y="84"/>
                      <a:pt x="1901" y="91"/>
                      <a:pt x="1909" y="93"/>
                    </a:cubicBezTo>
                    <a:cubicBezTo>
                      <a:pt x="1915" y="94"/>
                      <a:pt x="1921" y="91"/>
                      <a:pt x="1927" y="93"/>
                    </a:cubicBezTo>
                    <a:cubicBezTo>
                      <a:pt x="1947" y="99"/>
                      <a:pt x="1971" y="121"/>
                      <a:pt x="1987" y="118"/>
                    </a:cubicBezTo>
                    <a:cubicBezTo>
                      <a:pt x="1992" y="135"/>
                      <a:pt x="2011" y="143"/>
                      <a:pt x="2013" y="163"/>
                    </a:cubicBezTo>
                    <a:cubicBezTo>
                      <a:pt x="2015" y="185"/>
                      <a:pt x="2001" y="202"/>
                      <a:pt x="1987" y="216"/>
                    </a:cubicBezTo>
                    <a:cubicBezTo>
                      <a:pt x="1995" y="239"/>
                      <a:pt x="2018" y="244"/>
                      <a:pt x="2015" y="269"/>
                    </a:cubicBezTo>
                    <a:cubicBezTo>
                      <a:pt x="2013" y="282"/>
                      <a:pt x="1993" y="303"/>
                      <a:pt x="1984" y="322"/>
                    </a:cubicBezTo>
                    <a:cubicBezTo>
                      <a:pt x="1974" y="340"/>
                      <a:pt x="1965" y="359"/>
                      <a:pt x="1958" y="375"/>
                    </a:cubicBezTo>
                    <a:cubicBezTo>
                      <a:pt x="1950" y="395"/>
                      <a:pt x="1948" y="415"/>
                      <a:pt x="1940" y="434"/>
                    </a:cubicBezTo>
                    <a:cubicBezTo>
                      <a:pt x="1937" y="443"/>
                      <a:pt x="1930" y="450"/>
                      <a:pt x="1927" y="459"/>
                    </a:cubicBezTo>
                    <a:cubicBezTo>
                      <a:pt x="1923" y="469"/>
                      <a:pt x="1922" y="481"/>
                      <a:pt x="1919" y="493"/>
                    </a:cubicBezTo>
                    <a:cubicBezTo>
                      <a:pt x="1909" y="525"/>
                      <a:pt x="1891" y="560"/>
                      <a:pt x="1887" y="593"/>
                    </a:cubicBezTo>
                    <a:cubicBezTo>
                      <a:pt x="1883" y="636"/>
                      <a:pt x="1889" y="691"/>
                      <a:pt x="1884" y="736"/>
                    </a:cubicBezTo>
                    <a:cubicBezTo>
                      <a:pt x="1870" y="856"/>
                      <a:pt x="1876" y="1013"/>
                      <a:pt x="1876" y="1139"/>
                    </a:cubicBezTo>
                    <a:cubicBezTo>
                      <a:pt x="1876" y="1154"/>
                      <a:pt x="1874" y="1176"/>
                      <a:pt x="1874" y="1198"/>
                    </a:cubicBezTo>
                    <a:cubicBezTo>
                      <a:pt x="1874" y="1244"/>
                      <a:pt x="1875" y="1265"/>
                      <a:pt x="1838" y="1281"/>
                    </a:cubicBezTo>
                    <a:cubicBezTo>
                      <a:pt x="1822" y="1281"/>
                      <a:pt x="1824" y="1276"/>
                      <a:pt x="1811" y="1281"/>
                    </a:cubicBezTo>
                    <a:cubicBezTo>
                      <a:pt x="1804" y="1268"/>
                      <a:pt x="1797" y="1268"/>
                      <a:pt x="1786" y="1261"/>
                    </a:cubicBezTo>
                    <a:cubicBezTo>
                      <a:pt x="1776" y="1142"/>
                      <a:pt x="1811" y="977"/>
                      <a:pt x="1793" y="859"/>
                    </a:cubicBezTo>
                    <a:cubicBezTo>
                      <a:pt x="1687" y="893"/>
                      <a:pt x="1577" y="929"/>
                      <a:pt x="1480" y="971"/>
                    </a:cubicBezTo>
                    <a:cubicBezTo>
                      <a:pt x="1461" y="967"/>
                      <a:pt x="1452" y="981"/>
                      <a:pt x="1437" y="987"/>
                    </a:cubicBezTo>
                    <a:cubicBezTo>
                      <a:pt x="1431" y="989"/>
                      <a:pt x="1426" y="986"/>
                      <a:pt x="1421" y="989"/>
                    </a:cubicBezTo>
                    <a:cubicBezTo>
                      <a:pt x="1388" y="1002"/>
                      <a:pt x="1392" y="1009"/>
                      <a:pt x="1388" y="1043"/>
                    </a:cubicBezTo>
                    <a:cubicBezTo>
                      <a:pt x="1387" y="1052"/>
                      <a:pt x="1382" y="1060"/>
                      <a:pt x="1382" y="1069"/>
                    </a:cubicBezTo>
                    <a:cubicBezTo>
                      <a:pt x="1376" y="1160"/>
                      <a:pt x="1371" y="1263"/>
                      <a:pt x="1364" y="1355"/>
                    </a:cubicBezTo>
                    <a:cubicBezTo>
                      <a:pt x="1362" y="1381"/>
                      <a:pt x="1357" y="1403"/>
                      <a:pt x="1362" y="1428"/>
                    </a:cubicBezTo>
                    <a:cubicBezTo>
                      <a:pt x="1350" y="1446"/>
                      <a:pt x="1331" y="1457"/>
                      <a:pt x="1309" y="1465"/>
                    </a:cubicBezTo>
                    <a:cubicBezTo>
                      <a:pt x="1302" y="1452"/>
                      <a:pt x="1278" y="1447"/>
                      <a:pt x="1270" y="1433"/>
                    </a:cubicBezTo>
                    <a:cubicBezTo>
                      <a:pt x="1271" y="1436"/>
                      <a:pt x="1266" y="1414"/>
                      <a:pt x="1266" y="1414"/>
                    </a:cubicBezTo>
                    <a:cubicBezTo>
                      <a:pt x="1266" y="1406"/>
                      <a:pt x="1270" y="1406"/>
                      <a:pt x="1272" y="1398"/>
                    </a:cubicBezTo>
                    <a:cubicBezTo>
                      <a:pt x="1275" y="1386"/>
                      <a:pt x="1274" y="1367"/>
                      <a:pt x="1276" y="1351"/>
                    </a:cubicBezTo>
                    <a:cubicBezTo>
                      <a:pt x="1278" y="1336"/>
                      <a:pt x="1279" y="1319"/>
                      <a:pt x="1280" y="1302"/>
                    </a:cubicBezTo>
                    <a:cubicBezTo>
                      <a:pt x="1283" y="1234"/>
                      <a:pt x="1285" y="1156"/>
                      <a:pt x="1288" y="1089"/>
                    </a:cubicBezTo>
                    <a:cubicBezTo>
                      <a:pt x="1289" y="1067"/>
                      <a:pt x="1291" y="1048"/>
                      <a:pt x="1292" y="1030"/>
                    </a:cubicBezTo>
                    <a:cubicBezTo>
                      <a:pt x="1292" y="994"/>
                      <a:pt x="1293" y="970"/>
                      <a:pt x="1268" y="951"/>
                    </a:cubicBezTo>
                    <a:cubicBezTo>
                      <a:pt x="1204" y="902"/>
                      <a:pt x="1120" y="869"/>
                      <a:pt x="1058" y="818"/>
                    </a:cubicBezTo>
                    <a:cubicBezTo>
                      <a:pt x="1049" y="949"/>
                      <a:pt x="1052" y="1061"/>
                      <a:pt x="1056" y="1185"/>
                    </a:cubicBezTo>
                    <a:cubicBezTo>
                      <a:pt x="1057" y="1195"/>
                      <a:pt x="1052" y="1207"/>
                      <a:pt x="1052" y="1218"/>
                    </a:cubicBezTo>
                    <a:cubicBezTo>
                      <a:pt x="1053" y="1225"/>
                      <a:pt x="1056" y="1234"/>
                      <a:pt x="1056" y="1241"/>
                    </a:cubicBezTo>
                    <a:cubicBezTo>
                      <a:pt x="1057" y="1265"/>
                      <a:pt x="1051" y="1290"/>
                      <a:pt x="1050" y="1314"/>
                    </a:cubicBezTo>
                    <a:cubicBezTo>
                      <a:pt x="1050" y="1392"/>
                      <a:pt x="1053" y="1471"/>
                      <a:pt x="1056" y="1557"/>
                    </a:cubicBezTo>
                    <a:cubicBezTo>
                      <a:pt x="1074" y="1567"/>
                      <a:pt x="1084" y="1584"/>
                      <a:pt x="1099" y="1596"/>
                    </a:cubicBezTo>
                    <a:cubicBezTo>
                      <a:pt x="1101" y="1603"/>
                      <a:pt x="1094" y="1626"/>
                      <a:pt x="1088" y="1633"/>
                    </a:cubicBezTo>
                    <a:cubicBezTo>
                      <a:pt x="1074" y="1648"/>
                      <a:pt x="959" y="1686"/>
                      <a:pt x="935" y="1641"/>
                    </a:cubicBezTo>
                    <a:cubicBezTo>
                      <a:pt x="921" y="1616"/>
                      <a:pt x="935" y="1567"/>
                      <a:pt x="980" y="1571"/>
                    </a:cubicBezTo>
                    <a:cubicBezTo>
                      <a:pt x="986" y="1457"/>
                      <a:pt x="981" y="1337"/>
                      <a:pt x="974" y="1218"/>
                    </a:cubicBezTo>
                    <a:cubicBezTo>
                      <a:pt x="962" y="1215"/>
                      <a:pt x="953" y="1209"/>
                      <a:pt x="947" y="1216"/>
                    </a:cubicBezTo>
                    <a:cubicBezTo>
                      <a:pt x="928" y="1206"/>
                      <a:pt x="936" y="1203"/>
                      <a:pt x="917" y="1194"/>
                    </a:cubicBezTo>
                    <a:cubicBezTo>
                      <a:pt x="915" y="1182"/>
                      <a:pt x="924" y="1171"/>
                      <a:pt x="927" y="1157"/>
                    </a:cubicBezTo>
                    <a:cubicBezTo>
                      <a:pt x="934" y="1120"/>
                      <a:pt x="932" y="1072"/>
                      <a:pt x="937" y="1030"/>
                    </a:cubicBezTo>
                    <a:cubicBezTo>
                      <a:pt x="939" y="1015"/>
                      <a:pt x="942" y="1004"/>
                      <a:pt x="943" y="981"/>
                    </a:cubicBezTo>
                    <a:cubicBezTo>
                      <a:pt x="944" y="930"/>
                      <a:pt x="960" y="861"/>
                      <a:pt x="964" y="812"/>
                    </a:cubicBezTo>
                    <a:cubicBezTo>
                      <a:pt x="966" y="798"/>
                      <a:pt x="963" y="782"/>
                      <a:pt x="964" y="767"/>
                    </a:cubicBezTo>
                    <a:cubicBezTo>
                      <a:pt x="967" y="742"/>
                      <a:pt x="978" y="712"/>
                      <a:pt x="976" y="679"/>
                    </a:cubicBezTo>
                    <a:cubicBezTo>
                      <a:pt x="986" y="675"/>
                      <a:pt x="983" y="661"/>
                      <a:pt x="984" y="653"/>
                    </a:cubicBezTo>
                    <a:cubicBezTo>
                      <a:pt x="940" y="656"/>
                      <a:pt x="901" y="662"/>
                      <a:pt x="860" y="665"/>
                    </a:cubicBezTo>
                    <a:cubicBezTo>
                      <a:pt x="813" y="669"/>
                      <a:pt x="766" y="676"/>
                      <a:pt x="713" y="685"/>
                    </a:cubicBezTo>
                    <a:cubicBezTo>
                      <a:pt x="715" y="811"/>
                      <a:pt x="723" y="931"/>
                      <a:pt x="709" y="1049"/>
                    </a:cubicBezTo>
                    <a:cubicBezTo>
                      <a:pt x="726" y="1070"/>
                      <a:pt x="761" y="1083"/>
                      <a:pt x="745" y="1128"/>
                    </a:cubicBezTo>
                    <a:cubicBezTo>
                      <a:pt x="718" y="1153"/>
                      <a:pt x="679" y="1130"/>
                      <a:pt x="639" y="1134"/>
                    </a:cubicBezTo>
                    <a:cubicBezTo>
                      <a:pt x="633" y="1129"/>
                      <a:pt x="627" y="1126"/>
                      <a:pt x="621" y="1122"/>
                    </a:cubicBezTo>
                    <a:cubicBezTo>
                      <a:pt x="614" y="1095"/>
                      <a:pt x="622" y="1058"/>
                      <a:pt x="647" y="1063"/>
                    </a:cubicBezTo>
                    <a:cubicBezTo>
                      <a:pt x="658" y="957"/>
                      <a:pt x="636" y="814"/>
                      <a:pt x="649" y="691"/>
                    </a:cubicBezTo>
                    <a:cubicBezTo>
                      <a:pt x="608" y="698"/>
                      <a:pt x="580" y="702"/>
                      <a:pt x="537" y="706"/>
                    </a:cubicBezTo>
                    <a:cubicBezTo>
                      <a:pt x="530" y="825"/>
                      <a:pt x="530" y="950"/>
                      <a:pt x="527" y="1034"/>
                    </a:cubicBezTo>
                    <a:cubicBezTo>
                      <a:pt x="522" y="1206"/>
                      <a:pt x="502" y="1478"/>
                      <a:pt x="521" y="1694"/>
                    </a:cubicBezTo>
                    <a:cubicBezTo>
                      <a:pt x="532" y="1692"/>
                      <a:pt x="569" y="1710"/>
                      <a:pt x="556" y="1741"/>
                    </a:cubicBezTo>
                    <a:cubicBezTo>
                      <a:pt x="552" y="1751"/>
                      <a:pt x="540" y="1753"/>
                      <a:pt x="527" y="1761"/>
                    </a:cubicBezTo>
                    <a:cubicBezTo>
                      <a:pt x="522" y="1764"/>
                      <a:pt x="518" y="1771"/>
                      <a:pt x="513" y="1773"/>
                    </a:cubicBezTo>
                    <a:cubicBezTo>
                      <a:pt x="507" y="1775"/>
                      <a:pt x="491" y="1774"/>
                      <a:pt x="476" y="1775"/>
                    </a:cubicBezTo>
                    <a:cubicBezTo>
                      <a:pt x="466" y="1775"/>
                      <a:pt x="453" y="1779"/>
                      <a:pt x="447" y="1779"/>
                    </a:cubicBezTo>
                    <a:cubicBezTo>
                      <a:pt x="444" y="1778"/>
                      <a:pt x="405" y="1767"/>
                      <a:pt x="402" y="1765"/>
                    </a:cubicBezTo>
                    <a:cubicBezTo>
                      <a:pt x="375" y="1747"/>
                      <a:pt x="384" y="1691"/>
                      <a:pt x="423" y="1682"/>
                    </a:cubicBezTo>
                    <a:close/>
                    <a:moveTo>
                      <a:pt x="1829" y="344"/>
                    </a:moveTo>
                    <a:cubicBezTo>
                      <a:pt x="1844" y="349"/>
                      <a:pt x="1875" y="369"/>
                      <a:pt x="1891" y="363"/>
                    </a:cubicBezTo>
                    <a:cubicBezTo>
                      <a:pt x="1896" y="361"/>
                      <a:pt x="1909" y="342"/>
                      <a:pt x="1913" y="334"/>
                    </a:cubicBezTo>
                    <a:cubicBezTo>
                      <a:pt x="1923" y="312"/>
                      <a:pt x="1930" y="284"/>
                      <a:pt x="1944" y="257"/>
                    </a:cubicBezTo>
                    <a:cubicBezTo>
                      <a:pt x="1961" y="225"/>
                      <a:pt x="1986" y="197"/>
                      <a:pt x="1997" y="165"/>
                    </a:cubicBezTo>
                    <a:cubicBezTo>
                      <a:pt x="1996" y="163"/>
                      <a:pt x="1995" y="161"/>
                      <a:pt x="1993" y="159"/>
                    </a:cubicBezTo>
                    <a:cubicBezTo>
                      <a:pt x="1985" y="158"/>
                      <a:pt x="1980" y="145"/>
                      <a:pt x="1974" y="136"/>
                    </a:cubicBezTo>
                    <a:cubicBezTo>
                      <a:pt x="1956" y="131"/>
                      <a:pt x="1942" y="112"/>
                      <a:pt x="1925" y="106"/>
                    </a:cubicBezTo>
                    <a:cubicBezTo>
                      <a:pt x="1916" y="104"/>
                      <a:pt x="1906" y="106"/>
                      <a:pt x="1897" y="104"/>
                    </a:cubicBezTo>
                    <a:cubicBezTo>
                      <a:pt x="1877" y="100"/>
                      <a:pt x="1858" y="94"/>
                      <a:pt x="1837" y="91"/>
                    </a:cubicBezTo>
                    <a:cubicBezTo>
                      <a:pt x="1813" y="88"/>
                      <a:pt x="1793" y="80"/>
                      <a:pt x="1770" y="75"/>
                    </a:cubicBezTo>
                    <a:cubicBezTo>
                      <a:pt x="1688" y="57"/>
                      <a:pt x="1605" y="34"/>
                      <a:pt x="1529" y="24"/>
                    </a:cubicBezTo>
                    <a:cubicBezTo>
                      <a:pt x="1511" y="22"/>
                      <a:pt x="1492" y="20"/>
                      <a:pt x="1476" y="30"/>
                    </a:cubicBezTo>
                    <a:cubicBezTo>
                      <a:pt x="1463" y="87"/>
                      <a:pt x="1449" y="147"/>
                      <a:pt x="1433" y="210"/>
                    </a:cubicBezTo>
                    <a:cubicBezTo>
                      <a:pt x="1439" y="218"/>
                      <a:pt x="1444" y="233"/>
                      <a:pt x="1454" y="238"/>
                    </a:cubicBezTo>
                    <a:cubicBezTo>
                      <a:pt x="1463" y="242"/>
                      <a:pt x="1471" y="236"/>
                      <a:pt x="1482" y="238"/>
                    </a:cubicBezTo>
                    <a:cubicBezTo>
                      <a:pt x="1491" y="239"/>
                      <a:pt x="1502" y="246"/>
                      <a:pt x="1513" y="248"/>
                    </a:cubicBezTo>
                    <a:cubicBezTo>
                      <a:pt x="1555" y="253"/>
                      <a:pt x="1608" y="258"/>
                      <a:pt x="1646" y="267"/>
                    </a:cubicBezTo>
                    <a:cubicBezTo>
                      <a:pt x="1670" y="273"/>
                      <a:pt x="1691" y="285"/>
                      <a:pt x="1709" y="293"/>
                    </a:cubicBezTo>
                    <a:cubicBezTo>
                      <a:pt x="1731" y="301"/>
                      <a:pt x="1750" y="307"/>
                      <a:pt x="1770" y="318"/>
                    </a:cubicBezTo>
                    <a:cubicBezTo>
                      <a:pt x="1787" y="323"/>
                      <a:pt x="1806" y="335"/>
                      <a:pt x="1829" y="344"/>
                    </a:cubicBezTo>
                    <a:close/>
                    <a:moveTo>
                      <a:pt x="1858" y="1153"/>
                    </a:moveTo>
                    <a:cubicBezTo>
                      <a:pt x="1855" y="1062"/>
                      <a:pt x="1858" y="978"/>
                      <a:pt x="1856" y="906"/>
                    </a:cubicBezTo>
                    <a:cubicBezTo>
                      <a:pt x="1854" y="835"/>
                      <a:pt x="1867" y="751"/>
                      <a:pt x="1866" y="675"/>
                    </a:cubicBezTo>
                    <a:cubicBezTo>
                      <a:pt x="1865" y="611"/>
                      <a:pt x="1883" y="548"/>
                      <a:pt x="1895" y="485"/>
                    </a:cubicBezTo>
                    <a:cubicBezTo>
                      <a:pt x="1907" y="425"/>
                      <a:pt x="1938" y="365"/>
                      <a:pt x="1968" y="316"/>
                    </a:cubicBezTo>
                    <a:cubicBezTo>
                      <a:pt x="1976" y="302"/>
                      <a:pt x="2002" y="266"/>
                      <a:pt x="1997" y="261"/>
                    </a:cubicBezTo>
                    <a:cubicBezTo>
                      <a:pt x="1991" y="255"/>
                      <a:pt x="1994" y="245"/>
                      <a:pt x="1982" y="238"/>
                    </a:cubicBezTo>
                    <a:cubicBezTo>
                      <a:pt x="1945" y="322"/>
                      <a:pt x="1887" y="408"/>
                      <a:pt x="1886" y="510"/>
                    </a:cubicBezTo>
                    <a:cubicBezTo>
                      <a:pt x="1878" y="523"/>
                      <a:pt x="1879" y="527"/>
                      <a:pt x="1878" y="553"/>
                    </a:cubicBezTo>
                    <a:cubicBezTo>
                      <a:pt x="1862" y="570"/>
                      <a:pt x="1868" y="592"/>
                      <a:pt x="1862" y="622"/>
                    </a:cubicBezTo>
                    <a:cubicBezTo>
                      <a:pt x="1856" y="652"/>
                      <a:pt x="1845" y="692"/>
                      <a:pt x="1842" y="718"/>
                    </a:cubicBezTo>
                    <a:cubicBezTo>
                      <a:pt x="1840" y="741"/>
                      <a:pt x="1843" y="773"/>
                      <a:pt x="1829" y="787"/>
                    </a:cubicBezTo>
                    <a:cubicBezTo>
                      <a:pt x="1817" y="798"/>
                      <a:pt x="1788" y="806"/>
                      <a:pt x="1766" y="816"/>
                    </a:cubicBezTo>
                    <a:cubicBezTo>
                      <a:pt x="1716" y="838"/>
                      <a:pt x="1682" y="856"/>
                      <a:pt x="1633" y="875"/>
                    </a:cubicBezTo>
                    <a:cubicBezTo>
                      <a:pt x="1610" y="884"/>
                      <a:pt x="1584" y="895"/>
                      <a:pt x="1560" y="900"/>
                    </a:cubicBezTo>
                    <a:cubicBezTo>
                      <a:pt x="1548" y="903"/>
                      <a:pt x="1538" y="902"/>
                      <a:pt x="1527" y="906"/>
                    </a:cubicBezTo>
                    <a:cubicBezTo>
                      <a:pt x="1494" y="917"/>
                      <a:pt x="1462" y="930"/>
                      <a:pt x="1431" y="941"/>
                    </a:cubicBezTo>
                    <a:cubicBezTo>
                      <a:pt x="1393" y="955"/>
                      <a:pt x="1351" y="948"/>
                      <a:pt x="1337" y="987"/>
                    </a:cubicBezTo>
                    <a:cubicBezTo>
                      <a:pt x="1342" y="1108"/>
                      <a:pt x="1321" y="1270"/>
                      <a:pt x="1315" y="1420"/>
                    </a:cubicBezTo>
                    <a:cubicBezTo>
                      <a:pt x="1328" y="1416"/>
                      <a:pt x="1334" y="1406"/>
                      <a:pt x="1343" y="1398"/>
                    </a:cubicBezTo>
                    <a:cubicBezTo>
                      <a:pt x="1353" y="1270"/>
                      <a:pt x="1364" y="1121"/>
                      <a:pt x="1370" y="996"/>
                    </a:cubicBezTo>
                    <a:cubicBezTo>
                      <a:pt x="1392" y="982"/>
                      <a:pt x="1419" y="972"/>
                      <a:pt x="1450" y="967"/>
                    </a:cubicBezTo>
                    <a:cubicBezTo>
                      <a:pt x="1500" y="942"/>
                      <a:pt x="1544" y="922"/>
                      <a:pt x="1595" y="906"/>
                    </a:cubicBezTo>
                    <a:cubicBezTo>
                      <a:pt x="1623" y="897"/>
                      <a:pt x="1653" y="895"/>
                      <a:pt x="1680" y="885"/>
                    </a:cubicBezTo>
                    <a:cubicBezTo>
                      <a:pt x="1691" y="880"/>
                      <a:pt x="1700" y="871"/>
                      <a:pt x="1711" y="867"/>
                    </a:cubicBezTo>
                    <a:cubicBezTo>
                      <a:pt x="1750" y="853"/>
                      <a:pt x="1791" y="841"/>
                      <a:pt x="1833" y="826"/>
                    </a:cubicBezTo>
                    <a:cubicBezTo>
                      <a:pt x="1848" y="909"/>
                      <a:pt x="1833" y="986"/>
                      <a:pt x="1831" y="1057"/>
                    </a:cubicBezTo>
                    <a:cubicBezTo>
                      <a:pt x="1828" y="1117"/>
                      <a:pt x="1822" y="1174"/>
                      <a:pt x="1829" y="1241"/>
                    </a:cubicBezTo>
                    <a:cubicBezTo>
                      <a:pt x="1868" y="1229"/>
                      <a:pt x="1859" y="1192"/>
                      <a:pt x="1858" y="1153"/>
                    </a:cubicBezTo>
                    <a:close/>
                    <a:moveTo>
                      <a:pt x="1880" y="385"/>
                    </a:moveTo>
                    <a:cubicBezTo>
                      <a:pt x="1855" y="483"/>
                      <a:pt x="1817" y="561"/>
                      <a:pt x="1813" y="671"/>
                    </a:cubicBezTo>
                    <a:cubicBezTo>
                      <a:pt x="1813" y="677"/>
                      <a:pt x="1809" y="679"/>
                      <a:pt x="1807" y="683"/>
                    </a:cubicBezTo>
                    <a:cubicBezTo>
                      <a:pt x="1820" y="682"/>
                      <a:pt x="1817" y="698"/>
                      <a:pt x="1829" y="698"/>
                    </a:cubicBezTo>
                    <a:cubicBezTo>
                      <a:pt x="1837" y="664"/>
                      <a:pt x="1840" y="622"/>
                      <a:pt x="1846" y="585"/>
                    </a:cubicBezTo>
                    <a:cubicBezTo>
                      <a:pt x="1851" y="561"/>
                      <a:pt x="1862" y="539"/>
                      <a:pt x="1856" y="520"/>
                    </a:cubicBezTo>
                    <a:cubicBezTo>
                      <a:pt x="1871" y="473"/>
                      <a:pt x="1885" y="431"/>
                      <a:pt x="1897" y="383"/>
                    </a:cubicBezTo>
                    <a:cubicBezTo>
                      <a:pt x="1893" y="395"/>
                      <a:pt x="1885" y="382"/>
                      <a:pt x="1880" y="385"/>
                    </a:cubicBezTo>
                    <a:close/>
                    <a:moveTo>
                      <a:pt x="1554" y="559"/>
                    </a:moveTo>
                    <a:cubicBezTo>
                      <a:pt x="1561" y="561"/>
                      <a:pt x="1568" y="561"/>
                      <a:pt x="1574" y="563"/>
                    </a:cubicBezTo>
                    <a:cubicBezTo>
                      <a:pt x="1597" y="570"/>
                      <a:pt x="1621" y="584"/>
                      <a:pt x="1646" y="593"/>
                    </a:cubicBezTo>
                    <a:cubicBezTo>
                      <a:pt x="1662" y="598"/>
                      <a:pt x="1680" y="598"/>
                      <a:pt x="1695" y="604"/>
                    </a:cubicBezTo>
                    <a:cubicBezTo>
                      <a:pt x="1706" y="609"/>
                      <a:pt x="1713" y="621"/>
                      <a:pt x="1727" y="616"/>
                    </a:cubicBezTo>
                    <a:cubicBezTo>
                      <a:pt x="1728" y="622"/>
                      <a:pt x="1733" y="620"/>
                      <a:pt x="1733" y="624"/>
                    </a:cubicBezTo>
                    <a:cubicBezTo>
                      <a:pt x="1733" y="623"/>
                      <a:pt x="1733" y="622"/>
                      <a:pt x="1735" y="622"/>
                    </a:cubicBezTo>
                    <a:cubicBezTo>
                      <a:pt x="1756" y="638"/>
                      <a:pt x="1773" y="656"/>
                      <a:pt x="1797" y="669"/>
                    </a:cubicBezTo>
                    <a:cubicBezTo>
                      <a:pt x="1804" y="554"/>
                      <a:pt x="1844" y="481"/>
                      <a:pt x="1862" y="381"/>
                    </a:cubicBezTo>
                    <a:cubicBezTo>
                      <a:pt x="1814" y="369"/>
                      <a:pt x="1783" y="341"/>
                      <a:pt x="1742" y="326"/>
                    </a:cubicBezTo>
                    <a:cubicBezTo>
                      <a:pt x="1732" y="322"/>
                      <a:pt x="1719" y="318"/>
                      <a:pt x="1709" y="314"/>
                    </a:cubicBezTo>
                    <a:cubicBezTo>
                      <a:pt x="1680" y="303"/>
                      <a:pt x="1638" y="285"/>
                      <a:pt x="1605" y="281"/>
                    </a:cubicBezTo>
                    <a:cubicBezTo>
                      <a:pt x="1601" y="280"/>
                      <a:pt x="1603" y="272"/>
                      <a:pt x="1597" y="273"/>
                    </a:cubicBezTo>
                    <a:cubicBezTo>
                      <a:pt x="1570" y="269"/>
                      <a:pt x="1544" y="266"/>
                      <a:pt x="1511" y="261"/>
                    </a:cubicBezTo>
                    <a:cubicBezTo>
                      <a:pt x="1464" y="338"/>
                      <a:pt x="1455" y="425"/>
                      <a:pt x="1450" y="536"/>
                    </a:cubicBezTo>
                    <a:cubicBezTo>
                      <a:pt x="1495" y="539"/>
                      <a:pt x="1529" y="551"/>
                      <a:pt x="1554" y="559"/>
                    </a:cubicBezTo>
                    <a:close/>
                    <a:moveTo>
                      <a:pt x="1813" y="851"/>
                    </a:moveTo>
                    <a:cubicBezTo>
                      <a:pt x="1810" y="877"/>
                      <a:pt x="1814" y="935"/>
                      <a:pt x="1813" y="981"/>
                    </a:cubicBezTo>
                    <a:cubicBezTo>
                      <a:pt x="1812" y="1011"/>
                      <a:pt x="1807" y="1043"/>
                      <a:pt x="1805" y="1075"/>
                    </a:cubicBezTo>
                    <a:cubicBezTo>
                      <a:pt x="1802" y="1124"/>
                      <a:pt x="1800" y="1173"/>
                      <a:pt x="1799" y="1206"/>
                    </a:cubicBezTo>
                    <a:cubicBezTo>
                      <a:pt x="1799" y="1214"/>
                      <a:pt x="1790" y="1236"/>
                      <a:pt x="1809" y="1236"/>
                    </a:cubicBezTo>
                    <a:cubicBezTo>
                      <a:pt x="1813" y="1202"/>
                      <a:pt x="1813" y="1158"/>
                      <a:pt x="1815" y="1132"/>
                    </a:cubicBezTo>
                    <a:cubicBezTo>
                      <a:pt x="1815" y="1128"/>
                      <a:pt x="1811" y="1123"/>
                      <a:pt x="1811" y="1120"/>
                    </a:cubicBezTo>
                    <a:cubicBezTo>
                      <a:pt x="1812" y="1100"/>
                      <a:pt x="1814" y="1073"/>
                      <a:pt x="1815" y="1049"/>
                    </a:cubicBezTo>
                    <a:cubicBezTo>
                      <a:pt x="1818" y="993"/>
                      <a:pt x="1828" y="954"/>
                      <a:pt x="1825" y="892"/>
                    </a:cubicBezTo>
                    <a:cubicBezTo>
                      <a:pt x="1824" y="873"/>
                      <a:pt x="1824" y="847"/>
                      <a:pt x="1817" y="849"/>
                    </a:cubicBezTo>
                    <a:cubicBezTo>
                      <a:pt x="1815" y="849"/>
                      <a:pt x="1815" y="851"/>
                      <a:pt x="1813" y="851"/>
                    </a:cubicBezTo>
                    <a:close/>
                    <a:moveTo>
                      <a:pt x="1782" y="687"/>
                    </a:moveTo>
                    <a:cubicBezTo>
                      <a:pt x="1776" y="668"/>
                      <a:pt x="1754" y="664"/>
                      <a:pt x="1744" y="649"/>
                    </a:cubicBezTo>
                    <a:cubicBezTo>
                      <a:pt x="1643" y="608"/>
                      <a:pt x="1542" y="575"/>
                      <a:pt x="1437" y="547"/>
                    </a:cubicBezTo>
                    <a:cubicBezTo>
                      <a:pt x="1431" y="547"/>
                      <a:pt x="1431" y="552"/>
                      <a:pt x="1425" y="551"/>
                    </a:cubicBezTo>
                    <a:cubicBezTo>
                      <a:pt x="1391" y="535"/>
                      <a:pt x="1353" y="541"/>
                      <a:pt x="1311" y="544"/>
                    </a:cubicBezTo>
                    <a:cubicBezTo>
                      <a:pt x="1276" y="546"/>
                      <a:pt x="1242" y="555"/>
                      <a:pt x="1207" y="557"/>
                    </a:cubicBezTo>
                    <a:cubicBezTo>
                      <a:pt x="1179" y="560"/>
                      <a:pt x="1153" y="572"/>
                      <a:pt x="1127" y="581"/>
                    </a:cubicBezTo>
                    <a:cubicBezTo>
                      <a:pt x="1108" y="587"/>
                      <a:pt x="1091" y="590"/>
                      <a:pt x="1078" y="602"/>
                    </a:cubicBezTo>
                    <a:cubicBezTo>
                      <a:pt x="1076" y="614"/>
                      <a:pt x="1065" y="615"/>
                      <a:pt x="1060" y="624"/>
                    </a:cubicBezTo>
                    <a:cubicBezTo>
                      <a:pt x="1053" y="645"/>
                      <a:pt x="1053" y="654"/>
                      <a:pt x="1056" y="679"/>
                    </a:cubicBezTo>
                    <a:cubicBezTo>
                      <a:pt x="1060" y="682"/>
                      <a:pt x="1067" y="682"/>
                      <a:pt x="1068" y="687"/>
                    </a:cubicBezTo>
                    <a:cubicBezTo>
                      <a:pt x="1067" y="693"/>
                      <a:pt x="1070" y="694"/>
                      <a:pt x="1070" y="698"/>
                    </a:cubicBezTo>
                    <a:cubicBezTo>
                      <a:pt x="1089" y="715"/>
                      <a:pt x="1107" y="732"/>
                      <a:pt x="1129" y="745"/>
                    </a:cubicBezTo>
                    <a:cubicBezTo>
                      <a:pt x="1133" y="749"/>
                      <a:pt x="1138" y="752"/>
                      <a:pt x="1145" y="753"/>
                    </a:cubicBezTo>
                    <a:cubicBezTo>
                      <a:pt x="1191" y="788"/>
                      <a:pt x="1242" y="826"/>
                      <a:pt x="1303" y="845"/>
                    </a:cubicBezTo>
                    <a:cubicBezTo>
                      <a:pt x="1312" y="848"/>
                      <a:pt x="1324" y="846"/>
                      <a:pt x="1331" y="855"/>
                    </a:cubicBezTo>
                    <a:cubicBezTo>
                      <a:pt x="1325" y="867"/>
                      <a:pt x="1304" y="859"/>
                      <a:pt x="1294" y="855"/>
                    </a:cubicBezTo>
                    <a:cubicBezTo>
                      <a:pt x="1280" y="851"/>
                      <a:pt x="1263" y="844"/>
                      <a:pt x="1254" y="840"/>
                    </a:cubicBezTo>
                    <a:cubicBezTo>
                      <a:pt x="1189" y="807"/>
                      <a:pt x="1125" y="754"/>
                      <a:pt x="1070" y="714"/>
                    </a:cubicBezTo>
                    <a:cubicBezTo>
                      <a:pt x="1066" y="714"/>
                      <a:pt x="1060" y="699"/>
                      <a:pt x="1058" y="708"/>
                    </a:cubicBezTo>
                    <a:cubicBezTo>
                      <a:pt x="1056" y="725"/>
                      <a:pt x="1057" y="734"/>
                      <a:pt x="1056" y="757"/>
                    </a:cubicBezTo>
                    <a:cubicBezTo>
                      <a:pt x="1072" y="760"/>
                      <a:pt x="1072" y="771"/>
                      <a:pt x="1090" y="775"/>
                    </a:cubicBezTo>
                    <a:cubicBezTo>
                      <a:pt x="1114" y="807"/>
                      <a:pt x="1161" y="816"/>
                      <a:pt x="1188" y="845"/>
                    </a:cubicBezTo>
                    <a:cubicBezTo>
                      <a:pt x="1240" y="869"/>
                      <a:pt x="1281" y="902"/>
                      <a:pt x="1333" y="926"/>
                    </a:cubicBezTo>
                    <a:cubicBezTo>
                      <a:pt x="1331" y="905"/>
                      <a:pt x="1337" y="892"/>
                      <a:pt x="1346" y="883"/>
                    </a:cubicBezTo>
                    <a:cubicBezTo>
                      <a:pt x="1403" y="851"/>
                      <a:pt x="1474" y="841"/>
                      <a:pt x="1535" y="822"/>
                    </a:cubicBezTo>
                    <a:cubicBezTo>
                      <a:pt x="1537" y="824"/>
                      <a:pt x="1542" y="824"/>
                      <a:pt x="1546" y="824"/>
                    </a:cubicBezTo>
                    <a:cubicBezTo>
                      <a:pt x="1554" y="821"/>
                      <a:pt x="1553" y="814"/>
                      <a:pt x="1562" y="818"/>
                    </a:cubicBezTo>
                    <a:cubicBezTo>
                      <a:pt x="1628" y="789"/>
                      <a:pt x="1694" y="772"/>
                      <a:pt x="1762" y="745"/>
                    </a:cubicBezTo>
                    <a:cubicBezTo>
                      <a:pt x="1776" y="744"/>
                      <a:pt x="1792" y="735"/>
                      <a:pt x="1807" y="730"/>
                    </a:cubicBezTo>
                    <a:cubicBezTo>
                      <a:pt x="1815" y="729"/>
                      <a:pt x="1814" y="737"/>
                      <a:pt x="1823" y="736"/>
                    </a:cubicBezTo>
                    <a:cubicBezTo>
                      <a:pt x="1823" y="711"/>
                      <a:pt x="1803" y="695"/>
                      <a:pt x="1782" y="687"/>
                    </a:cubicBezTo>
                    <a:close/>
                    <a:moveTo>
                      <a:pt x="1399" y="932"/>
                    </a:moveTo>
                    <a:cubicBezTo>
                      <a:pt x="1421" y="930"/>
                      <a:pt x="1434" y="916"/>
                      <a:pt x="1454" y="910"/>
                    </a:cubicBezTo>
                    <a:cubicBezTo>
                      <a:pt x="1467" y="906"/>
                      <a:pt x="1483" y="904"/>
                      <a:pt x="1497" y="900"/>
                    </a:cubicBezTo>
                    <a:cubicBezTo>
                      <a:pt x="1520" y="894"/>
                      <a:pt x="1538" y="878"/>
                      <a:pt x="1558" y="887"/>
                    </a:cubicBezTo>
                    <a:cubicBezTo>
                      <a:pt x="1579" y="879"/>
                      <a:pt x="1595" y="867"/>
                      <a:pt x="1617" y="859"/>
                    </a:cubicBezTo>
                    <a:cubicBezTo>
                      <a:pt x="1623" y="857"/>
                      <a:pt x="1634" y="858"/>
                      <a:pt x="1640" y="855"/>
                    </a:cubicBezTo>
                    <a:cubicBezTo>
                      <a:pt x="1677" y="842"/>
                      <a:pt x="1709" y="819"/>
                      <a:pt x="1740" y="806"/>
                    </a:cubicBezTo>
                    <a:cubicBezTo>
                      <a:pt x="1767" y="795"/>
                      <a:pt x="1795" y="790"/>
                      <a:pt x="1815" y="769"/>
                    </a:cubicBezTo>
                    <a:cubicBezTo>
                      <a:pt x="1819" y="764"/>
                      <a:pt x="1813" y="757"/>
                      <a:pt x="1811" y="751"/>
                    </a:cubicBezTo>
                    <a:cubicBezTo>
                      <a:pt x="1789" y="749"/>
                      <a:pt x="1770" y="762"/>
                      <a:pt x="1750" y="769"/>
                    </a:cubicBezTo>
                    <a:cubicBezTo>
                      <a:pt x="1738" y="773"/>
                      <a:pt x="1724" y="774"/>
                      <a:pt x="1711" y="779"/>
                    </a:cubicBezTo>
                    <a:cubicBezTo>
                      <a:pt x="1699" y="783"/>
                      <a:pt x="1688" y="790"/>
                      <a:pt x="1676" y="794"/>
                    </a:cubicBezTo>
                    <a:cubicBezTo>
                      <a:pt x="1604" y="818"/>
                      <a:pt x="1520" y="838"/>
                      <a:pt x="1444" y="861"/>
                    </a:cubicBezTo>
                    <a:cubicBezTo>
                      <a:pt x="1434" y="864"/>
                      <a:pt x="1424" y="871"/>
                      <a:pt x="1413" y="875"/>
                    </a:cubicBezTo>
                    <a:cubicBezTo>
                      <a:pt x="1377" y="887"/>
                      <a:pt x="1329" y="896"/>
                      <a:pt x="1350" y="941"/>
                    </a:cubicBezTo>
                    <a:cubicBezTo>
                      <a:pt x="1366" y="943"/>
                      <a:pt x="1387" y="933"/>
                      <a:pt x="1399" y="932"/>
                    </a:cubicBezTo>
                    <a:close/>
                    <a:moveTo>
                      <a:pt x="1486" y="257"/>
                    </a:moveTo>
                    <a:cubicBezTo>
                      <a:pt x="1462" y="288"/>
                      <a:pt x="1451" y="328"/>
                      <a:pt x="1444" y="369"/>
                    </a:cubicBezTo>
                    <a:cubicBezTo>
                      <a:pt x="1436" y="423"/>
                      <a:pt x="1426" y="468"/>
                      <a:pt x="1429" y="522"/>
                    </a:cubicBezTo>
                    <a:cubicBezTo>
                      <a:pt x="1428" y="527"/>
                      <a:pt x="1420" y="524"/>
                      <a:pt x="1421" y="530"/>
                    </a:cubicBezTo>
                    <a:cubicBezTo>
                      <a:pt x="1430" y="530"/>
                      <a:pt x="1429" y="531"/>
                      <a:pt x="1437" y="530"/>
                    </a:cubicBezTo>
                    <a:cubicBezTo>
                      <a:pt x="1438" y="450"/>
                      <a:pt x="1457" y="328"/>
                      <a:pt x="1493" y="257"/>
                    </a:cubicBezTo>
                    <a:cubicBezTo>
                      <a:pt x="1491" y="257"/>
                      <a:pt x="1488" y="257"/>
                      <a:pt x="1486" y="257"/>
                    </a:cubicBezTo>
                    <a:close/>
                    <a:moveTo>
                      <a:pt x="1450" y="251"/>
                    </a:moveTo>
                    <a:cubicBezTo>
                      <a:pt x="1409" y="322"/>
                      <a:pt x="1399" y="427"/>
                      <a:pt x="1388" y="524"/>
                    </a:cubicBezTo>
                    <a:cubicBezTo>
                      <a:pt x="1396" y="524"/>
                      <a:pt x="1399" y="527"/>
                      <a:pt x="1413" y="528"/>
                    </a:cubicBezTo>
                    <a:cubicBezTo>
                      <a:pt x="1408" y="478"/>
                      <a:pt x="1423" y="435"/>
                      <a:pt x="1431" y="395"/>
                    </a:cubicBezTo>
                    <a:cubicBezTo>
                      <a:pt x="1440" y="344"/>
                      <a:pt x="1442" y="299"/>
                      <a:pt x="1466" y="259"/>
                    </a:cubicBezTo>
                    <a:cubicBezTo>
                      <a:pt x="1467" y="259"/>
                      <a:pt x="1468" y="259"/>
                      <a:pt x="1468" y="257"/>
                    </a:cubicBezTo>
                    <a:cubicBezTo>
                      <a:pt x="1460" y="257"/>
                      <a:pt x="1457" y="253"/>
                      <a:pt x="1450" y="251"/>
                    </a:cubicBezTo>
                    <a:close/>
                    <a:moveTo>
                      <a:pt x="1303" y="299"/>
                    </a:moveTo>
                    <a:cubicBezTo>
                      <a:pt x="1298" y="295"/>
                      <a:pt x="1293" y="295"/>
                      <a:pt x="1288" y="295"/>
                    </a:cubicBezTo>
                    <a:cubicBezTo>
                      <a:pt x="1247" y="292"/>
                      <a:pt x="1202" y="303"/>
                      <a:pt x="1156" y="306"/>
                    </a:cubicBezTo>
                    <a:cubicBezTo>
                      <a:pt x="1133" y="308"/>
                      <a:pt x="1111" y="315"/>
                      <a:pt x="1090" y="318"/>
                    </a:cubicBezTo>
                    <a:cubicBezTo>
                      <a:pt x="1065" y="321"/>
                      <a:pt x="1056" y="325"/>
                      <a:pt x="1041" y="328"/>
                    </a:cubicBezTo>
                    <a:cubicBezTo>
                      <a:pt x="1021" y="331"/>
                      <a:pt x="999" y="332"/>
                      <a:pt x="982" y="334"/>
                    </a:cubicBezTo>
                    <a:cubicBezTo>
                      <a:pt x="941" y="338"/>
                      <a:pt x="901" y="355"/>
                      <a:pt x="860" y="363"/>
                    </a:cubicBezTo>
                    <a:cubicBezTo>
                      <a:pt x="838" y="368"/>
                      <a:pt x="816" y="368"/>
                      <a:pt x="794" y="371"/>
                    </a:cubicBezTo>
                    <a:cubicBezTo>
                      <a:pt x="769" y="374"/>
                      <a:pt x="747" y="383"/>
                      <a:pt x="721" y="381"/>
                    </a:cubicBezTo>
                    <a:cubicBezTo>
                      <a:pt x="694" y="391"/>
                      <a:pt x="661" y="396"/>
                      <a:pt x="633" y="400"/>
                    </a:cubicBezTo>
                    <a:cubicBezTo>
                      <a:pt x="575" y="410"/>
                      <a:pt x="522" y="402"/>
                      <a:pt x="478" y="416"/>
                    </a:cubicBezTo>
                    <a:cubicBezTo>
                      <a:pt x="474" y="422"/>
                      <a:pt x="475" y="433"/>
                      <a:pt x="472" y="440"/>
                    </a:cubicBezTo>
                    <a:cubicBezTo>
                      <a:pt x="481" y="447"/>
                      <a:pt x="491" y="442"/>
                      <a:pt x="498" y="449"/>
                    </a:cubicBezTo>
                    <a:cubicBezTo>
                      <a:pt x="553" y="440"/>
                      <a:pt x="592" y="435"/>
                      <a:pt x="654" y="432"/>
                    </a:cubicBezTo>
                    <a:cubicBezTo>
                      <a:pt x="716" y="429"/>
                      <a:pt x="754" y="413"/>
                      <a:pt x="800" y="404"/>
                    </a:cubicBezTo>
                    <a:cubicBezTo>
                      <a:pt x="829" y="399"/>
                      <a:pt x="860" y="399"/>
                      <a:pt x="888" y="393"/>
                    </a:cubicBezTo>
                    <a:cubicBezTo>
                      <a:pt x="1012" y="365"/>
                      <a:pt x="1148" y="335"/>
                      <a:pt x="1278" y="332"/>
                    </a:cubicBezTo>
                    <a:cubicBezTo>
                      <a:pt x="1306" y="331"/>
                      <a:pt x="1332" y="333"/>
                      <a:pt x="1356" y="320"/>
                    </a:cubicBezTo>
                    <a:cubicBezTo>
                      <a:pt x="1358" y="289"/>
                      <a:pt x="1323" y="295"/>
                      <a:pt x="1303" y="299"/>
                    </a:cubicBezTo>
                    <a:close/>
                    <a:moveTo>
                      <a:pt x="1329" y="943"/>
                    </a:moveTo>
                    <a:cubicBezTo>
                      <a:pt x="1298" y="918"/>
                      <a:pt x="1262" y="902"/>
                      <a:pt x="1227" y="883"/>
                    </a:cubicBezTo>
                    <a:cubicBezTo>
                      <a:pt x="1190" y="862"/>
                      <a:pt x="1156" y="838"/>
                      <a:pt x="1121" y="816"/>
                    </a:cubicBezTo>
                    <a:cubicBezTo>
                      <a:pt x="1100" y="803"/>
                      <a:pt x="1081" y="785"/>
                      <a:pt x="1054" y="783"/>
                    </a:cubicBezTo>
                    <a:cubicBezTo>
                      <a:pt x="1055" y="790"/>
                      <a:pt x="1060" y="793"/>
                      <a:pt x="1058" y="802"/>
                    </a:cubicBezTo>
                    <a:cubicBezTo>
                      <a:pt x="1080" y="806"/>
                      <a:pt x="1086" y="826"/>
                      <a:pt x="1109" y="828"/>
                    </a:cubicBezTo>
                    <a:cubicBezTo>
                      <a:pt x="1116" y="846"/>
                      <a:pt x="1144" y="853"/>
                      <a:pt x="1158" y="857"/>
                    </a:cubicBezTo>
                    <a:cubicBezTo>
                      <a:pt x="1188" y="894"/>
                      <a:pt x="1263" y="915"/>
                      <a:pt x="1294" y="953"/>
                    </a:cubicBezTo>
                    <a:cubicBezTo>
                      <a:pt x="1307" y="969"/>
                      <a:pt x="1303" y="996"/>
                      <a:pt x="1303" y="1022"/>
                    </a:cubicBezTo>
                    <a:cubicBezTo>
                      <a:pt x="1303" y="1069"/>
                      <a:pt x="1297" y="1107"/>
                      <a:pt x="1295" y="1157"/>
                    </a:cubicBezTo>
                    <a:cubicBezTo>
                      <a:pt x="1305" y="1171"/>
                      <a:pt x="1298" y="1193"/>
                      <a:pt x="1297" y="1212"/>
                    </a:cubicBezTo>
                    <a:cubicBezTo>
                      <a:pt x="1295" y="1256"/>
                      <a:pt x="1297" y="1304"/>
                      <a:pt x="1292" y="1351"/>
                    </a:cubicBezTo>
                    <a:cubicBezTo>
                      <a:pt x="1290" y="1370"/>
                      <a:pt x="1280" y="1396"/>
                      <a:pt x="1301" y="1404"/>
                    </a:cubicBezTo>
                    <a:cubicBezTo>
                      <a:pt x="1310" y="1266"/>
                      <a:pt x="1326" y="1111"/>
                      <a:pt x="1321" y="973"/>
                    </a:cubicBezTo>
                    <a:cubicBezTo>
                      <a:pt x="1327" y="966"/>
                      <a:pt x="1327" y="952"/>
                      <a:pt x="1337" y="949"/>
                    </a:cubicBezTo>
                    <a:cubicBezTo>
                      <a:pt x="1338" y="949"/>
                      <a:pt x="1339" y="949"/>
                      <a:pt x="1339" y="947"/>
                    </a:cubicBezTo>
                    <a:cubicBezTo>
                      <a:pt x="1336" y="944"/>
                      <a:pt x="1331" y="945"/>
                      <a:pt x="1329" y="943"/>
                    </a:cubicBezTo>
                    <a:close/>
                    <a:moveTo>
                      <a:pt x="1197" y="263"/>
                    </a:moveTo>
                    <a:cubicBezTo>
                      <a:pt x="1160" y="244"/>
                      <a:pt x="1117" y="234"/>
                      <a:pt x="1076" y="220"/>
                    </a:cubicBezTo>
                    <a:cubicBezTo>
                      <a:pt x="1035" y="206"/>
                      <a:pt x="996" y="188"/>
                      <a:pt x="954" y="177"/>
                    </a:cubicBezTo>
                    <a:cubicBezTo>
                      <a:pt x="940" y="159"/>
                      <a:pt x="913" y="164"/>
                      <a:pt x="894" y="155"/>
                    </a:cubicBezTo>
                    <a:cubicBezTo>
                      <a:pt x="884" y="151"/>
                      <a:pt x="877" y="140"/>
                      <a:pt x="868" y="136"/>
                    </a:cubicBezTo>
                    <a:cubicBezTo>
                      <a:pt x="843" y="124"/>
                      <a:pt x="816" y="120"/>
                      <a:pt x="790" y="110"/>
                    </a:cubicBezTo>
                    <a:cubicBezTo>
                      <a:pt x="783" y="108"/>
                      <a:pt x="777" y="103"/>
                      <a:pt x="770" y="101"/>
                    </a:cubicBezTo>
                    <a:cubicBezTo>
                      <a:pt x="761" y="97"/>
                      <a:pt x="754" y="98"/>
                      <a:pt x="745" y="95"/>
                    </a:cubicBezTo>
                    <a:cubicBezTo>
                      <a:pt x="727" y="89"/>
                      <a:pt x="718" y="76"/>
                      <a:pt x="703" y="71"/>
                    </a:cubicBezTo>
                    <a:cubicBezTo>
                      <a:pt x="673" y="61"/>
                      <a:pt x="648" y="78"/>
                      <a:pt x="617" y="81"/>
                    </a:cubicBezTo>
                    <a:cubicBezTo>
                      <a:pt x="596" y="83"/>
                      <a:pt x="575" y="79"/>
                      <a:pt x="555" y="81"/>
                    </a:cubicBezTo>
                    <a:cubicBezTo>
                      <a:pt x="532" y="83"/>
                      <a:pt x="510" y="89"/>
                      <a:pt x="488" y="91"/>
                    </a:cubicBezTo>
                    <a:cubicBezTo>
                      <a:pt x="422" y="96"/>
                      <a:pt x="355" y="96"/>
                      <a:pt x="290" y="108"/>
                    </a:cubicBezTo>
                    <a:cubicBezTo>
                      <a:pt x="215" y="104"/>
                      <a:pt x="144" y="114"/>
                      <a:pt x="76" y="120"/>
                    </a:cubicBezTo>
                    <a:cubicBezTo>
                      <a:pt x="131" y="146"/>
                      <a:pt x="169" y="190"/>
                      <a:pt x="223" y="216"/>
                    </a:cubicBezTo>
                    <a:cubicBezTo>
                      <a:pt x="225" y="224"/>
                      <a:pt x="234" y="225"/>
                      <a:pt x="237" y="232"/>
                    </a:cubicBezTo>
                    <a:cubicBezTo>
                      <a:pt x="277" y="249"/>
                      <a:pt x="298" y="284"/>
                      <a:pt x="343" y="297"/>
                    </a:cubicBezTo>
                    <a:cubicBezTo>
                      <a:pt x="387" y="330"/>
                      <a:pt x="430" y="363"/>
                      <a:pt x="484" y="387"/>
                    </a:cubicBezTo>
                    <a:cubicBezTo>
                      <a:pt x="487" y="390"/>
                      <a:pt x="492" y="392"/>
                      <a:pt x="492" y="398"/>
                    </a:cubicBezTo>
                    <a:cubicBezTo>
                      <a:pt x="552" y="385"/>
                      <a:pt x="620" y="388"/>
                      <a:pt x="686" y="375"/>
                    </a:cubicBezTo>
                    <a:cubicBezTo>
                      <a:pt x="710" y="366"/>
                      <a:pt x="733" y="362"/>
                      <a:pt x="762" y="357"/>
                    </a:cubicBezTo>
                    <a:cubicBezTo>
                      <a:pt x="781" y="354"/>
                      <a:pt x="803" y="356"/>
                      <a:pt x="823" y="353"/>
                    </a:cubicBezTo>
                    <a:cubicBezTo>
                      <a:pt x="827" y="353"/>
                      <a:pt x="829" y="349"/>
                      <a:pt x="835" y="348"/>
                    </a:cubicBezTo>
                    <a:cubicBezTo>
                      <a:pt x="873" y="340"/>
                      <a:pt x="917" y="326"/>
                      <a:pt x="952" y="320"/>
                    </a:cubicBezTo>
                    <a:cubicBezTo>
                      <a:pt x="991" y="314"/>
                      <a:pt x="1020" y="310"/>
                      <a:pt x="1048" y="306"/>
                    </a:cubicBezTo>
                    <a:cubicBezTo>
                      <a:pt x="1103" y="299"/>
                      <a:pt x="1156" y="290"/>
                      <a:pt x="1205" y="275"/>
                    </a:cubicBezTo>
                    <a:cubicBezTo>
                      <a:pt x="1212" y="282"/>
                      <a:pt x="1233" y="279"/>
                      <a:pt x="1241" y="275"/>
                    </a:cubicBezTo>
                    <a:cubicBezTo>
                      <a:pt x="1227" y="270"/>
                      <a:pt x="1216" y="263"/>
                      <a:pt x="1197" y="263"/>
                    </a:cubicBezTo>
                    <a:close/>
                    <a:moveTo>
                      <a:pt x="474" y="504"/>
                    </a:moveTo>
                    <a:cubicBezTo>
                      <a:pt x="480" y="550"/>
                      <a:pt x="456" y="622"/>
                      <a:pt x="478" y="683"/>
                    </a:cubicBezTo>
                    <a:cubicBezTo>
                      <a:pt x="517" y="692"/>
                      <a:pt x="566" y="685"/>
                      <a:pt x="605" y="671"/>
                    </a:cubicBezTo>
                    <a:cubicBezTo>
                      <a:pt x="619" y="678"/>
                      <a:pt x="632" y="667"/>
                      <a:pt x="647" y="665"/>
                    </a:cubicBezTo>
                    <a:cubicBezTo>
                      <a:pt x="684" y="660"/>
                      <a:pt x="732" y="664"/>
                      <a:pt x="770" y="657"/>
                    </a:cubicBezTo>
                    <a:cubicBezTo>
                      <a:pt x="779" y="656"/>
                      <a:pt x="786" y="650"/>
                      <a:pt x="794" y="649"/>
                    </a:cubicBezTo>
                    <a:cubicBezTo>
                      <a:pt x="831" y="645"/>
                      <a:pt x="861" y="641"/>
                      <a:pt x="896" y="638"/>
                    </a:cubicBezTo>
                    <a:cubicBezTo>
                      <a:pt x="921" y="625"/>
                      <a:pt x="971" y="624"/>
                      <a:pt x="1005" y="622"/>
                    </a:cubicBezTo>
                    <a:cubicBezTo>
                      <a:pt x="1021" y="613"/>
                      <a:pt x="1037" y="614"/>
                      <a:pt x="1054" y="608"/>
                    </a:cubicBezTo>
                    <a:cubicBezTo>
                      <a:pt x="1074" y="588"/>
                      <a:pt x="1091" y="566"/>
                      <a:pt x="1109" y="546"/>
                    </a:cubicBezTo>
                    <a:cubicBezTo>
                      <a:pt x="1136" y="475"/>
                      <a:pt x="1176" y="417"/>
                      <a:pt x="1211" y="353"/>
                    </a:cubicBezTo>
                    <a:cubicBezTo>
                      <a:pt x="1119" y="362"/>
                      <a:pt x="1032" y="384"/>
                      <a:pt x="949" y="398"/>
                    </a:cubicBezTo>
                    <a:cubicBezTo>
                      <a:pt x="885" y="410"/>
                      <a:pt x="820" y="417"/>
                      <a:pt x="758" y="432"/>
                    </a:cubicBezTo>
                    <a:cubicBezTo>
                      <a:pt x="671" y="453"/>
                      <a:pt x="577" y="446"/>
                      <a:pt x="480" y="459"/>
                    </a:cubicBezTo>
                    <a:cubicBezTo>
                      <a:pt x="485" y="476"/>
                      <a:pt x="474" y="497"/>
                      <a:pt x="474" y="504"/>
                    </a:cubicBezTo>
                    <a:close/>
                    <a:moveTo>
                      <a:pt x="945" y="1631"/>
                    </a:moveTo>
                    <a:cubicBezTo>
                      <a:pt x="957" y="1665"/>
                      <a:pt x="1077" y="1634"/>
                      <a:pt x="1082" y="1612"/>
                    </a:cubicBezTo>
                    <a:cubicBezTo>
                      <a:pt x="1086" y="1594"/>
                      <a:pt x="1065" y="1589"/>
                      <a:pt x="1054" y="1579"/>
                    </a:cubicBezTo>
                    <a:cubicBezTo>
                      <a:pt x="1068" y="1620"/>
                      <a:pt x="1002" y="1625"/>
                      <a:pt x="978" y="1610"/>
                    </a:cubicBezTo>
                    <a:cubicBezTo>
                      <a:pt x="970" y="1601"/>
                      <a:pt x="983" y="1587"/>
                      <a:pt x="980" y="1582"/>
                    </a:cubicBezTo>
                    <a:cubicBezTo>
                      <a:pt x="968" y="1586"/>
                      <a:pt x="965" y="1587"/>
                      <a:pt x="954" y="1590"/>
                    </a:cubicBezTo>
                    <a:cubicBezTo>
                      <a:pt x="945" y="1607"/>
                      <a:pt x="940" y="1619"/>
                      <a:pt x="945" y="1631"/>
                    </a:cubicBezTo>
                    <a:close/>
                    <a:moveTo>
                      <a:pt x="1037" y="1071"/>
                    </a:moveTo>
                    <a:cubicBezTo>
                      <a:pt x="1035" y="1034"/>
                      <a:pt x="1039" y="998"/>
                      <a:pt x="1041" y="961"/>
                    </a:cubicBezTo>
                    <a:cubicBezTo>
                      <a:pt x="1044" y="890"/>
                      <a:pt x="1038" y="820"/>
                      <a:pt x="1041" y="753"/>
                    </a:cubicBezTo>
                    <a:cubicBezTo>
                      <a:pt x="1042" y="711"/>
                      <a:pt x="1044" y="676"/>
                      <a:pt x="1039" y="634"/>
                    </a:cubicBezTo>
                    <a:cubicBezTo>
                      <a:pt x="1025" y="638"/>
                      <a:pt x="1011" y="643"/>
                      <a:pt x="996" y="646"/>
                    </a:cubicBezTo>
                    <a:cubicBezTo>
                      <a:pt x="1002" y="762"/>
                      <a:pt x="1000" y="910"/>
                      <a:pt x="996" y="1041"/>
                    </a:cubicBezTo>
                    <a:cubicBezTo>
                      <a:pt x="994" y="1075"/>
                      <a:pt x="996" y="1108"/>
                      <a:pt x="996" y="1141"/>
                    </a:cubicBezTo>
                    <a:cubicBezTo>
                      <a:pt x="995" y="1177"/>
                      <a:pt x="989" y="1213"/>
                      <a:pt x="990" y="1247"/>
                    </a:cubicBezTo>
                    <a:cubicBezTo>
                      <a:pt x="990" y="1272"/>
                      <a:pt x="995" y="1297"/>
                      <a:pt x="996" y="1322"/>
                    </a:cubicBezTo>
                    <a:cubicBezTo>
                      <a:pt x="998" y="1399"/>
                      <a:pt x="1001" y="1475"/>
                      <a:pt x="996" y="1551"/>
                    </a:cubicBezTo>
                    <a:cubicBezTo>
                      <a:pt x="1013" y="1551"/>
                      <a:pt x="1027" y="1546"/>
                      <a:pt x="1041" y="1541"/>
                    </a:cubicBezTo>
                    <a:cubicBezTo>
                      <a:pt x="1032" y="1385"/>
                      <a:pt x="1044" y="1224"/>
                      <a:pt x="1037" y="1071"/>
                    </a:cubicBezTo>
                    <a:close/>
                    <a:moveTo>
                      <a:pt x="994" y="1567"/>
                    </a:moveTo>
                    <a:cubicBezTo>
                      <a:pt x="997" y="1574"/>
                      <a:pt x="1012" y="1570"/>
                      <a:pt x="1009" y="1582"/>
                    </a:cubicBezTo>
                    <a:cubicBezTo>
                      <a:pt x="1003" y="1583"/>
                      <a:pt x="998" y="1582"/>
                      <a:pt x="994" y="1581"/>
                    </a:cubicBezTo>
                    <a:cubicBezTo>
                      <a:pt x="994" y="1587"/>
                      <a:pt x="992" y="1596"/>
                      <a:pt x="996" y="1600"/>
                    </a:cubicBezTo>
                    <a:cubicBezTo>
                      <a:pt x="1007" y="1599"/>
                      <a:pt x="1024" y="1606"/>
                      <a:pt x="1035" y="1596"/>
                    </a:cubicBezTo>
                    <a:cubicBezTo>
                      <a:pt x="1037" y="1580"/>
                      <a:pt x="1039" y="1577"/>
                      <a:pt x="1039" y="1559"/>
                    </a:cubicBezTo>
                    <a:cubicBezTo>
                      <a:pt x="1022" y="1563"/>
                      <a:pt x="1004" y="1560"/>
                      <a:pt x="994" y="1567"/>
                    </a:cubicBezTo>
                    <a:close/>
                    <a:moveTo>
                      <a:pt x="945" y="1157"/>
                    </a:moveTo>
                    <a:cubicBezTo>
                      <a:pt x="954" y="1161"/>
                      <a:pt x="962" y="1164"/>
                      <a:pt x="976" y="1167"/>
                    </a:cubicBezTo>
                    <a:cubicBezTo>
                      <a:pt x="977" y="1031"/>
                      <a:pt x="994" y="879"/>
                      <a:pt x="980" y="759"/>
                    </a:cubicBezTo>
                    <a:cubicBezTo>
                      <a:pt x="973" y="897"/>
                      <a:pt x="952" y="1022"/>
                      <a:pt x="945" y="1157"/>
                    </a:cubicBezTo>
                    <a:close/>
                    <a:moveTo>
                      <a:pt x="735" y="1114"/>
                    </a:moveTo>
                    <a:cubicBezTo>
                      <a:pt x="736" y="1093"/>
                      <a:pt x="726" y="1082"/>
                      <a:pt x="709" y="1079"/>
                    </a:cubicBezTo>
                    <a:cubicBezTo>
                      <a:pt x="701" y="1113"/>
                      <a:pt x="655" y="1099"/>
                      <a:pt x="643" y="1077"/>
                    </a:cubicBezTo>
                    <a:cubicBezTo>
                      <a:pt x="632" y="1086"/>
                      <a:pt x="630" y="1099"/>
                      <a:pt x="633" y="1114"/>
                    </a:cubicBezTo>
                    <a:cubicBezTo>
                      <a:pt x="657" y="1118"/>
                      <a:pt x="712" y="1141"/>
                      <a:pt x="735" y="1114"/>
                    </a:cubicBezTo>
                    <a:close/>
                    <a:moveTo>
                      <a:pt x="698" y="687"/>
                    </a:moveTo>
                    <a:cubicBezTo>
                      <a:pt x="682" y="685"/>
                      <a:pt x="676" y="685"/>
                      <a:pt x="662" y="687"/>
                    </a:cubicBezTo>
                    <a:cubicBezTo>
                      <a:pt x="651" y="801"/>
                      <a:pt x="668" y="944"/>
                      <a:pt x="662" y="1059"/>
                    </a:cubicBezTo>
                    <a:cubicBezTo>
                      <a:pt x="677" y="1059"/>
                      <a:pt x="690" y="1056"/>
                      <a:pt x="696" y="1051"/>
                    </a:cubicBezTo>
                    <a:cubicBezTo>
                      <a:pt x="703" y="918"/>
                      <a:pt x="700" y="827"/>
                      <a:pt x="698" y="687"/>
                    </a:cubicBezTo>
                    <a:close/>
                    <a:moveTo>
                      <a:pt x="664" y="1077"/>
                    </a:moveTo>
                    <a:cubicBezTo>
                      <a:pt x="669" y="1083"/>
                      <a:pt x="682" y="1087"/>
                      <a:pt x="692" y="1083"/>
                    </a:cubicBezTo>
                    <a:cubicBezTo>
                      <a:pt x="691" y="1078"/>
                      <a:pt x="695" y="1078"/>
                      <a:pt x="694" y="1073"/>
                    </a:cubicBezTo>
                    <a:cubicBezTo>
                      <a:pt x="686" y="1069"/>
                      <a:pt x="671" y="1068"/>
                      <a:pt x="664" y="1077"/>
                    </a:cubicBezTo>
                    <a:close/>
                    <a:moveTo>
                      <a:pt x="421" y="1724"/>
                    </a:moveTo>
                    <a:cubicBezTo>
                      <a:pt x="420" y="1714"/>
                      <a:pt x="411" y="1713"/>
                      <a:pt x="402" y="1716"/>
                    </a:cubicBezTo>
                    <a:cubicBezTo>
                      <a:pt x="396" y="1725"/>
                      <a:pt x="398" y="1734"/>
                      <a:pt x="404" y="1741"/>
                    </a:cubicBezTo>
                    <a:cubicBezTo>
                      <a:pt x="420" y="1740"/>
                      <a:pt x="430" y="1755"/>
                      <a:pt x="445" y="1759"/>
                    </a:cubicBezTo>
                    <a:cubicBezTo>
                      <a:pt x="477" y="1768"/>
                      <a:pt x="509" y="1751"/>
                      <a:pt x="537" y="1741"/>
                    </a:cubicBezTo>
                    <a:cubicBezTo>
                      <a:pt x="544" y="1727"/>
                      <a:pt x="531" y="1723"/>
                      <a:pt x="523" y="1718"/>
                    </a:cubicBezTo>
                    <a:cubicBezTo>
                      <a:pt x="520" y="1721"/>
                      <a:pt x="523" y="1732"/>
                      <a:pt x="517" y="1733"/>
                    </a:cubicBezTo>
                    <a:cubicBezTo>
                      <a:pt x="509" y="1735"/>
                      <a:pt x="508" y="1729"/>
                      <a:pt x="506" y="1726"/>
                    </a:cubicBezTo>
                    <a:cubicBezTo>
                      <a:pt x="477" y="1740"/>
                      <a:pt x="451" y="1733"/>
                      <a:pt x="421" y="1724"/>
                    </a:cubicBezTo>
                    <a:close/>
                    <a:moveTo>
                      <a:pt x="498" y="1302"/>
                    </a:moveTo>
                    <a:cubicBezTo>
                      <a:pt x="499" y="1252"/>
                      <a:pt x="505" y="1203"/>
                      <a:pt x="506" y="1153"/>
                    </a:cubicBezTo>
                    <a:cubicBezTo>
                      <a:pt x="507" y="1088"/>
                      <a:pt x="513" y="1035"/>
                      <a:pt x="515" y="959"/>
                    </a:cubicBezTo>
                    <a:cubicBezTo>
                      <a:pt x="518" y="865"/>
                      <a:pt x="518" y="784"/>
                      <a:pt x="517" y="712"/>
                    </a:cubicBezTo>
                    <a:cubicBezTo>
                      <a:pt x="508" y="707"/>
                      <a:pt x="475" y="718"/>
                      <a:pt x="458" y="704"/>
                    </a:cubicBezTo>
                    <a:cubicBezTo>
                      <a:pt x="457" y="750"/>
                      <a:pt x="461" y="785"/>
                      <a:pt x="462" y="826"/>
                    </a:cubicBezTo>
                    <a:cubicBezTo>
                      <a:pt x="465" y="893"/>
                      <a:pt x="467" y="964"/>
                      <a:pt x="466" y="1028"/>
                    </a:cubicBezTo>
                    <a:cubicBezTo>
                      <a:pt x="466" y="1066"/>
                      <a:pt x="466" y="1134"/>
                      <a:pt x="462" y="1188"/>
                    </a:cubicBezTo>
                    <a:cubicBezTo>
                      <a:pt x="460" y="1228"/>
                      <a:pt x="453" y="1266"/>
                      <a:pt x="455" y="1304"/>
                    </a:cubicBezTo>
                    <a:cubicBezTo>
                      <a:pt x="456" y="1353"/>
                      <a:pt x="451" y="1401"/>
                      <a:pt x="453" y="1451"/>
                    </a:cubicBezTo>
                    <a:cubicBezTo>
                      <a:pt x="456" y="1521"/>
                      <a:pt x="439" y="1591"/>
                      <a:pt x="443" y="1655"/>
                    </a:cubicBezTo>
                    <a:cubicBezTo>
                      <a:pt x="464" y="1661"/>
                      <a:pt x="483" y="1662"/>
                      <a:pt x="502" y="1647"/>
                    </a:cubicBezTo>
                    <a:cubicBezTo>
                      <a:pt x="502" y="1524"/>
                      <a:pt x="494" y="1411"/>
                      <a:pt x="498" y="1302"/>
                    </a:cubicBezTo>
                    <a:close/>
                    <a:moveTo>
                      <a:pt x="502" y="1671"/>
                    </a:moveTo>
                    <a:cubicBezTo>
                      <a:pt x="482" y="1673"/>
                      <a:pt x="468" y="1683"/>
                      <a:pt x="443" y="1673"/>
                    </a:cubicBezTo>
                    <a:cubicBezTo>
                      <a:pt x="438" y="1682"/>
                      <a:pt x="438" y="1696"/>
                      <a:pt x="439" y="1710"/>
                    </a:cubicBezTo>
                    <a:cubicBezTo>
                      <a:pt x="457" y="1717"/>
                      <a:pt x="485" y="1719"/>
                      <a:pt x="504" y="1710"/>
                    </a:cubicBezTo>
                    <a:cubicBezTo>
                      <a:pt x="504" y="1697"/>
                      <a:pt x="505" y="1684"/>
                      <a:pt x="502" y="1671"/>
                    </a:cubicBezTo>
                    <a:close/>
                    <a:moveTo>
                      <a:pt x="447" y="387"/>
                    </a:moveTo>
                    <a:cubicBezTo>
                      <a:pt x="441" y="385"/>
                      <a:pt x="442" y="387"/>
                      <a:pt x="435" y="387"/>
                    </a:cubicBezTo>
                    <a:cubicBezTo>
                      <a:pt x="423" y="374"/>
                      <a:pt x="411" y="373"/>
                      <a:pt x="402" y="357"/>
                    </a:cubicBezTo>
                    <a:cubicBezTo>
                      <a:pt x="375" y="352"/>
                      <a:pt x="365" y="328"/>
                      <a:pt x="339" y="322"/>
                    </a:cubicBezTo>
                    <a:cubicBezTo>
                      <a:pt x="327" y="301"/>
                      <a:pt x="303" y="297"/>
                      <a:pt x="284" y="285"/>
                    </a:cubicBezTo>
                    <a:cubicBezTo>
                      <a:pt x="266" y="274"/>
                      <a:pt x="255" y="252"/>
                      <a:pt x="233" y="250"/>
                    </a:cubicBezTo>
                    <a:cubicBezTo>
                      <a:pt x="214" y="226"/>
                      <a:pt x="184" y="217"/>
                      <a:pt x="157" y="199"/>
                    </a:cubicBezTo>
                    <a:cubicBezTo>
                      <a:pt x="144" y="190"/>
                      <a:pt x="134" y="176"/>
                      <a:pt x="121" y="167"/>
                    </a:cubicBezTo>
                    <a:cubicBezTo>
                      <a:pt x="98" y="151"/>
                      <a:pt x="64" y="128"/>
                      <a:pt x="43" y="122"/>
                    </a:cubicBezTo>
                    <a:cubicBezTo>
                      <a:pt x="37" y="130"/>
                      <a:pt x="31" y="138"/>
                      <a:pt x="31" y="152"/>
                    </a:cubicBezTo>
                    <a:cubicBezTo>
                      <a:pt x="36" y="160"/>
                      <a:pt x="46" y="164"/>
                      <a:pt x="51" y="173"/>
                    </a:cubicBezTo>
                    <a:cubicBezTo>
                      <a:pt x="149" y="220"/>
                      <a:pt x="226" y="288"/>
                      <a:pt x="321" y="338"/>
                    </a:cubicBezTo>
                    <a:cubicBezTo>
                      <a:pt x="342" y="360"/>
                      <a:pt x="377" y="369"/>
                      <a:pt x="396" y="393"/>
                    </a:cubicBezTo>
                    <a:cubicBezTo>
                      <a:pt x="417" y="397"/>
                      <a:pt x="424" y="416"/>
                      <a:pt x="447" y="418"/>
                    </a:cubicBezTo>
                    <a:cubicBezTo>
                      <a:pt x="447" y="423"/>
                      <a:pt x="454" y="431"/>
                      <a:pt x="458" y="426"/>
                    </a:cubicBezTo>
                    <a:cubicBezTo>
                      <a:pt x="453" y="416"/>
                      <a:pt x="468" y="409"/>
                      <a:pt x="472" y="402"/>
                    </a:cubicBezTo>
                    <a:cubicBezTo>
                      <a:pt x="460" y="401"/>
                      <a:pt x="454" y="393"/>
                      <a:pt x="447" y="387"/>
                    </a:cubicBezTo>
                    <a:close/>
                    <a:moveTo>
                      <a:pt x="433" y="442"/>
                    </a:moveTo>
                    <a:cubicBezTo>
                      <a:pt x="384" y="405"/>
                      <a:pt x="350" y="377"/>
                      <a:pt x="296" y="348"/>
                    </a:cubicBezTo>
                    <a:cubicBezTo>
                      <a:pt x="243" y="302"/>
                      <a:pt x="184" y="264"/>
                      <a:pt x="119" y="230"/>
                    </a:cubicBezTo>
                    <a:cubicBezTo>
                      <a:pt x="113" y="223"/>
                      <a:pt x="104" y="209"/>
                      <a:pt x="92" y="214"/>
                    </a:cubicBezTo>
                    <a:cubicBezTo>
                      <a:pt x="101" y="243"/>
                      <a:pt x="98" y="273"/>
                      <a:pt x="98" y="306"/>
                    </a:cubicBezTo>
                    <a:cubicBezTo>
                      <a:pt x="97" y="322"/>
                      <a:pt x="103" y="337"/>
                      <a:pt x="104" y="351"/>
                    </a:cubicBezTo>
                    <a:cubicBezTo>
                      <a:pt x="104" y="367"/>
                      <a:pt x="99" y="386"/>
                      <a:pt x="104" y="400"/>
                    </a:cubicBezTo>
                    <a:cubicBezTo>
                      <a:pt x="108" y="412"/>
                      <a:pt x="123" y="419"/>
                      <a:pt x="131" y="430"/>
                    </a:cubicBezTo>
                    <a:cubicBezTo>
                      <a:pt x="135" y="434"/>
                      <a:pt x="135" y="441"/>
                      <a:pt x="139" y="446"/>
                    </a:cubicBezTo>
                    <a:cubicBezTo>
                      <a:pt x="150" y="460"/>
                      <a:pt x="171" y="468"/>
                      <a:pt x="188" y="481"/>
                    </a:cubicBezTo>
                    <a:cubicBezTo>
                      <a:pt x="198" y="489"/>
                      <a:pt x="209" y="501"/>
                      <a:pt x="215" y="504"/>
                    </a:cubicBezTo>
                    <a:cubicBezTo>
                      <a:pt x="219" y="506"/>
                      <a:pt x="224" y="504"/>
                      <a:pt x="227" y="506"/>
                    </a:cubicBezTo>
                    <a:cubicBezTo>
                      <a:pt x="235" y="512"/>
                      <a:pt x="242" y="523"/>
                      <a:pt x="251" y="530"/>
                    </a:cubicBezTo>
                    <a:cubicBezTo>
                      <a:pt x="315" y="584"/>
                      <a:pt x="389" y="640"/>
                      <a:pt x="458" y="679"/>
                    </a:cubicBezTo>
                    <a:cubicBezTo>
                      <a:pt x="440" y="605"/>
                      <a:pt x="450" y="545"/>
                      <a:pt x="449" y="477"/>
                    </a:cubicBezTo>
                    <a:cubicBezTo>
                      <a:pt x="456" y="468"/>
                      <a:pt x="458" y="463"/>
                      <a:pt x="458" y="449"/>
                    </a:cubicBezTo>
                    <a:cubicBezTo>
                      <a:pt x="445" y="448"/>
                      <a:pt x="445" y="440"/>
                      <a:pt x="433" y="442"/>
                    </a:cubicBezTo>
                    <a:close/>
                    <a:moveTo>
                      <a:pt x="296" y="587"/>
                    </a:moveTo>
                    <a:cubicBezTo>
                      <a:pt x="248" y="564"/>
                      <a:pt x="199" y="515"/>
                      <a:pt x="155" y="489"/>
                    </a:cubicBezTo>
                    <a:cubicBezTo>
                      <a:pt x="156" y="522"/>
                      <a:pt x="155" y="577"/>
                      <a:pt x="155" y="622"/>
                    </a:cubicBezTo>
                    <a:cubicBezTo>
                      <a:pt x="154" y="673"/>
                      <a:pt x="159" y="734"/>
                      <a:pt x="162" y="798"/>
                    </a:cubicBezTo>
                    <a:cubicBezTo>
                      <a:pt x="168" y="891"/>
                      <a:pt x="168" y="1009"/>
                      <a:pt x="172" y="1114"/>
                    </a:cubicBezTo>
                    <a:cubicBezTo>
                      <a:pt x="173" y="1134"/>
                      <a:pt x="171" y="1167"/>
                      <a:pt x="174" y="1181"/>
                    </a:cubicBezTo>
                    <a:cubicBezTo>
                      <a:pt x="177" y="1191"/>
                      <a:pt x="190" y="1198"/>
                      <a:pt x="190" y="1212"/>
                    </a:cubicBezTo>
                    <a:cubicBezTo>
                      <a:pt x="272" y="1310"/>
                      <a:pt x="353" y="1410"/>
                      <a:pt x="433" y="1510"/>
                    </a:cubicBezTo>
                    <a:cubicBezTo>
                      <a:pt x="439" y="1478"/>
                      <a:pt x="438" y="1447"/>
                      <a:pt x="437" y="1418"/>
                    </a:cubicBezTo>
                    <a:cubicBezTo>
                      <a:pt x="435" y="1366"/>
                      <a:pt x="439" y="1314"/>
                      <a:pt x="439" y="1265"/>
                    </a:cubicBezTo>
                    <a:cubicBezTo>
                      <a:pt x="439" y="1241"/>
                      <a:pt x="431" y="1218"/>
                      <a:pt x="443" y="1196"/>
                    </a:cubicBezTo>
                    <a:cubicBezTo>
                      <a:pt x="437" y="1154"/>
                      <a:pt x="444" y="1110"/>
                      <a:pt x="447" y="1071"/>
                    </a:cubicBezTo>
                    <a:cubicBezTo>
                      <a:pt x="450" y="1022"/>
                      <a:pt x="443" y="970"/>
                      <a:pt x="441" y="918"/>
                    </a:cubicBezTo>
                    <a:cubicBezTo>
                      <a:pt x="437" y="838"/>
                      <a:pt x="446" y="758"/>
                      <a:pt x="441" y="694"/>
                    </a:cubicBezTo>
                    <a:cubicBezTo>
                      <a:pt x="398" y="663"/>
                      <a:pt x="343" y="624"/>
                      <a:pt x="296" y="587"/>
                    </a:cubicBezTo>
                    <a:close/>
                    <a:moveTo>
                      <a:pt x="433" y="1530"/>
                    </a:moveTo>
                    <a:cubicBezTo>
                      <a:pt x="431" y="1529"/>
                      <a:pt x="429" y="1530"/>
                      <a:pt x="427" y="1530"/>
                    </a:cubicBezTo>
                    <a:cubicBezTo>
                      <a:pt x="415" y="1522"/>
                      <a:pt x="403" y="1499"/>
                      <a:pt x="392" y="1484"/>
                    </a:cubicBezTo>
                    <a:cubicBezTo>
                      <a:pt x="379" y="1468"/>
                      <a:pt x="370" y="1451"/>
                      <a:pt x="357" y="1439"/>
                    </a:cubicBezTo>
                    <a:cubicBezTo>
                      <a:pt x="339" y="1401"/>
                      <a:pt x="302" y="1374"/>
                      <a:pt x="274" y="1339"/>
                    </a:cubicBezTo>
                    <a:cubicBezTo>
                      <a:pt x="249" y="1308"/>
                      <a:pt x="227" y="1274"/>
                      <a:pt x="200" y="1245"/>
                    </a:cubicBezTo>
                    <a:cubicBezTo>
                      <a:pt x="180" y="1224"/>
                      <a:pt x="169" y="1193"/>
                      <a:pt x="151" y="1171"/>
                    </a:cubicBezTo>
                    <a:cubicBezTo>
                      <a:pt x="152" y="1194"/>
                      <a:pt x="168" y="1216"/>
                      <a:pt x="184" y="1230"/>
                    </a:cubicBezTo>
                    <a:cubicBezTo>
                      <a:pt x="182" y="1236"/>
                      <a:pt x="187" y="1237"/>
                      <a:pt x="186" y="1243"/>
                    </a:cubicBezTo>
                    <a:cubicBezTo>
                      <a:pt x="272" y="1347"/>
                      <a:pt x="347" y="1461"/>
                      <a:pt x="431" y="1567"/>
                    </a:cubicBezTo>
                    <a:cubicBezTo>
                      <a:pt x="431" y="1554"/>
                      <a:pt x="434" y="1544"/>
                      <a:pt x="433" y="1530"/>
                    </a:cubicBezTo>
                    <a:close/>
                    <a:moveTo>
                      <a:pt x="110" y="1283"/>
                    </a:moveTo>
                    <a:cubicBezTo>
                      <a:pt x="97" y="1285"/>
                      <a:pt x="96" y="1292"/>
                      <a:pt x="88" y="1294"/>
                    </a:cubicBezTo>
                    <a:cubicBezTo>
                      <a:pt x="95" y="1332"/>
                      <a:pt x="127" y="1321"/>
                      <a:pt x="159" y="1328"/>
                    </a:cubicBezTo>
                    <a:cubicBezTo>
                      <a:pt x="171" y="1317"/>
                      <a:pt x="179" y="1314"/>
                      <a:pt x="194" y="1306"/>
                    </a:cubicBezTo>
                    <a:cubicBezTo>
                      <a:pt x="192" y="1299"/>
                      <a:pt x="199" y="1293"/>
                      <a:pt x="196" y="1286"/>
                    </a:cubicBezTo>
                    <a:cubicBezTo>
                      <a:pt x="184" y="1310"/>
                      <a:pt x="119" y="1308"/>
                      <a:pt x="110" y="1283"/>
                    </a:cubicBezTo>
                    <a:close/>
                    <a:moveTo>
                      <a:pt x="176" y="1257"/>
                    </a:moveTo>
                    <a:cubicBezTo>
                      <a:pt x="161" y="1263"/>
                      <a:pt x="137" y="1261"/>
                      <a:pt x="125" y="1259"/>
                    </a:cubicBezTo>
                    <a:cubicBezTo>
                      <a:pt x="125" y="1266"/>
                      <a:pt x="119" y="1277"/>
                      <a:pt x="125" y="1288"/>
                    </a:cubicBezTo>
                    <a:cubicBezTo>
                      <a:pt x="149" y="1290"/>
                      <a:pt x="202" y="1288"/>
                      <a:pt x="176" y="1257"/>
                    </a:cubicBezTo>
                    <a:close/>
                    <a:moveTo>
                      <a:pt x="153" y="1049"/>
                    </a:moveTo>
                    <a:cubicBezTo>
                      <a:pt x="157" y="970"/>
                      <a:pt x="151" y="889"/>
                      <a:pt x="151" y="808"/>
                    </a:cubicBezTo>
                    <a:cubicBezTo>
                      <a:pt x="151" y="771"/>
                      <a:pt x="143" y="732"/>
                      <a:pt x="141" y="696"/>
                    </a:cubicBezTo>
                    <a:cubicBezTo>
                      <a:pt x="139" y="664"/>
                      <a:pt x="144" y="631"/>
                      <a:pt x="141" y="602"/>
                    </a:cubicBezTo>
                    <a:cubicBezTo>
                      <a:pt x="139" y="588"/>
                      <a:pt x="134" y="575"/>
                      <a:pt x="133" y="561"/>
                    </a:cubicBezTo>
                    <a:cubicBezTo>
                      <a:pt x="133" y="547"/>
                      <a:pt x="136" y="535"/>
                      <a:pt x="135" y="522"/>
                    </a:cubicBezTo>
                    <a:cubicBezTo>
                      <a:pt x="133" y="500"/>
                      <a:pt x="131" y="487"/>
                      <a:pt x="133" y="469"/>
                    </a:cubicBezTo>
                    <a:cubicBezTo>
                      <a:pt x="121" y="466"/>
                      <a:pt x="109" y="444"/>
                      <a:pt x="102" y="449"/>
                    </a:cubicBezTo>
                    <a:cubicBezTo>
                      <a:pt x="97" y="549"/>
                      <a:pt x="122" y="648"/>
                      <a:pt x="117" y="745"/>
                    </a:cubicBezTo>
                    <a:cubicBezTo>
                      <a:pt x="114" y="822"/>
                      <a:pt x="115" y="914"/>
                      <a:pt x="121" y="992"/>
                    </a:cubicBezTo>
                    <a:cubicBezTo>
                      <a:pt x="147" y="1059"/>
                      <a:pt x="112" y="1158"/>
                      <a:pt x="127" y="1236"/>
                    </a:cubicBezTo>
                    <a:cubicBezTo>
                      <a:pt x="139" y="1242"/>
                      <a:pt x="152" y="1237"/>
                      <a:pt x="161" y="1230"/>
                    </a:cubicBezTo>
                    <a:cubicBezTo>
                      <a:pt x="161" y="1220"/>
                      <a:pt x="139" y="1208"/>
                      <a:pt x="135" y="1190"/>
                    </a:cubicBezTo>
                    <a:cubicBezTo>
                      <a:pt x="133" y="1182"/>
                      <a:pt x="137" y="1155"/>
                      <a:pt x="141" y="1151"/>
                    </a:cubicBezTo>
                    <a:cubicBezTo>
                      <a:pt x="149" y="1144"/>
                      <a:pt x="160" y="1147"/>
                      <a:pt x="162" y="1157"/>
                    </a:cubicBezTo>
                    <a:cubicBezTo>
                      <a:pt x="159" y="1123"/>
                      <a:pt x="159" y="1090"/>
                      <a:pt x="153" y="104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Tree>
    <p:extLst>
      <p:ext uri="{BB962C8B-B14F-4D97-AF65-F5344CB8AC3E}">
        <p14:creationId xmlns:p14="http://schemas.microsoft.com/office/powerpoint/2010/main" val="1269581867"/>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B006A3B-8992-43C3-8DE7-2D0CD90917B2}" type="slidenum">
              <a:rPr lang="zh-CN" altLang="en-US" smtClean="0"/>
              <a:t>‹#›</a:t>
            </a:fld>
            <a:endParaRPr lang="zh-CN" altLang="en-US"/>
          </a:p>
        </p:txBody>
      </p:sp>
      <p:grpSp>
        <p:nvGrpSpPr>
          <p:cNvPr id="6" name="组合 5"/>
          <p:cNvGrpSpPr/>
          <p:nvPr userDrawn="1"/>
        </p:nvGrpSpPr>
        <p:grpSpPr>
          <a:xfrm>
            <a:off x="0" y="-426730"/>
            <a:ext cx="838327" cy="426730"/>
            <a:chOff x="0" y="-426730"/>
            <a:chExt cx="838327" cy="426730"/>
          </a:xfrm>
        </p:grpSpPr>
        <p:sp>
          <p:nvSpPr>
            <p:cNvPr id="7" name="矩形 6"/>
            <p:cNvSpPr/>
            <p:nvPr/>
          </p:nvSpPr>
          <p:spPr>
            <a:xfrm>
              <a:off x="411607" y="-426720"/>
              <a:ext cx="426720" cy="426720"/>
            </a:xfrm>
            <a:prstGeom prst="rect">
              <a:avLst/>
            </a:prstGeom>
            <a:solidFill>
              <a:srgbClr val="C29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矩形 7"/>
            <p:cNvSpPr/>
            <p:nvPr/>
          </p:nvSpPr>
          <p:spPr>
            <a:xfrm>
              <a:off x="0" y="-426730"/>
              <a:ext cx="426720" cy="426720"/>
            </a:xfrm>
            <a:prstGeom prst="rect">
              <a:avLst/>
            </a:prstGeom>
            <a:solidFill>
              <a:srgbClr val="404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userDrawn="1"/>
        </p:nvGrpSpPr>
        <p:grpSpPr>
          <a:xfrm>
            <a:off x="0" y="0"/>
            <a:ext cx="12192000" cy="6858000"/>
            <a:chOff x="0" y="0"/>
            <a:chExt cx="12192000" cy="6858000"/>
          </a:xfrm>
        </p:grpSpPr>
        <p:sp>
          <p:nvSpPr>
            <p:cNvPr id="10" name="矩形 9"/>
            <p:cNvSpPr/>
            <p:nvPr/>
          </p:nvSpPr>
          <p:spPr>
            <a:xfrm>
              <a:off x="0" y="0"/>
              <a:ext cx="12192000" cy="6858000"/>
            </a:xfrm>
            <a:prstGeom prst="rect">
              <a:avLst/>
            </a:prstGeom>
            <a:solidFill>
              <a:srgbClr val="404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p:nvSpPr>
          <p:spPr>
            <a:xfrm>
              <a:off x="0" y="0"/>
              <a:ext cx="12192000" cy="6858000"/>
            </a:xfrm>
            <a:custGeom>
              <a:avLst/>
              <a:gdLst>
                <a:gd name="connsiteX0" fmla="*/ 111888 w 12192000"/>
                <a:gd name="connsiteY0" fmla="*/ 112853 h 6858000"/>
                <a:gd name="connsiteX1" fmla="*/ 111888 w 12192000"/>
                <a:gd name="connsiteY1" fmla="*/ 6745146 h 6858000"/>
                <a:gd name="connsiteX2" fmla="*/ 12080111 w 12192000"/>
                <a:gd name="connsiteY2" fmla="*/ 6745146 h 6858000"/>
                <a:gd name="connsiteX3" fmla="*/ 12080111 w 12192000"/>
                <a:gd name="connsiteY3" fmla="*/ 1128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1888" y="112853"/>
                  </a:moveTo>
                  <a:lnTo>
                    <a:pt x="111888" y="6745146"/>
                  </a:lnTo>
                  <a:lnTo>
                    <a:pt x="12080111" y="6745146"/>
                  </a:lnTo>
                  <a:lnTo>
                    <a:pt x="12080111" y="112853"/>
                  </a:lnTo>
                  <a:close/>
                  <a:moveTo>
                    <a:pt x="0" y="0"/>
                  </a:moveTo>
                  <a:lnTo>
                    <a:pt x="12192000" y="0"/>
                  </a:lnTo>
                  <a:lnTo>
                    <a:pt x="12192000" y="6858000"/>
                  </a:lnTo>
                  <a:lnTo>
                    <a:pt x="0" y="6858000"/>
                  </a:lnTo>
                  <a:close/>
                </a:path>
              </a:pathLst>
            </a:custGeom>
            <a:solidFill>
              <a:srgbClr val="C291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extLst>
      <p:ext uri="{BB962C8B-B14F-4D97-AF65-F5344CB8AC3E}">
        <p14:creationId xmlns:p14="http://schemas.microsoft.com/office/powerpoint/2010/main" val="2849118868"/>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B006A3B-8992-43C3-8DE7-2D0CD90917B2}" type="slidenum">
              <a:rPr lang="zh-CN" altLang="en-US" smtClean="0"/>
              <a:t>‹#›</a:t>
            </a:fld>
            <a:endParaRPr lang="zh-CN" altLang="en-US"/>
          </a:p>
        </p:txBody>
      </p:sp>
      <p:grpSp>
        <p:nvGrpSpPr>
          <p:cNvPr id="6" name="组合 5"/>
          <p:cNvGrpSpPr/>
          <p:nvPr userDrawn="1"/>
        </p:nvGrpSpPr>
        <p:grpSpPr>
          <a:xfrm>
            <a:off x="0" y="-426730"/>
            <a:ext cx="838327" cy="426730"/>
            <a:chOff x="0" y="-426730"/>
            <a:chExt cx="838327" cy="426730"/>
          </a:xfrm>
        </p:grpSpPr>
        <p:sp>
          <p:nvSpPr>
            <p:cNvPr id="7" name="矩形 6"/>
            <p:cNvSpPr/>
            <p:nvPr/>
          </p:nvSpPr>
          <p:spPr>
            <a:xfrm>
              <a:off x="411607" y="-426720"/>
              <a:ext cx="426720" cy="426720"/>
            </a:xfrm>
            <a:prstGeom prst="rect">
              <a:avLst/>
            </a:prstGeom>
            <a:solidFill>
              <a:srgbClr val="C29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矩形 7"/>
            <p:cNvSpPr/>
            <p:nvPr/>
          </p:nvSpPr>
          <p:spPr>
            <a:xfrm>
              <a:off x="0" y="-426730"/>
              <a:ext cx="426720" cy="426720"/>
            </a:xfrm>
            <a:prstGeom prst="rect">
              <a:avLst/>
            </a:prstGeom>
            <a:solidFill>
              <a:srgbClr val="404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userDrawn="1"/>
        </p:nvGrpSpPr>
        <p:grpSpPr>
          <a:xfrm>
            <a:off x="0" y="0"/>
            <a:ext cx="12192000" cy="6858000"/>
            <a:chOff x="0" y="0"/>
            <a:chExt cx="12192000" cy="6858000"/>
          </a:xfrm>
        </p:grpSpPr>
        <p:sp>
          <p:nvSpPr>
            <p:cNvPr id="10" name="矩形 9"/>
            <p:cNvSpPr/>
            <p:nvPr/>
          </p:nvSpPr>
          <p:spPr>
            <a:xfrm>
              <a:off x="0" y="0"/>
              <a:ext cx="12192000" cy="6858000"/>
            </a:xfrm>
            <a:prstGeom prst="rect">
              <a:avLst/>
            </a:prstGeom>
            <a:solidFill>
              <a:srgbClr val="404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p:nvSpPr>
          <p:spPr>
            <a:xfrm>
              <a:off x="0" y="0"/>
              <a:ext cx="12192000" cy="6858000"/>
            </a:xfrm>
            <a:custGeom>
              <a:avLst/>
              <a:gdLst>
                <a:gd name="connsiteX0" fmla="*/ 111888 w 12192000"/>
                <a:gd name="connsiteY0" fmla="*/ 112853 h 6858000"/>
                <a:gd name="connsiteX1" fmla="*/ 111888 w 12192000"/>
                <a:gd name="connsiteY1" fmla="*/ 6745146 h 6858000"/>
                <a:gd name="connsiteX2" fmla="*/ 12080111 w 12192000"/>
                <a:gd name="connsiteY2" fmla="*/ 6745146 h 6858000"/>
                <a:gd name="connsiteX3" fmla="*/ 12080111 w 12192000"/>
                <a:gd name="connsiteY3" fmla="*/ 1128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11888" y="112853"/>
                  </a:moveTo>
                  <a:lnTo>
                    <a:pt x="111888" y="6745146"/>
                  </a:lnTo>
                  <a:lnTo>
                    <a:pt x="12080111" y="6745146"/>
                  </a:lnTo>
                  <a:lnTo>
                    <a:pt x="12080111" y="112853"/>
                  </a:lnTo>
                  <a:close/>
                  <a:moveTo>
                    <a:pt x="0" y="0"/>
                  </a:moveTo>
                  <a:lnTo>
                    <a:pt x="12192000" y="0"/>
                  </a:lnTo>
                  <a:lnTo>
                    <a:pt x="12192000" y="6858000"/>
                  </a:lnTo>
                  <a:lnTo>
                    <a:pt x="0" y="6858000"/>
                  </a:lnTo>
                  <a:close/>
                </a:path>
              </a:pathLst>
            </a:custGeom>
            <a:solidFill>
              <a:srgbClr val="C291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18" name="图片 17"/>
          <p:cNvPicPr>
            <a:picLocks noChangeAspect="1"/>
          </p:cNvPicPr>
          <p:nvPr userDrawn="1"/>
        </p:nvPicPr>
        <p:blipFill rotWithShape="1">
          <a:blip r:embed="rId2">
            <a:clrChange>
              <a:clrFrom>
                <a:srgbClr val="F3F4C7"/>
              </a:clrFrom>
              <a:clrTo>
                <a:srgbClr val="F3F4C7">
                  <a:alpha val="0"/>
                </a:srgbClr>
              </a:clrTo>
            </a:clrChange>
          </a:blip>
          <a:srcRect l="1088" t="47272" r="1230" b="10578"/>
          <a:stretch>
            <a:fillRect/>
          </a:stretch>
        </p:blipFill>
        <p:spPr>
          <a:xfrm>
            <a:off x="107004" y="3312270"/>
            <a:ext cx="11974749" cy="3429000"/>
          </a:xfrm>
          <a:prstGeom prst="rect">
            <a:avLst/>
          </a:prstGeom>
        </p:spPr>
      </p:pic>
    </p:spTree>
    <p:extLst>
      <p:ext uri="{BB962C8B-B14F-4D97-AF65-F5344CB8AC3E}">
        <p14:creationId xmlns:p14="http://schemas.microsoft.com/office/powerpoint/2010/main" val="4276051066"/>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860233084"/>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1979692910"/>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428711212"/>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1EF78FE-12CD-4EC6-87F0-35F36F5B5570}" type="datetimeFigureOut">
              <a:rPr lang="zh-CN" altLang="en-US" smtClean="0"/>
              <a:t>2023/2/3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1741593848"/>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40538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32962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38374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9766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4242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96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600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92B6E-AC57-4EC7-A4ED-45A8F494EAAC}" type="datetimeFigureOut">
              <a:rPr lang="vi-VN" smtClean="0"/>
              <a:t>03/02/2023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40588-9AA4-4EE8-A8F0-AB40AAF79670}" type="slidenum">
              <a:rPr lang="vi-VN" smtClean="0"/>
              <a:t>‹#›</a:t>
            </a:fld>
            <a:endParaRPr lang="vi-VN"/>
          </a:p>
        </p:txBody>
      </p:sp>
    </p:spTree>
    <p:extLst>
      <p:ext uri="{BB962C8B-B14F-4D97-AF65-F5344CB8AC3E}">
        <p14:creationId xmlns:p14="http://schemas.microsoft.com/office/powerpoint/2010/main" val="12504469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F78FE-12CD-4EC6-87F0-35F36F5B5570}" type="datetimeFigureOut">
              <a:rPr lang="zh-CN" altLang="en-US" smtClean="0"/>
              <a:t>2023/2/3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06A3B-8992-43C3-8DE7-2D0CD90917B2}" type="slidenum">
              <a:rPr lang="zh-CN" altLang="en-US" smtClean="0"/>
              <a:t>‹#›</a:t>
            </a:fld>
            <a:endParaRPr lang="zh-CN" altLang="en-US"/>
          </a:p>
        </p:txBody>
      </p:sp>
    </p:spTree>
    <p:extLst>
      <p:ext uri="{BB962C8B-B14F-4D97-AF65-F5344CB8AC3E}">
        <p14:creationId xmlns:p14="http://schemas.microsoft.com/office/powerpoint/2010/main" val="118658516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Lst>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16.jpeg"/><Relationship Id="rId1" Type="http://schemas.openxmlformats.org/officeDocument/2006/relationships/slideLayout" Target="../slideLayouts/slideLayout13.xml"/><Relationship Id="rId6" Type="http://schemas.openxmlformats.org/officeDocument/2006/relationships/image" Target="../media/image26.jpeg"/><Relationship Id="rId5" Type="http://schemas.openxmlformats.org/officeDocument/2006/relationships/image" Target="../media/image25.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9.jpeg"/><Relationship Id="rId2" Type="http://schemas.openxmlformats.org/officeDocument/2006/relationships/image" Target="../media/image16.jpeg"/><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3.xml"/><Relationship Id="rId7" Type="http://schemas.openxmlformats.org/officeDocument/2006/relationships/image" Target="../media/image23.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8.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2.emf"/></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2.emf"/></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2.emf"/></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2.emf"/></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2.emf"/></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3.jpeg"/><Relationship Id="rId1" Type="http://schemas.openxmlformats.org/officeDocument/2006/relationships/slideLayout" Target="../slideLayouts/slideLayout13.xml"/><Relationship Id="rId4" Type="http://schemas.openxmlformats.org/officeDocument/2006/relationships/image" Target="../media/image34.emf"/></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jpeg"/><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37.jpe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1.wdp"/><Relationship Id="rId2" Type="http://schemas.openxmlformats.org/officeDocument/2006/relationships/image" Target="../media/image18.jpeg"/><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wnload 999 Hình Nền Powerpoint Dễ Thương, Ngộ Nghĩnh Nhất Quả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3B62BB0F-3742-5FC3-BD31-0BB633579D4D}"/>
              </a:ext>
            </a:extLst>
          </p:cNvPr>
          <p:cNvGrpSpPr/>
          <p:nvPr/>
        </p:nvGrpSpPr>
        <p:grpSpPr>
          <a:xfrm>
            <a:off x="0" y="0"/>
            <a:ext cx="12192000" cy="6858000"/>
            <a:chOff x="0" y="0"/>
            <a:chExt cx="12192000" cy="6858000"/>
          </a:xfrm>
        </p:grpSpPr>
        <p:sp>
          <p:nvSpPr>
            <p:cNvPr id="2" name="TextBox 1">
              <a:extLst>
                <a:ext uri="{FF2B5EF4-FFF2-40B4-BE49-F238E27FC236}">
                  <a16:creationId xmlns:a16="http://schemas.microsoft.com/office/drawing/2014/main" id="{BDCC9EC3-D92F-5C86-D4EF-0A5A8430FDC2}"/>
                </a:ext>
              </a:extLst>
            </p:cNvPr>
            <p:cNvSpPr txBox="1"/>
            <p:nvPr/>
          </p:nvSpPr>
          <p:spPr>
            <a:xfrm>
              <a:off x="4229386" y="5888810"/>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Lê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Oanh</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sp>
        <p:nvSpPr>
          <p:cNvPr id="8" name="Hình chữ nhật: Góc Tròn 1">
            <a:extLst>
              <a:ext uri="{FF2B5EF4-FFF2-40B4-BE49-F238E27FC236}">
                <a16:creationId xmlns:a16="http://schemas.microsoft.com/office/drawing/2014/main" id="{6A851486-12CD-20DC-8C03-541F7D51A7B8}"/>
              </a:ext>
            </a:extLst>
          </p:cNvPr>
          <p:cNvSpPr/>
          <p:nvPr/>
        </p:nvSpPr>
        <p:spPr>
          <a:xfrm>
            <a:off x="1491175" y="112542"/>
            <a:ext cx="8356210" cy="4125630"/>
          </a:xfrm>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3792" y="409751"/>
                  <a:pt x="391070" y="93683"/>
                  <a:pt x="741975" y="0"/>
                </a:cubicBezTo>
                <a:cubicBezTo>
                  <a:pt x="1919414" y="92840"/>
                  <a:pt x="4450163" y="449841"/>
                  <a:pt x="7614234" y="0"/>
                </a:cubicBezTo>
                <a:cubicBezTo>
                  <a:pt x="7999725" y="-162224"/>
                  <a:pt x="8204311" y="262948"/>
                  <a:pt x="8356210" y="687618"/>
                </a:cubicBezTo>
                <a:cubicBezTo>
                  <a:pt x="8630532" y="1248671"/>
                  <a:pt x="8188812" y="2574859"/>
                  <a:pt x="8356210" y="3438011"/>
                </a:cubicBezTo>
                <a:cubicBezTo>
                  <a:pt x="8390713" y="3646558"/>
                  <a:pt x="8002066" y="4101371"/>
                  <a:pt x="7614234" y="4125630"/>
                </a:cubicBezTo>
                <a:cubicBezTo>
                  <a:pt x="5049703" y="4246101"/>
                  <a:pt x="1510606" y="4241093"/>
                  <a:pt x="741975" y="4125630"/>
                </a:cubicBezTo>
                <a:cubicBezTo>
                  <a:pt x="438762" y="4113937"/>
                  <a:pt x="-83551" y="3833746"/>
                  <a:pt x="0" y="3438011"/>
                </a:cubicBezTo>
                <a:cubicBezTo>
                  <a:pt x="152051" y="1994804"/>
                  <a:pt x="-51524" y="1222306"/>
                  <a:pt x="0" y="687618"/>
                </a:cubicBezTo>
                <a:close/>
              </a:path>
              <a:path w="8356210" h="4125630" stroke="0" extrusionOk="0">
                <a:moveTo>
                  <a:pt x="0" y="687618"/>
                </a:moveTo>
                <a:cubicBezTo>
                  <a:pt x="-4395" y="381238"/>
                  <a:pt x="351254" y="10073"/>
                  <a:pt x="741975" y="0"/>
                </a:cubicBezTo>
                <a:cubicBezTo>
                  <a:pt x="2727180" y="63869"/>
                  <a:pt x="4913657" y="65766"/>
                  <a:pt x="7614234" y="0"/>
                </a:cubicBezTo>
                <a:cubicBezTo>
                  <a:pt x="7876529" y="-27918"/>
                  <a:pt x="8489225" y="293851"/>
                  <a:pt x="8356210" y="687618"/>
                </a:cubicBezTo>
                <a:cubicBezTo>
                  <a:pt x="8451634" y="1890100"/>
                  <a:pt x="8527069" y="2211430"/>
                  <a:pt x="8356210" y="3438011"/>
                </a:cubicBezTo>
                <a:cubicBezTo>
                  <a:pt x="8328041" y="3736156"/>
                  <a:pt x="7898398" y="4064359"/>
                  <a:pt x="7614234" y="4125630"/>
                </a:cubicBezTo>
                <a:cubicBezTo>
                  <a:pt x="4536249" y="3816725"/>
                  <a:pt x="3960492" y="4324359"/>
                  <a:pt x="741975" y="4125630"/>
                </a:cubicBezTo>
                <a:cubicBezTo>
                  <a:pt x="301891" y="4212101"/>
                  <a:pt x="-33437" y="3748824"/>
                  <a:pt x="0" y="3438011"/>
                </a:cubicBezTo>
                <a:cubicBezTo>
                  <a:pt x="51431" y="2386984"/>
                  <a:pt x="75649" y="1457734"/>
                  <a:pt x="0" y="687618"/>
                </a:cubicBezTo>
                <a:close/>
              </a:path>
              <a:path w="8356210" h="4125630" fill="none" stroke="0" extrusionOk="0">
                <a:moveTo>
                  <a:pt x="0" y="687618"/>
                </a:moveTo>
                <a:cubicBezTo>
                  <a:pt x="53594" y="327617"/>
                  <a:pt x="440861" y="47001"/>
                  <a:pt x="741975" y="0"/>
                </a:cubicBezTo>
                <a:cubicBezTo>
                  <a:pt x="2601256" y="414228"/>
                  <a:pt x="3973549" y="301948"/>
                  <a:pt x="7614234" y="0"/>
                </a:cubicBezTo>
                <a:cubicBezTo>
                  <a:pt x="7962111" y="-121110"/>
                  <a:pt x="8332474" y="220923"/>
                  <a:pt x="8356210" y="687618"/>
                </a:cubicBezTo>
                <a:cubicBezTo>
                  <a:pt x="8447313" y="1194260"/>
                  <a:pt x="8423947" y="2478045"/>
                  <a:pt x="8356210" y="3438011"/>
                </a:cubicBezTo>
                <a:cubicBezTo>
                  <a:pt x="8375100" y="3799723"/>
                  <a:pt x="7970914" y="4077531"/>
                  <a:pt x="7614234" y="4125630"/>
                </a:cubicBezTo>
                <a:cubicBezTo>
                  <a:pt x="4849212" y="3986918"/>
                  <a:pt x="1308850" y="4059566"/>
                  <a:pt x="741975" y="4125630"/>
                </a:cubicBezTo>
                <a:cubicBezTo>
                  <a:pt x="279807" y="4078453"/>
                  <a:pt x="-78927" y="3781579"/>
                  <a:pt x="0" y="3438011"/>
                </a:cubicBezTo>
                <a:cubicBezTo>
                  <a:pt x="-16556" y="2257456"/>
                  <a:pt x="-15099" y="1343235"/>
                  <a:pt x="0" y="687618"/>
                </a:cubicBezTo>
                <a:close/>
              </a:path>
              <a:path w="8356210" h="4125630" fill="none" stroke="0" extrusionOk="0">
                <a:moveTo>
                  <a:pt x="0" y="687618"/>
                </a:moveTo>
                <a:cubicBezTo>
                  <a:pt x="11347" y="348100"/>
                  <a:pt x="397977" y="109638"/>
                  <a:pt x="741975" y="0"/>
                </a:cubicBezTo>
                <a:cubicBezTo>
                  <a:pt x="2300146" y="254632"/>
                  <a:pt x="4117439" y="480569"/>
                  <a:pt x="7614234" y="0"/>
                </a:cubicBezTo>
                <a:cubicBezTo>
                  <a:pt x="7997111" y="-138296"/>
                  <a:pt x="8266106" y="249280"/>
                  <a:pt x="8356210" y="687618"/>
                </a:cubicBezTo>
                <a:cubicBezTo>
                  <a:pt x="8595659" y="1072328"/>
                  <a:pt x="8243614" y="2500941"/>
                  <a:pt x="8356210" y="3438011"/>
                </a:cubicBezTo>
                <a:cubicBezTo>
                  <a:pt x="8320711" y="3714515"/>
                  <a:pt x="7986880" y="4112234"/>
                  <a:pt x="7614234" y="4125630"/>
                </a:cubicBezTo>
                <a:cubicBezTo>
                  <a:pt x="4924358" y="4180049"/>
                  <a:pt x="1372195" y="4231983"/>
                  <a:pt x="741975" y="4125630"/>
                </a:cubicBezTo>
                <a:cubicBezTo>
                  <a:pt x="357382" y="4109098"/>
                  <a:pt x="-111305" y="3813682"/>
                  <a:pt x="0" y="3438011"/>
                </a:cubicBezTo>
                <a:cubicBezTo>
                  <a:pt x="101284" y="2093435"/>
                  <a:pt x="-47933" y="1305874"/>
                  <a:pt x="0" y="687618"/>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1414" y="345392"/>
                          <a:pt x="387212" y="87209"/>
                          <a:pt x="741975" y="0"/>
                        </a:cubicBezTo>
                        <a:cubicBezTo>
                          <a:pt x="2047926" y="85213"/>
                          <a:pt x="4344238" y="213794"/>
                          <a:pt x="7614234" y="0"/>
                        </a:cubicBezTo>
                        <a:cubicBezTo>
                          <a:pt x="8003959" y="-133077"/>
                          <a:pt x="8252149" y="277418"/>
                          <a:pt x="8356210" y="687618"/>
                        </a:cubicBezTo>
                        <a:cubicBezTo>
                          <a:pt x="8494949" y="1157955"/>
                          <a:pt x="8216306" y="2520614"/>
                          <a:pt x="8356210" y="3438011"/>
                        </a:cubicBezTo>
                        <a:cubicBezTo>
                          <a:pt x="8381675" y="3692429"/>
                          <a:pt x="8016008" y="4117001"/>
                          <a:pt x="7614234" y="4125630"/>
                        </a:cubicBezTo>
                        <a:cubicBezTo>
                          <a:pt x="4930115" y="4203428"/>
                          <a:pt x="1504440" y="4163402"/>
                          <a:pt x="741975" y="4125630"/>
                        </a:cubicBezTo>
                        <a:cubicBezTo>
                          <a:pt x="401947" y="4118099"/>
                          <a:pt x="-72041" y="3831470"/>
                          <a:pt x="0" y="3438011"/>
                        </a:cubicBezTo>
                        <a:cubicBezTo>
                          <a:pt x="103638" y="2084934"/>
                          <a:pt x="-22749" y="1296532"/>
                          <a:pt x="0" y="687618"/>
                        </a:cubicBezTo>
                        <a:close/>
                      </a:path>
                      <a:path w="8356210" h="4125630" stroke="0" extrusionOk="0">
                        <a:moveTo>
                          <a:pt x="0" y="687618"/>
                        </a:moveTo>
                        <a:cubicBezTo>
                          <a:pt x="7771" y="352101"/>
                          <a:pt x="351809" y="15677"/>
                          <a:pt x="741975" y="0"/>
                        </a:cubicBezTo>
                        <a:cubicBezTo>
                          <a:pt x="2724602" y="92564"/>
                          <a:pt x="4847681" y="-24172"/>
                          <a:pt x="7614234" y="0"/>
                        </a:cubicBezTo>
                        <a:cubicBezTo>
                          <a:pt x="7890079" y="-29285"/>
                          <a:pt x="8412874" y="277369"/>
                          <a:pt x="8356210" y="687618"/>
                        </a:cubicBezTo>
                        <a:cubicBezTo>
                          <a:pt x="8417015" y="1894268"/>
                          <a:pt x="8467862" y="2198886"/>
                          <a:pt x="8356210" y="3438011"/>
                        </a:cubicBezTo>
                        <a:cubicBezTo>
                          <a:pt x="8320318" y="3763565"/>
                          <a:pt x="7949178" y="4092481"/>
                          <a:pt x="7614234" y="4125630"/>
                        </a:cubicBezTo>
                        <a:cubicBezTo>
                          <a:pt x="4526664" y="3915997"/>
                          <a:pt x="3976008" y="4217640"/>
                          <a:pt x="741975" y="4125630"/>
                        </a:cubicBezTo>
                        <a:cubicBezTo>
                          <a:pt x="286208" y="4166932"/>
                          <a:pt x="-30294" y="3763990"/>
                          <a:pt x="0" y="3438011"/>
                        </a:cubicBezTo>
                        <a:cubicBezTo>
                          <a:pt x="41060" y="2531491"/>
                          <a:pt x="74881" y="1469878"/>
                          <a:pt x="0" y="687618"/>
                        </a:cubicBezTo>
                        <a:close/>
                      </a:path>
                      <a:path w="8356210" h="4125630" fill="none" stroke="0" extrusionOk="0">
                        <a:moveTo>
                          <a:pt x="0" y="687618"/>
                        </a:moveTo>
                        <a:cubicBezTo>
                          <a:pt x="48024" y="330545"/>
                          <a:pt x="387302" y="92784"/>
                          <a:pt x="741975" y="0"/>
                        </a:cubicBezTo>
                        <a:cubicBezTo>
                          <a:pt x="2443993" y="222006"/>
                          <a:pt x="4215326" y="135594"/>
                          <a:pt x="7614234" y="0"/>
                        </a:cubicBezTo>
                        <a:cubicBezTo>
                          <a:pt x="7958033" y="-105916"/>
                          <a:pt x="8322957" y="267550"/>
                          <a:pt x="8356210" y="687618"/>
                        </a:cubicBezTo>
                        <a:cubicBezTo>
                          <a:pt x="8537517" y="1081588"/>
                          <a:pt x="8329247" y="2413647"/>
                          <a:pt x="8356210" y="3438011"/>
                        </a:cubicBezTo>
                        <a:cubicBezTo>
                          <a:pt x="8309748" y="3789038"/>
                          <a:pt x="8002285" y="4118376"/>
                          <a:pt x="7614234" y="4125630"/>
                        </a:cubicBezTo>
                        <a:cubicBezTo>
                          <a:pt x="4772443" y="4051309"/>
                          <a:pt x="1386140" y="4100240"/>
                          <a:pt x="741975" y="4125630"/>
                        </a:cubicBezTo>
                        <a:cubicBezTo>
                          <a:pt x="321139" y="4110273"/>
                          <a:pt x="-72788" y="3808805"/>
                          <a:pt x="0" y="3438011"/>
                        </a:cubicBezTo>
                        <a:cubicBezTo>
                          <a:pt x="38461" y="2236439"/>
                          <a:pt x="-9532" y="1361280"/>
                          <a:pt x="0" y="68761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67E1FD8-3C46-D337-18D8-DC16F93D7B5F}"/>
              </a:ext>
            </a:extLst>
          </p:cNvPr>
          <p:cNvPicPr>
            <a:picLocks noChangeAspect="1"/>
          </p:cNvPicPr>
          <p:nvPr/>
        </p:nvPicPr>
        <p:blipFill>
          <a:blip r:embed="rId4"/>
          <a:stretch>
            <a:fillRect/>
          </a:stretch>
        </p:blipFill>
        <p:spPr>
          <a:xfrm>
            <a:off x="2251418" y="516978"/>
            <a:ext cx="6736664" cy="890093"/>
          </a:xfrm>
          <a:prstGeom prst="rect">
            <a:avLst/>
          </a:prstGeom>
        </p:spPr>
      </p:pic>
      <p:sp>
        <p:nvSpPr>
          <p:cNvPr id="7" name="TextBox 6">
            <a:extLst>
              <a:ext uri="{FF2B5EF4-FFF2-40B4-BE49-F238E27FC236}">
                <a16:creationId xmlns:a16="http://schemas.microsoft.com/office/drawing/2014/main" id="{BF6C8FDF-8918-54ED-1E65-1C5B4EB0F087}"/>
              </a:ext>
            </a:extLst>
          </p:cNvPr>
          <p:cNvSpPr txBox="1"/>
          <p:nvPr/>
        </p:nvSpPr>
        <p:spPr>
          <a:xfrm>
            <a:off x="3810000" y="1438274"/>
            <a:ext cx="4514850" cy="707886"/>
          </a:xfrm>
          <a:prstGeom prst="rect">
            <a:avLst/>
          </a:prstGeom>
          <a:noFill/>
        </p:spPr>
        <p:txBody>
          <a:bodyPr wrap="square" rtlCol="0">
            <a:spAutoFit/>
          </a:bodyPr>
          <a:lstStyle/>
          <a:p>
            <a:r>
              <a:rPr lang="en-US" sz="4000" dirty="0" err="1">
                <a:latin typeface="Nunito black" pitchFamily="2" charset="0"/>
              </a:rPr>
              <a:t>Bài</a:t>
            </a:r>
            <a:r>
              <a:rPr lang="en-US" sz="4000" dirty="0">
                <a:latin typeface="Nunito black" pitchFamily="2" charset="0"/>
              </a:rPr>
              <a:t> 28: </a:t>
            </a:r>
            <a:r>
              <a:rPr lang="en-US" sz="4000" dirty="0" err="1">
                <a:latin typeface="Nunito black" pitchFamily="2" charset="0"/>
              </a:rPr>
              <a:t>Tiết</a:t>
            </a:r>
            <a:r>
              <a:rPr lang="en-US" sz="4000" dirty="0">
                <a:latin typeface="Nunito black" pitchFamily="2" charset="0"/>
              </a:rPr>
              <a:t> 1, 2</a:t>
            </a:r>
          </a:p>
        </p:txBody>
      </p:sp>
      <p:pic>
        <p:nvPicPr>
          <p:cNvPr id="16" name="Picture 15">
            <a:extLst>
              <a:ext uri="{FF2B5EF4-FFF2-40B4-BE49-F238E27FC236}">
                <a16:creationId xmlns:a16="http://schemas.microsoft.com/office/drawing/2014/main" id="{EB9CD951-6D70-8765-2E1B-80EFFE94CD56}"/>
              </a:ext>
            </a:extLst>
          </p:cNvPr>
          <p:cNvPicPr>
            <a:picLocks noChangeAspect="1"/>
          </p:cNvPicPr>
          <p:nvPr/>
        </p:nvPicPr>
        <p:blipFill>
          <a:blip r:embed="rId5"/>
          <a:stretch>
            <a:fillRect/>
          </a:stretch>
        </p:blipFill>
        <p:spPr>
          <a:xfrm>
            <a:off x="2733778" y="2063037"/>
            <a:ext cx="6419644" cy="1798476"/>
          </a:xfrm>
          <a:prstGeom prst="rect">
            <a:avLst/>
          </a:prstGeom>
        </p:spPr>
      </p:pic>
    </p:spTree>
    <p:extLst>
      <p:ext uri="{BB962C8B-B14F-4D97-AF65-F5344CB8AC3E}">
        <p14:creationId xmlns:p14="http://schemas.microsoft.com/office/powerpoint/2010/main" val="35506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4772DA2-0A3E-CE3F-40DE-E7F819C4C18D}"/>
              </a:ext>
            </a:extLst>
          </p:cNvPr>
          <p:cNvSpPr txBox="1"/>
          <p:nvPr/>
        </p:nvSpPr>
        <p:spPr>
          <a:xfrm>
            <a:off x="333375" y="342900"/>
            <a:ext cx="11858625" cy="5693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ĐIỀU NHỎ TỚ LÀM CHO TRÁI ĐẤT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 là những điều nhỏ thôi, nhưng tớ tin rằng nếu mọi người cùng làm thì kết quả sẽ rất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Không vứt rác bừa bãi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 bạn thản nhiên vứt rác ra đường, vì cho rằng có người dọn hộ. Nếu ai cũng như thế, Trái Đất sẽ biến thành núi rác khổng lồ.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Không dùng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 tính hiện nay có khoảng 300 triệu túi ni lông đang bị vứt trôi nổi trên đại dương. Để cứu sinh vật biển, chúng ta có thể dùng túi vải, túi giấy,... thay cho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Không lãng phí thức ăn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 này chắc chắn ai cũng làm được. Không để thừa thức ăn là chúng ta tôn trọng người làm ra thức ăn cho mình. Và thế là Trái Đất cũng được tôn trọng.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lượt bạn rồi. Hãy viết tiếp những điều thứ tư, thứ năm,...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Trang Nguyễn)</a:t>
            </a:r>
          </a:p>
        </p:txBody>
      </p:sp>
      <p:sp>
        <p:nvSpPr>
          <p:cNvPr id="3" name="Rectangle: Rounded Corners 2">
            <a:extLst>
              <a:ext uri="{FF2B5EF4-FFF2-40B4-BE49-F238E27FC236}">
                <a16:creationId xmlns:a16="http://schemas.microsoft.com/office/drawing/2014/main" id="{E33F328D-AB22-7C90-922B-06AA44DC5452}"/>
              </a:ext>
            </a:extLst>
          </p:cNvPr>
          <p:cNvSpPr/>
          <p:nvPr/>
        </p:nvSpPr>
        <p:spPr>
          <a:xfrm>
            <a:off x="666670" y="5907991"/>
            <a:ext cx="3319860" cy="589280"/>
          </a:xfrm>
          <a:prstGeom prst="roundRect">
            <a:avLst>
              <a:gd name="adj" fmla="val 3046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800" dirty="0">
                <a:latin typeface="Arial-Rounded" panose="020B0500000000000000" pitchFamily="34" charset="0"/>
                <a:ea typeface="Arial-Rounded" panose="020B0500000000000000" pitchFamily="34" charset="0"/>
                <a:cs typeface="Arial-Rounded" panose="020B0500000000000000" pitchFamily="34" charset="0"/>
              </a:rPr>
              <a:t> chia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a:extLst>
              <a:ext uri="{FF2B5EF4-FFF2-40B4-BE49-F238E27FC236}">
                <a16:creationId xmlns:a16="http://schemas.microsoft.com/office/drawing/2014/main" id="{54C016D9-D8E8-41CE-E680-F1F43DDBD3F7}"/>
              </a:ext>
            </a:extLst>
          </p:cNvPr>
          <p:cNvSpPr/>
          <p:nvPr/>
        </p:nvSpPr>
        <p:spPr>
          <a:xfrm>
            <a:off x="364530" y="851457"/>
            <a:ext cx="11663680" cy="1863168"/>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7" name="Oval 6">
            <a:extLst>
              <a:ext uri="{FF2B5EF4-FFF2-40B4-BE49-F238E27FC236}">
                <a16:creationId xmlns:a16="http://schemas.microsoft.com/office/drawing/2014/main" id="{4152547F-03AA-2D67-F255-26FBD59FF066}"/>
              </a:ext>
            </a:extLst>
          </p:cNvPr>
          <p:cNvSpPr/>
          <p:nvPr/>
        </p:nvSpPr>
        <p:spPr>
          <a:xfrm>
            <a:off x="126527" y="707383"/>
            <a:ext cx="463997" cy="496868"/>
          </a:xfrm>
          <a:prstGeom prst="ellipse">
            <a:avLst/>
          </a:prstGeom>
          <a:solidFill>
            <a:srgbClr val="FFFF00"/>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rgbClr val="000000"/>
                </a:solidFill>
                <a:latin typeface="Arial" panose="020B0604020202020204" pitchFamily="34" charset="0"/>
              </a:rPr>
              <a:t>1</a:t>
            </a:r>
            <a:endParaRPr lang="en-US" sz="3200" dirty="0">
              <a:solidFill>
                <a:srgbClr val="000000"/>
              </a:solidFill>
              <a:latin typeface="Calibri"/>
            </a:endParaRPr>
          </a:p>
        </p:txBody>
      </p:sp>
      <p:sp>
        <p:nvSpPr>
          <p:cNvPr id="8" name="Rectangle 7">
            <a:extLst>
              <a:ext uri="{FF2B5EF4-FFF2-40B4-BE49-F238E27FC236}">
                <a16:creationId xmlns:a16="http://schemas.microsoft.com/office/drawing/2014/main" id="{46DC9480-FC6D-707B-3291-B2800F53D44C}"/>
              </a:ext>
            </a:extLst>
          </p:cNvPr>
          <p:cNvSpPr/>
          <p:nvPr/>
        </p:nvSpPr>
        <p:spPr>
          <a:xfrm>
            <a:off x="335955" y="2842182"/>
            <a:ext cx="11663680" cy="1101168"/>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9" name="Oval 8">
            <a:extLst>
              <a:ext uri="{FF2B5EF4-FFF2-40B4-BE49-F238E27FC236}">
                <a16:creationId xmlns:a16="http://schemas.microsoft.com/office/drawing/2014/main" id="{1B6A4911-BAF1-9C21-B0FA-72CCF8FB92AC}"/>
              </a:ext>
            </a:extLst>
          </p:cNvPr>
          <p:cNvSpPr/>
          <p:nvPr/>
        </p:nvSpPr>
        <p:spPr>
          <a:xfrm>
            <a:off x="97952" y="2698108"/>
            <a:ext cx="463997" cy="496868"/>
          </a:xfrm>
          <a:prstGeom prst="ellipse">
            <a:avLst/>
          </a:prstGeom>
          <a:solidFill>
            <a:srgbClr val="FFFF00"/>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2</a:t>
            </a:r>
            <a:endParaRPr lang="en-US" sz="3200" dirty="0">
              <a:solidFill>
                <a:srgbClr val="000000"/>
              </a:solidFill>
              <a:latin typeface="Calibri"/>
            </a:endParaRPr>
          </a:p>
        </p:txBody>
      </p:sp>
      <p:sp>
        <p:nvSpPr>
          <p:cNvPr id="10" name="Rectangle 9">
            <a:extLst>
              <a:ext uri="{FF2B5EF4-FFF2-40B4-BE49-F238E27FC236}">
                <a16:creationId xmlns:a16="http://schemas.microsoft.com/office/drawing/2014/main" id="{F33D5783-F1F8-95E0-0BC2-0B6FDF8C7653}"/>
              </a:ext>
            </a:extLst>
          </p:cNvPr>
          <p:cNvSpPr/>
          <p:nvPr/>
        </p:nvSpPr>
        <p:spPr>
          <a:xfrm>
            <a:off x="326430" y="3994707"/>
            <a:ext cx="11663680" cy="1615518"/>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11" name="Oval 10">
            <a:extLst>
              <a:ext uri="{FF2B5EF4-FFF2-40B4-BE49-F238E27FC236}">
                <a16:creationId xmlns:a16="http://schemas.microsoft.com/office/drawing/2014/main" id="{613EBF81-23A3-970D-DD31-8EE7E7EE4F9F}"/>
              </a:ext>
            </a:extLst>
          </p:cNvPr>
          <p:cNvSpPr/>
          <p:nvPr/>
        </p:nvSpPr>
        <p:spPr>
          <a:xfrm>
            <a:off x="88427" y="3850633"/>
            <a:ext cx="463997" cy="496868"/>
          </a:xfrm>
          <a:prstGeom prst="ellipse">
            <a:avLst/>
          </a:prstGeom>
          <a:solidFill>
            <a:srgbClr val="FFFF00"/>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3</a:t>
            </a:r>
            <a:endParaRPr lang="en-US" sz="3200" dirty="0">
              <a:solidFill>
                <a:srgbClr val="000000"/>
              </a:solidFill>
              <a:latin typeface="Calibri"/>
            </a:endParaRPr>
          </a:p>
        </p:txBody>
      </p:sp>
    </p:spTree>
    <p:extLst>
      <p:ext uri="{BB962C8B-B14F-4D97-AF65-F5344CB8AC3E}">
        <p14:creationId xmlns:p14="http://schemas.microsoft.com/office/powerpoint/2010/main" val="34785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704850" y="564319"/>
            <a:ext cx="11077575" cy="6179381"/>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54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9Slide05 Phobia" panose="02000506000000020003" pitchFamily="2" charset="-93"/>
              <a:ea typeface="+mn-ea"/>
              <a:cs typeface="+mn-cs"/>
            </a:endParaRPr>
          </a:p>
        </p:txBody>
      </p:sp>
      <p:grpSp>
        <p:nvGrpSpPr>
          <p:cNvPr id="4" name="Group 3">
            <a:extLst>
              <a:ext uri="{FF2B5EF4-FFF2-40B4-BE49-F238E27FC236}">
                <a16:creationId xmlns:a16="http://schemas.microsoft.com/office/drawing/2014/main" id="{E2E42FCC-B779-3104-B689-1C2E313ACB37}"/>
              </a:ext>
            </a:extLst>
          </p:cNvPr>
          <p:cNvGrpSpPr/>
          <p:nvPr/>
        </p:nvGrpSpPr>
        <p:grpSpPr>
          <a:xfrm>
            <a:off x="2918974" y="843306"/>
            <a:ext cx="3540234" cy="625703"/>
            <a:chOff x="1053394" y="206467"/>
            <a:chExt cx="2880723" cy="432581"/>
          </a:xfrm>
        </p:grpSpPr>
        <p:sp>
          <p:nvSpPr>
            <p:cNvPr id="5" name="Rectangle: Rounded Corners 43">
              <a:extLst>
                <a:ext uri="{FF2B5EF4-FFF2-40B4-BE49-F238E27FC236}">
                  <a16:creationId xmlns:a16="http://schemas.microsoft.com/office/drawing/2014/main" id="{27353C6A-1E69-A3AB-B0BE-664BA71D42AE}"/>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cs typeface="Calibri" panose="020F0502020204030204" pitchFamily="34" charset="0"/>
                <a:sym typeface="Arial"/>
              </a:endParaRPr>
            </a:p>
          </p:txBody>
        </p:sp>
        <p:sp>
          <p:nvSpPr>
            <p:cNvPr id="6" name="Rectangle 5">
              <a:extLst>
                <a:ext uri="{FF2B5EF4-FFF2-40B4-BE49-F238E27FC236}">
                  <a16:creationId xmlns:a16="http://schemas.microsoft.com/office/drawing/2014/main" id="{8BB2DF3C-6EBE-E9A7-E162-166656C7E282}"/>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nhóm</a:t>
              </a:r>
              <a:endPar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endParaRPr>
            </a:p>
          </p:txBody>
        </p:sp>
      </p:grpSp>
      <p:pic>
        <p:nvPicPr>
          <p:cNvPr id="7" name="Picture 6">
            <a:extLst>
              <a:ext uri="{FF2B5EF4-FFF2-40B4-BE49-F238E27FC236}">
                <a16:creationId xmlns:a16="http://schemas.microsoft.com/office/drawing/2014/main" id="{A4BAD8A3-6CFA-9127-72E0-FADCEDD6C06C}"/>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103068" y="791075"/>
            <a:ext cx="667016" cy="744576"/>
          </a:xfrm>
          <a:prstGeom prst="rect">
            <a:avLst/>
          </a:prstGeom>
        </p:spPr>
      </p:pic>
      <p:sp>
        <p:nvSpPr>
          <p:cNvPr id="8" name="Rectangle 7">
            <a:extLst>
              <a:ext uri="{FF2B5EF4-FFF2-40B4-BE49-F238E27FC236}">
                <a16:creationId xmlns:a16="http://schemas.microsoft.com/office/drawing/2014/main" id="{E8FA8CBB-55A9-44A8-0FE7-DD9AAA37EB17}"/>
              </a:ext>
            </a:extLst>
          </p:cNvPr>
          <p:cNvSpPr/>
          <p:nvPr/>
        </p:nvSpPr>
        <p:spPr>
          <a:xfrm>
            <a:off x="1523114" y="2693179"/>
            <a:ext cx="4199859" cy="1815882"/>
          </a:xfrm>
          <a:prstGeom prst="rect">
            <a:avLst/>
          </a:prstGeom>
          <a:solidFill>
            <a:srgbClr val="70AD47">
              <a:lumMod val="40000"/>
              <a:lumOff val="60000"/>
            </a:srgbClr>
          </a:solidFill>
          <a:ln w="19050">
            <a:solidFill>
              <a:srgbClr val="70AD47">
                <a:lumMod val="75000"/>
              </a:srgb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ea typeface="宋体" panose="02010600030101010101" pitchFamily="2" charset="-122"/>
                <a:cs typeface="Calibri" panose="020F0502020204030204" pitchFamily="34" charset="0"/>
                <a:sym typeface="Arial"/>
              </a:rPr>
              <a:t>Yêu</a:t>
            </a:r>
            <a:r>
              <a:rPr kumimoji="0" lang="zh-CN" altLang="en-US" sz="2800" b="1" i="0" u="none" strike="noStrike" kern="0" cap="none" spc="0" normalizeH="0" baseline="0" noProof="0" dirty="0">
                <a:ln>
                  <a:noFill/>
                </a:ln>
                <a:solidFill>
                  <a:srgbClr val="FC291B"/>
                </a:solidFill>
                <a:effectLst/>
                <a:uLnTx/>
                <a:uFillTx/>
                <a:ea typeface="宋体" panose="02010600030101010101" pitchFamily="2" charset="-122"/>
                <a:cs typeface="Calibri" panose="020F0502020204030204" pitchFamily="34" charset="0"/>
                <a:sym typeface="Arial"/>
              </a:rPr>
              <a:t> </a:t>
            </a:r>
            <a:r>
              <a:rPr kumimoji="0" lang="en-US" altLang="zh-CN" sz="2800" b="1" i="0" u="none" strike="noStrike" kern="0" cap="none" spc="0" normalizeH="0" baseline="0" noProof="0" dirty="0" err="1">
                <a:ln>
                  <a:noFill/>
                </a:ln>
                <a:solidFill>
                  <a:srgbClr val="FC291B"/>
                </a:solidFill>
                <a:effectLst/>
                <a:uLnTx/>
                <a:uFillTx/>
                <a:ea typeface="宋体" panose="02010600030101010101" pitchFamily="2" charset="-122"/>
                <a:cs typeface="Calibri" panose="020F0502020204030204"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Phân</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công</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đọc</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theo</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Tất</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cả</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thành</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viên</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đều</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Giải</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nghĩa</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từ</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cùng</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nhau</a:t>
            </a:r>
            <a:endPar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endParaRPr>
          </a:p>
        </p:txBody>
      </p:sp>
      <p:pic>
        <p:nvPicPr>
          <p:cNvPr id="9" name="Picture 8">
            <a:extLst>
              <a:ext uri="{FF2B5EF4-FFF2-40B4-BE49-F238E27FC236}">
                <a16:creationId xmlns:a16="http://schemas.microsoft.com/office/drawing/2014/main" id="{95941F9E-C4C6-D6A3-E041-2A2267E037EE}"/>
              </a:ext>
            </a:extLst>
          </p:cNvPr>
          <p:cNvPicPr>
            <a:picLocks noChangeAspect="1"/>
          </p:cNvPicPr>
          <p:nvPr/>
        </p:nvPicPr>
        <p:blipFill>
          <a:blip r:embed="rId5"/>
          <a:stretch>
            <a:fillRect/>
          </a:stretch>
        </p:blipFill>
        <p:spPr>
          <a:xfrm>
            <a:off x="6469028" y="2348939"/>
            <a:ext cx="5196943" cy="2160122"/>
          </a:xfrm>
          <a:prstGeom prst="rect">
            <a:avLst/>
          </a:prstGeom>
        </p:spPr>
      </p:pic>
      <p:grpSp>
        <p:nvGrpSpPr>
          <p:cNvPr id="10" name="Group 9">
            <a:extLst>
              <a:ext uri="{FF2B5EF4-FFF2-40B4-BE49-F238E27FC236}">
                <a16:creationId xmlns:a16="http://schemas.microsoft.com/office/drawing/2014/main" id="{7B1E129B-E072-77C7-1BDB-5D24DB9C5093}"/>
              </a:ext>
            </a:extLst>
          </p:cNvPr>
          <p:cNvGrpSpPr/>
          <p:nvPr/>
        </p:nvGrpSpPr>
        <p:grpSpPr>
          <a:xfrm rot="260226">
            <a:off x="3563417" y="4760395"/>
            <a:ext cx="5283322" cy="2099654"/>
            <a:chOff x="561349" y="4544613"/>
            <a:chExt cx="4171068" cy="1648917"/>
          </a:xfrm>
        </p:grpSpPr>
        <p:pic>
          <p:nvPicPr>
            <p:cNvPr id="11" name="Picture 10">
              <a:extLst>
                <a:ext uri="{FF2B5EF4-FFF2-40B4-BE49-F238E27FC236}">
                  <a16:creationId xmlns:a16="http://schemas.microsoft.com/office/drawing/2014/main" id="{BD94E7C9-628B-1615-21DB-CB241647344A}"/>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12" name="Picture 11">
              <a:extLst>
                <a:ext uri="{FF2B5EF4-FFF2-40B4-BE49-F238E27FC236}">
                  <a16:creationId xmlns:a16="http://schemas.microsoft.com/office/drawing/2014/main" id="{9C098B59-2841-DFC4-3171-6E9B9FE6E07E}"/>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13" name="Picture 12">
              <a:extLst>
                <a:ext uri="{FF2B5EF4-FFF2-40B4-BE49-F238E27FC236}">
                  <a16:creationId xmlns:a16="http://schemas.microsoft.com/office/drawing/2014/main" id="{CF2F1127-4980-CDB3-B640-51C84A663538}"/>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14" name="Picture 13">
              <a:extLst>
                <a:ext uri="{FF2B5EF4-FFF2-40B4-BE49-F238E27FC236}">
                  <a16:creationId xmlns:a16="http://schemas.microsoft.com/office/drawing/2014/main" id="{9C1D0EF7-4E26-5DA7-3D80-C75ED95325BA}"/>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15" name="Picture 14">
            <a:extLst>
              <a:ext uri="{FF2B5EF4-FFF2-40B4-BE49-F238E27FC236}">
                <a16:creationId xmlns:a16="http://schemas.microsoft.com/office/drawing/2014/main" id="{E2E83786-AF00-C7EA-5C23-42D8AD1782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6" name="Picture 15">
            <a:extLst>
              <a:ext uri="{FF2B5EF4-FFF2-40B4-BE49-F238E27FC236}">
                <a16:creationId xmlns:a16="http://schemas.microsoft.com/office/drawing/2014/main" id="{DF93E473-78BE-E483-A009-81BDBB58CF1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Tree>
    <p:extLst>
      <p:ext uri="{BB962C8B-B14F-4D97-AF65-F5344CB8AC3E}">
        <p14:creationId xmlns:p14="http://schemas.microsoft.com/office/powerpoint/2010/main" val="53270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par>
                                <p:cTn id="28" presetID="22" presetClass="entr" presetSubtype="4"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4772DA2-0A3E-CE3F-40DE-E7F819C4C18D}"/>
              </a:ext>
            </a:extLst>
          </p:cNvPr>
          <p:cNvSpPr txBox="1"/>
          <p:nvPr/>
        </p:nvSpPr>
        <p:spPr>
          <a:xfrm>
            <a:off x="333375" y="342900"/>
            <a:ext cx="11858625" cy="5693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ĐIỀU NHỎ TỚ LÀM CHO TRÁI ĐẤT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 là những điều nhỏ thôi, nhưng tớ tin rằng nếu mọi người cùng làm thì kết quả sẽ rất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Không vứt rác bừa bãi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 bạn thản nhiên vứt rác ra đường, vì cho rằng có người dọn hộ. Nếu ai cũng như thế, Trái Đất sẽ biến thành núi rác khổng lồ.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Không dùng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 tính hiện nay có khoảng 300 triệu túi ni lông đang bị vứt trôi nổi trên đại dương. Để cứu sinh vật biển, chúng ta có thể dùng túi vải, túi giấy,... thay cho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Không lãng phí thức ăn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 này chắc chắn ai cũng làm được. Không để thừa thức ăn là chúng ta tôn trọng người làm ra thức ăn cho mình. Và thế là Trái Đất cũng được tôn trọng.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lượt bạn rồi. Hãy viết tiếp những điều thứ tư, thứ năm,...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Trang Nguyễn)</a:t>
            </a:r>
          </a:p>
        </p:txBody>
      </p:sp>
    </p:spTree>
    <p:extLst>
      <p:ext uri="{BB962C8B-B14F-4D97-AF65-F5344CB8AC3E}">
        <p14:creationId xmlns:p14="http://schemas.microsoft.com/office/powerpoint/2010/main" val="3135331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704850" y="564319"/>
            <a:ext cx="11077575" cy="6179381"/>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54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9Slide05 Phobia" panose="02000506000000020003" pitchFamily="2" charset="-93"/>
              <a:ea typeface="+mn-ea"/>
              <a:cs typeface="+mn-cs"/>
            </a:endParaRPr>
          </a:p>
        </p:txBody>
      </p:sp>
      <p:grpSp>
        <p:nvGrpSpPr>
          <p:cNvPr id="17" name="Group 16">
            <a:extLst>
              <a:ext uri="{FF2B5EF4-FFF2-40B4-BE49-F238E27FC236}">
                <a16:creationId xmlns:a16="http://schemas.microsoft.com/office/drawing/2014/main" id="{4CE2F773-F444-9A19-F363-581E32F2184D}"/>
              </a:ext>
            </a:extLst>
          </p:cNvPr>
          <p:cNvGrpSpPr/>
          <p:nvPr/>
        </p:nvGrpSpPr>
        <p:grpSpPr>
          <a:xfrm>
            <a:off x="2747524" y="967131"/>
            <a:ext cx="3540234" cy="625703"/>
            <a:chOff x="1053394" y="206467"/>
            <a:chExt cx="2880723" cy="432581"/>
          </a:xfrm>
        </p:grpSpPr>
        <p:sp>
          <p:nvSpPr>
            <p:cNvPr id="18" name="Rectangle: Rounded Corners 43">
              <a:extLst>
                <a:ext uri="{FF2B5EF4-FFF2-40B4-BE49-F238E27FC236}">
                  <a16:creationId xmlns:a16="http://schemas.microsoft.com/office/drawing/2014/main" id="{38FBBDCF-87AF-C29E-3B05-BB3C49DC987D}"/>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cs typeface="Calibri" panose="020F0502020204030204" pitchFamily="34" charset="0"/>
                <a:sym typeface="Arial"/>
              </a:endParaRPr>
            </a:p>
          </p:txBody>
        </p:sp>
        <p:sp>
          <p:nvSpPr>
            <p:cNvPr id="19" name="Rectangle 18">
              <a:extLst>
                <a:ext uri="{FF2B5EF4-FFF2-40B4-BE49-F238E27FC236}">
                  <a16:creationId xmlns:a16="http://schemas.microsoft.com/office/drawing/2014/main" id="{30CAC0E4-6D12-E25F-892E-A6E7EBD978F9}"/>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endParaRPr>
            </a:p>
          </p:txBody>
        </p:sp>
      </p:grpSp>
      <p:pic>
        <p:nvPicPr>
          <p:cNvPr id="20" name="Picture 19">
            <a:extLst>
              <a:ext uri="{FF2B5EF4-FFF2-40B4-BE49-F238E27FC236}">
                <a16:creationId xmlns:a16="http://schemas.microsoft.com/office/drawing/2014/main" id="{BB74A115-8A51-F0AC-2C7F-1E329F756A6D}"/>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1931618" y="914900"/>
            <a:ext cx="667016" cy="744576"/>
          </a:xfrm>
          <a:prstGeom prst="rect">
            <a:avLst/>
          </a:prstGeom>
        </p:spPr>
      </p:pic>
      <p:pic>
        <p:nvPicPr>
          <p:cNvPr id="21" name="Picture 20">
            <a:extLst>
              <a:ext uri="{FF2B5EF4-FFF2-40B4-BE49-F238E27FC236}">
                <a16:creationId xmlns:a16="http://schemas.microsoft.com/office/drawing/2014/main" id="{D5AE59BF-987D-6D2B-32E6-ECF1C08527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442318" y="4572385"/>
            <a:ext cx="918316" cy="710199"/>
          </a:xfrm>
          <a:prstGeom prst="rect">
            <a:avLst/>
          </a:prstGeom>
        </p:spPr>
      </p:pic>
      <p:pic>
        <p:nvPicPr>
          <p:cNvPr id="22" name="Picture 21">
            <a:extLst>
              <a:ext uri="{FF2B5EF4-FFF2-40B4-BE49-F238E27FC236}">
                <a16:creationId xmlns:a16="http://schemas.microsoft.com/office/drawing/2014/main" id="{387219A3-EDB0-38F9-C67A-6ED4408DAB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179896" y="4647835"/>
            <a:ext cx="820756" cy="634749"/>
          </a:xfrm>
          <a:prstGeom prst="rect">
            <a:avLst/>
          </a:prstGeom>
        </p:spPr>
      </p:pic>
      <p:sp>
        <p:nvSpPr>
          <p:cNvPr id="23" name="Rounded Rectangle 31">
            <a:extLst>
              <a:ext uri="{FF2B5EF4-FFF2-40B4-BE49-F238E27FC236}">
                <a16:creationId xmlns:a16="http://schemas.microsoft.com/office/drawing/2014/main" id="{1E9286FF-FFE7-B282-C090-DA8B8E86948D}"/>
              </a:ext>
            </a:extLst>
          </p:cNvPr>
          <p:cNvSpPr/>
          <p:nvPr/>
        </p:nvSpPr>
        <p:spPr>
          <a:xfrm>
            <a:off x="1347130" y="298727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24" name="Rectangle 23">
            <a:extLst>
              <a:ext uri="{FF2B5EF4-FFF2-40B4-BE49-F238E27FC236}">
                <a16:creationId xmlns:a16="http://schemas.microsoft.com/office/drawing/2014/main" id="{4600C830-CAD0-D89E-B381-6E8587DD74FB}"/>
              </a:ext>
            </a:extLst>
          </p:cNvPr>
          <p:cNvSpPr/>
          <p:nvPr/>
        </p:nvSpPr>
        <p:spPr>
          <a:xfrm>
            <a:off x="4152569" y="1842031"/>
            <a:ext cx="3964547"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Nunito Black" pitchFamily="2" charset="0"/>
                <a:cs typeface="Calibri" panose="020F0502020204030204" pitchFamily="34" charset="0"/>
                <a:sym typeface="Arial"/>
              </a:rPr>
              <a:t>Tiêu</a:t>
            </a:r>
            <a:r>
              <a:rPr lang="zh-CN" altLang="en-US" sz="3600" b="1" dirty="0">
                <a:solidFill>
                  <a:srgbClr val="FF1531"/>
                </a:solidFill>
                <a:latin typeface="Nunito Black" pitchFamily="2" charset="0"/>
                <a:cs typeface="Calibri" panose="020F0502020204030204" pitchFamily="34" charset="0"/>
                <a:sym typeface="Arial"/>
              </a:rPr>
              <a:t> </a:t>
            </a:r>
            <a:r>
              <a:rPr lang="en-US" altLang="zh-CN" sz="3600" b="1" dirty="0" err="1">
                <a:solidFill>
                  <a:srgbClr val="FF1531"/>
                </a:solidFill>
                <a:latin typeface="Nunito Black" pitchFamily="2" charset="0"/>
                <a:cs typeface="Calibri" panose="020F0502020204030204" pitchFamily="34" charset="0"/>
                <a:sym typeface="Arial"/>
              </a:rPr>
              <a:t>chí</a:t>
            </a:r>
            <a:r>
              <a:rPr lang="zh-CN" altLang="en-US" sz="3600" b="1" dirty="0">
                <a:solidFill>
                  <a:srgbClr val="FF1531"/>
                </a:solidFill>
                <a:latin typeface="Nunito Black" pitchFamily="2" charset="0"/>
                <a:cs typeface="Calibri" panose="020F0502020204030204" pitchFamily="34" charset="0"/>
                <a:sym typeface="Arial"/>
              </a:rPr>
              <a:t> </a:t>
            </a:r>
            <a:r>
              <a:rPr lang="en-US" altLang="zh-CN" sz="3600" b="1" dirty="0" err="1">
                <a:solidFill>
                  <a:srgbClr val="FF1531"/>
                </a:solidFill>
                <a:latin typeface="Nunito Black" pitchFamily="2" charset="0"/>
                <a:cs typeface="Calibri" panose="020F0502020204030204" pitchFamily="34" charset="0"/>
                <a:sym typeface="Arial"/>
              </a:rPr>
              <a:t>đánh</a:t>
            </a:r>
            <a:r>
              <a:rPr lang="zh-CN" altLang="en-US" sz="3600" b="1" dirty="0">
                <a:solidFill>
                  <a:srgbClr val="FF1531"/>
                </a:solidFill>
                <a:latin typeface="Nunito Black" pitchFamily="2" charset="0"/>
                <a:cs typeface="Calibri" panose="020F0502020204030204" pitchFamily="34" charset="0"/>
                <a:sym typeface="Arial"/>
              </a:rPr>
              <a:t> </a:t>
            </a:r>
            <a:r>
              <a:rPr lang="en-US" altLang="zh-CN" sz="3600" b="1" dirty="0" err="1">
                <a:solidFill>
                  <a:srgbClr val="FF1531"/>
                </a:solidFill>
                <a:latin typeface="Nunito Black" pitchFamily="2" charset="0"/>
                <a:cs typeface="Calibri" panose="020F0502020204030204" pitchFamily="34" charset="0"/>
                <a:sym typeface="Arial"/>
              </a:rPr>
              <a:t>giá</a:t>
            </a:r>
            <a:endParaRPr lang="zh-CN" altLang="en-US" sz="3600" b="1" dirty="0">
              <a:solidFill>
                <a:srgbClr val="FF1531"/>
              </a:solidFill>
              <a:latin typeface="Nunito Black" pitchFamily="2"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62A5F73-A39A-A5CB-CCED-24AFBC8E1C5F}"/>
              </a:ext>
            </a:extLst>
          </p:cNvPr>
          <p:cNvSpPr/>
          <p:nvPr/>
        </p:nvSpPr>
        <p:spPr>
          <a:xfrm>
            <a:off x="2081196" y="2918880"/>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cs typeface="Calibri" panose="020F0502020204030204" pitchFamily="34" charset="0"/>
                <a:sym typeface="Arial"/>
              </a:rPr>
              <a:t>Đọc</a:t>
            </a:r>
            <a:r>
              <a:rPr lang="zh-CN" altLang="en-US" sz="3200">
                <a:solidFill>
                  <a:srgbClr val="000000"/>
                </a:solidFill>
                <a:cs typeface="Calibri" panose="020F0502020204030204" pitchFamily="34" charset="0"/>
                <a:sym typeface="Arial"/>
              </a:rPr>
              <a:t> </a:t>
            </a:r>
            <a:r>
              <a:rPr lang="en-US" altLang="zh-CN" sz="3200">
                <a:solidFill>
                  <a:srgbClr val="000000"/>
                </a:solidFill>
                <a:cs typeface="Calibri" panose="020F0502020204030204" pitchFamily="34" charset="0"/>
                <a:sym typeface="Arial"/>
              </a:rPr>
              <a:t>đúng</a:t>
            </a:r>
            <a:endParaRPr lang="zh-CN" altLang="en-US" sz="3200">
              <a:solidFill>
                <a:srgbClr val="000000"/>
              </a:solidFill>
              <a:cs typeface="Calibri" panose="020F0502020204030204" pitchFamily="34" charset="0"/>
              <a:sym typeface="Arial"/>
            </a:endParaRPr>
          </a:p>
        </p:txBody>
      </p:sp>
      <p:sp>
        <p:nvSpPr>
          <p:cNvPr id="26" name="Oval 25">
            <a:extLst>
              <a:ext uri="{FF2B5EF4-FFF2-40B4-BE49-F238E27FC236}">
                <a16:creationId xmlns:a16="http://schemas.microsoft.com/office/drawing/2014/main" id="{B929C73C-A38D-A187-CF35-736CB97DC877}"/>
              </a:ext>
            </a:extLst>
          </p:cNvPr>
          <p:cNvSpPr/>
          <p:nvPr/>
        </p:nvSpPr>
        <p:spPr>
          <a:xfrm>
            <a:off x="1439443" y="303306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ea typeface="inpin heiti" charset="-122"/>
                <a:cs typeface="Calibri" panose="020F0502020204030204" pitchFamily="34" charset="0"/>
                <a:sym typeface="Arial"/>
              </a:rPr>
              <a:t>1</a:t>
            </a:r>
            <a:endParaRPr lang="en-US" sz="2800" kern="0" dirty="0">
              <a:solidFill>
                <a:prstClr val="white"/>
              </a:solidFill>
              <a:cs typeface="Calibri" panose="020F0502020204030204" pitchFamily="34" charset="0"/>
              <a:sym typeface="Arial"/>
            </a:endParaRPr>
          </a:p>
        </p:txBody>
      </p:sp>
      <p:grpSp>
        <p:nvGrpSpPr>
          <p:cNvPr id="27" name="Group 26">
            <a:extLst>
              <a:ext uri="{FF2B5EF4-FFF2-40B4-BE49-F238E27FC236}">
                <a16:creationId xmlns:a16="http://schemas.microsoft.com/office/drawing/2014/main" id="{B6099670-DCD7-4D1D-6EEC-0C68F2699D19}"/>
              </a:ext>
            </a:extLst>
          </p:cNvPr>
          <p:cNvGrpSpPr/>
          <p:nvPr/>
        </p:nvGrpSpPr>
        <p:grpSpPr>
          <a:xfrm>
            <a:off x="1347130" y="3608064"/>
            <a:ext cx="3645680" cy="643894"/>
            <a:chOff x="1717199" y="4363552"/>
            <a:chExt cx="3645680" cy="643894"/>
          </a:xfrm>
        </p:grpSpPr>
        <p:sp>
          <p:nvSpPr>
            <p:cNvPr id="28" name="Rounded Rectangle 36">
              <a:extLst>
                <a:ext uri="{FF2B5EF4-FFF2-40B4-BE49-F238E27FC236}">
                  <a16:creationId xmlns:a16="http://schemas.microsoft.com/office/drawing/2014/main" id="{CF56663F-F912-C483-5303-650808DCCA22}"/>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29" name="Rectangle 28">
              <a:extLst>
                <a:ext uri="{FF2B5EF4-FFF2-40B4-BE49-F238E27FC236}">
                  <a16:creationId xmlns:a16="http://schemas.microsoft.com/office/drawing/2014/main" id="{9CA0AEB5-A38A-BD97-5085-D510ABF9CEDE}"/>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a:solidFill>
                    <a:srgbClr val="000000"/>
                  </a:solidFill>
                  <a:cs typeface="Calibri" panose="020F0502020204030204" pitchFamily="34" charset="0"/>
                  <a:sym typeface="Arial"/>
                </a:rPr>
                <a:t>to, </a:t>
              </a:r>
              <a:r>
                <a:rPr lang="en-US" altLang="zh-CN" sz="3200" kern="0" dirty="0" err="1">
                  <a:solidFill>
                    <a:srgbClr val="000000"/>
                  </a:solidFill>
                  <a:cs typeface="Calibri" panose="020F0502020204030204" pitchFamily="34" charset="0"/>
                  <a:sym typeface="Arial"/>
                </a:rPr>
                <a:t>rõ</a:t>
              </a:r>
              <a:endParaRPr lang="zh-CN" altLang="en-US" sz="3200" kern="0" dirty="0">
                <a:solidFill>
                  <a:srgbClr val="000000"/>
                </a:solidFill>
                <a:cs typeface="Calibri" panose="020F0502020204030204" pitchFamily="34" charset="0"/>
                <a:sym typeface="Arial"/>
              </a:endParaRPr>
            </a:p>
          </p:txBody>
        </p:sp>
        <p:sp>
          <p:nvSpPr>
            <p:cNvPr id="30" name="Oval 29">
              <a:extLst>
                <a:ext uri="{FF2B5EF4-FFF2-40B4-BE49-F238E27FC236}">
                  <a16:creationId xmlns:a16="http://schemas.microsoft.com/office/drawing/2014/main" id="{23640450-6A2B-F228-A9B4-337E09FAA7CC}"/>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2</a:t>
              </a:r>
              <a:endParaRPr lang="en-US" sz="2800" kern="0" dirty="0">
                <a:solidFill>
                  <a:prstClr val="black"/>
                </a:solidFill>
                <a:cs typeface="Calibri" panose="020F0502020204030204" pitchFamily="34" charset="0"/>
                <a:sym typeface="Arial"/>
              </a:endParaRPr>
            </a:p>
          </p:txBody>
        </p:sp>
      </p:grpSp>
      <p:grpSp>
        <p:nvGrpSpPr>
          <p:cNvPr id="31" name="Group 30">
            <a:extLst>
              <a:ext uri="{FF2B5EF4-FFF2-40B4-BE49-F238E27FC236}">
                <a16:creationId xmlns:a16="http://schemas.microsoft.com/office/drawing/2014/main" id="{E9C6E6C6-5AB9-E95B-B75A-3A3599F95A2C}"/>
              </a:ext>
            </a:extLst>
          </p:cNvPr>
          <p:cNvGrpSpPr/>
          <p:nvPr/>
        </p:nvGrpSpPr>
        <p:grpSpPr>
          <a:xfrm>
            <a:off x="1347130" y="4346532"/>
            <a:ext cx="5119273" cy="643894"/>
            <a:chOff x="1717199" y="5199333"/>
            <a:chExt cx="5119273" cy="643894"/>
          </a:xfrm>
        </p:grpSpPr>
        <p:sp>
          <p:nvSpPr>
            <p:cNvPr id="32" name="Rounded Rectangle 40">
              <a:extLst>
                <a:ext uri="{FF2B5EF4-FFF2-40B4-BE49-F238E27FC236}">
                  <a16:creationId xmlns:a16="http://schemas.microsoft.com/office/drawing/2014/main" id="{E803A9C3-A41D-3891-FA2A-4C3C824DE404}"/>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33" name="Rectangle 32">
              <a:extLst>
                <a:ext uri="{FF2B5EF4-FFF2-40B4-BE49-F238E27FC236}">
                  <a16:creationId xmlns:a16="http://schemas.microsoft.com/office/drawing/2014/main" id="{91B47B91-0A2F-C089-1CFF-DC29F17F9E43}"/>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Ngắt</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nghỉ</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đúng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chỗ</a:t>
              </a:r>
              <a:endParaRPr lang="zh-CN" altLang="en-US" sz="3200" kern="0" dirty="0">
                <a:solidFill>
                  <a:srgbClr val="000000"/>
                </a:solidFill>
                <a:cs typeface="Calibri" panose="020F0502020204030204" pitchFamily="34" charset="0"/>
                <a:sym typeface="Arial"/>
              </a:endParaRPr>
            </a:p>
          </p:txBody>
        </p:sp>
        <p:sp>
          <p:nvSpPr>
            <p:cNvPr id="34" name="Oval 33">
              <a:extLst>
                <a:ext uri="{FF2B5EF4-FFF2-40B4-BE49-F238E27FC236}">
                  <a16:creationId xmlns:a16="http://schemas.microsoft.com/office/drawing/2014/main" id="{82370C72-92DD-7209-858C-124ACD8F688E}"/>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3</a:t>
              </a:r>
              <a:endParaRPr lang="en-US" sz="2800" kern="0" dirty="0">
                <a:solidFill>
                  <a:prstClr val="black"/>
                </a:solidFill>
                <a:cs typeface="Calibri" panose="020F0502020204030204" pitchFamily="34" charset="0"/>
                <a:sym typeface="Arial"/>
              </a:endParaRPr>
            </a:p>
          </p:txBody>
        </p:sp>
      </p:grpSp>
      <p:pic>
        <p:nvPicPr>
          <p:cNvPr id="35" name="Picture 2" descr="Star Cartoon Images, Stock Photos &amp;amp; Vectors | Shutterstock">
            <a:extLst>
              <a:ext uri="{FF2B5EF4-FFF2-40B4-BE49-F238E27FC236}">
                <a16:creationId xmlns:a16="http://schemas.microsoft.com/office/drawing/2014/main" id="{3AC45B23-1592-2BBD-8B23-1632B24FBBEF}"/>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85123" y="298727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tar Cartoon Images, Stock Photos &amp;amp; Vectors | Shutterstock">
            <a:extLst>
              <a:ext uri="{FF2B5EF4-FFF2-40B4-BE49-F238E27FC236}">
                <a16:creationId xmlns:a16="http://schemas.microsoft.com/office/drawing/2014/main" id="{87E5CE12-FB98-6165-A090-FBB44D74B18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138384" y="363615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tar Cartoon Images, Stock Photos &amp;amp; Vectors | Shutterstock">
            <a:extLst>
              <a:ext uri="{FF2B5EF4-FFF2-40B4-BE49-F238E27FC236}">
                <a16:creationId xmlns:a16="http://schemas.microsoft.com/office/drawing/2014/main" id="{252D112D-D0D9-D28F-8DBC-2E70E552ABA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66403" y="438352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C57E596A-0A8B-633F-78C2-FD83540FD011}"/>
              </a:ext>
            </a:extLst>
          </p:cNvPr>
          <p:cNvGrpSpPr/>
          <p:nvPr/>
        </p:nvGrpSpPr>
        <p:grpSpPr>
          <a:xfrm>
            <a:off x="1347130" y="5034304"/>
            <a:ext cx="8097635" cy="643894"/>
            <a:chOff x="1717199" y="5199333"/>
            <a:chExt cx="8097635" cy="643894"/>
          </a:xfrm>
        </p:grpSpPr>
        <p:sp>
          <p:nvSpPr>
            <p:cNvPr id="39" name="Rounded Rectangle 47">
              <a:extLst>
                <a:ext uri="{FF2B5EF4-FFF2-40B4-BE49-F238E27FC236}">
                  <a16:creationId xmlns:a16="http://schemas.microsoft.com/office/drawing/2014/main" id="{399176CD-7DED-3610-167B-008512BD2BE4}"/>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40" name="Rectangle 39">
              <a:extLst>
                <a:ext uri="{FF2B5EF4-FFF2-40B4-BE49-F238E27FC236}">
                  <a16:creationId xmlns:a16="http://schemas.microsoft.com/office/drawing/2014/main" id="{13B31985-9DBA-D09C-2BA3-BAD014919F54}"/>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và</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nhấn</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phù</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hợp</a:t>
              </a:r>
              <a:endParaRPr lang="zh-CN" altLang="en-US" sz="3200" kern="0" dirty="0">
                <a:solidFill>
                  <a:srgbClr val="000000"/>
                </a:solidFill>
                <a:cs typeface="Calibri" panose="020F0502020204030204" pitchFamily="34" charset="0"/>
                <a:sym typeface="Arial"/>
              </a:endParaRPr>
            </a:p>
          </p:txBody>
        </p:sp>
        <p:sp>
          <p:nvSpPr>
            <p:cNvPr id="41" name="Oval 40">
              <a:extLst>
                <a:ext uri="{FF2B5EF4-FFF2-40B4-BE49-F238E27FC236}">
                  <a16:creationId xmlns:a16="http://schemas.microsoft.com/office/drawing/2014/main" id="{22473806-2B7E-82C0-AE63-0AE18C719ECD}"/>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4</a:t>
              </a:r>
              <a:endParaRPr lang="en-US" sz="2800" kern="0" dirty="0">
                <a:solidFill>
                  <a:prstClr val="black"/>
                </a:solidFill>
                <a:cs typeface="Calibri" panose="020F0502020204030204" pitchFamily="34" charset="0"/>
                <a:sym typeface="Arial"/>
              </a:endParaRPr>
            </a:p>
          </p:txBody>
        </p:sp>
      </p:grpSp>
      <p:pic>
        <p:nvPicPr>
          <p:cNvPr id="42" name="Picture 2" descr="Star Cartoon Images, Stock Photos &amp;amp; Vectors | Shutterstock">
            <a:extLst>
              <a:ext uri="{FF2B5EF4-FFF2-40B4-BE49-F238E27FC236}">
                <a16:creationId xmlns:a16="http://schemas.microsoft.com/office/drawing/2014/main" id="{688D0DF9-F538-79F0-79AC-E2EC1DE65806}"/>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87530" y="507129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23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par>
                                <p:cTn id="8" presetID="22" presetClass="entr" presetSubtype="4"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down)">
                                      <p:cBhvr>
                                        <p:cTn id="28" dur="500"/>
                                        <p:tgtEl>
                                          <p:spTgt spid="31"/>
                                        </p:tgtEl>
                                      </p:cBhvr>
                                    </p:animEffect>
                                  </p:childTnLst>
                                </p:cTn>
                              </p:par>
                              <p:par>
                                <p:cTn id="29" presetID="22" presetClass="entr" presetSubtype="4"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down)">
                                      <p:cBhvr>
                                        <p:cTn id="31" dur="500"/>
                                        <p:tgtEl>
                                          <p:spTgt spid="35"/>
                                        </p:tgtEl>
                                      </p:cBhvr>
                                    </p:animEffect>
                                  </p:childTnLst>
                                </p:cTn>
                              </p:par>
                              <p:par>
                                <p:cTn id="32" presetID="22" presetClass="entr" presetSubtype="4"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down)">
                                      <p:cBhvr>
                                        <p:cTn id="34" dur="500"/>
                                        <p:tgtEl>
                                          <p:spTgt spid="36"/>
                                        </p:tgtEl>
                                      </p:cBhvr>
                                    </p:animEffect>
                                  </p:childTnLst>
                                </p:cTn>
                              </p:par>
                              <p:par>
                                <p:cTn id="35" presetID="22" presetClass="entr" presetSubtype="4"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down)">
                                      <p:cBhvr>
                                        <p:cTn id="37" dur="500"/>
                                        <p:tgtEl>
                                          <p:spTgt spid="37"/>
                                        </p:tgtEl>
                                      </p:cBhvr>
                                    </p:animEffect>
                                  </p:childTnLst>
                                </p:cTn>
                              </p:par>
                              <p:par>
                                <p:cTn id="38" presetID="22" presetClass="entr" presetSubtype="4" fill="hold"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down)">
                                      <p:cBhvr>
                                        <p:cTn id="40" dur="500"/>
                                        <p:tgtEl>
                                          <p:spTgt spid="38"/>
                                        </p:tgtEl>
                                      </p:cBhvr>
                                    </p:animEffect>
                                  </p:childTnLst>
                                </p:cTn>
                              </p:par>
                              <p:par>
                                <p:cTn id="41" presetID="22" presetClass="entr" presetSubtype="4"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down)">
                                      <p:cBhvr>
                                        <p:cTn id="4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5" grpId="0"/>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4772DA2-0A3E-CE3F-40DE-E7F819C4C18D}"/>
              </a:ext>
            </a:extLst>
          </p:cNvPr>
          <p:cNvSpPr txBox="1"/>
          <p:nvPr/>
        </p:nvSpPr>
        <p:spPr>
          <a:xfrm>
            <a:off x="333375" y="342900"/>
            <a:ext cx="11858625" cy="5693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ĐIỀU NHỎ TỚ LÀM CHO TRÁI ĐẤT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 là những điều nhỏ thôi, nhưng tớ tin rằng nếu mọi người cùng làm thì kết quả sẽ rất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Không vứt rác bừa bãi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 bạn thản nhiên vứt rác ra đường, vì cho rằng có người dọn hộ. Nếu ai cũng như thế, Trái Đất sẽ biến thành núi rác khổng lồ.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Không dùng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 tính hiện nay có khoảng 300 triệu túi ni lông đang bị vứt trôi nổi trên đại dương. Để cứu sinh vật biển, chúng ta có thể dùng túi vải, túi giấy,... thay cho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Không lãng phí thức ăn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 này chắc chắn ai cũng làm được. Không để thừa thức ăn là chúng ta tôn trọng người làm ra thức ăn cho mình. Và thế là Trái Đất cũng được tôn trọng.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lượt bạn rồi. Hãy viết tiếp những điều thứ tư, thứ năm,...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Trang Nguyễn)</a:t>
            </a:r>
          </a:p>
        </p:txBody>
      </p:sp>
    </p:spTree>
    <p:extLst>
      <p:ext uri="{BB962C8B-B14F-4D97-AF65-F5344CB8AC3E}">
        <p14:creationId xmlns:p14="http://schemas.microsoft.com/office/powerpoint/2010/main" val="3371611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F86270FE-B67B-6D6F-5794-4B2F916AE3CF}"/>
              </a:ext>
            </a:extLst>
          </p:cNvPr>
          <p:cNvSpPr/>
          <p:nvPr/>
        </p:nvSpPr>
        <p:spPr>
          <a:xfrm>
            <a:off x="1228386" y="681151"/>
            <a:ext cx="3366143" cy="646331"/>
          </a:xfrm>
          <a:prstGeom prst="rect">
            <a:avLst/>
          </a:prstGeom>
        </p:spPr>
        <p:txBody>
          <a:bodyPr wrap="square">
            <a:spAutoFit/>
          </a:bodyPr>
          <a:lstStyle/>
          <a:p>
            <a:pPr algn="ctr">
              <a:defRPr/>
            </a:pP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2603D063-4439-6915-E13E-285EE27532A1}"/>
              </a:ext>
            </a:extLst>
          </p:cNvPr>
          <p:cNvPicPr>
            <a:picLocks noChangeAspect="1"/>
          </p:cNvPicPr>
          <p:nvPr/>
        </p:nvPicPr>
        <p:blipFill>
          <a:blip r:embed="rId8"/>
          <a:stretch>
            <a:fillRect/>
          </a:stretch>
        </p:blipFill>
        <p:spPr>
          <a:xfrm rot="16200000">
            <a:off x="644411" y="641894"/>
            <a:ext cx="646331" cy="646331"/>
          </a:xfrm>
          <a:prstGeom prst="rect">
            <a:avLst/>
          </a:prstGeom>
        </p:spPr>
      </p:pic>
      <p:grpSp>
        <p:nvGrpSpPr>
          <p:cNvPr id="6" name="PA_库_组合 5">
            <a:extLst>
              <a:ext uri="{FF2B5EF4-FFF2-40B4-BE49-F238E27FC236}">
                <a16:creationId xmlns:a16="http://schemas.microsoft.com/office/drawing/2014/main" id="{024C139C-8411-360C-5DDB-AD657D06720F}"/>
              </a:ext>
            </a:extLst>
          </p:cNvPr>
          <p:cNvGrpSpPr/>
          <p:nvPr>
            <p:custDataLst>
              <p:tags r:id="rId1"/>
            </p:custDataLst>
          </p:nvPr>
        </p:nvGrpSpPr>
        <p:grpSpPr>
          <a:xfrm>
            <a:off x="606693" y="1742029"/>
            <a:ext cx="587835" cy="706091"/>
            <a:chOff x="1836100" y="2332000"/>
            <a:chExt cx="1572829" cy="862059"/>
          </a:xfrm>
        </p:grpSpPr>
        <p:sp>
          <p:nvSpPr>
            <p:cNvPr id="7" name="任意多边形 10">
              <a:extLst>
                <a:ext uri="{FF2B5EF4-FFF2-40B4-BE49-F238E27FC236}">
                  <a16:creationId xmlns:a16="http://schemas.microsoft.com/office/drawing/2014/main" id="{9688B88E-1AC1-FF6A-5F2F-7775B6A54BC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任意多边形 11">
              <a:extLst>
                <a:ext uri="{FF2B5EF4-FFF2-40B4-BE49-F238E27FC236}">
                  <a16:creationId xmlns:a16="http://schemas.microsoft.com/office/drawing/2014/main" id="{6A88B58E-975B-716B-D560-23F3020EBF7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文本框 12">
              <a:extLst>
                <a:ext uri="{FF2B5EF4-FFF2-40B4-BE49-F238E27FC236}">
                  <a16:creationId xmlns:a16="http://schemas.microsoft.com/office/drawing/2014/main" id="{3CB2F3D8-9DE8-532B-3A5A-054B4FB554CD}"/>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10" name="Rectangle 9">
            <a:extLst>
              <a:ext uri="{FF2B5EF4-FFF2-40B4-BE49-F238E27FC236}">
                <a16:creationId xmlns:a16="http://schemas.microsoft.com/office/drawing/2014/main" id="{7F723939-B159-EE77-1B9A-58828F15EC4C}"/>
              </a:ext>
            </a:extLst>
          </p:cNvPr>
          <p:cNvSpPr/>
          <p:nvPr/>
        </p:nvSpPr>
        <p:spPr>
          <a:xfrm>
            <a:off x="1295389" y="1716260"/>
            <a:ext cx="8193755" cy="1077218"/>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 viết nhắc đến mấy điều mọi người cần làm cho Trái Đất? Đó là những điều gì?</a:t>
            </a:r>
          </a:p>
        </p:txBody>
      </p:sp>
      <p:grpSp>
        <p:nvGrpSpPr>
          <p:cNvPr id="11" name="PA_库_组合 5">
            <a:extLst>
              <a:ext uri="{FF2B5EF4-FFF2-40B4-BE49-F238E27FC236}">
                <a16:creationId xmlns:a16="http://schemas.microsoft.com/office/drawing/2014/main" id="{A4215343-9F2A-65C0-F7E1-21D972124315}"/>
              </a:ext>
            </a:extLst>
          </p:cNvPr>
          <p:cNvGrpSpPr/>
          <p:nvPr>
            <p:custDataLst>
              <p:tags r:id="rId2"/>
            </p:custDataLst>
          </p:nvPr>
        </p:nvGrpSpPr>
        <p:grpSpPr>
          <a:xfrm>
            <a:off x="606693" y="2759320"/>
            <a:ext cx="587835" cy="706091"/>
            <a:chOff x="1836100" y="2332000"/>
            <a:chExt cx="1572829" cy="862059"/>
          </a:xfrm>
        </p:grpSpPr>
        <p:sp>
          <p:nvSpPr>
            <p:cNvPr id="12" name="任意多边形 10">
              <a:extLst>
                <a:ext uri="{FF2B5EF4-FFF2-40B4-BE49-F238E27FC236}">
                  <a16:creationId xmlns:a16="http://schemas.microsoft.com/office/drawing/2014/main" id="{034FEEFB-F975-4FCB-5D92-DC20C8C832F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任意多边形 11">
              <a:extLst>
                <a:ext uri="{FF2B5EF4-FFF2-40B4-BE49-F238E27FC236}">
                  <a16:creationId xmlns:a16="http://schemas.microsoft.com/office/drawing/2014/main" id="{5CF3242A-CB21-FDBB-9C93-18EDBAF2E49B}"/>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文本框 12">
              <a:extLst>
                <a:ext uri="{FF2B5EF4-FFF2-40B4-BE49-F238E27FC236}">
                  <a16:creationId xmlns:a16="http://schemas.microsoft.com/office/drawing/2014/main" id="{91159381-4C83-9A2F-BBF0-379305AEAA43}"/>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15" name="Rectangle 14">
            <a:extLst>
              <a:ext uri="{FF2B5EF4-FFF2-40B4-BE49-F238E27FC236}">
                <a16:creationId xmlns:a16="http://schemas.microsoft.com/office/drawing/2014/main" id="{DE345B5B-A827-F507-F5A5-827471D4E56F}"/>
              </a:ext>
            </a:extLst>
          </p:cNvPr>
          <p:cNvSpPr/>
          <p:nvPr/>
        </p:nvSpPr>
        <p:spPr>
          <a:xfrm>
            <a:off x="1338886" y="2861649"/>
            <a:ext cx="9762841" cy="584775"/>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 sao mọi người cần làm những điều đó? </a:t>
            </a:r>
          </a:p>
        </p:txBody>
      </p:sp>
      <p:grpSp>
        <p:nvGrpSpPr>
          <p:cNvPr id="16" name="PA_库_组合 5">
            <a:extLst>
              <a:ext uri="{FF2B5EF4-FFF2-40B4-BE49-F238E27FC236}">
                <a16:creationId xmlns:a16="http://schemas.microsoft.com/office/drawing/2014/main" id="{FECBFFAB-084C-A781-1EB2-14C5E35E8AAC}"/>
              </a:ext>
            </a:extLst>
          </p:cNvPr>
          <p:cNvGrpSpPr/>
          <p:nvPr>
            <p:custDataLst>
              <p:tags r:id="rId3"/>
            </p:custDataLst>
          </p:nvPr>
        </p:nvGrpSpPr>
        <p:grpSpPr>
          <a:xfrm>
            <a:off x="625552" y="3574960"/>
            <a:ext cx="587835" cy="706091"/>
            <a:chOff x="1836100" y="2332000"/>
            <a:chExt cx="1572829" cy="862059"/>
          </a:xfrm>
        </p:grpSpPr>
        <p:sp>
          <p:nvSpPr>
            <p:cNvPr id="18" name="任意多边形 10">
              <a:extLst>
                <a:ext uri="{FF2B5EF4-FFF2-40B4-BE49-F238E27FC236}">
                  <a16:creationId xmlns:a16="http://schemas.microsoft.com/office/drawing/2014/main" id="{98571B91-1347-D285-7EA0-8F19270DA9C4}"/>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任意多边形 11">
              <a:extLst>
                <a:ext uri="{FF2B5EF4-FFF2-40B4-BE49-F238E27FC236}">
                  <a16:creationId xmlns:a16="http://schemas.microsoft.com/office/drawing/2014/main" id="{DFC21CB5-3613-DFB3-2355-549E76566B6A}"/>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文本框 12">
              <a:extLst>
                <a:ext uri="{FF2B5EF4-FFF2-40B4-BE49-F238E27FC236}">
                  <a16:creationId xmlns:a16="http://schemas.microsoft.com/office/drawing/2014/main" id="{53FABB23-CEC2-12AF-C425-E02B3A5463E5}"/>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21" name="Rectangle 20">
            <a:extLst>
              <a:ext uri="{FF2B5EF4-FFF2-40B4-BE49-F238E27FC236}">
                <a16:creationId xmlns:a16="http://schemas.microsoft.com/office/drawing/2014/main" id="{3E749F86-B86F-38D8-849A-4EF4393A4750}"/>
              </a:ext>
            </a:extLst>
          </p:cNvPr>
          <p:cNvSpPr/>
          <p:nvPr/>
        </p:nvSpPr>
        <p:spPr>
          <a:xfrm>
            <a:off x="1357745" y="3677289"/>
            <a:ext cx="10207394" cy="584775"/>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vì sao lại gọi đó là những điều nhỏ?</a:t>
            </a:r>
          </a:p>
        </p:txBody>
      </p:sp>
      <p:grpSp>
        <p:nvGrpSpPr>
          <p:cNvPr id="22" name="PA_库_组合 5">
            <a:extLst>
              <a:ext uri="{FF2B5EF4-FFF2-40B4-BE49-F238E27FC236}">
                <a16:creationId xmlns:a16="http://schemas.microsoft.com/office/drawing/2014/main" id="{0B38D703-78E6-35C8-EF39-62D19C495242}"/>
              </a:ext>
            </a:extLst>
          </p:cNvPr>
          <p:cNvGrpSpPr/>
          <p:nvPr>
            <p:custDataLst>
              <p:tags r:id="rId4"/>
            </p:custDataLst>
          </p:nvPr>
        </p:nvGrpSpPr>
        <p:grpSpPr>
          <a:xfrm>
            <a:off x="616027" y="4465938"/>
            <a:ext cx="587835" cy="706091"/>
            <a:chOff x="1836100" y="2332000"/>
            <a:chExt cx="1572829" cy="862059"/>
          </a:xfrm>
        </p:grpSpPr>
        <p:sp>
          <p:nvSpPr>
            <p:cNvPr id="23" name="任意多边形 10">
              <a:extLst>
                <a:ext uri="{FF2B5EF4-FFF2-40B4-BE49-F238E27FC236}">
                  <a16:creationId xmlns:a16="http://schemas.microsoft.com/office/drawing/2014/main" id="{379E614A-DB21-20A5-9AC6-87FA141450EE}"/>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任意多边形 11">
              <a:extLst>
                <a:ext uri="{FF2B5EF4-FFF2-40B4-BE49-F238E27FC236}">
                  <a16:creationId xmlns:a16="http://schemas.microsoft.com/office/drawing/2014/main" id="{80F87EC1-AB98-4EEA-4BA7-81DC44646CFF}"/>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文本框 12">
              <a:extLst>
                <a:ext uri="{FF2B5EF4-FFF2-40B4-BE49-F238E27FC236}">
                  <a16:creationId xmlns:a16="http://schemas.microsoft.com/office/drawing/2014/main" id="{EB9BFFAF-7E7E-A64F-3679-94B49841537A}"/>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26" name="Rectangle 25">
            <a:extLst>
              <a:ext uri="{FF2B5EF4-FFF2-40B4-BE49-F238E27FC236}">
                <a16:creationId xmlns:a16="http://schemas.microsoft.com/office/drawing/2014/main" id="{5E15EB51-CE24-6BB9-0DC1-0C03B9421C42}"/>
              </a:ext>
            </a:extLst>
          </p:cNvPr>
          <p:cNvSpPr/>
          <p:nvPr/>
        </p:nvSpPr>
        <p:spPr>
          <a:xfrm>
            <a:off x="1248743" y="4552001"/>
            <a:ext cx="10327853" cy="584775"/>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Chúng ta có thể làm gì để cứu sinh vật biển?</a:t>
            </a:r>
          </a:p>
        </p:txBody>
      </p:sp>
      <p:grpSp>
        <p:nvGrpSpPr>
          <p:cNvPr id="27" name="Group 26">
            <a:extLst>
              <a:ext uri="{FF2B5EF4-FFF2-40B4-BE49-F238E27FC236}">
                <a16:creationId xmlns:a16="http://schemas.microsoft.com/office/drawing/2014/main" id="{CB6F1374-287E-8BE5-5E42-19EEE1F21986}"/>
              </a:ext>
            </a:extLst>
          </p:cNvPr>
          <p:cNvGrpSpPr/>
          <p:nvPr/>
        </p:nvGrpSpPr>
        <p:grpSpPr>
          <a:xfrm>
            <a:off x="9240409" y="-448419"/>
            <a:ext cx="2844126" cy="2557500"/>
            <a:chOff x="7656473" y="831396"/>
            <a:chExt cx="3689350" cy="3269584"/>
          </a:xfrm>
        </p:grpSpPr>
        <p:pic>
          <p:nvPicPr>
            <p:cNvPr id="28" name="图片 2" descr="2">
              <a:extLst>
                <a:ext uri="{FF2B5EF4-FFF2-40B4-BE49-F238E27FC236}">
                  <a16:creationId xmlns:a16="http://schemas.microsoft.com/office/drawing/2014/main" id="{B3CA4F16-90B9-5F99-E55F-2931D10752F8}"/>
                </a:ext>
              </a:extLst>
            </p:cNvPr>
            <p:cNvPicPr>
              <a:picLocks noChangeAspect="1"/>
            </p:cNvPicPr>
            <p:nvPr/>
          </p:nvPicPr>
          <p:blipFill>
            <a:blip r:embed="rId9"/>
            <a:stretch>
              <a:fillRect/>
            </a:stretch>
          </p:blipFill>
          <p:spPr>
            <a:xfrm>
              <a:off x="7656473" y="831396"/>
              <a:ext cx="3689350" cy="3127375"/>
            </a:xfrm>
            <a:prstGeom prst="rect">
              <a:avLst/>
            </a:prstGeom>
          </p:spPr>
        </p:pic>
        <p:sp>
          <p:nvSpPr>
            <p:cNvPr id="29" name="Rounded Rectangle 53">
              <a:extLst>
                <a:ext uri="{FF2B5EF4-FFF2-40B4-BE49-F238E27FC236}">
                  <a16:creationId xmlns:a16="http://schemas.microsoft.com/office/drawing/2014/main" id="{50B52EA9-F320-6DE4-2AD1-09250B2EBC6B}"/>
                </a:ext>
              </a:extLst>
            </p:cNvPr>
            <p:cNvSpPr/>
            <p:nvPr/>
          </p:nvSpPr>
          <p:spPr>
            <a:xfrm>
              <a:off x="8086969" y="3013280"/>
              <a:ext cx="2912297" cy="1087700"/>
            </a:xfrm>
            <a:prstGeom prst="roundRect">
              <a:avLst/>
            </a:prstGeom>
            <a:solidFill>
              <a:srgbClr val="FFFFFF"/>
            </a:solidFill>
            <a:ln w="12700" cap="flat" cmpd="sng" algn="ctr">
              <a:solidFill>
                <a:srgbClr val="5FE0FF"/>
              </a:solidFill>
              <a:prstDash val="solid"/>
              <a:miter lim="800000"/>
            </a:ln>
            <a:effectLst/>
          </p:spPr>
          <p:txBody>
            <a:bodyPr rtlCol="0" anchor="ctr"/>
            <a:lstStyle/>
            <a:p>
              <a:pPr algn="ctr">
                <a:defRPr/>
              </a:pP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Thảo</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luận</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nhóm</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đôi</a:t>
              </a:r>
              <a:endPar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0" name="PA_库_组合 5">
            <a:extLst>
              <a:ext uri="{FF2B5EF4-FFF2-40B4-BE49-F238E27FC236}">
                <a16:creationId xmlns:a16="http://schemas.microsoft.com/office/drawing/2014/main" id="{BF30A0BB-F9D3-047E-D5D8-358C24C589F2}"/>
              </a:ext>
            </a:extLst>
          </p:cNvPr>
          <p:cNvGrpSpPr/>
          <p:nvPr>
            <p:custDataLst>
              <p:tags r:id="rId5"/>
            </p:custDataLst>
          </p:nvPr>
        </p:nvGrpSpPr>
        <p:grpSpPr>
          <a:xfrm>
            <a:off x="616027" y="5370813"/>
            <a:ext cx="587835" cy="706091"/>
            <a:chOff x="1836100" y="2332000"/>
            <a:chExt cx="1572829" cy="862059"/>
          </a:xfrm>
        </p:grpSpPr>
        <p:sp>
          <p:nvSpPr>
            <p:cNvPr id="31" name="任意多边形 10">
              <a:extLst>
                <a:ext uri="{FF2B5EF4-FFF2-40B4-BE49-F238E27FC236}">
                  <a16:creationId xmlns:a16="http://schemas.microsoft.com/office/drawing/2014/main" id="{C52961F2-8DD6-1BD0-3996-98F56C3F72AF}"/>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任意多边形 11">
              <a:extLst>
                <a:ext uri="{FF2B5EF4-FFF2-40B4-BE49-F238E27FC236}">
                  <a16:creationId xmlns:a16="http://schemas.microsoft.com/office/drawing/2014/main" id="{00BF939E-8885-3D9A-4254-9A71CD01467E}"/>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文本框 12">
              <a:extLst>
                <a:ext uri="{FF2B5EF4-FFF2-40B4-BE49-F238E27FC236}">
                  <a16:creationId xmlns:a16="http://schemas.microsoft.com/office/drawing/2014/main" id="{CA78846B-5905-F1AC-3ADA-E01078A8F26F}"/>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34" name="Rectangle 33">
            <a:extLst>
              <a:ext uri="{FF2B5EF4-FFF2-40B4-BE49-F238E27FC236}">
                <a16:creationId xmlns:a16="http://schemas.microsoft.com/office/drawing/2014/main" id="{E264A3C4-E7F0-98C0-3546-42DF8CD6876B}"/>
              </a:ext>
            </a:extLst>
          </p:cNvPr>
          <p:cNvSpPr/>
          <p:nvPr/>
        </p:nvSpPr>
        <p:spPr>
          <a:xfrm>
            <a:off x="1248743" y="5456876"/>
            <a:ext cx="10327853" cy="1077218"/>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 bài đọc trên, em thấy mình cần làm gì để bảo vệ môi trường? </a:t>
            </a:r>
          </a:p>
        </p:txBody>
      </p:sp>
    </p:spTree>
    <p:extLst>
      <p:ext uri="{BB962C8B-B14F-4D97-AF65-F5344CB8AC3E}">
        <p14:creationId xmlns:p14="http://schemas.microsoft.com/office/powerpoint/2010/main" val="3559589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750"/>
                                        <p:tgtEl>
                                          <p:spTgt spid="10"/>
                                        </p:tgtEl>
                                      </p:cBhvr>
                                    </p:animEffect>
                                    <p:anim calcmode="lin" valueType="num">
                                      <p:cBhvr>
                                        <p:cTn id="11" dur="750" fill="hold"/>
                                        <p:tgtEl>
                                          <p:spTgt spid="10"/>
                                        </p:tgtEl>
                                        <p:attrNameLst>
                                          <p:attrName>ppt_x</p:attrName>
                                        </p:attrNameLst>
                                      </p:cBhvr>
                                      <p:tavLst>
                                        <p:tav tm="0">
                                          <p:val>
                                            <p:strVal val="#ppt_x"/>
                                          </p:val>
                                        </p:tav>
                                        <p:tav tm="100000">
                                          <p:val>
                                            <p:strVal val="#ppt_x"/>
                                          </p:val>
                                        </p:tav>
                                      </p:tavLst>
                                    </p:anim>
                                    <p:anim calcmode="lin" valueType="num">
                                      <p:cBhvr>
                                        <p:cTn id="12" dur="75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750"/>
                                        <p:tgtEl>
                                          <p:spTgt spid="11"/>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750"/>
                                        <p:tgtEl>
                                          <p:spTgt spid="15"/>
                                        </p:tgtEl>
                                      </p:cBhvr>
                                    </p:animEffect>
                                    <p:anim calcmode="lin" valueType="num">
                                      <p:cBhvr>
                                        <p:cTn id="21" dur="750" fill="hold"/>
                                        <p:tgtEl>
                                          <p:spTgt spid="15"/>
                                        </p:tgtEl>
                                        <p:attrNameLst>
                                          <p:attrName>ppt_x</p:attrName>
                                        </p:attrNameLst>
                                      </p:cBhvr>
                                      <p:tavLst>
                                        <p:tav tm="0">
                                          <p:val>
                                            <p:strVal val="#ppt_x"/>
                                          </p:val>
                                        </p:tav>
                                        <p:tav tm="100000">
                                          <p:val>
                                            <p:strVal val="#ppt_x"/>
                                          </p:val>
                                        </p:tav>
                                      </p:tavLst>
                                    </p:anim>
                                    <p:anim calcmode="lin" valueType="num">
                                      <p:cBhvr>
                                        <p:cTn id="22" dur="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750"/>
                                        <p:tgtEl>
                                          <p:spTgt spid="16"/>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750"/>
                                        <p:tgtEl>
                                          <p:spTgt spid="21"/>
                                        </p:tgtEl>
                                      </p:cBhvr>
                                    </p:animEffect>
                                    <p:anim calcmode="lin" valueType="num">
                                      <p:cBhvr>
                                        <p:cTn id="31" dur="750" fill="hold"/>
                                        <p:tgtEl>
                                          <p:spTgt spid="21"/>
                                        </p:tgtEl>
                                        <p:attrNameLst>
                                          <p:attrName>ppt_x</p:attrName>
                                        </p:attrNameLst>
                                      </p:cBhvr>
                                      <p:tavLst>
                                        <p:tav tm="0">
                                          <p:val>
                                            <p:strVal val="#ppt_x"/>
                                          </p:val>
                                        </p:tav>
                                        <p:tav tm="100000">
                                          <p:val>
                                            <p:strVal val="#ppt_x"/>
                                          </p:val>
                                        </p:tav>
                                      </p:tavLst>
                                    </p:anim>
                                    <p:anim calcmode="lin" valueType="num">
                                      <p:cBhvr>
                                        <p:cTn id="32" dur="75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750"/>
                                        <p:tgtEl>
                                          <p:spTgt spid="22"/>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750"/>
                                        <p:tgtEl>
                                          <p:spTgt spid="26"/>
                                        </p:tgtEl>
                                      </p:cBhvr>
                                    </p:animEffect>
                                    <p:anim calcmode="lin" valueType="num">
                                      <p:cBhvr>
                                        <p:cTn id="41" dur="750" fill="hold"/>
                                        <p:tgtEl>
                                          <p:spTgt spid="26"/>
                                        </p:tgtEl>
                                        <p:attrNameLst>
                                          <p:attrName>ppt_x</p:attrName>
                                        </p:attrNameLst>
                                      </p:cBhvr>
                                      <p:tavLst>
                                        <p:tav tm="0">
                                          <p:val>
                                            <p:strVal val="#ppt_x"/>
                                          </p:val>
                                        </p:tav>
                                        <p:tav tm="100000">
                                          <p:val>
                                            <p:strVal val="#ppt_x"/>
                                          </p:val>
                                        </p:tav>
                                      </p:tavLst>
                                    </p:anim>
                                    <p:anim calcmode="lin" valueType="num">
                                      <p:cBhvr>
                                        <p:cTn id="42" dur="75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left)">
                                      <p:cBhvr>
                                        <p:cTn id="53" dur="750"/>
                                        <p:tgtEl>
                                          <p:spTgt spid="30"/>
                                        </p:tgtEl>
                                      </p:cBhvr>
                                    </p:animEffect>
                                  </p:childTnLst>
                                </p:cTn>
                              </p:par>
                              <p:par>
                                <p:cTn id="54" presetID="42" presetClass="entr" presetSubtype="0" fill="hold" grpId="0" nodeType="with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750"/>
                                        <p:tgtEl>
                                          <p:spTgt spid="34"/>
                                        </p:tgtEl>
                                      </p:cBhvr>
                                    </p:animEffect>
                                    <p:anim calcmode="lin" valueType="num">
                                      <p:cBhvr>
                                        <p:cTn id="57" dur="750" fill="hold"/>
                                        <p:tgtEl>
                                          <p:spTgt spid="34"/>
                                        </p:tgtEl>
                                        <p:attrNameLst>
                                          <p:attrName>ppt_x</p:attrName>
                                        </p:attrNameLst>
                                      </p:cBhvr>
                                      <p:tavLst>
                                        <p:tav tm="0">
                                          <p:val>
                                            <p:strVal val="#ppt_x"/>
                                          </p:val>
                                        </p:tav>
                                        <p:tav tm="100000">
                                          <p:val>
                                            <p:strVal val="#ppt_x"/>
                                          </p:val>
                                        </p:tav>
                                      </p:tavLst>
                                    </p:anim>
                                    <p:anim calcmode="lin" valueType="num">
                                      <p:cBhvr>
                                        <p:cTn id="58" dur="75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21" grpId="0"/>
      <p:bldP spid="26"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081983" cy="2670783"/>
          </a:xfrm>
          <a:prstGeom prst="roundRect">
            <a:avLst/>
          </a:prstGeom>
          <a:solidFill>
            <a:srgbClr val="FFFF00"/>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600" dirty="0">
                <a:solidFill>
                  <a:srgbClr val="333333"/>
                </a:solidFill>
                <a:latin typeface="Calibri" panose="020F0502020204030204" pitchFamily="34" charset="0"/>
                <a:cs typeface="Calibri" panose="020F0502020204030204" pitchFamily="34" charset="0"/>
              </a:rPr>
              <a:t>Bài viết nhắc đến 3 điều mọi người cần làm cho trái đất. Đó là: không vứt rác bừa bãi, không dùng túi ni lông, không lãng phí đồ ăn</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637410"/>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 </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Bài viết nhắc đến mấy điều mọi người cần làm cho Trái Đất? Đó là những điều gì?</a:t>
            </a:r>
          </a:p>
        </p:txBody>
      </p:sp>
    </p:spTree>
    <p:extLst>
      <p:ext uri="{BB962C8B-B14F-4D97-AF65-F5344CB8AC3E}">
        <p14:creationId xmlns:p14="http://schemas.microsoft.com/office/powerpoint/2010/main" val="149724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697115" cy="3338022"/>
          </a:xfrm>
          <a:prstGeom prst="roundRect">
            <a:avLst/>
          </a:prstGeom>
          <a:solidFill>
            <a:srgbClr val="FFFF00"/>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200">
                <a:solidFill>
                  <a:srgbClr val="333333"/>
                </a:solidFill>
                <a:latin typeface="Calibri" panose="020F0502020204030204" pitchFamily="34" charset="0"/>
                <a:cs typeface="Calibri" panose="020F0502020204030204" pitchFamily="34" charset="0"/>
              </a:rPr>
              <a:t>Vì nếu ai cũng vứt rác bừa bãi thì Trái Đất sẽ bến thành nủi rác khổng lồ. Việc sử dụng túi ni lông bừa bãi sẽ làm ảnh hưởng đến môi trường sống của sinh vật biển. Nếu chúng ta càng lãng phí thức ăn thì chúng ta lại phải làm ra đồ ăn nhiều hơn. Điều này làm đất đai bị vắt kiệt chất dinh dưỡng dẫn đến ô nhiễm đất.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207556"/>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lvl="0" algn="just">
              <a:defRPr/>
            </a:pPr>
            <a:r>
              <a:rPr lang="vi-VN" sz="3600" b="1" dirty="0">
                <a:solidFill>
                  <a:prstClr val="black"/>
                </a:solidFill>
                <a:latin typeface="Calibri" panose="020F0502020204030204" pitchFamily="34" charset="0"/>
                <a:cs typeface="Calibri" panose="020F0502020204030204" pitchFamily="34" charset="0"/>
              </a:rPr>
              <a:t>2</a:t>
            </a:r>
            <a:r>
              <a:rPr lang="en-US" sz="3600" b="1" dirty="0">
                <a:solidFill>
                  <a:prstClr val="black"/>
                </a:solidFill>
                <a:latin typeface="Calibri" panose="020F0502020204030204" pitchFamily="34" charset="0"/>
                <a:cs typeface="Calibri" panose="020F0502020204030204" pitchFamily="34" charset="0"/>
              </a:rPr>
              <a:t>.</a:t>
            </a:r>
            <a:r>
              <a:rPr lang="vi-VN" sz="3600" b="1" dirty="0">
                <a:solidFill>
                  <a:prstClr val="black"/>
                </a:solidFill>
                <a:latin typeface="Calibri" panose="020F0502020204030204" pitchFamily="34" charset="0"/>
                <a:cs typeface="Calibri" panose="020F0502020204030204" pitchFamily="34" charset="0"/>
              </a:rPr>
              <a:t> Vì sao mọi người cần làm những điều đó? </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614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697115" cy="2451708"/>
          </a:xfrm>
          <a:prstGeom prst="roundRect">
            <a:avLst/>
          </a:prstGeom>
          <a:solidFill>
            <a:srgbClr val="FFFF00"/>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600" dirty="0">
                <a:solidFill>
                  <a:srgbClr val="333333"/>
                </a:solidFill>
                <a:latin typeface="Calibri" panose="020F0502020204030204" pitchFamily="34" charset="0"/>
                <a:cs typeface="Calibri" panose="020F0502020204030204" pitchFamily="34" charset="0"/>
              </a:rPr>
              <a:t>Những điều chúng ta làm cho Trái Đất được gọi là những điều nhỏ bé vì: dễ làm, ai cũng làm được, không mất thời gan, công sức</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207556"/>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 </a:t>
            </a: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em vì sao lại gọi đó là những điều nhỏ?</a:t>
            </a:r>
          </a:p>
        </p:txBody>
      </p:sp>
    </p:spTree>
    <p:extLst>
      <p:ext uri="{BB962C8B-B14F-4D97-AF65-F5344CB8AC3E}">
        <p14:creationId xmlns:p14="http://schemas.microsoft.com/office/powerpoint/2010/main" val="119371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697115" cy="2451708"/>
          </a:xfrm>
          <a:prstGeom prst="roundRect">
            <a:avLst/>
          </a:prstGeom>
          <a:solidFill>
            <a:srgbClr val="FFFF00"/>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Những điều chúng ta làm cho Trái Đất được gọi là những điều nhỏ bé vì: dễ làm, ai cũng làm được, không mất thời gan, công sức</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207556"/>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Chúng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ta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có</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làm</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gì</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cứu</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sinh</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vật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biển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228812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room&#10;&#10;Description automatically generated">
            <a:extLst>
              <a:ext uri="{FF2B5EF4-FFF2-40B4-BE49-F238E27FC236}">
                <a16:creationId xmlns:a16="http://schemas.microsoft.com/office/drawing/2014/main" id="{D6A01804-2E00-D0FC-B570-D5AF4F899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Rectangle: Rounded Corners 6">
            <a:extLst>
              <a:ext uri="{FF2B5EF4-FFF2-40B4-BE49-F238E27FC236}">
                <a16:creationId xmlns:a16="http://schemas.microsoft.com/office/drawing/2014/main" id="{E182D0F9-9DB0-9D49-59DC-5E6CCCE0B3C4}"/>
              </a:ext>
            </a:extLst>
          </p:cNvPr>
          <p:cNvSpPr/>
          <p:nvPr/>
        </p:nvSpPr>
        <p:spPr>
          <a:xfrm>
            <a:off x="378467" y="257909"/>
            <a:ext cx="10245969" cy="54512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图片 10">
            <a:extLst>
              <a:ext uri="{FF2B5EF4-FFF2-40B4-BE49-F238E27FC236}">
                <a16:creationId xmlns:a16="http://schemas.microsoft.com/office/drawing/2014/main" id="{48EEAFCA-4386-80CA-ABF4-4B8377C4E7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024"/>
          <a:stretch/>
        </p:blipFill>
        <p:spPr>
          <a:xfrm>
            <a:off x="9725644" y="3943349"/>
            <a:ext cx="1975020" cy="3172559"/>
          </a:xfrm>
          <a:prstGeom prst="rect">
            <a:avLst/>
          </a:prstGeom>
        </p:spPr>
      </p:pic>
      <p:sp>
        <p:nvSpPr>
          <p:cNvPr id="29" name="TextBox 28">
            <a:extLst>
              <a:ext uri="{FF2B5EF4-FFF2-40B4-BE49-F238E27FC236}">
                <a16:creationId xmlns:a16="http://schemas.microsoft.com/office/drawing/2014/main" id="{D74C761D-2F2C-7448-6766-413841C558D1}"/>
              </a:ext>
            </a:extLst>
          </p:cNvPr>
          <p:cNvSpPr txBox="1"/>
          <p:nvPr/>
        </p:nvSpPr>
        <p:spPr>
          <a:xfrm>
            <a:off x="1159457" y="1333638"/>
            <a:ext cx="9079918" cy="3970318"/>
          </a:xfrm>
          <a:prstGeom prst="rect">
            <a:avLst/>
          </a:prstGeom>
          <a:noFill/>
        </p:spPr>
        <p:txBody>
          <a:bodyPr wrap="square" rtlCol="0">
            <a:spAutoFit/>
          </a:bodyPr>
          <a:lstStyle/>
          <a:p>
            <a:pPr lvl="0" algn="just"/>
            <a:r>
              <a:rPr lang="vi-VN" sz="2800" dirty="0">
                <a:solidFill>
                  <a:prstClr val="black"/>
                </a:solidFill>
                <a:latin typeface="Calibri" panose="020F0502020204030204"/>
              </a:rPr>
              <a:t>Đọc đúng, rõ ràng văn bản Những điều nhỏ tớ làm cho Trái Đất </a:t>
            </a:r>
          </a:p>
          <a:p>
            <a:pPr lvl="0" algn="just"/>
            <a:r>
              <a:rPr lang="vi-VN" sz="2800" dirty="0">
                <a:solidFill>
                  <a:prstClr val="black"/>
                </a:solidFill>
                <a:latin typeface="Calibri" panose="020F0502020204030204"/>
              </a:rPr>
              <a:t>Biết nghỉ hơi ở chỗ có dấu câu.</a:t>
            </a:r>
          </a:p>
          <a:p>
            <a:pPr lvl="0" algn="just"/>
            <a:r>
              <a:rPr lang="vi-VN" sz="2800" dirty="0">
                <a:solidFill>
                  <a:prstClr val="black"/>
                </a:solidFill>
                <a:latin typeface="Calibri" panose="020F0502020204030204"/>
              </a:rPr>
              <a:t>Hiểu nội dung bài:  Bảo vệ môi trường là nhiệm vụ của mỗi HS. Việc làm đó được thể hiện cụ thể qua mỗi việc làm thường ngày của các bạn nhỏ.</a:t>
            </a:r>
          </a:p>
          <a:p>
            <a:pPr lvl="0" algn="just"/>
            <a:r>
              <a:rPr lang="vi-VN" sz="2800" dirty="0">
                <a:solidFill>
                  <a:prstClr val="black"/>
                </a:solidFill>
                <a:latin typeface="Calibri" panose="020F0502020204030204"/>
              </a:rPr>
              <a:t>Đọc mở rộng: Chia sẻ được với các bạn nội dung bài học mở rộng( vẽ đồ vật thông minh giúp con người trong công việc)</a:t>
            </a:r>
          </a:p>
          <a:p>
            <a:pPr lvl="0" algn="just"/>
            <a:r>
              <a:rPr lang="vi-VN" sz="2800" dirty="0">
                <a:solidFill>
                  <a:prstClr val="black"/>
                </a:solidFill>
                <a:latin typeface="Calibri" panose="020F0502020204030204"/>
              </a:rPr>
              <a:t>Biết ghi chép những thông tin cơ bản vào phiếu đọc sách</a:t>
            </a:r>
          </a:p>
        </p:txBody>
      </p:sp>
      <p:pic>
        <p:nvPicPr>
          <p:cNvPr id="30" name="Picture 29">
            <a:extLst>
              <a:ext uri="{FF2B5EF4-FFF2-40B4-BE49-F238E27FC236}">
                <a16:creationId xmlns:a16="http://schemas.microsoft.com/office/drawing/2014/main" id="{97184D61-500D-0A8C-27D6-6597C2C39801}"/>
              </a:ext>
            </a:extLst>
          </p:cNvPr>
          <p:cNvPicPr>
            <a:picLocks noChangeAspect="1"/>
          </p:cNvPicPr>
          <p:nvPr/>
        </p:nvPicPr>
        <p:blipFill>
          <a:blip r:embed="rId4"/>
          <a:stretch>
            <a:fillRect/>
          </a:stretch>
        </p:blipFill>
        <p:spPr>
          <a:xfrm>
            <a:off x="692409" y="1355237"/>
            <a:ext cx="467048" cy="467048"/>
          </a:xfrm>
          <a:prstGeom prst="rect">
            <a:avLst/>
          </a:prstGeom>
        </p:spPr>
      </p:pic>
      <p:pic>
        <p:nvPicPr>
          <p:cNvPr id="31" name="Picture 30">
            <a:extLst>
              <a:ext uri="{FF2B5EF4-FFF2-40B4-BE49-F238E27FC236}">
                <a16:creationId xmlns:a16="http://schemas.microsoft.com/office/drawing/2014/main" id="{07E39541-8DCB-7CDE-313C-F758EE4E03ED}"/>
              </a:ext>
            </a:extLst>
          </p:cNvPr>
          <p:cNvPicPr>
            <a:picLocks noChangeAspect="1"/>
          </p:cNvPicPr>
          <p:nvPr/>
        </p:nvPicPr>
        <p:blipFill>
          <a:blip r:embed="rId4"/>
          <a:stretch>
            <a:fillRect/>
          </a:stretch>
        </p:blipFill>
        <p:spPr>
          <a:xfrm>
            <a:off x="690270" y="2321607"/>
            <a:ext cx="467048" cy="467048"/>
          </a:xfrm>
          <a:prstGeom prst="rect">
            <a:avLst/>
          </a:prstGeom>
        </p:spPr>
      </p:pic>
      <p:pic>
        <p:nvPicPr>
          <p:cNvPr id="32" name="Picture 31">
            <a:extLst>
              <a:ext uri="{FF2B5EF4-FFF2-40B4-BE49-F238E27FC236}">
                <a16:creationId xmlns:a16="http://schemas.microsoft.com/office/drawing/2014/main" id="{07CE22BC-8F75-76AB-641F-7EF016BEC7AF}"/>
              </a:ext>
            </a:extLst>
          </p:cNvPr>
          <p:cNvPicPr>
            <a:picLocks noChangeAspect="1"/>
          </p:cNvPicPr>
          <p:nvPr/>
        </p:nvPicPr>
        <p:blipFill>
          <a:blip r:embed="rId4"/>
          <a:stretch>
            <a:fillRect/>
          </a:stretch>
        </p:blipFill>
        <p:spPr>
          <a:xfrm>
            <a:off x="690270" y="3287977"/>
            <a:ext cx="467048" cy="467048"/>
          </a:xfrm>
          <a:prstGeom prst="rect">
            <a:avLst/>
          </a:prstGeom>
        </p:spPr>
      </p:pic>
      <p:pic>
        <p:nvPicPr>
          <p:cNvPr id="33" name="Picture 32">
            <a:extLst>
              <a:ext uri="{FF2B5EF4-FFF2-40B4-BE49-F238E27FC236}">
                <a16:creationId xmlns:a16="http://schemas.microsoft.com/office/drawing/2014/main" id="{45602A2B-6A53-AEA1-86BD-F6C6FD9CB31B}"/>
              </a:ext>
            </a:extLst>
          </p:cNvPr>
          <p:cNvPicPr>
            <a:picLocks noChangeAspect="1"/>
          </p:cNvPicPr>
          <p:nvPr/>
        </p:nvPicPr>
        <p:blipFill>
          <a:blip r:embed="rId4"/>
          <a:stretch>
            <a:fillRect/>
          </a:stretch>
        </p:blipFill>
        <p:spPr>
          <a:xfrm>
            <a:off x="690270" y="4090147"/>
            <a:ext cx="467048" cy="467048"/>
          </a:xfrm>
          <a:prstGeom prst="rect">
            <a:avLst/>
          </a:prstGeom>
        </p:spPr>
      </p:pic>
      <p:pic>
        <p:nvPicPr>
          <p:cNvPr id="2" name="Picture 1">
            <a:extLst>
              <a:ext uri="{FF2B5EF4-FFF2-40B4-BE49-F238E27FC236}">
                <a16:creationId xmlns:a16="http://schemas.microsoft.com/office/drawing/2014/main" id="{B9ABC92A-DBF4-C70C-75FA-26A5606669E8}"/>
              </a:ext>
            </a:extLst>
          </p:cNvPr>
          <p:cNvPicPr>
            <a:picLocks noChangeAspect="1"/>
          </p:cNvPicPr>
          <p:nvPr/>
        </p:nvPicPr>
        <p:blipFill>
          <a:blip r:embed="rId5"/>
          <a:stretch>
            <a:fillRect/>
          </a:stretch>
        </p:blipFill>
        <p:spPr>
          <a:xfrm>
            <a:off x="2314297" y="376004"/>
            <a:ext cx="6401355" cy="981541"/>
          </a:xfrm>
          <a:prstGeom prst="rect">
            <a:avLst/>
          </a:prstGeom>
        </p:spPr>
      </p:pic>
      <p:pic>
        <p:nvPicPr>
          <p:cNvPr id="4" name="Picture 3">
            <a:extLst>
              <a:ext uri="{FF2B5EF4-FFF2-40B4-BE49-F238E27FC236}">
                <a16:creationId xmlns:a16="http://schemas.microsoft.com/office/drawing/2014/main" id="{9CB4DE39-8FFF-9090-6538-CAA227F0FFF0}"/>
              </a:ext>
            </a:extLst>
          </p:cNvPr>
          <p:cNvPicPr>
            <a:picLocks noChangeAspect="1"/>
          </p:cNvPicPr>
          <p:nvPr/>
        </p:nvPicPr>
        <p:blipFill>
          <a:blip r:embed="rId4"/>
          <a:stretch>
            <a:fillRect/>
          </a:stretch>
        </p:blipFill>
        <p:spPr>
          <a:xfrm>
            <a:off x="712041" y="4765061"/>
            <a:ext cx="467048" cy="467048"/>
          </a:xfrm>
          <a:prstGeom prst="rect">
            <a:avLst/>
          </a:prstGeom>
        </p:spPr>
      </p:pic>
    </p:spTree>
    <p:extLst>
      <p:ext uri="{BB962C8B-B14F-4D97-AF65-F5344CB8AC3E}">
        <p14:creationId xmlns:p14="http://schemas.microsoft.com/office/powerpoint/2010/main" val="17432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800" decel="100000"/>
                                        <p:tgtEl>
                                          <p:spTgt spid="30"/>
                                        </p:tgtEl>
                                      </p:cBhvr>
                                    </p:animEffect>
                                    <p:anim calcmode="lin" valueType="num">
                                      <p:cBhvr>
                                        <p:cTn id="8" dur="800" decel="100000" fill="hold"/>
                                        <p:tgtEl>
                                          <p:spTgt spid="30"/>
                                        </p:tgtEl>
                                        <p:attrNameLst>
                                          <p:attrName>style.rotation</p:attrName>
                                        </p:attrNameLst>
                                      </p:cBhvr>
                                      <p:tavLst>
                                        <p:tav tm="0">
                                          <p:val>
                                            <p:fltVal val="-90"/>
                                          </p:val>
                                        </p:tav>
                                        <p:tav tm="100000">
                                          <p:val>
                                            <p:fltVal val="0"/>
                                          </p:val>
                                        </p:tav>
                                      </p:tavLst>
                                    </p:anim>
                                    <p:anim calcmode="lin" valueType="num">
                                      <p:cBhvr>
                                        <p:cTn id="9" dur="800" decel="100000" fill="hold"/>
                                        <p:tgtEl>
                                          <p:spTgt spid="30"/>
                                        </p:tgtEl>
                                        <p:attrNameLst>
                                          <p:attrName>ppt_x</p:attrName>
                                        </p:attrNameLst>
                                      </p:cBhvr>
                                      <p:tavLst>
                                        <p:tav tm="0">
                                          <p:val>
                                            <p:strVal val="#ppt_x+0.4"/>
                                          </p:val>
                                        </p:tav>
                                        <p:tav tm="100000">
                                          <p:val>
                                            <p:strVal val="#ppt_x-0.05"/>
                                          </p:val>
                                        </p:tav>
                                      </p:tavLst>
                                    </p:anim>
                                    <p:anim calcmode="lin" valueType="num">
                                      <p:cBhvr>
                                        <p:cTn id="10" dur="800" decel="100000" fill="hold"/>
                                        <p:tgtEl>
                                          <p:spTgt spid="3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29">
                                            <p:txEl>
                                              <p:pRg st="0" end="0"/>
                                            </p:txEl>
                                          </p:spTgt>
                                        </p:tgtEl>
                                        <p:attrNameLst>
                                          <p:attrName>style.visibility</p:attrName>
                                        </p:attrNameLst>
                                      </p:cBhvr>
                                      <p:to>
                                        <p:strVal val="visible"/>
                                      </p:to>
                                    </p:set>
                                    <p:animEffect transition="in" filter="wipe(down)">
                                      <p:cBhvr>
                                        <p:cTn id="16" dur="500"/>
                                        <p:tgtEl>
                                          <p:spTgt spid="29">
                                            <p:txEl>
                                              <p:pRg st="0" end="0"/>
                                            </p:txEl>
                                          </p:spTgt>
                                        </p:tgtEl>
                                      </p:cBhvr>
                                    </p:animEffect>
                                  </p:childTnLst>
                                </p:cTn>
                              </p:par>
                            </p:childTnLst>
                          </p:cTn>
                        </p:par>
                        <p:par>
                          <p:cTn id="17" fill="hold">
                            <p:stCondLst>
                              <p:cond delay="2500"/>
                            </p:stCondLst>
                            <p:childTnLst>
                              <p:par>
                                <p:cTn id="18" presetID="30" presetClass="entr" presetSubtype="0" fill="hold"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800" decel="100000"/>
                                        <p:tgtEl>
                                          <p:spTgt spid="31"/>
                                        </p:tgtEl>
                                      </p:cBhvr>
                                    </p:animEffect>
                                    <p:anim calcmode="lin" valueType="num">
                                      <p:cBhvr>
                                        <p:cTn id="21" dur="800" decel="100000" fill="hold"/>
                                        <p:tgtEl>
                                          <p:spTgt spid="31"/>
                                        </p:tgtEl>
                                        <p:attrNameLst>
                                          <p:attrName>style.rotation</p:attrName>
                                        </p:attrNameLst>
                                      </p:cBhvr>
                                      <p:tavLst>
                                        <p:tav tm="0">
                                          <p:val>
                                            <p:fltVal val="-90"/>
                                          </p:val>
                                        </p:tav>
                                        <p:tav tm="100000">
                                          <p:val>
                                            <p:fltVal val="0"/>
                                          </p:val>
                                        </p:tav>
                                      </p:tavLst>
                                    </p:anim>
                                    <p:anim calcmode="lin" valueType="num">
                                      <p:cBhvr>
                                        <p:cTn id="22" dur="800" decel="100000" fill="hold"/>
                                        <p:tgtEl>
                                          <p:spTgt spid="31"/>
                                        </p:tgtEl>
                                        <p:attrNameLst>
                                          <p:attrName>ppt_x</p:attrName>
                                        </p:attrNameLst>
                                      </p:cBhvr>
                                      <p:tavLst>
                                        <p:tav tm="0">
                                          <p:val>
                                            <p:strVal val="#ppt_x+0.4"/>
                                          </p:val>
                                        </p:tav>
                                        <p:tav tm="100000">
                                          <p:val>
                                            <p:strVal val="#ppt_x-0.05"/>
                                          </p:val>
                                        </p:tav>
                                      </p:tavLst>
                                    </p:anim>
                                    <p:anim calcmode="lin" valueType="num">
                                      <p:cBhvr>
                                        <p:cTn id="23" dur="800" decel="100000" fill="hold"/>
                                        <p:tgtEl>
                                          <p:spTgt spid="31"/>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par>
                          <p:cTn id="26" fill="hold">
                            <p:stCondLst>
                              <p:cond delay="3500"/>
                            </p:stCondLst>
                            <p:childTnLst>
                              <p:par>
                                <p:cTn id="27" presetID="22" presetClass="entr" presetSubtype="4" fill="hold" grpId="0" nodeType="afterEffect">
                                  <p:stCondLst>
                                    <p:cond delay="0"/>
                                  </p:stCondLst>
                                  <p:childTnLst>
                                    <p:set>
                                      <p:cBhvr>
                                        <p:cTn id="28" dur="1" fill="hold">
                                          <p:stCondLst>
                                            <p:cond delay="0"/>
                                          </p:stCondLst>
                                        </p:cTn>
                                        <p:tgtEl>
                                          <p:spTgt spid="29">
                                            <p:txEl>
                                              <p:pRg st="1" end="1"/>
                                            </p:txEl>
                                          </p:spTgt>
                                        </p:tgtEl>
                                        <p:attrNameLst>
                                          <p:attrName>style.visibility</p:attrName>
                                        </p:attrNameLst>
                                      </p:cBhvr>
                                      <p:to>
                                        <p:strVal val="visible"/>
                                      </p:to>
                                    </p:set>
                                    <p:animEffect transition="in" filter="wipe(down)">
                                      <p:cBhvr>
                                        <p:cTn id="29" dur="500"/>
                                        <p:tgtEl>
                                          <p:spTgt spid="29">
                                            <p:txEl>
                                              <p:pRg st="1" end="1"/>
                                            </p:txEl>
                                          </p:spTgt>
                                        </p:tgtEl>
                                      </p:cBhvr>
                                    </p:animEffect>
                                  </p:childTnLst>
                                </p:cTn>
                              </p:par>
                            </p:childTnLst>
                          </p:cTn>
                        </p:par>
                        <p:par>
                          <p:cTn id="30" fill="hold">
                            <p:stCondLst>
                              <p:cond delay="4000"/>
                            </p:stCondLst>
                            <p:childTnLst>
                              <p:par>
                                <p:cTn id="31" presetID="30" presetClass="entr" presetSubtype="0"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800" decel="100000"/>
                                        <p:tgtEl>
                                          <p:spTgt spid="32"/>
                                        </p:tgtEl>
                                      </p:cBhvr>
                                    </p:animEffect>
                                    <p:anim calcmode="lin" valueType="num">
                                      <p:cBhvr>
                                        <p:cTn id="34" dur="800" decel="100000" fill="hold"/>
                                        <p:tgtEl>
                                          <p:spTgt spid="32"/>
                                        </p:tgtEl>
                                        <p:attrNameLst>
                                          <p:attrName>style.rotation</p:attrName>
                                        </p:attrNameLst>
                                      </p:cBhvr>
                                      <p:tavLst>
                                        <p:tav tm="0">
                                          <p:val>
                                            <p:fltVal val="-90"/>
                                          </p:val>
                                        </p:tav>
                                        <p:tav tm="100000">
                                          <p:val>
                                            <p:fltVal val="0"/>
                                          </p:val>
                                        </p:tav>
                                      </p:tavLst>
                                    </p:anim>
                                    <p:anim calcmode="lin" valueType="num">
                                      <p:cBhvr>
                                        <p:cTn id="35" dur="800" decel="100000" fill="hold"/>
                                        <p:tgtEl>
                                          <p:spTgt spid="32"/>
                                        </p:tgtEl>
                                        <p:attrNameLst>
                                          <p:attrName>ppt_x</p:attrName>
                                        </p:attrNameLst>
                                      </p:cBhvr>
                                      <p:tavLst>
                                        <p:tav tm="0">
                                          <p:val>
                                            <p:strVal val="#ppt_x+0.4"/>
                                          </p:val>
                                        </p:tav>
                                        <p:tav tm="100000">
                                          <p:val>
                                            <p:strVal val="#ppt_x-0.05"/>
                                          </p:val>
                                        </p:tav>
                                      </p:tavLst>
                                    </p:anim>
                                    <p:anim calcmode="lin" valueType="num">
                                      <p:cBhvr>
                                        <p:cTn id="36" dur="800" decel="100000" fill="hold"/>
                                        <p:tgtEl>
                                          <p:spTgt spid="32"/>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32"/>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32"/>
                                        </p:tgtEl>
                                        <p:attrNameLst>
                                          <p:attrName>ppt_y</p:attrName>
                                        </p:attrNameLst>
                                      </p:cBhvr>
                                      <p:tavLst>
                                        <p:tav tm="0">
                                          <p:val>
                                            <p:strVal val="#ppt_y+0.1"/>
                                          </p:val>
                                        </p:tav>
                                        <p:tav tm="100000">
                                          <p:val>
                                            <p:strVal val="#ppt_y"/>
                                          </p:val>
                                        </p:tav>
                                      </p:tavLst>
                                    </p:anim>
                                  </p:childTnLst>
                                </p:cTn>
                              </p:par>
                            </p:childTnLst>
                          </p:cTn>
                        </p:par>
                        <p:par>
                          <p:cTn id="39" fill="hold">
                            <p:stCondLst>
                              <p:cond delay="5000"/>
                            </p:stCondLst>
                            <p:childTnLst>
                              <p:par>
                                <p:cTn id="40" presetID="22" presetClass="entr" presetSubtype="4" fill="hold" grpId="0" nodeType="afterEffect">
                                  <p:stCondLst>
                                    <p:cond delay="0"/>
                                  </p:stCondLst>
                                  <p:childTnLst>
                                    <p:set>
                                      <p:cBhvr>
                                        <p:cTn id="41" dur="1" fill="hold">
                                          <p:stCondLst>
                                            <p:cond delay="0"/>
                                          </p:stCondLst>
                                        </p:cTn>
                                        <p:tgtEl>
                                          <p:spTgt spid="29">
                                            <p:txEl>
                                              <p:pRg st="2" end="2"/>
                                            </p:txEl>
                                          </p:spTgt>
                                        </p:tgtEl>
                                        <p:attrNameLst>
                                          <p:attrName>style.visibility</p:attrName>
                                        </p:attrNameLst>
                                      </p:cBhvr>
                                      <p:to>
                                        <p:strVal val="visible"/>
                                      </p:to>
                                    </p:set>
                                    <p:animEffect transition="in" filter="wipe(down)">
                                      <p:cBhvr>
                                        <p:cTn id="42" dur="500"/>
                                        <p:tgtEl>
                                          <p:spTgt spid="29">
                                            <p:txEl>
                                              <p:pRg st="2" end="2"/>
                                            </p:txEl>
                                          </p:spTgt>
                                        </p:tgtEl>
                                      </p:cBhvr>
                                    </p:animEffect>
                                  </p:childTnLst>
                                </p:cTn>
                              </p:par>
                            </p:childTnLst>
                          </p:cTn>
                        </p:par>
                        <p:par>
                          <p:cTn id="43" fill="hold">
                            <p:stCondLst>
                              <p:cond delay="5500"/>
                            </p:stCondLst>
                            <p:childTnLst>
                              <p:par>
                                <p:cTn id="44" presetID="30" presetClass="entr" presetSubtype="0" fill="hold" nodeType="after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800" decel="100000"/>
                                        <p:tgtEl>
                                          <p:spTgt spid="33"/>
                                        </p:tgtEl>
                                      </p:cBhvr>
                                    </p:animEffect>
                                    <p:anim calcmode="lin" valueType="num">
                                      <p:cBhvr>
                                        <p:cTn id="47" dur="800" decel="100000" fill="hold"/>
                                        <p:tgtEl>
                                          <p:spTgt spid="33"/>
                                        </p:tgtEl>
                                        <p:attrNameLst>
                                          <p:attrName>style.rotation</p:attrName>
                                        </p:attrNameLst>
                                      </p:cBhvr>
                                      <p:tavLst>
                                        <p:tav tm="0">
                                          <p:val>
                                            <p:fltVal val="-90"/>
                                          </p:val>
                                        </p:tav>
                                        <p:tav tm="100000">
                                          <p:val>
                                            <p:fltVal val="0"/>
                                          </p:val>
                                        </p:tav>
                                      </p:tavLst>
                                    </p:anim>
                                    <p:anim calcmode="lin" valueType="num">
                                      <p:cBhvr>
                                        <p:cTn id="48" dur="800" decel="100000" fill="hold"/>
                                        <p:tgtEl>
                                          <p:spTgt spid="33"/>
                                        </p:tgtEl>
                                        <p:attrNameLst>
                                          <p:attrName>ppt_x</p:attrName>
                                        </p:attrNameLst>
                                      </p:cBhvr>
                                      <p:tavLst>
                                        <p:tav tm="0">
                                          <p:val>
                                            <p:strVal val="#ppt_x+0.4"/>
                                          </p:val>
                                        </p:tav>
                                        <p:tav tm="100000">
                                          <p:val>
                                            <p:strVal val="#ppt_x-0.05"/>
                                          </p:val>
                                        </p:tav>
                                      </p:tavLst>
                                    </p:anim>
                                    <p:anim calcmode="lin" valueType="num">
                                      <p:cBhvr>
                                        <p:cTn id="49" dur="800" decel="100000" fill="hold"/>
                                        <p:tgtEl>
                                          <p:spTgt spid="33"/>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33"/>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33"/>
                                        </p:tgtEl>
                                        <p:attrNameLst>
                                          <p:attrName>ppt_y</p:attrName>
                                        </p:attrNameLst>
                                      </p:cBhvr>
                                      <p:tavLst>
                                        <p:tav tm="0">
                                          <p:val>
                                            <p:strVal val="#ppt_y+0.1"/>
                                          </p:val>
                                        </p:tav>
                                        <p:tav tm="100000">
                                          <p:val>
                                            <p:strVal val="#ppt_y"/>
                                          </p:val>
                                        </p:tav>
                                      </p:tavLst>
                                    </p:anim>
                                  </p:childTnLst>
                                </p:cTn>
                              </p:par>
                            </p:childTnLst>
                          </p:cTn>
                        </p:par>
                        <p:par>
                          <p:cTn id="52" fill="hold">
                            <p:stCondLst>
                              <p:cond delay="6500"/>
                            </p:stCondLst>
                            <p:childTnLst>
                              <p:par>
                                <p:cTn id="53" presetID="22" presetClass="entr" presetSubtype="4" fill="hold" grpId="0" nodeType="afterEffect">
                                  <p:stCondLst>
                                    <p:cond delay="0"/>
                                  </p:stCondLst>
                                  <p:childTnLst>
                                    <p:set>
                                      <p:cBhvr>
                                        <p:cTn id="54" dur="1" fill="hold">
                                          <p:stCondLst>
                                            <p:cond delay="0"/>
                                          </p:stCondLst>
                                        </p:cTn>
                                        <p:tgtEl>
                                          <p:spTgt spid="29">
                                            <p:txEl>
                                              <p:pRg st="3" end="3"/>
                                            </p:txEl>
                                          </p:spTgt>
                                        </p:tgtEl>
                                        <p:attrNameLst>
                                          <p:attrName>style.visibility</p:attrName>
                                        </p:attrNameLst>
                                      </p:cBhvr>
                                      <p:to>
                                        <p:strVal val="visible"/>
                                      </p:to>
                                    </p:set>
                                    <p:animEffect transition="in" filter="wipe(down)">
                                      <p:cBhvr>
                                        <p:cTn id="55" dur="500"/>
                                        <p:tgtEl>
                                          <p:spTgt spid="29">
                                            <p:txEl>
                                              <p:pRg st="3" end="3"/>
                                            </p:txEl>
                                          </p:spTgt>
                                        </p:tgtEl>
                                      </p:cBhvr>
                                    </p:animEffect>
                                  </p:childTnLst>
                                </p:cTn>
                              </p:par>
                            </p:childTnLst>
                          </p:cTn>
                        </p:par>
                        <p:par>
                          <p:cTn id="56" fill="hold">
                            <p:stCondLst>
                              <p:cond delay="7000"/>
                            </p:stCondLst>
                            <p:childTnLst>
                              <p:par>
                                <p:cTn id="57" presetID="30" presetClass="entr" presetSubtype="0" fill="hold" nodeType="after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800" decel="100000"/>
                                        <p:tgtEl>
                                          <p:spTgt spid="4"/>
                                        </p:tgtEl>
                                      </p:cBhvr>
                                    </p:animEffect>
                                    <p:anim calcmode="lin" valueType="num">
                                      <p:cBhvr>
                                        <p:cTn id="60" dur="800" decel="100000" fill="hold"/>
                                        <p:tgtEl>
                                          <p:spTgt spid="4"/>
                                        </p:tgtEl>
                                        <p:attrNameLst>
                                          <p:attrName>style.rotation</p:attrName>
                                        </p:attrNameLst>
                                      </p:cBhvr>
                                      <p:tavLst>
                                        <p:tav tm="0">
                                          <p:val>
                                            <p:fltVal val="-90"/>
                                          </p:val>
                                        </p:tav>
                                        <p:tav tm="100000">
                                          <p:val>
                                            <p:fltVal val="0"/>
                                          </p:val>
                                        </p:tav>
                                      </p:tavLst>
                                    </p:anim>
                                    <p:anim calcmode="lin" valueType="num">
                                      <p:cBhvr>
                                        <p:cTn id="61" dur="800" decel="100000" fill="hold"/>
                                        <p:tgtEl>
                                          <p:spTgt spid="4"/>
                                        </p:tgtEl>
                                        <p:attrNameLst>
                                          <p:attrName>ppt_x</p:attrName>
                                        </p:attrNameLst>
                                      </p:cBhvr>
                                      <p:tavLst>
                                        <p:tav tm="0">
                                          <p:val>
                                            <p:strVal val="#ppt_x+0.4"/>
                                          </p:val>
                                        </p:tav>
                                        <p:tav tm="100000">
                                          <p:val>
                                            <p:strVal val="#ppt_x-0.05"/>
                                          </p:val>
                                        </p:tav>
                                      </p:tavLst>
                                    </p:anim>
                                    <p:anim calcmode="lin" valueType="num">
                                      <p:cBhvr>
                                        <p:cTn id="62" dur="800" decel="100000" fill="hold"/>
                                        <p:tgtEl>
                                          <p:spTgt spid="4"/>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par>
                          <p:cTn id="65" fill="hold">
                            <p:stCondLst>
                              <p:cond delay="8000"/>
                            </p:stCondLst>
                            <p:childTnLst>
                              <p:par>
                                <p:cTn id="66" presetID="22" presetClass="entr" presetSubtype="4" fill="hold" grpId="0" nodeType="afterEffect">
                                  <p:stCondLst>
                                    <p:cond delay="0"/>
                                  </p:stCondLst>
                                  <p:childTnLst>
                                    <p:set>
                                      <p:cBhvr>
                                        <p:cTn id="67" dur="1" fill="hold">
                                          <p:stCondLst>
                                            <p:cond delay="0"/>
                                          </p:stCondLst>
                                        </p:cTn>
                                        <p:tgtEl>
                                          <p:spTgt spid="29">
                                            <p:txEl>
                                              <p:pRg st="4" end="4"/>
                                            </p:txEl>
                                          </p:spTgt>
                                        </p:tgtEl>
                                        <p:attrNameLst>
                                          <p:attrName>style.visibility</p:attrName>
                                        </p:attrNameLst>
                                      </p:cBhvr>
                                      <p:to>
                                        <p:strVal val="visible"/>
                                      </p:to>
                                    </p:set>
                                    <p:animEffect transition="in" filter="wipe(down)">
                                      <p:cBhvr>
                                        <p:cTn id="68"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6"/>
            <a:ext cx="8697115" cy="3089883"/>
          </a:xfrm>
          <a:prstGeom prst="roundRect">
            <a:avLst/>
          </a:prstGeom>
          <a:solidFill>
            <a:srgbClr val="FFFF00"/>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200" dirty="0">
                <a:solidFill>
                  <a:srgbClr val="333333"/>
                </a:solidFill>
                <a:latin typeface="Calibri" panose="020F0502020204030204" pitchFamily="34" charset="0"/>
                <a:cs typeface="Calibri" panose="020F0502020204030204" pitchFamily="34" charset="0"/>
              </a:rPr>
              <a:t>Để bảo vệ môi trường, em thấy em cần bắt đầu từ những hành động nhỏ nhất:</a:t>
            </a:r>
          </a:p>
          <a:p>
            <a:pPr lvl="0" algn="just">
              <a:defRPr/>
            </a:pPr>
            <a:r>
              <a:rPr lang="vi-VN" sz="3200" dirty="0">
                <a:solidFill>
                  <a:srgbClr val="333333"/>
                </a:solidFill>
                <a:latin typeface="Calibri" panose="020F0502020204030204" pitchFamily="34" charset="0"/>
                <a:cs typeface="Calibri" panose="020F0502020204030204" pitchFamily="34" charset="0"/>
              </a:rPr>
              <a:t>- Không vứt rác bừa bãi.</a:t>
            </a:r>
          </a:p>
          <a:p>
            <a:pPr lvl="0" algn="just">
              <a:defRPr/>
            </a:pPr>
            <a:r>
              <a:rPr lang="vi-VN" sz="3200" dirty="0">
                <a:solidFill>
                  <a:srgbClr val="333333"/>
                </a:solidFill>
                <a:latin typeface="Calibri" panose="020F0502020204030204" pitchFamily="34" charset="0"/>
                <a:cs typeface="Calibri" panose="020F0502020204030204" pitchFamily="34" charset="0"/>
              </a:rPr>
              <a:t>- Không bỏ phí thức ăn. </a:t>
            </a:r>
          </a:p>
          <a:p>
            <a:pPr lvl="0" algn="just">
              <a:defRPr/>
            </a:pPr>
            <a:r>
              <a:rPr lang="vi-VN" sz="3200" dirty="0">
                <a:solidFill>
                  <a:srgbClr val="333333"/>
                </a:solidFill>
                <a:latin typeface="Calibri" panose="020F0502020204030204" pitchFamily="34" charset="0"/>
                <a:cs typeface="Calibri" panose="020F0502020204030204" pitchFamily="34" charset="0"/>
              </a:rPr>
              <a:t>- Trồng cây, chăm sóc cây xanh.</a:t>
            </a:r>
          </a:p>
          <a:p>
            <a:pPr lvl="0" algn="just">
              <a:defRPr/>
            </a:pPr>
            <a:r>
              <a:rPr lang="vi-VN" sz="3200" dirty="0">
                <a:solidFill>
                  <a:srgbClr val="333333"/>
                </a:solidFill>
                <a:latin typeface="Calibri" panose="020F0502020204030204" pitchFamily="34" charset="0"/>
                <a:cs typeface="Calibri" panose="020F0502020204030204" pitchFamily="34" charset="0"/>
              </a:rPr>
              <a:t>- Sử dụng điện, nước hợp lý, tiết kiệm,...</a:t>
            </a: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207556"/>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 </a:t>
            </a: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Từ bài đọc trên, em thấy mình cần làm gì để bảo vệ môi trường? </a:t>
            </a:r>
          </a:p>
        </p:txBody>
      </p:sp>
    </p:spTree>
    <p:extLst>
      <p:ext uri="{BB962C8B-B14F-4D97-AF65-F5344CB8AC3E}">
        <p14:creationId xmlns:p14="http://schemas.microsoft.com/office/powerpoint/2010/main" val="189129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bg/>
                                          </p:spTgt>
                                        </p:tgtEl>
                                        <p:attrNameLst>
                                          <p:attrName>style.visibility</p:attrName>
                                        </p:attrNameLst>
                                      </p:cBhvr>
                                      <p:to>
                                        <p:strVal val="visible"/>
                                      </p:to>
                                    </p:set>
                                    <p:animEffect transition="in" filter="wipe(down)">
                                      <p:cBhvr>
                                        <p:cTn id="7" dur="500"/>
                                        <p:tgtEl>
                                          <p:spTgt spid="2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wipe(down)">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wipe(down)">
                                      <p:cBhvr>
                                        <p:cTn id="17" dur="500"/>
                                        <p:tgtEl>
                                          <p:spTgt spid="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0">
                                            <p:txEl>
                                              <p:pRg st="2" end="2"/>
                                            </p:txEl>
                                          </p:spTgt>
                                        </p:tgtEl>
                                        <p:attrNameLst>
                                          <p:attrName>style.visibility</p:attrName>
                                        </p:attrNameLst>
                                      </p:cBhvr>
                                      <p:to>
                                        <p:strVal val="visible"/>
                                      </p:to>
                                    </p:set>
                                    <p:animEffect transition="in" filter="wipe(down)">
                                      <p:cBhvr>
                                        <p:cTn id="22" dur="500"/>
                                        <p:tgtEl>
                                          <p:spTgt spid="2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0">
                                            <p:txEl>
                                              <p:pRg st="3" end="3"/>
                                            </p:txEl>
                                          </p:spTgt>
                                        </p:tgtEl>
                                        <p:attrNameLst>
                                          <p:attrName>style.visibility</p:attrName>
                                        </p:attrNameLst>
                                      </p:cBhvr>
                                      <p:to>
                                        <p:strVal val="visible"/>
                                      </p:to>
                                    </p:set>
                                    <p:animEffect transition="in" filter="wipe(down)">
                                      <p:cBhvr>
                                        <p:cTn id="27" dur="500"/>
                                        <p:tgtEl>
                                          <p:spTgt spid="2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xEl>
                                              <p:pRg st="4" end="4"/>
                                            </p:txEl>
                                          </p:spTgt>
                                        </p:tgtEl>
                                        <p:attrNameLst>
                                          <p:attrName>style.visibility</p:attrName>
                                        </p:attrNameLst>
                                      </p:cBhvr>
                                      <p:to>
                                        <p:strVal val="visible"/>
                                      </p:to>
                                    </p:set>
                                    <p:animEffect transition="in" filter="wipe(down)">
                                      <p:cBhvr>
                                        <p:cTn id="32" dur="500"/>
                                        <p:tgtEl>
                                          <p:spTgt spid="2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Hộp Văn bản 11">
            <a:extLst>
              <a:ext uri="{FF2B5EF4-FFF2-40B4-BE49-F238E27FC236}">
                <a16:creationId xmlns:a16="http://schemas.microsoft.com/office/drawing/2014/main" id="{1BA6AAAB-E72A-6CFF-A91F-72B733A5309E}"/>
              </a:ext>
            </a:extLst>
          </p:cNvPr>
          <p:cNvSpPr txBox="1"/>
          <p:nvPr/>
        </p:nvSpPr>
        <p:spPr>
          <a:xfrm>
            <a:off x="1419225" y="428655"/>
            <a:ext cx="940117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Nội</a:t>
            </a:r>
            <a:r>
              <a:rPr kumimoji="0" lang="en-US" sz="6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 dung </a:t>
            </a:r>
            <a:r>
              <a:rPr kumimoji="0" lang="en-US" sz="6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bài</a:t>
            </a:r>
            <a:r>
              <a:rPr kumimoji="0" lang="en-US" sz="6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 </a:t>
            </a:r>
            <a:r>
              <a:rPr kumimoji="0" lang="en-US" sz="6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đọc</a:t>
            </a:r>
            <a:endParaRPr kumimoji="0" lang="en-US" sz="6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endParaRPr>
          </a:p>
        </p:txBody>
      </p:sp>
      <p:grpSp>
        <p:nvGrpSpPr>
          <p:cNvPr id="17" name="Group 16"/>
          <p:cNvGrpSpPr/>
          <p:nvPr/>
        </p:nvGrpSpPr>
        <p:grpSpPr>
          <a:xfrm>
            <a:off x="1594337" y="1602154"/>
            <a:ext cx="9003323" cy="3477846"/>
            <a:chOff x="1594337" y="1602154"/>
            <a:chExt cx="9003323" cy="3477846"/>
          </a:xfrm>
        </p:grpSpPr>
        <p:sp>
          <p:nvSpPr>
            <p:cNvPr id="9" name="Rounded Rectangle 8"/>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ed Rectangle 9"/>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Bài đọc là những điều các bạn nhỏ đã làm để góp phần giúp Trái Đất xanh, sạch, đẹp. Bài đọc chia sẻ thông điệp: Bảo vệ môi trường là nhiệm vụ của mỗi học sinh. Việc làm đó thể hiện cụ thể qua mỗi việc làm thường ngày của các bạn nhỏ. </a:t>
              </a:r>
            </a:p>
          </p:txBody>
        </p:sp>
      </p:grpSp>
      <p:pic>
        <p:nvPicPr>
          <p:cNvPr id="18" name="Picture 17">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9" name="Picture 18">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9770343" y="3417244"/>
            <a:ext cx="2537413" cy="3317663"/>
          </a:xfrm>
          <a:prstGeom prst="rect">
            <a:avLst/>
          </a:prstGeom>
        </p:spPr>
      </p:pic>
    </p:spTree>
    <p:extLst>
      <p:ext uri="{BB962C8B-B14F-4D97-AF65-F5344CB8AC3E}">
        <p14:creationId xmlns:p14="http://schemas.microsoft.com/office/powerpoint/2010/main" val="148326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组合 6">
            <a:extLst>
              <a:ext uri="{FF2B5EF4-FFF2-40B4-BE49-F238E27FC236}">
                <a16:creationId xmlns:a16="http://schemas.microsoft.com/office/drawing/2014/main" id="{322756F3-3437-386E-5F34-277231B0BCF7}"/>
              </a:ext>
            </a:extLst>
          </p:cNvPr>
          <p:cNvGrpSpPr/>
          <p:nvPr/>
        </p:nvGrpSpPr>
        <p:grpSpPr>
          <a:xfrm flipH="1">
            <a:off x="0" y="2601686"/>
            <a:ext cx="4548283" cy="4256314"/>
            <a:chOff x="-139570" y="2601686"/>
            <a:chExt cx="4548283" cy="4256314"/>
          </a:xfrm>
        </p:grpSpPr>
        <p:pic>
          <p:nvPicPr>
            <p:cNvPr id="3" name="图片 4">
              <a:extLst>
                <a:ext uri="{FF2B5EF4-FFF2-40B4-BE49-F238E27FC236}">
                  <a16:creationId xmlns:a16="http://schemas.microsoft.com/office/drawing/2014/main" id="{E69CD7C9-0F56-566B-1BEA-DA2E2AC491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06" t="12656" r="70594" b="58889"/>
            <a:stretch/>
          </p:blipFill>
          <p:spPr>
            <a:xfrm flipH="1">
              <a:off x="808265" y="4256314"/>
              <a:ext cx="2302329" cy="2601686"/>
            </a:xfrm>
            <a:prstGeom prst="rect">
              <a:avLst/>
            </a:prstGeom>
          </p:spPr>
        </p:pic>
        <p:pic>
          <p:nvPicPr>
            <p:cNvPr id="4" name="图片 5">
              <a:extLst>
                <a:ext uri="{FF2B5EF4-FFF2-40B4-BE49-F238E27FC236}">
                  <a16:creationId xmlns:a16="http://schemas.microsoft.com/office/drawing/2014/main" id="{1E908A26-3065-6612-0BD3-0D8C440987C4}"/>
                </a:ext>
              </a:extLst>
            </p:cNvPr>
            <p:cNvPicPr>
              <a:picLocks noChangeAspect="1"/>
            </p:cNvPicPr>
            <p:nvPr/>
          </p:nvPicPr>
          <p:blipFill rotWithShape="1">
            <a:blip r:embed="rId4">
              <a:extLst>
                <a:ext uri="{28A0092B-C50C-407E-A947-70E740481C1C}">
                  <a14:useLocalDpi xmlns:a14="http://schemas.microsoft.com/office/drawing/2010/main" val="0"/>
                </a:ext>
              </a:extLst>
            </a:blip>
            <a:srcRect l="57698" r="82" b="58889"/>
            <a:stretch/>
          </p:blipFill>
          <p:spPr>
            <a:xfrm>
              <a:off x="-139570" y="2601686"/>
              <a:ext cx="4548283" cy="4256313"/>
            </a:xfrm>
            <a:prstGeom prst="rect">
              <a:avLst/>
            </a:prstGeom>
          </p:spPr>
        </p:pic>
      </p:grpSp>
      <p:sp>
        <p:nvSpPr>
          <p:cNvPr id="5" name="Rectangle 4">
            <a:extLst>
              <a:ext uri="{FF2B5EF4-FFF2-40B4-BE49-F238E27FC236}">
                <a16:creationId xmlns:a16="http://schemas.microsoft.com/office/drawing/2014/main" id="{3B3705EE-00A4-7096-9DE5-DFA5E55D7100}"/>
              </a:ext>
            </a:extLst>
          </p:cNvPr>
          <p:cNvSpPr/>
          <p:nvPr/>
        </p:nvSpPr>
        <p:spPr>
          <a:xfrm>
            <a:off x="-348895" y="569875"/>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lang="en-US" altLang="zh-CN" sz="3200" b="1" kern="0" dirty="0" err="1">
                <a:solidFill>
                  <a:srgbClr val="0070C0"/>
                </a:solidFill>
                <a:latin typeface="Arial" panose="020B0604020202020204" pitchFamily="34" charset="0"/>
                <a:ea typeface="inpin heiti" charset="-122"/>
                <a:cs typeface="Times New Roman" panose="02020603050405020304" pitchFamily="18" charset="0"/>
                <a:sym typeface="Arial"/>
              </a:rPr>
              <a:t>đọc</a:t>
            </a:r>
            <a:r>
              <a:rPr lang="en-US" altLang="zh-CN" sz="3200" b="1" kern="0" dirty="0">
                <a:solidFill>
                  <a:srgbClr val="0070C0"/>
                </a:solidFill>
                <a:latin typeface="Arial" panose="020B0604020202020204" pitchFamily="34" charset="0"/>
                <a:ea typeface="inpin heiti" charset="-122"/>
                <a:cs typeface="Times New Roman" panose="02020603050405020304" pitchFamily="18" charset="0"/>
                <a:sym typeface="Arial"/>
              </a:rPr>
              <a:t> </a:t>
            </a:r>
            <a:r>
              <a:rPr lang="en-US" altLang="zh-CN" sz="3200" b="1" kern="0" dirty="0" err="1">
                <a:solidFill>
                  <a:srgbClr val="0070C0"/>
                </a:solidFill>
                <a:latin typeface="Arial" panose="020B0604020202020204" pitchFamily="34" charset="0"/>
                <a:ea typeface="inpin heiti" charset="-122"/>
                <a:cs typeface="Times New Roman" panose="02020603050405020304" pitchFamily="18" charset="0"/>
                <a:sym typeface="Arial"/>
              </a:rPr>
              <a:t>lại</a:t>
            </a:r>
            <a:r>
              <a:rPr lang="en-US" altLang="zh-CN" sz="3200" b="1" kern="0" dirty="0">
                <a:solidFill>
                  <a:srgbClr val="0070C0"/>
                </a:solidFill>
                <a:latin typeface="Arial" panose="020B0604020202020204" pitchFamily="34" charset="0"/>
                <a:ea typeface="inpin heiti" charset="-122"/>
                <a:cs typeface="Times New Roman" panose="02020603050405020304" pitchFamily="18" charset="0"/>
                <a:sym typeface="Arial"/>
              </a:rPr>
              <a:t> </a:t>
            </a:r>
            <a:r>
              <a:rPr lang="en-US" altLang="zh-CN" sz="3200" b="1" kern="0" dirty="0" err="1">
                <a:solidFill>
                  <a:srgbClr val="0070C0"/>
                </a:solidFill>
                <a:latin typeface="Arial" panose="020B0604020202020204" pitchFamily="34" charset="0"/>
                <a:ea typeface="inpin heiti" charset="-122"/>
                <a:cs typeface="Times New Roman" panose="02020603050405020304" pitchFamily="18" charset="0"/>
                <a:sym typeface="Arial"/>
              </a:rPr>
              <a:t>toàn</a:t>
            </a:r>
            <a:r>
              <a:rPr lang="en-US" altLang="zh-CN" sz="3200" b="1" kern="0" dirty="0">
                <a:solidFill>
                  <a:srgbClr val="0070C0"/>
                </a:solidFill>
                <a:latin typeface="Arial" panose="020B0604020202020204" pitchFamily="34" charset="0"/>
                <a:ea typeface="inpin heiti" charset="-122"/>
                <a:cs typeface="Times New Roman" panose="02020603050405020304" pitchFamily="18" charset="0"/>
                <a:sym typeface="Arial"/>
              </a:rPr>
              <a:t> </a:t>
            </a:r>
            <a:r>
              <a:rPr lang="en-US" altLang="zh-CN" sz="3200" b="1" kern="0" dirty="0" err="1">
                <a:solidFill>
                  <a:srgbClr val="0070C0"/>
                </a:solidFill>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8" name="Rectangle 7">
            <a:extLst>
              <a:ext uri="{FF2B5EF4-FFF2-40B4-BE49-F238E27FC236}">
                <a16:creationId xmlns:a16="http://schemas.microsoft.com/office/drawing/2014/main" id="{9629FECC-6477-AB87-127C-407388B4835E}"/>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grpSp>
        <p:nvGrpSpPr>
          <p:cNvPr id="11" name="Group 10">
            <a:extLst>
              <a:ext uri="{FF2B5EF4-FFF2-40B4-BE49-F238E27FC236}">
                <a16:creationId xmlns:a16="http://schemas.microsoft.com/office/drawing/2014/main" id="{5964E2E4-AE5A-9C11-8050-4F1CBD0F21CA}"/>
              </a:ext>
            </a:extLst>
          </p:cNvPr>
          <p:cNvGrpSpPr/>
          <p:nvPr/>
        </p:nvGrpSpPr>
        <p:grpSpPr>
          <a:xfrm>
            <a:off x="2329940" y="2339134"/>
            <a:ext cx="7868387" cy="2867642"/>
            <a:chOff x="2329940" y="2339134"/>
            <a:chExt cx="7868387" cy="2867642"/>
          </a:xfrm>
        </p:grpSpPr>
        <p:sp>
          <p:nvSpPr>
            <p:cNvPr id="15" name="Rounded Rectangle 54">
              <a:extLst>
                <a:ext uri="{FF2B5EF4-FFF2-40B4-BE49-F238E27FC236}">
                  <a16:creationId xmlns:a16="http://schemas.microsoft.com/office/drawing/2014/main" id="{5BD328B9-EB89-2C27-2EE9-8DAD24E3280F}"/>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6" name="Rectangle 15">
              <a:extLst>
                <a:ext uri="{FF2B5EF4-FFF2-40B4-BE49-F238E27FC236}">
                  <a16:creationId xmlns:a16="http://schemas.microsoft.com/office/drawing/2014/main" id="{6DEA9C58-FA35-0CC5-C8C3-B893BA9A6D01}"/>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1" name="Oval 20">
              <a:extLst>
                <a:ext uri="{FF2B5EF4-FFF2-40B4-BE49-F238E27FC236}">
                  <a16:creationId xmlns:a16="http://schemas.microsoft.com/office/drawing/2014/main" id="{45EE41F6-B725-3FF1-5A1D-7C14762EFA6C}"/>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22" name="Rounded Rectangle 59">
              <a:extLst>
                <a:ext uri="{FF2B5EF4-FFF2-40B4-BE49-F238E27FC236}">
                  <a16:creationId xmlns:a16="http://schemas.microsoft.com/office/drawing/2014/main" id="{57069AA2-3569-976F-32E1-8BB7F0A9FC55}"/>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3" name="Rectangle 22">
              <a:extLst>
                <a:ext uri="{FF2B5EF4-FFF2-40B4-BE49-F238E27FC236}">
                  <a16:creationId xmlns:a16="http://schemas.microsoft.com/office/drawing/2014/main" id="{3FCAB97E-5501-57CC-96DE-914A2AE01FF8}"/>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4" name="Oval 23">
              <a:extLst>
                <a:ext uri="{FF2B5EF4-FFF2-40B4-BE49-F238E27FC236}">
                  <a16:creationId xmlns:a16="http://schemas.microsoft.com/office/drawing/2014/main" id="{F38E0868-7D6F-132A-2E3E-5FC06B48CFCB}"/>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25" name="Rounded Rectangle 62">
              <a:extLst>
                <a:ext uri="{FF2B5EF4-FFF2-40B4-BE49-F238E27FC236}">
                  <a16:creationId xmlns:a16="http://schemas.microsoft.com/office/drawing/2014/main" id="{3038D413-8CFF-EFA0-61A6-7D73D5F19780}"/>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6" name="Rectangle 25">
              <a:extLst>
                <a:ext uri="{FF2B5EF4-FFF2-40B4-BE49-F238E27FC236}">
                  <a16:creationId xmlns:a16="http://schemas.microsoft.com/office/drawing/2014/main" id="{67167446-F7CE-9512-B0CE-C0677125D2E0}"/>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endParaRPr>
            </a:p>
          </p:txBody>
        </p:sp>
        <p:sp>
          <p:nvSpPr>
            <p:cNvPr id="27" name="Oval 26">
              <a:extLst>
                <a:ext uri="{FF2B5EF4-FFF2-40B4-BE49-F238E27FC236}">
                  <a16:creationId xmlns:a16="http://schemas.microsoft.com/office/drawing/2014/main" id="{76C9D00C-23E9-BA60-702B-7D5E839C4447}"/>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8" name="Picture 2" descr="Star Cartoon Images, Stock Photos &amp;amp; Vectors | Shutterstock">
              <a:extLst>
                <a:ext uri="{FF2B5EF4-FFF2-40B4-BE49-F238E27FC236}">
                  <a16:creationId xmlns:a16="http://schemas.microsoft.com/office/drawing/2014/main" id="{CE001741-0222-DBFC-5728-437FCAACCBF5}"/>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Star Cartoon Images, Stock Photos &amp;amp; Vectors | Shutterstock">
              <a:extLst>
                <a:ext uri="{FF2B5EF4-FFF2-40B4-BE49-F238E27FC236}">
                  <a16:creationId xmlns:a16="http://schemas.microsoft.com/office/drawing/2014/main" id="{E25975CC-D799-5185-996A-34338CD3F0A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Star Cartoon Images, Stock Photos &amp;amp; Vectors | Shutterstock">
              <a:extLst>
                <a:ext uri="{FF2B5EF4-FFF2-40B4-BE49-F238E27FC236}">
                  <a16:creationId xmlns:a16="http://schemas.microsoft.com/office/drawing/2014/main" id="{B19DCEEA-DE8F-F2BF-C795-46131F437079}"/>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Picture 30">
            <a:extLst>
              <a:ext uri="{FF2B5EF4-FFF2-40B4-BE49-F238E27FC236}">
                <a16:creationId xmlns:a16="http://schemas.microsoft.com/office/drawing/2014/main" id="{8DC35530-BFF4-EA34-8C86-6A99B2E1E6AC}"/>
              </a:ext>
            </a:extLst>
          </p:cNvPr>
          <p:cNvPicPr>
            <a:picLocks noChangeAspect="1"/>
          </p:cNvPicPr>
          <p:nvPr/>
        </p:nvPicPr>
        <p:blipFill>
          <a:blip r:embed="rId6"/>
          <a:stretch>
            <a:fillRect/>
          </a:stretch>
        </p:blipFill>
        <p:spPr>
          <a:xfrm rot="16200000">
            <a:off x="771487" y="632515"/>
            <a:ext cx="511318" cy="511318"/>
          </a:xfrm>
          <a:prstGeom prst="rect">
            <a:avLst/>
          </a:prstGeom>
        </p:spPr>
      </p:pic>
    </p:spTree>
    <p:extLst>
      <p:ext uri="{BB962C8B-B14F-4D97-AF65-F5344CB8AC3E}">
        <p14:creationId xmlns:p14="http://schemas.microsoft.com/office/powerpoint/2010/main" val="109327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4772DA2-0A3E-CE3F-40DE-E7F819C4C18D}"/>
              </a:ext>
            </a:extLst>
          </p:cNvPr>
          <p:cNvSpPr txBox="1"/>
          <p:nvPr/>
        </p:nvSpPr>
        <p:spPr>
          <a:xfrm>
            <a:off x="333375" y="342900"/>
            <a:ext cx="11858625" cy="5693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ĐIỀU NHỎ TỚ LÀM CHO TRÁI ĐẤT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 là những điều nhỏ thôi, nhưng tớ tin rằng nếu mọi người cùng làm thì kết quả sẽ rất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Không vứt rác bừa bãi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 bạn thản nhiên vứt rác ra đường, vì cho rằng có người dọn hộ. Nếu ai cũng như thế, Trái Đất sẽ biến thành núi rác khổng lồ.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Không dùng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 tính hiện nay có khoảng 300 triệu túi ni lông đang bị vứt trôi nổi trên đại dương. Để cứu sinh vật biển, chúng ta có thể dùng túi vải, túi giấy,... thay cho túi ni lông.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Không lãng phí thức ăn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 này chắc chắn ai cũng làm được. Không để thừa thức ăn là chúng ta tôn trọng người làm ra thức ăn cho mình. Và thế là Trái Đất cũng được tôn trọng.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lượt bạn rồi. Hãy viết tiếp những điều thứ tư, thứ năm,...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Trang Nguyễn)</a:t>
            </a:r>
          </a:p>
        </p:txBody>
      </p:sp>
    </p:spTree>
    <p:extLst>
      <p:ext uri="{BB962C8B-B14F-4D97-AF65-F5344CB8AC3E}">
        <p14:creationId xmlns:p14="http://schemas.microsoft.com/office/powerpoint/2010/main" val="1453640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6DFEC1-F05C-4EC8-9902-15A11D51D0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flipV="1">
            <a:off x="-1" y="4171948"/>
            <a:ext cx="12203217" cy="1323438"/>
          </a:xfrm>
          <a:prstGeom prst="rect">
            <a:avLst/>
          </a:prstGeom>
        </p:spPr>
      </p:pic>
      <p:pic>
        <p:nvPicPr>
          <p:cNvPr id="5" name="Picture 4">
            <a:extLst>
              <a:ext uri="{FF2B5EF4-FFF2-40B4-BE49-F238E27FC236}">
                <a16:creationId xmlns:a16="http://schemas.microsoft.com/office/drawing/2014/main" id="{9054E7D4-611D-4516-8B0E-502019F8E4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a:off x="-11217" y="5495386"/>
            <a:ext cx="12203217" cy="1362614"/>
          </a:xfrm>
          <a:prstGeom prst="rect">
            <a:avLst/>
          </a:prstGeom>
        </p:spPr>
      </p:pic>
      <p:pic>
        <p:nvPicPr>
          <p:cNvPr id="9" name="Picture 8">
            <a:extLst>
              <a:ext uri="{FF2B5EF4-FFF2-40B4-BE49-F238E27FC236}">
                <a16:creationId xmlns:a16="http://schemas.microsoft.com/office/drawing/2014/main" id="{958042E7-7005-46D9-8C17-E6F412E8CF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74815"/>
            <a:ext cx="12203217" cy="4246765"/>
          </a:xfrm>
          <a:prstGeom prst="rect">
            <a:avLst/>
          </a:prstGeom>
        </p:spPr>
      </p:pic>
      <p:pic>
        <p:nvPicPr>
          <p:cNvPr id="2" name="Picture 1">
            <a:extLst>
              <a:ext uri="{FF2B5EF4-FFF2-40B4-BE49-F238E27FC236}">
                <a16:creationId xmlns:a16="http://schemas.microsoft.com/office/drawing/2014/main" id="{F1D5AFD8-E700-EB87-6132-3DD189AAA36A}"/>
              </a:ext>
            </a:extLst>
          </p:cNvPr>
          <p:cNvPicPr>
            <a:picLocks noChangeAspect="1"/>
          </p:cNvPicPr>
          <p:nvPr/>
        </p:nvPicPr>
        <p:blipFill>
          <a:blip r:embed="rId3"/>
          <a:stretch>
            <a:fillRect/>
          </a:stretch>
        </p:blipFill>
        <p:spPr>
          <a:xfrm>
            <a:off x="157453" y="4382174"/>
            <a:ext cx="12034547" cy="2017951"/>
          </a:xfrm>
          <a:prstGeom prst="rect">
            <a:avLst/>
          </a:prstGeom>
        </p:spPr>
      </p:pic>
    </p:spTree>
    <p:extLst>
      <p:ext uri="{BB962C8B-B14F-4D97-AF65-F5344CB8AC3E}">
        <p14:creationId xmlns:p14="http://schemas.microsoft.com/office/powerpoint/2010/main" val="47421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sp>
        <p:nvSpPr>
          <p:cNvPr id="3" name="TextBox 2">
            <a:extLst>
              <a:ext uri="{FF2B5EF4-FFF2-40B4-BE49-F238E27FC236}">
                <a16:creationId xmlns:a16="http://schemas.microsoft.com/office/drawing/2014/main" id="{61D883EE-8502-E977-5F7E-1756F6321401}"/>
              </a:ext>
            </a:extLst>
          </p:cNvPr>
          <p:cNvSpPr txBox="1"/>
          <p:nvPr/>
        </p:nvSpPr>
        <p:spPr>
          <a:xfrm>
            <a:off x="5967471" y="544377"/>
            <a:ext cx="4977192"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6600">
                  <a:solidFill>
                    <a:srgbClr val="002060"/>
                  </a:solidFill>
                  <a:prstDash val="solid"/>
                </a:ln>
                <a:solidFill>
                  <a:srgbClr val="00B0F0"/>
                </a:solidFill>
                <a:effectLst>
                  <a:outerShdw dist="38100" dir="2700000" algn="tl" rotWithShape="0">
                    <a:srgbClr val="002060"/>
                  </a:outerShdw>
                </a:effectLst>
                <a:uLnTx/>
                <a:uFillTx/>
                <a:ea typeface="+mn-ea"/>
                <a:cs typeface="+mn-cs"/>
              </a:rPr>
              <a:t>Khởi</a:t>
            </a:r>
            <a:r>
              <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ea typeface="+mn-ea"/>
                <a:cs typeface="+mn-cs"/>
              </a:rPr>
              <a:t> </a:t>
            </a:r>
            <a:r>
              <a:rPr kumimoji="0" lang="en-US" sz="8000" b="1" i="0" u="none" strike="noStrike" kern="1200" cap="none" spc="0" normalizeH="0" baseline="0" noProof="0" dirty="0" err="1">
                <a:ln w="6600">
                  <a:solidFill>
                    <a:srgbClr val="002060"/>
                  </a:solidFill>
                  <a:prstDash val="solid"/>
                </a:ln>
                <a:solidFill>
                  <a:srgbClr val="00B0F0"/>
                </a:solidFill>
                <a:effectLst>
                  <a:outerShdw dist="38100" dir="2700000" algn="tl" rotWithShape="0">
                    <a:srgbClr val="002060"/>
                  </a:outerShdw>
                </a:effectLst>
                <a:uLnTx/>
                <a:uFillTx/>
                <a:ea typeface="+mn-ea"/>
                <a:cs typeface="+mn-cs"/>
              </a:rPr>
              <a:t>động</a:t>
            </a:r>
            <a:endPar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ea typeface="+mn-ea"/>
              <a:cs typeface="+mn-cs"/>
            </a:endParaRPr>
          </a:p>
        </p:txBody>
      </p:sp>
    </p:spTree>
    <p:extLst>
      <p:ext uri="{BB962C8B-B14F-4D97-AF65-F5344CB8AC3E}">
        <p14:creationId xmlns:p14="http://schemas.microsoft.com/office/powerpoint/2010/main" val="200412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2674" cy="6858000"/>
          </a:xfrm>
          <a:prstGeom prst="rect">
            <a:avLst/>
          </a:prstGeom>
        </p:spPr>
      </p:pic>
      <p:pic>
        <p:nvPicPr>
          <p:cNvPr id="12"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485" y="2859370"/>
            <a:ext cx="3741528" cy="3998630"/>
          </a:xfrm>
          <a:prstGeom prst="rect">
            <a:avLst/>
          </a:prstGeom>
        </p:spPr>
      </p:pic>
      <p:sp>
        <p:nvSpPr>
          <p:cNvPr id="13" name="Rounded Rectangle 12"/>
          <p:cNvSpPr/>
          <p:nvPr/>
        </p:nvSpPr>
        <p:spPr>
          <a:xfrm>
            <a:off x="2959122" y="666750"/>
            <a:ext cx="8121535" cy="1655044"/>
          </a:xfrm>
          <a:prstGeom prst="roundRect">
            <a:avLst/>
          </a:prstGeom>
          <a:solidFill>
            <a:schemeClr val="accent4">
              <a:lumMod val="40000"/>
              <a:lumOff val="60000"/>
            </a:schemeClr>
          </a:solidFill>
          <a:ln w="28575">
            <a:solidFill>
              <a:srgbClr val="540E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prstClr val="black"/>
                </a:solidFill>
                <a:latin typeface="Calibri" panose="020F0502020204030204"/>
              </a:rPr>
              <a:t>Nêu những việc làm của con người để bảo vệ Trái Đất. </a:t>
            </a:r>
          </a:p>
        </p:txBody>
      </p:sp>
      <p:pic>
        <p:nvPicPr>
          <p:cNvPr id="4" name="Picture 3">
            <a:extLst>
              <a:ext uri="{FF2B5EF4-FFF2-40B4-BE49-F238E27FC236}">
                <a16:creationId xmlns:a16="http://schemas.microsoft.com/office/drawing/2014/main" id="{5C1EC0E9-BF16-B973-146E-037E206B426E}"/>
              </a:ext>
            </a:extLst>
          </p:cNvPr>
          <p:cNvPicPr>
            <a:picLocks noChangeAspect="1"/>
          </p:cNvPicPr>
          <p:nvPr/>
        </p:nvPicPr>
        <p:blipFill>
          <a:blip r:embed="rId5"/>
          <a:stretch>
            <a:fillRect/>
          </a:stretch>
        </p:blipFill>
        <p:spPr>
          <a:xfrm>
            <a:off x="4400550" y="2381250"/>
            <a:ext cx="5429250" cy="3371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214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74" y="0"/>
            <a:ext cx="12212674" cy="6858000"/>
          </a:xfrm>
          <a:prstGeom prst="rect">
            <a:avLst/>
          </a:prstGeom>
        </p:spPr>
      </p:pic>
      <p:sp>
        <p:nvSpPr>
          <p:cNvPr id="11" name="Rounded Rectangle 10"/>
          <p:cNvSpPr/>
          <p:nvPr/>
        </p:nvSpPr>
        <p:spPr>
          <a:xfrm>
            <a:off x="8420100" y="1436480"/>
            <a:ext cx="428625" cy="3143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3144" t="7282" r="13357" b="20365"/>
          <a:stretch/>
        </p:blipFill>
        <p:spPr>
          <a:xfrm>
            <a:off x="1538514" y="58058"/>
            <a:ext cx="9739086" cy="6778172"/>
          </a:xfrm>
          <a:prstGeom prst="rect">
            <a:avLst/>
          </a:prstGeom>
        </p:spPr>
      </p:pic>
      <p:sp>
        <p:nvSpPr>
          <p:cNvPr id="10" name="Rounded Rectangle 9"/>
          <p:cNvSpPr/>
          <p:nvPr/>
        </p:nvSpPr>
        <p:spPr>
          <a:xfrm>
            <a:off x="3439885" y="2627072"/>
            <a:ext cx="5936343" cy="317572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Những việc làm của con người để bảo vệ Trái Đất là: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00"/>
                </a:solidFill>
                <a:effectLst/>
                <a:uLnTx/>
                <a:uFillTx/>
                <a:latin typeface="Calibri" panose="020F0502020204030204"/>
                <a:ea typeface="+mn-ea"/>
                <a:cs typeface="Calibri" panose="020F0502020204030204" pitchFamily="34" charset="0"/>
              </a:rPr>
              <a:t>- Trồng cây xanh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00"/>
                </a:solidFill>
                <a:effectLst/>
                <a:uLnTx/>
                <a:uFillTx/>
                <a:latin typeface="Calibri" panose="020F0502020204030204"/>
                <a:ea typeface="+mn-ea"/>
                <a:cs typeface="Calibri" panose="020F0502020204030204" pitchFamily="34" charset="0"/>
              </a:rPr>
              <a:t>- Giữ gìn vệ sinh môi trường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00"/>
                </a:solidFill>
                <a:effectLst/>
                <a:uLnTx/>
                <a:uFillTx/>
                <a:latin typeface="Calibri" panose="020F0502020204030204"/>
                <a:ea typeface="+mn-ea"/>
                <a:cs typeface="Calibri" panose="020F0502020204030204" pitchFamily="34" charset="0"/>
              </a:rPr>
              <a:t>- Không vứt rác bừa bãi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00"/>
                </a:solidFill>
                <a:effectLst/>
                <a:uLnTx/>
                <a:uFillTx/>
                <a:latin typeface="Calibri" panose="020F0502020204030204"/>
                <a:ea typeface="+mn-ea"/>
                <a:cs typeface="Calibri" panose="020F0502020204030204" pitchFamily="34" charset="0"/>
              </a:rPr>
              <a:t>- Sử dụng những sản phẩm tái chế</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00"/>
                </a:solidFill>
                <a:effectLst/>
                <a:uLnTx/>
                <a:uFillTx/>
                <a:latin typeface="Calibri" panose="020F0502020204030204"/>
                <a:ea typeface="+mn-ea"/>
                <a:cs typeface="Calibri" panose="020F0502020204030204" pitchFamily="34" charset="0"/>
              </a:rPr>
              <a:t>- Tiết kiệm điện, tiết kiệm nước,...</a:t>
            </a:r>
          </a:p>
        </p:txBody>
      </p:sp>
    </p:spTree>
    <p:extLst>
      <p:ext uri="{BB962C8B-B14F-4D97-AF65-F5344CB8AC3E}">
        <p14:creationId xmlns:p14="http://schemas.microsoft.com/office/powerpoint/2010/main" val="284299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Vertic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inVertical)">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arn(inVertical)">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barn(inVertical)">
                                      <p:cBhvr>
                                        <p:cTn id="3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ounded Rectangle 1">
            <a:extLst>
              <a:ext uri="{FF2B5EF4-FFF2-40B4-BE49-F238E27FC236}">
                <a16:creationId xmlns:a16="http://schemas.microsoft.com/office/drawing/2014/main" id="{2D9AFC84-CA04-262D-2BD4-33CF7F085A04}"/>
              </a:ext>
            </a:extLst>
          </p:cNvPr>
          <p:cNvSpPr/>
          <p:nvPr/>
        </p:nvSpPr>
        <p:spPr>
          <a:xfrm>
            <a:off x="3703943" y="409433"/>
            <a:ext cx="6027924" cy="3313192"/>
          </a:xfrm>
          <a:prstGeom prst="roundRect">
            <a:avLst/>
          </a:prstGeom>
          <a:solidFill>
            <a:srgbClr val="FFFFFF">
              <a:alpha val="80000"/>
            </a:srgbClr>
          </a:solidFill>
          <a:ln w="12700" cap="flat" cmpd="sng" algn="ctr">
            <a:solidFill>
              <a:srgbClr val="5FE0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031067E8-00C3-0656-822E-14BA7932D61E}"/>
              </a:ext>
            </a:extLst>
          </p:cNvPr>
          <p:cNvPicPr>
            <a:picLocks noChangeAspect="1"/>
          </p:cNvPicPr>
          <p:nvPr/>
        </p:nvPicPr>
        <p:blipFill rotWithShape="1">
          <a:blip r:embed="rId3"/>
          <a:srcRect l="6094" t="9293" r="8047" b="14811"/>
          <a:stretch/>
        </p:blipFill>
        <p:spPr>
          <a:xfrm>
            <a:off x="3703943" y="941641"/>
            <a:ext cx="6027924" cy="2487359"/>
          </a:xfrm>
          <a:prstGeom prst="rect">
            <a:avLst/>
          </a:prstGeom>
          <a:effectLst>
            <a:glow rad="228600">
              <a:srgbClr val="5FE0FF">
                <a:satMod val="175000"/>
                <a:alpha val="40000"/>
              </a:srgbClr>
            </a:glow>
          </a:effectLst>
        </p:spPr>
      </p:pic>
      <p:sp>
        <p:nvSpPr>
          <p:cNvPr id="7" name="Oval 6">
            <a:extLst>
              <a:ext uri="{FF2B5EF4-FFF2-40B4-BE49-F238E27FC236}">
                <a16:creationId xmlns:a16="http://schemas.microsoft.com/office/drawing/2014/main" id="{590C2580-E595-7225-5040-9E7EAACB7D13}"/>
              </a:ext>
            </a:extLst>
          </p:cNvPr>
          <p:cNvSpPr/>
          <p:nvPr/>
        </p:nvSpPr>
        <p:spPr>
          <a:xfrm>
            <a:off x="6267450" y="-104775"/>
            <a:ext cx="1171863" cy="1027714"/>
          </a:xfrm>
          <a:prstGeom prst="ellipse">
            <a:avLst/>
          </a:prstGeom>
          <a:solidFill>
            <a:srgbClr val="5FE0FF"/>
          </a:solidFill>
          <a:ln w="12700" cap="flat" cmpd="sng" algn="ctr">
            <a:solidFill>
              <a:srgbClr val="5FE0FF">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0" b="1" i="0" u="none" strike="noStrike" kern="0" cap="none" spc="50" normalizeH="0" baseline="0" noProof="0" dirty="0">
                <a:ln w="9525" cmpd="sng">
                  <a:solidFill>
                    <a:srgbClr val="5FE0FF"/>
                  </a:solidFill>
                  <a:prstDash val="solid"/>
                </a:ln>
                <a:solidFill>
                  <a:srgbClr val="70AD47">
                    <a:tint val="1000"/>
                  </a:srgbClr>
                </a:solidFill>
                <a:effectLst>
                  <a:glow rad="38100">
                    <a:srgbClr val="5FE0FF">
                      <a:alpha val="40000"/>
                    </a:srgbClr>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1</a:t>
            </a:r>
          </a:p>
        </p:txBody>
      </p:sp>
    </p:spTree>
    <p:extLst>
      <p:ext uri="{BB962C8B-B14F-4D97-AF65-F5344CB8AC3E}">
        <p14:creationId xmlns:p14="http://schemas.microsoft.com/office/powerpoint/2010/main" val="375913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80" fill="hold">
                                          <p:stCondLst>
                                            <p:cond delay="0"/>
                                          </p:stCondLst>
                                        </p:cTn>
                                        <p:tgtEl>
                                          <p:spTgt spid="6"/>
                                        </p:tgtEl>
                                        <p:attrNameLst>
                                          <p:attrName>r</p:attrName>
                                        </p:attrNameLst>
                                      </p:cBhvr>
                                    </p:animRot>
                                    <p:animRot by="-240000">
                                      <p:cBhvr>
                                        <p:cTn id="13" dur="160" fill="hold">
                                          <p:stCondLst>
                                            <p:cond delay="160"/>
                                          </p:stCondLst>
                                        </p:cTn>
                                        <p:tgtEl>
                                          <p:spTgt spid="6"/>
                                        </p:tgtEl>
                                        <p:attrNameLst>
                                          <p:attrName>r</p:attrName>
                                        </p:attrNameLst>
                                      </p:cBhvr>
                                    </p:animRot>
                                    <p:animRot by="240000">
                                      <p:cBhvr>
                                        <p:cTn id="14" dur="160" fill="hold">
                                          <p:stCondLst>
                                            <p:cond delay="320"/>
                                          </p:stCondLst>
                                        </p:cTn>
                                        <p:tgtEl>
                                          <p:spTgt spid="6"/>
                                        </p:tgtEl>
                                        <p:attrNameLst>
                                          <p:attrName>r</p:attrName>
                                        </p:attrNameLst>
                                      </p:cBhvr>
                                    </p:animRot>
                                    <p:animRot by="-240000">
                                      <p:cBhvr>
                                        <p:cTn id="15" dur="160" fill="hold">
                                          <p:stCondLst>
                                            <p:cond delay="480"/>
                                          </p:stCondLst>
                                        </p:cTn>
                                        <p:tgtEl>
                                          <p:spTgt spid="6"/>
                                        </p:tgtEl>
                                        <p:attrNameLst>
                                          <p:attrName>r</p:attrName>
                                        </p:attrNameLst>
                                      </p:cBhvr>
                                    </p:animRot>
                                    <p:animRot by="120000">
                                      <p:cBhvr>
                                        <p:cTn id="16" dur="160" fill="hold">
                                          <p:stCondLst>
                                            <p:cond delay="64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pic>
        <p:nvPicPr>
          <p:cNvPr id="2" name="图片 9">
            <a:extLst>
              <a:ext uri="{FF2B5EF4-FFF2-40B4-BE49-F238E27FC236}">
                <a16:creationId xmlns:a16="http://schemas.microsoft.com/office/drawing/2014/main" id="{EF669FDF-779F-F38D-B353-D5E5541809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1353" r="70067" b="10955"/>
          <a:stretch/>
        </p:blipFill>
        <p:spPr>
          <a:xfrm>
            <a:off x="-442392" y="1473576"/>
            <a:ext cx="1733550" cy="1536906"/>
          </a:xfrm>
          <a:prstGeom prst="rect">
            <a:avLst/>
          </a:prstGeom>
        </p:spPr>
      </p:pic>
      <p:pic>
        <p:nvPicPr>
          <p:cNvPr id="3" name="图片 14">
            <a:extLst>
              <a:ext uri="{FF2B5EF4-FFF2-40B4-BE49-F238E27FC236}">
                <a16:creationId xmlns:a16="http://schemas.microsoft.com/office/drawing/2014/main" id="{851ADAEC-DCF3-61A8-D0AB-38B950A3BF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065" t="65100" r="9338" b="10955"/>
          <a:stretch/>
        </p:blipFill>
        <p:spPr>
          <a:xfrm>
            <a:off x="10261723" y="1641833"/>
            <a:ext cx="1536192" cy="1642172"/>
          </a:xfrm>
          <a:prstGeom prst="rect">
            <a:avLst/>
          </a:prstGeom>
        </p:spPr>
      </p:pic>
      <p:sp>
        <p:nvSpPr>
          <p:cNvPr id="4" name="Rectangle 3">
            <a:extLst>
              <a:ext uri="{FF2B5EF4-FFF2-40B4-BE49-F238E27FC236}">
                <a16:creationId xmlns:a16="http://schemas.microsoft.com/office/drawing/2014/main" id="{1454490A-85CA-053F-8C34-836EA87009E6}"/>
              </a:ext>
            </a:extLst>
          </p:cNvPr>
          <p:cNvSpPr/>
          <p:nvPr/>
        </p:nvSpPr>
        <p:spPr>
          <a:xfrm>
            <a:off x="2539532" y="54079"/>
            <a:ext cx="7817848" cy="1015663"/>
          </a:xfrm>
          <a:prstGeom prst="rect">
            <a:avLst/>
          </a:prstGeom>
          <a:noFill/>
        </p:spPr>
        <p:txBody>
          <a:bodyPr wrap="square" lIns="91440" tIns="45720" rIns="91440" bIns="45720">
            <a:spAutoFit/>
          </a:bodyPr>
          <a:lstStyle/>
          <a:p>
            <a:pPr algn="ctr">
              <a:defRPr/>
            </a:pPr>
            <a:r>
              <a:rPr lang="en-US" sz="6000" b="1" dirty="0" err="1">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Lắng</a:t>
            </a:r>
            <a:r>
              <a:rPr lang="en-US" sz="6000" b="1" dirty="0">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 </a:t>
            </a:r>
            <a:r>
              <a:rPr lang="en-US" sz="6000" b="1" dirty="0" err="1">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nghe</a:t>
            </a:r>
            <a:r>
              <a:rPr lang="en-US" sz="6000" b="1" dirty="0">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 </a:t>
            </a:r>
            <a:r>
              <a:rPr lang="en-US" sz="6000" b="1" dirty="0" err="1">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đọc</a:t>
            </a:r>
            <a:r>
              <a:rPr lang="en-US" sz="6000" b="1" dirty="0">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 </a:t>
            </a:r>
            <a:r>
              <a:rPr lang="en-US" sz="6000" b="1" dirty="0" err="1">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mẫu</a:t>
            </a:r>
            <a:endParaRPr lang="en-US" sz="6000" b="1" dirty="0">
              <a:ln w="6600">
                <a:solidFill>
                  <a:srgbClr val="5FE0FF"/>
                </a:solidFill>
                <a:prstDash val="solid"/>
              </a:ln>
              <a:solidFill>
                <a:srgbClr val="FFFF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endParaRPr>
          </a:p>
        </p:txBody>
      </p:sp>
      <p:sp>
        <p:nvSpPr>
          <p:cNvPr id="9" name="TextBox 28">
            <a:extLst>
              <a:ext uri="{FF2B5EF4-FFF2-40B4-BE49-F238E27FC236}">
                <a16:creationId xmlns:a16="http://schemas.microsoft.com/office/drawing/2014/main" id="{3F0220E0-2D64-1AD5-0374-6435124B597D}"/>
              </a:ext>
            </a:extLst>
          </p:cNvPr>
          <p:cNvSpPr txBox="1"/>
          <p:nvPr/>
        </p:nvSpPr>
        <p:spPr>
          <a:xfrm>
            <a:off x="4472223" y="4843403"/>
            <a:ext cx="3062569" cy="2014597"/>
          </a:xfrm>
          <a:prstGeom prst="cloud">
            <a:avLst/>
          </a:prstGeom>
          <a:solidFill>
            <a:srgbClr val="5FE0FF">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srgbClr val="FFFFFF"/>
                </a:solidFill>
                <a:effectLst/>
                <a:uLnTx/>
                <a:uFillTx/>
                <a:ea typeface="inpin heiti" charset="-122"/>
                <a:cs typeface="Calibri" panose="020F0502020204030204" pitchFamily="34" charset="0"/>
              </a:rPr>
              <a:t>MẮT DÕI</a:t>
            </a:r>
            <a:endParaRPr kumimoji="0" lang="zh-CN" altLang="en-US" sz="4000" b="1" i="0" u="none" strike="noStrike" kern="0" cap="none" spc="0" normalizeH="0" baseline="0" noProof="0" dirty="0">
              <a:ln>
                <a:noFill/>
              </a:ln>
              <a:solidFill>
                <a:srgbClr val="FFFFFF"/>
              </a:solidFill>
              <a:effectLst/>
              <a:uLnTx/>
              <a:uFillTx/>
              <a:ea typeface="inpin heiti" charset="-122"/>
              <a:cs typeface="Calibri" panose="020F0502020204030204" pitchFamily="34" charset="0"/>
            </a:endParaRPr>
          </a:p>
        </p:txBody>
      </p:sp>
      <p:sp>
        <p:nvSpPr>
          <p:cNvPr id="10" name="TextBox 28">
            <a:extLst>
              <a:ext uri="{FF2B5EF4-FFF2-40B4-BE49-F238E27FC236}">
                <a16:creationId xmlns:a16="http://schemas.microsoft.com/office/drawing/2014/main" id="{16881B5C-E74A-E323-7AAC-1E84B84DEB3C}"/>
              </a:ext>
            </a:extLst>
          </p:cNvPr>
          <p:cNvSpPr txBox="1"/>
          <p:nvPr/>
        </p:nvSpPr>
        <p:spPr>
          <a:xfrm>
            <a:off x="8109655" y="2256531"/>
            <a:ext cx="3161025" cy="2014597"/>
          </a:xfrm>
          <a:prstGeom prst="cloud">
            <a:avLst/>
          </a:prstGeom>
          <a:solidFill>
            <a:srgbClr val="FFE2AF"/>
          </a:solidFill>
        </p:spPr>
        <p:txBody>
          <a:bodyPr wrap="square" rtlCol="0">
            <a:spAutoFit/>
          </a:bodyPr>
          <a:lstStyle/>
          <a:p>
            <a:pPr algn="ctr">
              <a:defRPr/>
            </a:pPr>
            <a:r>
              <a:rPr lang="en-US" altLang="zh-CN" sz="4000" b="1" kern="0" dirty="0">
                <a:solidFill>
                  <a:prstClr val="black"/>
                </a:solidFill>
                <a:ea typeface="inpin heiti" charset="-122"/>
                <a:cs typeface="Calibri" panose="020F0502020204030204" pitchFamily="34" charset="0"/>
              </a:rPr>
              <a:t>TAI NGHE</a:t>
            </a:r>
            <a:endParaRPr lang="zh-CN" altLang="en-US" sz="4000" b="1" kern="0" dirty="0">
              <a:solidFill>
                <a:prstClr val="black"/>
              </a:solidFill>
              <a:ea typeface="inpin heiti" charset="-122"/>
              <a:cs typeface="Calibri" panose="020F0502020204030204" pitchFamily="34" charset="0"/>
            </a:endParaRPr>
          </a:p>
        </p:txBody>
      </p:sp>
      <p:sp>
        <p:nvSpPr>
          <p:cNvPr id="11" name="TextBox 28">
            <a:extLst>
              <a:ext uri="{FF2B5EF4-FFF2-40B4-BE49-F238E27FC236}">
                <a16:creationId xmlns:a16="http://schemas.microsoft.com/office/drawing/2014/main" id="{EC7A77A9-B2A8-FBDB-6B42-78BE584DDD52}"/>
              </a:ext>
            </a:extLst>
          </p:cNvPr>
          <p:cNvSpPr txBox="1"/>
          <p:nvPr/>
        </p:nvSpPr>
        <p:spPr>
          <a:xfrm>
            <a:off x="1335671" y="1806526"/>
            <a:ext cx="2313101" cy="2014597"/>
          </a:xfrm>
          <a:prstGeom prst="cloud">
            <a:avLst/>
          </a:prstGeom>
          <a:solidFill>
            <a:srgbClr val="FFFF00"/>
          </a:solidFill>
        </p:spPr>
        <p:txBody>
          <a:bodyPr wrap="square" rtlCol="0">
            <a:spAutoFit/>
          </a:bodyPr>
          <a:lstStyle/>
          <a:p>
            <a:pPr algn="ctr">
              <a:defRPr/>
            </a:pPr>
            <a:r>
              <a:rPr lang="en-US" altLang="zh-CN" sz="4000" b="1" kern="0" dirty="0">
                <a:solidFill>
                  <a:prstClr val="black"/>
                </a:solidFill>
                <a:ea typeface="inpin heiti" charset="-122"/>
                <a:cs typeface="Calibri" panose="020F0502020204030204" pitchFamily="34" charset="0"/>
              </a:rPr>
              <a:t>TAY DÒ</a:t>
            </a:r>
            <a:endParaRPr lang="zh-CN" altLang="en-US" sz="4000" b="1" kern="0" dirty="0">
              <a:solidFill>
                <a:prstClr val="black"/>
              </a:solidFill>
              <a:ea typeface="inpin heiti" charset="-122"/>
              <a:cs typeface="Calibri" panose="020F0502020204030204" pitchFamily="34" charset="0"/>
            </a:endParaRPr>
          </a:p>
        </p:txBody>
      </p:sp>
      <p:pic>
        <p:nvPicPr>
          <p:cNvPr id="12" name="Picture 4" descr="Check out Arrow icon created by 4B Icons | Graphic design posters, Mini  drawings, Desktop wallpaper art">
            <a:extLst>
              <a:ext uri="{FF2B5EF4-FFF2-40B4-BE49-F238E27FC236}">
                <a16:creationId xmlns:a16="http://schemas.microsoft.com/office/drawing/2014/main" id="{AAD0730D-10A0-9AB9-61A6-0FDA1AC1AA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9808" flipV="1">
            <a:off x="5364371" y="3929703"/>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heck out Arrow icon created by 4B Icons | Graphic design posters, Mini  drawings, Desktop wallpaper art">
            <a:extLst>
              <a:ext uri="{FF2B5EF4-FFF2-40B4-BE49-F238E27FC236}">
                <a16:creationId xmlns:a16="http://schemas.microsoft.com/office/drawing/2014/main" id="{779B6E0F-4C18-182F-6F43-C04927565C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526325" flipV="1">
            <a:off x="6987828" y="2419357"/>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heck out Arrow icon created by 4B Icons | Graphic design posters, Mini  drawings, Desktop wallpaper art">
            <a:extLst>
              <a:ext uri="{FF2B5EF4-FFF2-40B4-BE49-F238E27FC236}">
                <a16:creationId xmlns:a16="http://schemas.microsoft.com/office/drawing/2014/main" id="{C735D82A-E924-31B7-4F0A-CA93312888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73675" flipH="1" flipV="1">
            <a:off x="3700988" y="2518889"/>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15" name="Kí hiệu - Khám phá &amp; Luyện tập">
            <a:extLst>
              <a:ext uri="{FF2B5EF4-FFF2-40B4-BE49-F238E27FC236}">
                <a16:creationId xmlns:a16="http://schemas.microsoft.com/office/drawing/2014/main" id="{443492F7-0825-6C15-1603-C9083B7792A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603674" y="126263"/>
            <a:ext cx="935858" cy="935858"/>
          </a:xfrm>
          <a:prstGeom prst="rect">
            <a:avLst/>
          </a:prstGeom>
        </p:spPr>
      </p:pic>
      <p:pic>
        <p:nvPicPr>
          <p:cNvPr id="16" name="Picture 15">
            <a:extLst>
              <a:ext uri="{FF2B5EF4-FFF2-40B4-BE49-F238E27FC236}">
                <a16:creationId xmlns:a16="http://schemas.microsoft.com/office/drawing/2014/main" id="{F7DF5107-999A-9C16-AF7B-A6B30206046A}"/>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4500" b="95250" l="10000" r="90000">
                        <a14:foregroundMark x1="39875" y1="9250" x2="44875" y2="11375"/>
                        <a14:foregroundMark x1="50875" y1="5875" x2="56500" y2="5875"/>
                        <a14:foregroundMark x1="42375" y1="5250" x2="43875" y2="4500"/>
                        <a14:foregroundMark x1="47875" y1="47250" x2="54250" y2="49250"/>
                        <a14:foregroundMark x1="42000" y1="90625" x2="54625" y2="95250"/>
                      </a14:backgroundRemoval>
                    </a14:imgEffect>
                  </a14:imgLayer>
                </a14:imgProps>
              </a:ext>
              <a:ext uri="{28A0092B-C50C-407E-A947-70E740481C1C}">
                <a14:useLocalDpi xmlns:a14="http://schemas.microsoft.com/office/drawing/2010/main" val="0"/>
              </a:ext>
            </a:extLst>
          </a:blip>
          <a:stretch>
            <a:fillRect/>
          </a:stretch>
        </p:blipFill>
        <p:spPr>
          <a:xfrm>
            <a:off x="4479933" y="1118986"/>
            <a:ext cx="3062569" cy="3062569"/>
          </a:xfrm>
          <a:prstGeom prst="rect">
            <a:avLst/>
          </a:prstGeom>
        </p:spPr>
      </p:pic>
    </p:spTree>
    <p:extLst>
      <p:ext uri="{BB962C8B-B14F-4D97-AF65-F5344CB8AC3E}">
        <p14:creationId xmlns:p14="http://schemas.microsoft.com/office/powerpoint/2010/main" val="211839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250"/>
                                        <p:tgtEl>
                                          <p:spTgt spid="2"/>
                                        </p:tgtEl>
                                      </p:cBhvr>
                                    </p:animEffect>
                                    <p:anim calcmode="lin" valueType="num">
                                      <p:cBhvr>
                                        <p:cTn id="13" dur="1250" fill="hold"/>
                                        <p:tgtEl>
                                          <p:spTgt spid="2"/>
                                        </p:tgtEl>
                                        <p:attrNameLst>
                                          <p:attrName>ppt_x</p:attrName>
                                        </p:attrNameLst>
                                      </p:cBhvr>
                                      <p:tavLst>
                                        <p:tav tm="0">
                                          <p:val>
                                            <p:strVal val="#ppt_x"/>
                                          </p:val>
                                        </p:tav>
                                        <p:tav tm="100000">
                                          <p:val>
                                            <p:strVal val="#ppt_x"/>
                                          </p:val>
                                        </p:tav>
                                      </p:tavLst>
                                    </p:anim>
                                    <p:anim calcmode="lin" valueType="num">
                                      <p:cBhvr>
                                        <p:cTn id="14" dur="125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25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strVal val="#ppt_w*0.70"/>
                                          </p:val>
                                        </p:tav>
                                        <p:tav tm="100000">
                                          <p:val>
                                            <p:strVal val="#ppt_w"/>
                                          </p:val>
                                        </p:tav>
                                      </p:tavLst>
                                    </p:anim>
                                    <p:anim calcmode="lin" valueType="num">
                                      <p:cBhvr>
                                        <p:cTn id="24" dur="500" fill="hold"/>
                                        <p:tgtEl>
                                          <p:spTgt spid="9"/>
                                        </p:tgtEl>
                                        <p:attrNameLst>
                                          <p:attrName>ppt_h</p:attrName>
                                        </p:attrNameLst>
                                      </p:cBhvr>
                                      <p:tavLst>
                                        <p:tav tm="0">
                                          <p:val>
                                            <p:strVal val="#ppt_h"/>
                                          </p:val>
                                        </p:tav>
                                        <p:tav tm="100000">
                                          <p:val>
                                            <p:strVal val="#ppt_h"/>
                                          </p:val>
                                        </p:tav>
                                      </p:tavLst>
                                    </p:anim>
                                    <p:animEffect transition="in" filter="fade">
                                      <p:cBhvr>
                                        <p:cTn id="25" dur="500"/>
                                        <p:tgtEl>
                                          <p:spTgt spid="9"/>
                                        </p:tgtEl>
                                      </p:cBhvr>
                                    </p:animEffect>
                                  </p:childTnLst>
                                </p:cTn>
                              </p:par>
                              <p:par>
                                <p:cTn id="26" presetID="22" presetClass="entr" presetSubtype="8"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par>
                          <p:cTn id="29" fill="hold">
                            <p:stCondLst>
                              <p:cond delay="2000"/>
                            </p:stCondLst>
                            <p:childTnLst>
                              <p:par>
                                <p:cTn id="30" presetID="55" presetClass="entr" presetSubtype="0" fill="hold" grpId="0" nodeType="afterEffect">
                                  <p:stCondLst>
                                    <p:cond delay="0"/>
                                  </p:stCondLst>
                                  <p:iterate type="lt">
                                    <p:tmPct val="10000"/>
                                  </p:iterate>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strVal val="#ppt_w*0.70"/>
                                          </p:val>
                                        </p:tav>
                                        <p:tav tm="100000">
                                          <p:val>
                                            <p:strVal val="#ppt_w"/>
                                          </p:val>
                                        </p:tav>
                                      </p:tavLst>
                                    </p:anim>
                                    <p:anim calcmode="lin" valueType="num">
                                      <p:cBhvr>
                                        <p:cTn id="33" dur="500" fill="hold"/>
                                        <p:tgtEl>
                                          <p:spTgt spid="10"/>
                                        </p:tgtEl>
                                        <p:attrNameLst>
                                          <p:attrName>ppt_h</p:attrName>
                                        </p:attrNameLst>
                                      </p:cBhvr>
                                      <p:tavLst>
                                        <p:tav tm="0">
                                          <p:val>
                                            <p:strVal val="#ppt_h"/>
                                          </p:val>
                                        </p:tav>
                                        <p:tav tm="100000">
                                          <p:val>
                                            <p:strVal val="#ppt_h"/>
                                          </p:val>
                                        </p:tav>
                                      </p:tavLst>
                                    </p:anim>
                                    <p:animEffect transition="in" filter="fade">
                                      <p:cBhvr>
                                        <p:cTn id="34" dur="500"/>
                                        <p:tgtEl>
                                          <p:spTgt spid="10"/>
                                        </p:tgtEl>
                                      </p:cBhvr>
                                    </p:animEffect>
                                  </p:childTnLst>
                                </p:cTn>
                              </p:par>
                              <p:par>
                                <p:cTn id="35" presetID="22" presetClass="entr" presetSubtype="8"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par>
                          <p:cTn id="38" fill="hold">
                            <p:stCondLst>
                              <p:cond delay="2800"/>
                            </p:stCondLst>
                            <p:childTnLst>
                              <p:par>
                                <p:cTn id="39" presetID="55" presetClass="entr" presetSubtype="0" fill="hold" grpId="0" nodeType="afterEffect">
                                  <p:stCondLst>
                                    <p:cond delay="0"/>
                                  </p:stCondLst>
                                  <p:iterate type="lt">
                                    <p:tmPct val="10000"/>
                                  </p:iterate>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strVal val="#ppt_w*0.70"/>
                                          </p:val>
                                        </p:tav>
                                        <p:tav tm="100000">
                                          <p:val>
                                            <p:strVal val="#ppt_w"/>
                                          </p:val>
                                        </p:tav>
                                      </p:tavLst>
                                    </p:anim>
                                    <p:anim calcmode="lin" valueType="num">
                                      <p:cBhvr>
                                        <p:cTn id="42" dur="500" fill="hold"/>
                                        <p:tgtEl>
                                          <p:spTgt spid="11"/>
                                        </p:tgtEl>
                                        <p:attrNameLst>
                                          <p:attrName>ppt_h</p:attrName>
                                        </p:attrNameLst>
                                      </p:cBhvr>
                                      <p:tavLst>
                                        <p:tav tm="0">
                                          <p:val>
                                            <p:strVal val="#ppt_h"/>
                                          </p:val>
                                        </p:tav>
                                        <p:tav tm="100000">
                                          <p:val>
                                            <p:strVal val="#ppt_h"/>
                                          </p:val>
                                        </p:tav>
                                      </p:tavLst>
                                    </p:anim>
                                    <p:animEffect transition="in" filter="fade">
                                      <p:cBhvr>
                                        <p:cTn id="43" dur="500"/>
                                        <p:tgtEl>
                                          <p:spTgt spid="11"/>
                                        </p:tgtEl>
                                      </p:cBhvr>
                                    </p:animEffect>
                                  </p:childTnLst>
                                </p:cTn>
                              </p:par>
                              <p:par>
                                <p:cTn id="44" presetID="22" presetClass="entr" presetSubtype="8"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4772DA2-0A3E-CE3F-40DE-E7F819C4C18D}"/>
              </a:ext>
            </a:extLst>
          </p:cNvPr>
          <p:cNvSpPr txBox="1"/>
          <p:nvPr/>
        </p:nvSpPr>
        <p:spPr>
          <a:xfrm>
            <a:off x="333375" y="342900"/>
            <a:ext cx="11858625" cy="5693866"/>
          </a:xfrm>
          <a:prstGeom prst="rect">
            <a:avLst/>
          </a:prstGeom>
          <a:noFill/>
        </p:spPr>
        <p:txBody>
          <a:bodyPr wrap="square" rtlCol="0">
            <a:spAutoFit/>
          </a:bodyPr>
          <a:lstStyle/>
          <a:p>
            <a:pPr algn="ctr"/>
            <a:r>
              <a:rPr lang="vi-VN" sz="2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 ĐIỀU NHỎ TỚ LÀM CHO TRÁI ĐẤT</a:t>
            </a:r>
          </a:p>
          <a:p>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Chỉ là những điều nhỏ thôi, nhưng tớ tin rằng nếu mọi người cùng làm thì kết quả sẽ rất lớn.</a:t>
            </a:r>
          </a:p>
          <a:p>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1. Không vứt rác bừa bãi</a:t>
            </a:r>
          </a:p>
          <a:p>
            <a:r>
              <a:rPr lang="vi-VN" sz="2600" dirty="0">
                <a:latin typeface="Arial-Rounded" panose="020B0500000000000000" pitchFamily="34" charset="0"/>
                <a:ea typeface="Arial-Rounded" panose="020B0500000000000000" pitchFamily="34" charset="0"/>
                <a:cs typeface="Arial-Rounded" panose="020B0500000000000000" pitchFamily="34" charset="0"/>
              </a:rPr>
              <a:t>Nhiều bạn thản nhiên vứt rác ra đường, vì cho rằng có người dọn hộ. Nếu ai cũng như thế, Trái Đất sẽ biến thành núi rác khổng lồ.</a:t>
            </a:r>
          </a:p>
          <a:p>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2. Không dùng túi ni lông</a:t>
            </a:r>
          </a:p>
          <a:p>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Ước tính hiện nay có khoảng 300 triệu túi ni lông đang bị vứt trôi nổi trên đại dương. Để cứu sinh vật biển, chúng ta có thể dùng túi vải, túi giấy,... thay cho túi ni lông.</a:t>
            </a:r>
          </a:p>
          <a:p>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3. Không lãng phí thức ăn</a:t>
            </a:r>
          </a:p>
          <a:p>
            <a:r>
              <a:rPr lang="en-US" sz="2600" dirty="0">
                <a:latin typeface="Arial-Rounded" panose="020B0500000000000000" pitchFamily="34" charset="0"/>
                <a:ea typeface="Arial-Rounded" panose="020B0500000000000000" pitchFamily="34" charset="0"/>
                <a:cs typeface="Arial-Rounded" panose="020B0500000000000000" pitchFamily="34" charset="0"/>
              </a:rPr>
              <a:t>   </a:t>
            </a:r>
            <a:r>
              <a:rPr lang="vi-VN" sz="2600" dirty="0">
                <a:latin typeface="Arial-Rounded" panose="020B0500000000000000" pitchFamily="34" charset="0"/>
                <a:ea typeface="Arial-Rounded" panose="020B0500000000000000" pitchFamily="34" charset="0"/>
                <a:cs typeface="Arial-Rounded" panose="020B0500000000000000" pitchFamily="34" charset="0"/>
              </a:rPr>
              <a:t>Điều này chắc chắn ai cũng làm được. Không để thừa thức ăn là chúng ta tôn trọng người làm ra thức ăn cho mình. Và thế là Trái Đất cũng được tôn trọng. </a:t>
            </a:r>
          </a:p>
          <a:p>
            <a:r>
              <a:rPr lang="vi-VN" sz="2600" dirty="0">
                <a:latin typeface="Arial-Rounded" panose="020B0500000000000000" pitchFamily="34" charset="0"/>
                <a:ea typeface="Arial-Rounded" panose="020B0500000000000000" pitchFamily="34" charset="0"/>
                <a:cs typeface="Arial-Rounded" panose="020B0500000000000000" pitchFamily="34" charset="0"/>
              </a:rPr>
              <a:t>Đến lượt bạn rồi. Hãy viết tiếp những điều thứ tư, thứ năm,... nhé.</a:t>
            </a:r>
          </a:p>
          <a:p>
            <a:pPr algn="r"/>
            <a:r>
              <a:rPr lang="vi-VN" sz="2600" dirty="0">
                <a:latin typeface="Arial-Rounded" panose="020B0500000000000000" pitchFamily="34" charset="0"/>
                <a:ea typeface="Arial-Rounded" panose="020B0500000000000000" pitchFamily="34" charset="0"/>
                <a:cs typeface="Arial-Rounded" panose="020B0500000000000000" pitchFamily="34" charset="0"/>
              </a:rPr>
              <a:t>(Theo Trang Nguyễn)</a:t>
            </a:r>
          </a:p>
        </p:txBody>
      </p:sp>
    </p:spTree>
    <p:extLst>
      <p:ext uri="{BB962C8B-B14F-4D97-AF65-F5344CB8AC3E}">
        <p14:creationId xmlns:p14="http://schemas.microsoft.com/office/powerpoint/2010/main" val="96291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0" y="1799515"/>
            <a:ext cx="311875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a:t>
            </a:r>
            <a:r>
              <a:rPr kumimoji="0" lang="en-US" altLang="zh-CN"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zh-CN" alt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文本框 3">
            <a:extLst>
              <a:ext uri="{FF2B5EF4-FFF2-40B4-BE49-F238E27FC236}">
                <a16:creationId xmlns:a16="http://schemas.microsoft.com/office/drawing/2014/main" id="{6B177791-4639-44F3-9102-B0D29C5A07C1}"/>
              </a:ext>
            </a:extLst>
          </p:cNvPr>
          <p:cNvSpPr txBox="1"/>
          <p:nvPr/>
        </p:nvSpPr>
        <p:spPr>
          <a:xfrm>
            <a:off x="4519378" y="1635268"/>
            <a:ext cx="4281721" cy="830997"/>
          </a:xfrm>
          <a:prstGeom prst="rect">
            <a:avLst/>
          </a:prstGeom>
          <a:noFill/>
        </p:spPr>
        <p:txBody>
          <a:bodyPr wrap="square" rtlCol="0">
            <a:spAutoFit/>
          </a:bodyPr>
          <a:lstStyle/>
          <a:p>
            <a:pPr lvl="0" algn="ctr">
              <a:defRPr/>
            </a:pPr>
            <a:r>
              <a:rPr lang="en-US" altLang="zh-CN" sz="48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vứt</a:t>
            </a:r>
            <a:r>
              <a:rPr lang="en-US" altLang="zh-CN" sz="48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8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rác</a:t>
            </a:r>
            <a:r>
              <a:rPr lang="en-US" altLang="zh-CN" sz="48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8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bừa</a:t>
            </a:r>
            <a:r>
              <a:rPr lang="en-US" altLang="zh-CN" sz="48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8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bãi</a:t>
            </a:r>
            <a:endParaRPr kumimoji="0" lang="en-US" altLang="zh-CN" sz="48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文本框 3">
            <a:extLst>
              <a:ext uri="{FF2B5EF4-FFF2-40B4-BE49-F238E27FC236}">
                <a16:creationId xmlns:a16="http://schemas.microsoft.com/office/drawing/2014/main" id="{1AA39237-8F07-4969-A422-F6B20A54E047}"/>
              </a:ext>
            </a:extLst>
          </p:cNvPr>
          <p:cNvSpPr txBox="1"/>
          <p:nvPr/>
        </p:nvSpPr>
        <p:spPr>
          <a:xfrm>
            <a:off x="2648857" y="509958"/>
            <a:ext cx="3781892" cy="830997"/>
          </a:xfrm>
          <a:prstGeom prst="rect">
            <a:avLst/>
          </a:prstGeom>
          <a:noFill/>
        </p:spPr>
        <p:txBody>
          <a:bodyPr wrap="square" rtlCol="0">
            <a:spAutoFit/>
          </a:bodyPr>
          <a:lstStyle/>
          <a:p>
            <a:pPr lvl="0" algn="ctr">
              <a:defRPr/>
            </a:pPr>
            <a:r>
              <a:rPr lang="en-US" altLang="zh-CN" sz="48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ni</a:t>
            </a:r>
            <a:r>
              <a:rPr lang="en-US" altLang="zh-CN" sz="48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8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lông</a:t>
            </a:r>
            <a:endParaRPr kumimoji="0" lang="en-US" altLang="zh-CN" sz="48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1768</Words>
  <Application>Microsoft Office PowerPoint</Application>
  <PresentationFormat>Widescreen</PresentationFormat>
  <Paragraphs>138</Paragraphs>
  <Slides>24</Slides>
  <Notes>6</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24</vt:i4>
      </vt:variant>
    </vt:vector>
  </HeadingPairs>
  <TitlesOfParts>
    <vt:vector size="38" baseType="lpstr">
      <vt:lpstr>#9Slide05 Phobia</vt:lpstr>
      <vt:lpstr>等线</vt:lpstr>
      <vt:lpstr>等线 Light</vt:lpstr>
      <vt:lpstr>Arial</vt:lpstr>
      <vt:lpstr>Arial-Rounded</vt:lpstr>
      <vt:lpstr>Calibri</vt:lpstr>
      <vt:lpstr>Calibri Light</vt:lpstr>
      <vt:lpstr>Nunito black</vt:lpstr>
      <vt:lpstr>Nunito black</vt:lpstr>
      <vt:lpstr>SVN-Poky's</vt:lpstr>
      <vt:lpstr>Times New Roman</vt:lpstr>
      <vt:lpstr>1_Office Theme</vt:lpstr>
      <vt:lpstr>2_Office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2023-02-03T05:50:02Z</dcterms:created>
  <dcterms:modified xsi:type="dcterms:W3CDTF">2023-02-03T10:09:50Z</dcterms:modified>
</cp:coreProperties>
</file>