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sldIdLst>
    <p:sldId id="261" r:id="rId3"/>
    <p:sldId id="263" r:id="rId4"/>
    <p:sldId id="260" r:id="rId5"/>
    <p:sldId id="285" r:id="rId6"/>
    <p:sldId id="271" r:id="rId7"/>
    <p:sldId id="272" r:id="rId8"/>
    <p:sldId id="275" r:id="rId9"/>
    <p:sldId id="265" r:id="rId10"/>
    <p:sldId id="286" r:id="rId11"/>
    <p:sldId id="273" r:id="rId12"/>
    <p:sldId id="287" r:id="rId13"/>
    <p:sldId id="274" r:id="rId14"/>
    <p:sldId id="288" r:id="rId15"/>
    <p:sldId id="289" r:id="rId16"/>
    <p:sldId id="290" r:id="rId17"/>
    <p:sldId id="267" r:id="rId18"/>
    <p:sldId id="276" r:id="rId19"/>
    <p:sldId id="268" r:id="rId20"/>
    <p:sldId id="291" r:id="rId21"/>
    <p:sldId id="292" r:id="rId22"/>
    <p:sldId id="293" r:id="rId23"/>
    <p:sldId id="277" r:id="rId24"/>
    <p:sldId id="294" r:id="rId25"/>
    <p:sldId id="295" r:id="rId26"/>
    <p:sldId id="296" r:id="rId27"/>
    <p:sldId id="282" r:id="rId28"/>
    <p:sldId id="278" r:id="rId29"/>
    <p:sldId id="266" r:id="rId30"/>
    <p:sldId id="279" r:id="rId31"/>
    <p:sldId id="297" r:id="rId32"/>
    <p:sldId id="270" r:id="rId33"/>
    <p:sldId id="76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2.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179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7491091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7949083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9613311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21135778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4418249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3056109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5236676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765155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2211728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7456014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649386835"/>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3.xml"/><Relationship Id="rId16" Type="http://schemas.openxmlformats.org/officeDocument/2006/relationships/tags" Target="../tags/tag4.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tags" Target="../tags/tag3.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53F67194-4A0E-7E7E-2DE9-5BB0AEA69E5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2576" y="190499"/>
            <a:ext cx="1304925" cy="1304925"/>
          </a:xfrm>
          <a:prstGeom prst="rect">
            <a:avLst/>
          </a:prstGeom>
        </p:spPr>
      </p:pic>
    </p:spTree>
    <p:extLst>
      <p:ext uri="{BB962C8B-B14F-4D97-AF65-F5344CB8AC3E}">
        <p14:creationId xmlns:p14="http://schemas.microsoft.com/office/powerpoint/2010/main" val="362803941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60460228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2.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0.jp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2.png"/><Relationship Id="rId7" Type="http://schemas.openxmlformats.org/officeDocument/2006/relationships/image" Target="../media/image63.png"/><Relationship Id="rId2"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13.png"/><Relationship Id="rId9"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5.png"/><Relationship Id="rId7"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7.png"/><Relationship Id="rId4" Type="http://schemas.openxmlformats.org/officeDocument/2006/relationships/image" Target="../media/image16.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0.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1E75E36-9D36-4ABE-B542-53A1CB419993}"/>
              </a:ext>
            </a:extLst>
          </p:cNvPr>
          <p:cNvPicPr>
            <a:picLocks noChangeAspect="1"/>
          </p:cNvPicPr>
          <p:nvPr/>
        </p:nvPicPr>
        <p:blipFill rotWithShape="1">
          <a:blip r:embed="rId2">
            <a:extLst>
              <a:ext uri="{28A0092B-C50C-407E-A947-70E740481C1C}">
                <a14:useLocalDpi xmlns:a14="http://schemas.microsoft.com/office/drawing/2010/main" val="0"/>
              </a:ext>
            </a:extLst>
          </a:blip>
          <a:srcRect l="1875" r="14792"/>
          <a:stretch/>
        </p:blipFill>
        <p:spPr>
          <a:xfrm>
            <a:off x="0" y="0"/>
            <a:ext cx="12192000" cy="6858000"/>
          </a:xfrm>
          <a:prstGeom prst="rect">
            <a:avLst/>
          </a:prstGeom>
        </p:spPr>
      </p:pic>
      <p:pic>
        <p:nvPicPr>
          <p:cNvPr id="5" name="图片 4">
            <a:extLst>
              <a:ext uri="{FF2B5EF4-FFF2-40B4-BE49-F238E27FC236}">
                <a16:creationId xmlns:a16="http://schemas.microsoft.com/office/drawing/2014/main" id="{8186C8F0-3C6D-4C0E-8D33-E206D8C840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30464" r="50608" b="36977"/>
          <a:stretch/>
        </p:blipFill>
        <p:spPr>
          <a:xfrm>
            <a:off x="10335277" y="936660"/>
            <a:ext cx="1367500" cy="901476"/>
          </a:xfrm>
          <a:prstGeom prst="rect">
            <a:avLst/>
          </a:prstGeom>
        </p:spPr>
      </p:pic>
      <p:pic>
        <p:nvPicPr>
          <p:cNvPr id="6" name="图片 5">
            <a:extLst>
              <a:ext uri="{FF2B5EF4-FFF2-40B4-BE49-F238E27FC236}">
                <a16:creationId xmlns:a16="http://schemas.microsoft.com/office/drawing/2014/main" id="{A93309A6-1880-497E-9AF2-301139A88FA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464" r="51519" b="36546"/>
          <a:stretch/>
        </p:blipFill>
        <p:spPr>
          <a:xfrm flipH="1">
            <a:off x="326868" y="2939436"/>
            <a:ext cx="1257001" cy="855385"/>
          </a:xfrm>
          <a:prstGeom prst="rect">
            <a:avLst/>
          </a:prstGeom>
        </p:spPr>
      </p:pic>
      <p:pic>
        <p:nvPicPr>
          <p:cNvPr id="2" name="Picture 1">
            <a:extLst>
              <a:ext uri="{FF2B5EF4-FFF2-40B4-BE49-F238E27FC236}">
                <a16:creationId xmlns:a16="http://schemas.microsoft.com/office/drawing/2014/main" id="{1B224EFE-00C2-BC81-5AA7-2DE2366C721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81713" y="381000"/>
            <a:ext cx="3467100"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A509D36-90EB-B684-022F-BEF5E29DF59A}"/>
              </a:ext>
            </a:extLst>
          </p:cNvPr>
          <p:cNvPicPr>
            <a:picLocks noChangeAspect="1"/>
          </p:cNvPicPr>
          <p:nvPr/>
        </p:nvPicPr>
        <p:blipFill>
          <a:blip r:embed="rId6">
            <a:duotone>
              <a:schemeClr val="accent6">
                <a:shade val="45000"/>
                <a:satMod val="135000"/>
              </a:schemeClr>
              <a:prstClr val="white"/>
            </a:duotone>
          </a:blip>
          <a:stretch>
            <a:fillRect/>
          </a:stretch>
        </p:blipFill>
        <p:spPr>
          <a:xfrm>
            <a:off x="6082141" y="766470"/>
            <a:ext cx="3304318" cy="2353260"/>
          </a:xfrm>
          <a:prstGeom prst="rect">
            <a:avLst/>
          </a:prstGeom>
        </p:spPr>
      </p:pic>
      <p:pic>
        <p:nvPicPr>
          <p:cNvPr id="13" name="Picture 12">
            <a:extLst>
              <a:ext uri="{FF2B5EF4-FFF2-40B4-BE49-F238E27FC236}">
                <a16:creationId xmlns:a16="http://schemas.microsoft.com/office/drawing/2014/main" id="{3F0B1B14-3883-0132-C248-551E82F45664}"/>
              </a:ext>
            </a:extLst>
          </p:cNvPr>
          <p:cNvPicPr>
            <a:picLocks noChangeAspect="1"/>
          </p:cNvPicPr>
          <p:nvPr/>
        </p:nvPicPr>
        <p:blipFill>
          <a:blip r:embed="rId7"/>
          <a:stretch>
            <a:fillRect/>
          </a:stretch>
        </p:blipFill>
        <p:spPr>
          <a:xfrm>
            <a:off x="4045120" y="2319832"/>
            <a:ext cx="7797460" cy="1780186"/>
          </a:xfrm>
          <a:prstGeom prst="rect">
            <a:avLst/>
          </a:prstGeom>
        </p:spPr>
      </p:pic>
    </p:spTree>
    <p:extLst>
      <p:ext uri="{BB962C8B-B14F-4D97-AF65-F5344CB8AC3E}">
        <p14:creationId xmlns:p14="http://schemas.microsoft.com/office/powerpoint/2010/main" val="3728734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3" name="图片 7" descr="图片包含 游戏机, 灯光, 星星&#10;&#10;描述已自动生成">
            <a:extLst>
              <a:ext uri="{FF2B5EF4-FFF2-40B4-BE49-F238E27FC236}">
                <a16:creationId xmlns:a16="http://schemas.microsoft.com/office/drawing/2014/main" id="{F7324C8D-7D23-7260-808C-EF154B05E3B5}"/>
              </a:ext>
            </a:extLst>
          </p:cNvPr>
          <p:cNvPicPr>
            <a:picLocks noChangeAspect="1"/>
          </p:cNvPicPr>
          <p:nvPr/>
        </p:nvPicPr>
        <p:blipFill rotWithShape="1">
          <a:blip r:embed="rId3">
            <a:extLst>
              <a:ext uri="{28A0092B-C50C-407E-A947-70E740481C1C}">
                <a14:useLocalDpi xmlns:a14="http://schemas.microsoft.com/office/drawing/2010/main" val="0"/>
              </a:ext>
            </a:extLst>
          </a:blip>
          <a:srcRect t="50056" r="21047"/>
          <a:stretch/>
        </p:blipFill>
        <p:spPr>
          <a:xfrm>
            <a:off x="7001652" y="4180820"/>
            <a:ext cx="4812977" cy="3044570"/>
          </a:xfrm>
          <a:prstGeom prst="rect">
            <a:avLst/>
          </a:prstGeom>
        </p:spPr>
      </p:pic>
      <p:pic>
        <p:nvPicPr>
          <p:cNvPr id="19" name="图片 25" descr="卡通人物&#10;&#10;中度可信度描述已自动生成">
            <a:extLst>
              <a:ext uri="{FF2B5EF4-FFF2-40B4-BE49-F238E27FC236}">
                <a16:creationId xmlns:a16="http://schemas.microsoft.com/office/drawing/2014/main" id="{9B716CFA-C2C0-BE2D-9B07-B8F902700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161" y="1285500"/>
            <a:ext cx="6680573" cy="6680573"/>
          </a:xfrm>
          <a:prstGeom prst="rect">
            <a:avLst/>
          </a:prstGeom>
        </p:spPr>
      </p:pic>
      <p:sp>
        <p:nvSpPr>
          <p:cNvPr id="20" name="矩形 26">
            <a:extLst>
              <a:ext uri="{FF2B5EF4-FFF2-40B4-BE49-F238E27FC236}">
                <a16:creationId xmlns:a16="http://schemas.microsoft.com/office/drawing/2014/main" id="{46C278F6-62F1-E3BC-591E-83C58B0289E2}"/>
              </a:ext>
            </a:extLst>
          </p:cNvPr>
          <p:cNvSpPr/>
          <p:nvPr/>
        </p:nvSpPr>
        <p:spPr>
          <a:xfrm>
            <a:off x="8193705" y="2810733"/>
            <a:ext cx="2428870" cy="830997"/>
          </a:xfrm>
          <a:prstGeom prst="rect">
            <a:avLst/>
          </a:prstGeom>
        </p:spPr>
        <p:txBody>
          <a:bodyPr vert="horz"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Chia khổ</a:t>
            </a:r>
            <a:endParaRPr kumimoji="0" lang="zh-CN" altLang="en-US" sz="4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nvGrpSpPr>
          <p:cNvPr id="21" name="Group 20">
            <a:extLst>
              <a:ext uri="{FF2B5EF4-FFF2-40B4-BE49-F238E27FC236}">
                <a16:creationId xmlns:a16="http://schemas.microsoft.com/office/drawing/2014/main" id="{2414372E-0F72-F02E-C1B6-7B0F2D4B11D3}"/>
              </a:ext>
            </a:extLst>
          </p:cNvPr>
          <p:cNvGrpSpPr/>
          <p:nvPr/>
        </p:nvGrpSpPr>
        <p:grpSpPr>
          <a:xfrm>
            <a:off x="-12006" y="1034118"/>
            <a:ext cx="7533565" cy="5482138"/>
            <a:chOff x="122830" y="1363701"/>
            <a:chExt cx="5459104" cy="5169315"/>
          </a:xfrm>
        </p:grpSpPr>
        <p:pic>
          <p:nvPicPr>
            <p:cNvPr id="22" name="图片 5" descr="图形用户界面&#10;&#10;中度可信度描述已自动生成">
              <a:extLst>
                <a:ext uri="{FF2B5EF4-FFF2-40B4-BE49-F238E27FC236}">
                  <a16:creationId xmlns:a16="http://schemas.microsoft.com/office/drawing/2014/main" id="{43BFA0F6-A045-FEE9-BFBD-353757F2D6A1}"/>
                </a:ext>
              </a:extLst>
            </p:cNvPr>
            <p:cNvPicPr>
              <a:picLocks noChangeAspect="1"/>
            </p:cNvPicPr>
            <p:nvPr/>
          </p:nvPicPr>
          <p:blipFill rotWithShape="1">
            <a:blip r:embed="rId5">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23" name="矩形 2">
              <a:extLst>
                <a:ext uri="{FF2B5EF4-FFF2-40B4-BE49-F238E27FC236}">
                  <a16:creationId xmlns:a16="http://schemas.microsoft.com/office/drawing/2014/main" id="{4DF9A25D-E000-FD61-AAA0-0530016E2101}"/>
                </a:ext>
              </a:extLst>
            </p:cNvPr>
            <p:cNvSpPr/>
            <p:nvPr/>
          </p:nvSpPr>
          <p:spPr>
            <a:xfrm>
              <a:off x="369258" y="2979602"/>
              <a:ext cx="4569560" cy="1654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Theo em bài viết có mấy khổ thơ?</a:t>
              </a:r>
              <a:endParaRPr kumimoji="0" lang="zh-CN" altLang="en-US" sz="5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grpSp>
        <p:nvGrpSpPr>
          <p:cNvPr id="24" name="Group 23">
            <a:extLst>
              <a:ext uri="{FF2B5EF4-FFF2-40B4-BE49-F238E27FC236}">
                <a16:creationId xmlns:a16="http://schemas.microsoft.com/office/drawing/2014/main" id="{4EEF3843-35BD-066E-93B6-0377AE12D30A}"/>
              </a:ext>
            </a:extLst>
          </p:cNvPr>
          <p:cNvGrpSpPr/>
          <p:nvPr/>
        </p:nvGrpSpPr>
        <p:grpSpPr>
          <a:xfrm>
            <a:off x="333375" y="900661"/>
            <a:ext cx="7200190" cy="5482138"/>
            <a:chOff x="122830" y="1363701"/>
            <a:chExt cx="5459104" cy="5169315"/>
          </a:xfrm>
        </p:grpSpPr>
        <p:pic>
          <p:nvPicPr>
            <p:cNvPr id="25" name="图片 5" descr="图形用户界面&#10;&#10;中度可信度描述已自动生成">
              <a:extLst>
                <a:ext uri="{FF2B5EF4-FFF2-40B4-BE49-F238E27FC236}">
                  <a16:creationId xmlns:a16="http://schemas.microsoft.com/office/drawing/2014/main" id="{A6AD7B8F-FB3C-0146-3634-E78D90661716}"/>
                </a:ext>
              </a:extLst>
            </p:cNvPr>
            <p:cNvPicPr>
              <a:picLocks noChangeAspect="1"/>
            </p:cNvPicPr>
            <p:nvPr/>
          </p:nvPicPr>
          <p:blipFill rotWithShape="1">
            <a:blip r:embed="rId5">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26" name="矩形 2">
              <a:extLst>
                <a:ext uri="{FF2B5EF4-FFF2-40B4-BE49-F238E27FC236}">
                  <a16:creationId xmlns:a16="http://schemas.microsoft.com/office/drawing/2014/main" id="{827F1CB0-316A-6883-53CF-A08A01D5943F}"/>
                </a:ext>
              </a:extLst>
            </p:cNvPr>
            <p:cNvSpPr/>
            <p:nvPr/>
          </p:nvSpPr>
          <p:spPr>
            <a:xfrm>
              <a:off x="369258" y="2979602"/>
              <a:ext cx="4569560" cy="1654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Bài</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viết</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chia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ra</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làm</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5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khổ</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thơ</a:t>
              </a:r>
              <a:endParaRPr kumimoji="0" lang="zh-CN" altLang="en-US"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spTree>
    <p:extLst>
      <p:ext uri="{BB962C8B-B14F-4D97-AF65-F5344CB8AC3E}">
        <p14:creationId xmlns:p14="http://schemas.microsoft.com/office/powerpoint/2010/main" val="2041783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xit" presetSubtype="10" fill="hold" nodeType="clickEffect">
                                  <p:stCondLst>
                                    <p:cond delay="0"/>
                                  </p:stCondLst>
                                  <p:childTnLst>
                                    <p:anim calcmode="lin" valueType="num">
                                      <p:cBhvr>
                                        <p:cTn id="16" dur="500"/>
                                        <p:tgtEl>
                                          <p:spTgt spid="21"/>
                                        </p:tgtEl>
                                        <p:attrNameLst>
                                          <p:attrName>ppt_w</p:attrName>
                                        </p:attrNameLst>
                                      </p:cBhvr>
                                      <p:tavLst>
                                        <p:tav tm="0">
                                          <p:val>
                                            <p:strVal val="ppt_w"/>
                                          </p:val>
                                        </p:tav>
                                        <p:tav tm="100000">
                                          <p:val>
                                            <p:fltVal val="0"/>
                                          </p:val>
                                        </p:tav>
                                      </p:tavLst>
                                    </p:anim>
                                    <p:anim calcmode="lin" valueType="num">
                                      <p:cBhvr>
                                        <p:cTn id="17" dur="500"/>
                                        <p:tgtEl>
                                          <p:spTgt spid="21"/>
                                        </p:tgtEl>
                                        <p:attrNameLst>
                                          <p:attrName>ppt_h</p:attrName>
                                        </p:attrNameLst>
                                      </p:cBhvr>
                                      <p:tavLst>
                                        <p:tav tm="0">
                                          <p:val>
                                            <p:strVal val="ppt_h"/>
                                          </p:val>
                                        </p:tav>
                                        <p:tav tm="100000">
                                          <p:val>
                                            <p:strVal val="ppt_h"/>
                                          </p:val>
                                        </p:tav>
                                      </p:tavLst>
                                    </p:anim>
                                    <p:set>
                                      <p:cBhvr>
                                        <p:cTn id="18" dur="1" fill="hold">
                                          <p:stCondLst>
                                            <p:cond delay="499"/>
                                          </p:stCondLst>
                                        </p:cTn>
                                        <p:tgtEl>
                                          <p:spTgt spid="2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216F1DF1-3994-4923-8B17-B98639974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5138964"/>
            <a:ext cx="2886075" cy="1707461"/>
          </a:xfrm>
          <a:prstGeom prst="rect">
            <a:avLst/>
          </a:prstGeom>
        </p:spPr>
      </p:pic>
      <p:sp>
        <p:nvSpPr>
          <p:cNvPr id="9" name="Rectangle: Top Corners Rounded 9">
            <a:extLst>
              <a:ext uri="{FF2B5EF4-FFF2-40B4-BE49-F238E27FC236}">
                <a16:creationId xmlns:a16="http://schemas.microsoft.com/office/drawing/2014/main" id="{A16BD89E-DB7F-40DF-8533-9419E2DD1CF5}"/>
              </a:ext>
            </a:extLst>
          </p:cNvPr>
          <p:cNvSpPr/>
          <p:nvPr/>
        </p:nvSpPr>
        <p:spPr>
          <a:xfrm rot="10800000">
            <a:off x="495297" y="95248"/>
            <a:ext cx="11496677" cy="6581776"/>
          </a:xfrm>
          <a:prstGeom prst="round2SameRect">
            <a:avLst>
              <a:gd name="adj1" fmla="val 4301"/>
              <a:gd name="adj2" fmla="val 0"/>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B617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45601C58-23EA-ACC1-9EBF-23E71D24C941}"/>
              </a:ext>
            </a:extLst>
          </p:cNvPr>
          <p:cNvSpPr txBox="1"/>
          <p:nvPr/>
        </p:nvSpPr>
        <p:spPr>
          <a:xfrm>
            <a:off x="1133475" y="43815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đỉnh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9" name="TextBox 18">
            <a:extLst>
              <a:ext uri="{FF2B5EF4-FFF2-40B4-BE49-F238E27FC236}">
                <a16:creationId xmlns:a16="http://schemas.microsoft.com/office/drawing/2014/main" id="{09CEB2EB-4B12-E4E4-99A4-F42CF2883B05}"/>
              </a:ext>
            </a:extLst>
          </p:cNvPr>
          <p:cNvSpPr txBox="1"/>
          <p:nvPr/>
        </p:nvSpPr>
        <p:spPr>
          <a:xfrm>
            <a:off x="2419350" y="2009775"/>
            <a:ext cx="47244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Bập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đời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sữa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Nuôi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0" name="TextBox 19">
            <a:extLst>
              <a:ext uri="{FF2B5EF4-FFF2-40B4-BE49-F238E27FC236}">
                <a16:creationId xmlns:a16="http://schemas.microsoft.com/office/drawing/2014/main" id="{EA546BD9-9EE1-0869-1C25-D9AE2E307D55}"/>
              </a:ext>
            </a:extLst>
          </p:cNvPr>
          <p:cNvSpPr txBox="1"/>
          <p:nvPr/>
        </p:nvSpPr>
        <p:spPr>
          <a:xfrm>
            <a:off x="3676650" y="3533775"/>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võng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Kẽo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kẹt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đềm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1" name="TextBox 20">
            <a:extLst>
              <a:ext uri="{FF2B5EF4-FFF2-40B4-BE49-F238E27FC236}">
                <a16:creationId xmlns:a16="http://schemas.microsoft.com/office/drawing/2014/main" id="{7E69D7BC-23FE-F591-CE46-57B496DAD83F}"/>
              </a:ext>
            </a:extLst>
          </p:cNvPr>
          <p:cNvSpPr txBox="1"/>
          <p:nvPr/>
        </p:nvSpPr>
        <p:spPr>
          <a:xfrm>
            <a:off x="4714875" y="5029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huyền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diều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0E8EBE9A-4CA6-0498-86D2-E2F1283D5466}"/>
              </a:ext>
            </a:extLst>
          </p:cNvPr>
          <p:cNvSpPr txBox="1"/>
          <p:nvPr/>
        </p:nvSpPr>
        <p:spPr>
          <a:xfrm>
            <a:off x="8553450" y="4657725"/>
            <a:ext cx="328612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chọi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Lâm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4" name="Picture 23">
            <a:extLst>
              <a:ext uri="{FF2B5EF4-FFF2-40B4-BE49-F238E27FC236}">
                <a16:creationId xmlns:a16="http://schemas.microsoft.com/office/drawing/2014/main" id="{7186A1EA-1816-8271-416F-B7F04FBB3D07}"/>
              </a:ext>
            </a:extLst>
          </p:cNvPr>
          <p:cNvPicPr>
            <a:picLocks noChangeAspect="1"/>
          </p:cNvPicPr>
          <p:nvPr/>
        </p:nvPicPr>
        <p:blipFill>
          <a:blip r:embed="rId4"/>
          <a:stretch>
            <a:fillRect/>
          </a:stretch>
        </p:blipFill>
        <p:spPr>
          <a:xfrm>
            <a:off x="685800" y="2195512"/>
            <a:ext cx="1162050" cy="2409825"/>
          </a:xfrm>
          <a:prstGeom prst="rect">
            <a:avLst/>
          </a:prstGeom>
        </p:spPr>
      </p:pic>
      <p:pic>
        <p:nvPicPr>
          <p:cNvPr id="26" name="Picture 25">
            <a:extLst>
              <a:ext uri="{FF2B5EF4-FFF2-40B4-BE49-F238E27FC236}">
                <a16:creationId xmlns:a16="http://schemas.microsoft.com/office/drawing/2014/main" id="{9CB578FB-A8EA-7425-3B1C-71E214C0A0E5}"/>
              </a:ext>
            </a:extLst>
          </p:cNvPr>
          <p:cNvPicPr>
            <a:picLocks noChangeAspect="1"/>
          </p:cNvPicPr>
          <p:nvPr/>
        </p:nvPicPr>
        <p:blipFill>
          <a:blip r:embed="rId5"/>
          <a:stretch>
            <a:fillRect/>
          </a:stretch>
        </p:blipFill>
        <p:spPr>
          <a:xfrm>
            <a:off x="5943600" y="928687"/>
            <a:ext cx="2324100" cy="1895475"/>
          </a:xfrm>
          <a:prstGeom prst="rect">
            <a:avLst/>
          </a:prstGeom>
          <a:ln>
            <a:noFill/>
          </a:ln>
          <a:effectLst>
            <a:softEdge rad="112500"/>
          </a:effectLst>
        </p:spPr>
      </p:pic>
      <p:pic>
        <p:nvPicPr>
          <p:cNvPr id="28" name="Picture 27">
            <a:extLst>
              <a:ext uri="{FF2B5EF4-FFF2-40B4-BE49-F238E27FC236}">
                <a16:creationId xmlns:a16="http://schemas.microsoft.com/office/drawing/2014/main" id="{4DF9E080-1DEE-E66C-4D73-860EEE138268}"/>
              </a:ext>
            </a:extLst>
          </p:cNvPr>
          <p:cNvPicPr>
            <a:picLocks noChangeAspect="1"/>
          </p:cNvPicPr>
          <p:nvPr/>
        </p:nvPicPr>
        <p:blipFill>
          <a:blip r:embed="rId6"/>
          <a:stretch>
            <a:fillRect/>
          </a:stretch>
        </p:blipFill>
        <p:spPr>
          <a:xfrm>
            <a:off x="547687" y="5024437"/>
            <a:ext cx="3000375" cy="1552575"/>
          </a:xfrm>
          <a:prstGeom prst="rect">
            <a:avLst/>
          </a:prstGeom>
        </p:spPr>
      </p:pic>
      <p:pic>
        <p:nvPicPr>
          <p:cNvPr id="30" name="Picture 29">
            <a:extLst>
              <a:ext uri="{FF2B5EF4-FFF2-40B4-BE49-F238E27FC236}">
                <a16:creationId xmlns:a16="http://schemas.microsoft.com/office/drawing/2014/main" id="{A4DEBBC7-99A7-053F-2410-7AB709AF5863}"/>
              </a:ext>
            </a:extLst>
          </p:cNvPr>
          <p:cNvPicPr>
            <a:picLocks noChangeAspect="1"/>
          </p:cNvPicPr>
          <p:nvPr/>
        </p:nvPicPr>
        <p:blipFill>
          <a:blip r:embed="rId7"/>
          <a:stretch>
            <a:fillRect/>
          </a:stretch>
        </p:blipFill>
        <p:spPr>
          <a:xfrm>
            <a:off x="8196262" y="2543175"/>
            <a:ext cx="2009775" cy="2000250"/>
          </a:xfrm>
          <a:prstGeom prst="rect">
            <a:avLst/>
          </a:prstGeom>
        </p:spPr>
      </p:pic>
      <p:pic>
        <p:nvPicPr>
          <p:cNvPr id="31" name="Picture 30">
            <a:extLst>
              <a:ext uri="{FF2B5EF4-FFF2-40B4-BE49-F238E27FC236}">
                <a16:creationId xmlns:a16="http://schemas.microsoft.com/office/drawing/2014/main" id="{63135154-F99F-31CF-CF0F-4698EED25B5D}"/>
              </a:ext>
            </a:extLst>
          </p:cNvPr>
          <p:cNvPicPr>
            <a:picLocks noChangeAspect="1"/>
          </p:cNvPicPr>
          <p:nvPr/>
        </p:nvPicPr>
        <p:blipFill>
          <a:blip r:embed="rId8"/>
          <a:stretch>
            <a:fillRect/>
          </a:stretch>
        </p:blipFill>
        <p:spPr>
          <a:xfrm>
            <a:off x="4597315" y="-67489"/>
            <a:ext cx="4883319" cy="1182727"/>
          </a:xfrm>
          <a:prstGeom prst="rect">
            <a:avLst/>
          </a:prstGeom>
        </p:spPr>
      </p:pic>
      <p:pic>
        <p:nvPicPr>
          <p:cNvPr id="4" name="Picture 3">
            <a:extLst>
              <a:ext uri="{FF2B5EF4-FFF2-40B4-BE49-F238E27FC236}">
                <a16:creationId xmlns:a16="http://schemas.microsoft.com/office/drawing/2014/main" id="{BB9671C4-0CDC-1ADB-5F72-E89C95A96CBF}"/>
              </a:ext>
            </a:extLst>
          </p:cNvPr>
          <p:cNvPicPr>
            <a:picLocks noChangeAspect="1"/>
          </p:cNvPicPr>
          <p:nvPr/>
        </p:nvPicPr>
        <p:blipFill>
          <a:blip r:embed="rId9"/>
          <a:stretch>
            <a:fillRect/>
          </a:stretch>
        </p:blipFill>
        <p:spPr>
          <a:xfrm>
            <a:off x="7678428" y="723900"/>
            <a:ext cx="4269168" cy="636680"/>
          </a:xfrm>
          <a:prstGeom prst="rect">
            <a:avLst/>
          </a:prstGeom>
        </p:spPr>
      </p:pic>
    </p:spTree>
    <p:extLst>
      <p:ext uri="{BB962C8B-B14F-4D97-AF65-F5344CB8AC3E}">
        <p14:creationId xmlns:p14="http://schemas.microsoft.com/office/powerpoint/2010/main" val="3202123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3" name="图片 16" descr="形状, 圆圈&#10;&#10;描述已自动生成">
            <a:extLst>
              <a:ext uri="{FF2B5EF4-FFF2-40B4-BE49-F238E27FC236}">
                <a16:creationId xmlns:a16="http://schemas.microsoft.com/office/drawing/2014/main" id="{4AFEF67C-8F54-78AC-30B4-3783E22B17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8" name="图片 14" descr="粉色的花&#10;&#10;描述已自动生成">
            <a:extLst>
              <a:ext uri="{FF2B5EF4-FFF2-40B4-BE49-F238E27FC236}">
                <a16:creationId xmlns:a16="http://schemas.microsoft.com/office/drawing/2014/main" id="{85B92B27-B0B4-CCCD-4AC9-53C75FA089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9" name="图片 15" descr="粉色的花&#10;&#10;描述已自动生成">
            <a:extLst>
              <a:ext uri="{FF2B5EF4-FFF2-40B4-BE49-F238E27FC236}">
                <a16:creationId xmlns:a16="http://schemas.microsoft.com/office/drawing/2014/main" id="{56ADE5D9-A303-9740-6F7F-1C3E02593D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10" name="组合 6">
            <a:extLst>
              <a:ext uri="{FF2B5EF4-FFF2-40B4-BE49-F238E27FC236}">
                <a16:creationId xmlns:a16="http://schemas.microsoft.com/office/drawing/2014/main" id="{1564E63F-92EA-5F0A-B419-D05C6D085FDE}"/>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11" name="圆角矩形 4">
              <a:extLst>
                <a:ext uri="{FF2B5EF4-FFF2-40B4-BE49-F238E27FC236}">
                  <a16:creationId xmlns:a16="http://schemas.microsoft.com/office/drawing/2014/main" id="{F09205A4-3EF1-C816-B470-82B87AE62208}"/>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圆角矩形 5">
              <a:extLst>
                <a:ext uri="{FF2B5EF4-FFF2-40B4-BE49-F238E27FC236}">
                  <a16:creationId xmlns:a16="http://schemas.microsoft.com/office/drawing/2014/main" id="{137B9AF2-0EA5-8CF3-AE4B-8595174086A2}"/>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Group 14">
            <a:extLst>
              <a:ext uri="{FF2B5EF4-FFF2-40B4-BE49-F238E27FC236}">
                <a16:creationId xmlns:a16="http://schemas.microsoft.com/office/drawing/2014/main" id="{B8DFCA53-EF36-F108-E63F-E56B0B20D981}"/>
              </a:ext>
            </a:extLst>
          </p:cNvPr>
          <p:cNvGrpSpPr/>
          <p:nvPr/>
        </p:nvGrpSpPr>
        <p:grpSpPr>
          <a:xfrm>
            <a:off x="486607" y="1059138"/>
            <a:ext cx="5790252" cy="3036949"/>
            <a:chOff x="2975205" y="1255651"/>
            <a:chExt cx="5432196" cy="3036949"/>
          </a:xfrm>
        </p:grpSpPr>
        <p:sp>
          <p:nvSpPr>
            <p:cNvPr id="17" name="Rectangle: Rounded Corners 21">
              <a:extLst>
                <a:ext uri="{FF2B5EF4-FFF2-40B4-BE49-F238E27FC236}">
                  <a16:creationId xmlns:a16="http://schemas.microsoft.com/office/drawing/2014/main" id="{B2792E18-1351-F4DB-D23F-245190C1364C}"/>
                </a:ext>
              </a:extLst>
            </p:cNvPr>
            <p:cNvSpPr/>
            <p:nvPr/>
          </p:nvSpPr>
          <p:spPr>
            <a:xfrm>
              <a:off x="2975205" y="1724298"/>
              <a:ext cx="5432196" cy="2568302"/>
            </a:xfrm>
            <a:custGeom>
              <a:avLst/>
              <a:gdLst>
                <a:gd name="connsiteX0" fmla="*/ 0 w 5432196"/>
                <a:gd name="connsiteY0" fmla="*/ 518078 h 2568302"/>
                <a:gd name="connsiteX1" fmla="*/ 486041 w 5432196"/>
                <a:gd name="connsiteY1" fmla="*/ 0 h 2568302"/>
                <a:gd name="connsiteX2" fmla="*/ 1123200 w 5432196"/>
                <a:gd name="connsiteY2" fmla="*/ 0 h 2568302"/>
                <a:gd name="connsiteX3" fmla="*/ 1671156 w 5432196"/>
                <a:gd name="connsiteY3" fmla="*/ 0 h 2568302"/>
                <a:gd name="connsiteX4" fmla="*/ 2219114 w 5432196"/>
                <a:gd name="connsiteY4" fmla="*/ 0 h 2568302"/>
                <a:gd name="connsiteX5" fmla="*/ 2900873 w 5432196"/>
                <a:gd name="connsiteY5" fmla="*/ 0 h 2568302"/>
                <a:gd name="connsiteX6" fmla="*/ 3404229 w 5432196"/>
                <a:gd name="connsiteY6" fmla="*/ 0 h 2568302"/>
                <a:gd name="connsiteX7" fmla="*/ 3952186 w 5432196"/>
                <a:gd name="connsiteY7" fmla="*/ 0 h 2568302"/>
                <a:gd name="connsiteX8" fmla="*/ 4946154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46154 w 5432196"/>
                <a:gd name="connsiteY13" fmla="*/ 2568302 h 2568302"/>
                <a:gd name="connsiteX14" fmla="*/ 4308995 w 5432196"/>
                <a:gd name="connsiteY14" fmla="*/ 2568302 h 2568302"/>
                <a:gd name="connsiteX15" fmla="*/ 3671836 w 5432196"/>
                <a:gd name="connsiteY15" fmla="*/ 2568302 h 2568302"/>
                <a:gd name="connsiteX16" fmla="*/ 2990076 w 5432196"/>
                <a:gd name="connsiteY16" fmla="*/ 2568302 h 2568302"/>
                <a:gd name="connsiteX17" fmla="*/ 2352917 w 5432196"/>
                <a:gd name="connsiteY17" fmla="*/ 2568302 h 2568302"/>
                <a:gd name="connsiteX18" fmla="*/ 1760359 w 5432196"/>
                <a:gd name="connsiteY18" fmla="*/ 2568302 h 2568302"/>
                <a:gd name="connsiteX19" fmla="*/ 1167801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 name="connsiteX0" fmla="*/ 0 w 5432196"/>
                <a:gd name="connsiteY0" fmla="*/ 518078 h 2568302"/>
                <a:gd name="connsiteX1" fmla="*/ 486041 w 5432196"/>
                <a:gd name="connsiteY1" fmla="*/ 0 h 2568302"/>
                <a:gd name="connsiteX2" fmla="*/ 1167801 w 5432196"/>
                <a:gd name="connsiteY2" fmla="*/ 0 h 2568302"/>
                <a:gd name="connsiteX3" fmla="*/ 1715758 w 5432196"/>
                <a:gd name="connsiteY3" fmla="*/ 0 h 2568302"/>
                <a:gd name="connsiteX4" fmla="*/ 2263715 w 5432196"/>
                <a:gd name="connsiteY4" fmla="*/ 0 h 2568302"/>
                <a:gd name="connsiteX5" fmla="*/ 2945474 w 5432196"/>
                <a:gd name="connsiteY5" fmla="*/ 0 h 2568302"/>
                <a:gd name="connsiteX6" fmla="*/ 3538033 w 5432196"/>
                <a:gd name="connsiteY6" fmla="*/ 0 h 2568302"/>
                <a:gd name="connsiteX7" fmla="*/ 4264394 w 5432196"/>
                <a:gd name="connsiteY7" fmla="*/ 0 h 2568302"/>
                <a:gd name="connsiteX8" fmla="*/ 4946154 w 5432196"/>
                <a:gd name="connsiteY8" fmla="*/ 0 h 2568302"/>
                <a:gd name="connsiteX9" fmla="*/ 5432196 w 5432196"/>
                <a:gd name="connsiteY9" fmla="*/ 518078 h 2568302"/>
                <a:gd name="connsiteX10" fmla="*/ 5432196 w 5432196"/>
                <a:gd name="connsiteY10" fmla="*/ 998150 h 2568302"/>
                <a:gd name="connsiteX11" fmla="*/ 5432196 w 5432196"/>
                <a:gd name="connsiteY11" fmla="*/ 1539509 h 2568302"/>
                <a:gd name="connsiteX12" fmla="*/ 5432196 w 5432196"/>
                <a:gd name="connsiteY12" fmla="*/ 2050224 h 2568302"/>
                <a:gd name="connsiteX13" fmla="*/ 4946154 w 5432196"/>
                <a:gd name="connsiteY13" fmla="*/ 2568302 h 2568302"/>
                <a:gd name="connsiteX14" fmla="*/ 4442798 w 5432196"/>
                <a:gd name="connsiteY14" fmla="*/ 2568302 h 2568302"/>
                <a:gd name="connsiteX15" fmla="*/ 3716437 w 5432196"/>
                <a:gd name="connsiteY15" fmla="*/ 2568302 h 2568302"/>
                <a:gd name="connsiteX16" fmla="*/ 3123879 w 5432196"/>
                <a:gd name="connsiteY16" fmla="*/ 2568302 h 2568302"/>
                <a:gd name="connsiteX17" fmla="*/ 2531322 w 5432196"/>
                <a:gd name="connsiteY17" fmla="*/ 2568302 h 2568302"/>
                <a:gd name="connsiteX18" fmla="*/ 1804960 w 5432196"/>
                <a:gd name="connsiteY18" fmla="*/ 2568302 h 2568302"/>
                <a:gd name="connsiteX19" fmla="*/ 1123200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1044115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3148" y="218073"/>
                    <a:pt x="235115" y="35327"/>
                    <a:pt x="486041" y="0"/>
                  </a:cubicBezTo>
                  <a:cubicBezTo>
                    <a:pt x="723000" y="-9945"/>
                    <a:pt x="856695" y="8566"/>
                    <a:pt x="1123200" y="0"/>
                  </a:cubicBezTo>
                  <a:cubicBezTo>
                    <a:pt x="1403448" y="289"/>
                    <a:pt x="1451532" y="20597"/>
                    <a:pt x="1671156" y="0"/>
                  </a:cubicBezTo>
                  <a:cubicBezTo>
                    <a:pt x="1892707" y="-26317"/>
                    <a:pt x="1982404" y="40574"/>
                    <a:pt x="2219114" y="0"/>
                  </a:cubicBezTo>
                  <a:cubicBezTo>
                    <a:pt x="2478531" y="-34149"/>
                    <a:pt x="2577711" y="-27676"/>
                    <a:pt x="2900873" y="0"/>
                  </a:cubicBezTo>
                  <a:cubicBezTo>
                    <a:pt x="3223323" y="32024"/>
                    <a:pt x="3230881" y="18659"/>
                    <a:pt x="3404229" y="0"/>
                  </a:cubicBezTo>
                  <a:cubicBezTo>
                    <a:pt x="3552910" y="-4067"/>
                    <a:pt x="3728798" y="-25676"/>
                    <a:pt x="3952186" y="0"/>
                  </a:cubicBezTo>
                  <a:cubicBezTo>
                    <a:pt x="4162160" y="2021"/>
                    <a:pt x="4788467" y="-31768"/>
                    <a:pt x="4946154" y="0"/>
                  </a:cubicBezTo>
                  <a:cubicBezTo>
                    <a:pt x="5179316" y="-101542"/>
                    <a:pt x="5405216" y="212602"/>
                    <a:pt x="5432196" y="518078"/>
                  </a:cubicBezTo>
                  <a:cubicBezTo>
                    <a:pt x="5451461" y="768165"/>
                    <a:pt x="5443616" y="856846"/>
                    <a:pt x="5432196" y="1044115"/>
                  </a:cubicBezTo>
                  <a:cubicBezTo>
                    <a:pt x="5402688" y="1216756"/>
                    <a:pt x="5430041" y="1327903"/>
                    <a:pt x="5432196" y="1554830"/>
                  </a:cubicBezTo>
                  <a:cubicBezTo>
                    <a:pt x="5418432" y="1768830"/>
                    <a:pt x="5450077" y="1868081"/>
                    <a:pt x="5432196" y="2050224"/>
                  </a:cubicBezTo>
                  <a:cubicBezTo>
                    <a:pt x="5410589" y="2338967"/>
                    <a:pt x="5211404" y="2539262"/>
                    <a:pt x="4946154" y="2568302"/>
                  </a:cubicBezTo>
                  <a:cubicBezTo>
                    <a:pt x="4707300" y="2579162"/>
                    <a:pt x="4557172" y="2582577"/>
                    <a:pt x="4308995" y="2568302"/>
                  </a:cubicBezTo>
                  <a:cubicBezTo>
                    <a:pt x="4069399" y="2526760"/>
                    <a:pt x="3887879" y="2593944"/>
                    <a:pt x="3671836" y="2568302"/>
                  </a:cubicBezTo>
                  <a:cubicBezTo>
                    <a:pt x="3430242" y="2541578"/>
                    <a:pt x="3290261" y="2547196"/>
                    <a:pt x="2990076" y="2568302"/>
                  </a:cubicBezTo>
                  <a:cubicBezTo>
                    <a:pt x="2703095" y="2578611"/>
                    <a:pt x="2528572" y="2578098"/>
                    <a:pt x="2352917" y="2568302"/>
                  </a:cubicBezTo>
                  <a:cubicBezTo>
                    <a:pt x="2173318" y="2606384"/>
                    <a:pt x="1898003" y="2546402"/>
                    <a:pt x="1760359" y="2568302"/>
                  </a:cubicBezTo>
                  <a:cubicBezTo>
                    <a:pt x="1615512" y="2573354"/>
                    <a:pt x="1321290" y="2550408"/>
                    <a:pt x="1167801" y="2568302"/>
                  </a:cubicBezTo>
                  <a:cubicBezTo>
                    <a:pt x="1007099" y="2583884"/>
                    <a:pt x="640118" y="2589246"/>
                    <a:pt x="486041" y="2568302"/>
                  </a:cubicBezTo>
                  <a:cubicBezTo>
                    <a:pt x="236856" y="2576308"/>
                    <a:pt x="66011" y="2341232"/>
                    <a:pt x="0" y="2050224"/>
                  </a:cubicBezTo>
                  <a:cubicBezTo>
                    <a:pt x="32438" y="1871371"/>
                    <a:pt x="-29887" y="1698915"/>
                    <a:pt x="0" y="1539509"/>
                  </a:cubicBezTo>
                  <a:cubicBezTo>
                    <a:pt x="15565" y="1366728"/>
                    <a:pt x="9290" y="1244988"/>
                    <a:pt x="0" y="998150"/>
                  </a:cubicBezTo>
                  <a:cubicBezTo>
                    <a:pt x="13069" y="803634"/>
                    <a:pt x="-28842" y="671131"/>
                    <a:pt x="0" y="518078"/>
                  </a:cubicBezTo>
                  <a:close/>
                </a:path>
                <a:path w="5432196" h="2568302" stroke="0" extrusionOk="0">
                  <a:moveTo>
                    <a:pt x="0" y="518078"/>
                  </a:moveTo>
                  <a:cubicBezTo>
                    <a:pt x="31556" y="250255"/>
                    <a:pt x="221277" y="-2204"/>
                    <a:pt x="486041" y="0"/>
                  </a:cubicBezTo>
                  <a:cubicBezTo>
                    <a:pt x="701548" y="-31820"/>
                    <a:pt x="905740" y="-15704"/>
                    <a:pt x="1167801" y="0"/>
                  </a:cubicBezTo>
                  <a:cubicBezTo>
                    <a:pt x="1406041" y="476"/>
                    <a:pt x="1455449" y="8911"/>
                    <a:pt x="1715758" y="0"/>
                  </a:cubicBezTo>
                  <a:cubicBezTo>
                    <a:pt x="1975455" y="15225"/>
                    <a:pt x="2155657" y="12183"/>
                    <a:pt x="2263715" y="0"/>
                  </a:cubicBezTo>
                  <a:cubicBezTo>
                    <a:pt x="2374985" y="-8386"/>
                    <a:pt x="2697570" y="-58"/>
                    <a:pt x="2945474" y="0"/>
                  </a:cubicBezTo>
                  <a:cubicBezTo>
                    <a:pt x="3138137" y="35485"/>
                    <a:pt x="3296160" y="-26344"/>
                    <a:pt x="3538033" y="0"/>
                  </a:cubicBezTo>
                  <a:cubicBezTo>
                    <a:pt x="3766055" y="14869"/>
                    <a:pt x="4004085" y="26924"/>
                    <a:pt x="4264394" y="0"/>
                  </a:cubicBezTo>
                  <a:cubicBezTo>
                    <a:pt x="4542497" y="6839"/>
                    <a:pt x="4663581" y="13834"/>
                    <a:pt x="4946154" y="0"/>
                  </a:cubicBezTo>
                  <a:cubicBezTo>
                    <a:pt x="5112801" y="37181"/>
                    <a:pt x="5481705" y="124231"/>
                    <a:pt x="5432196" y="518078"/>
                  </a:cubicBezTo>
                  <a:cubicBezTo>
                    <a:pt x="5425722" y="649579"/>
                    <a:pt x="5415436" y="878980"/>
                    <a:pt x="5432196" y="998150"/>
                  </a:cubicBezTo>
                  <a:cubicBezTo>
                    <a:pt x="5461578" y="1081814"/>
                    <a:pt x="5419165" y="1345003"/>
                    <a:pt x="5432196" y="1539509"/>
                  </a:cubicBezTo>
                  <a:cubicBezTo>
                    <a:pt x="5452367" y="1753628"/>
                    <a:pt x="5432523" y="1824245"/>
                    <a:pt x="5432196" y="2050224"/>
                  </a:cubicBezTo>
                  <a:cubicBezTo>
                    <a:pt x="5424803" y="2227155"/>
                    <a:pt x="5141900" y="2519344"/>
                    <a:pt x="4946154" y="2568302"/>
                  </a:cubicBezTo>
                  <a:cubicBezTo>
                    <a:pt x="4857702" y="2547573"/>
                    <a:pt x="4552529" y="2558782"/>
                    <a:pt x="4442798" y="2568302"/>
                  </a:cubicBezTo>
                  <a:cubicBezTo>
                    <a:pt x="4289467" y="2590227"/>
                    <a:pt x="3926494" y="2574322"/>
                    <a:pt x="3716437" y="2568302"/>
                  </a:cubicBezTo>
                  <a:cubicBezTo>
                    <a:pt x="3514332" y="2546143"/>
                    <a:pt x="3333647" y="2513825"/>
                    <a:pt x="3123879" y="2568302"/>
                  </a:cubicBezTo>
                  <a:cubicBezTo>
                    <a:pt x="2897970" y="2568538"/>
                    <a:pt x="2782861" y="2578134"/>
                    <a:pt x="2531322" y="2568302"/>
                  </a:cubicBezTo>
                  <a:cubicBezTo>
                    <a:pt x="2312227" y="2576045"/>
                    <a:pt x="2048648" y="2564616"/>
                    <a:pt x="1804960" y="2568302"/>
                  </a:cubicBezTo>
                  <a:cubicBezTo>
                    <a:pt x="1579480" y="2588014"/>
                    <a:pt x="1376176" y="2540594"/>
                    <a:pt x="1123200" y="2568302"/>
                  </a:cubicBezTo>
                  <a:cubicBezTo>
                    <a:pt x="876068" y="2609652"/>
                    <a:pt x="684947" y="2586190"/>
                    <a:pt x="486041" y="2568302"/>
                  </a:cubicBezTo>
                  <a:cubicBezTo>
                    <a:pt x="236642" y="2519339"/>
                    <a:pt x="-7685" y="2382807"/>
                    <a:pt x="0" y="2050224"/>
                  </a:cubicBezTo>
                  <a:cubicBezTo>
                    <a:pt x="6433" y="1877245"/>
                    <a:pt x="-21923" y="1798331"/>
                    <a:pt x="0" y="1539509"/>
                  </a:cubicBezTo>
                  <a:cubicBezTo>
                    <a:pt x="12206" y="1289407"/>
                    <a:pt x="6304" y="1291820"/>
                    <a:pt x="0" y="1044115"/>
                  </a:cubicBezTo>
                  <a:cubicBezTo>
                    <a:pt x="19503" y="793088"/>
                    <a:pt x="1752" y="670511"/>
                    <a:pt x="0" y="518078"/>
                  </a:cubicBezTo>
                  <a:close/>
                </a:path>
                <a:path w="5432196" h="2568302" fill="none" stroke="0" extrusionOk="0">
                  <a:moveTo>
                    <a:pt x="0" y="518078"/>
                  </a:moveTo>
                  <a:cubicBezTo>
                    <a:pt x="-8997" y="249557"/>
                    <a:pt x="270547" y="86635"/>
                    <a:pt x="486041" y="0"/>
                  </a:cubicBezTo>
                  <a:cubicBezTo>
                    <a:pt x="673084" y="-4063"/>
                    <a:pt x="835787" y="3041"/>
                    <a:pt x="1123200" y="0"/>
                  </a:cubicBezTo>
                  <a:cubicBezTo>
                    <a:pt x="1403233" y="2188"/>
                    <a:pt x="1438018" y="25961"/>
                    <a:pt x="1671156" y="0"/>
                  </a:cubicBezTo>
                  <a:cubicBezTo>
                    <a:pt x="1894575" y="-23238"/>
                    <a:pt x="1981256" y="17710"/>
                    <a:pt x="2219114" y="0"/>
                  </a:cubicBezTo>
                  <a:cubicBezTo>
                    <a:pt x="2479003" y="-24495"/>
                    <a:pt x="2587446" y="-36897"/>
                    <a:pt x="2900873" y="0"/>
                  </a:cubicBezTo>
                  <a:cubicBezTo>
                    <a:pt x="3219936" y="28012"/>
                    <a:pt x="3227104" y="17563"/>
                    <a:pt x="3404229" y="0"/>
                  </a:cubicBezTo>
                  <a:cubicBezTo>
                    <a:pt x="3584541" y="-28810"/>
                    <a:pt x="3728883" y="-7281"/>
                    <a:pt x="3952186" y="0"/>
                  </a:cubicBezTo>
                  <a:cubicBezTo>
                    <a:pt x="4147673" y="11216"/>
                    <a:pt x="4728601" y="-28112"/>
                    <a:pt x="4946154" y="0"/>
                  </a:cubicBezTo>
                  <a:cubicBezTo>
                    <a:pt x="5185180" y="-60984"/>
                    <a:pt x="5481379" y="134418"/>
                    <a:pt x="5432196" y="518078"/>
                  </a:cubicBezTo>
                  <a:cubicBezTo>
                    <a:pt x="5450602" y="761928"/>
                    <a:pt x="5466337" y="859587"/>
                    <a:pt x="5432196" y="1044115"/>
                  </a:cubicBezTo>
                  <a:cubicBezTo>
                    <a:pt x="5392966" y="1242867"/>
                    <a:pt x="5440229" y="1328194"/>
                    <a:pt x="5432196" y="1554830"/>
                  </a:cubicBezTo>
                  <a:cubicBezTo>
                    <a:pt x="5412888" y="1739143"/>
                    <a:pt x="5428859" y="1891455"/>
                    <a:pt x="5432196" y="2050224"/>
                  </a:cubicBezTo>
                  <a:cubicBezTo>
                    <a:pt x="5486318" y="2323649"/>
                    <a:pt x="5190859" y="2557456"/>
                    <a:pt x="4946154" y="2568302"/>
                  </a:cubicBezTo>
                  <a:cubicBezTo>
                    <a:pt x="4704423" y="2568926"/>
                    <a:pt x="4557932" y="2557315"/>
                    <a:pt x="4308995" y="2568302"/>
                  </a:cubicBezTo>
                  <a:cubicBezTo>
                    <a:pt x="4100945" y="2569022"/>
                    <a:pt x="3893578" y="2572807"/>
                    <a:pt x="3671836" y="2568302"/>
                  </a:cubicBezTo>
                  <a:cubicBezTo>
                    <a:pt x="3423473" y="2546968"/>
                    <a:pt x="3270992" y="2556915"/>
                    <a:pt x="2990076" y="2568302"/>
                  </a:cubicBezTo>
                  <a:cubicBezTo>
                    <a:pt x="2691119" y="2598024"/>
                    <a:pt x="2553232" y="2537881"/>
                    <a:pt x="2352917" y="2568302"/>
                  </a:cubicBezTo>
                  <a:cubicBezTo>
                    <a:pt x="2195828" y="2610881"/>
                    <a:pt x="1912928" y="2553143"/>
                    <a:pt x="1760359" y="2568302"/>
                  </a:cubicBezTo>
                  <a:cubicBezTo>
                    <a:pt x="1632435" y="2608380"/>
                    <a:pt x="1299674" y="2546710"/>
                    <a:pt x="1167801" y="2568302"/>
                  </a:cubicBezTo>
                  <a:cubicBezTo>
                    <a:pt x="1008675" y="2609019"/>
                    <a:pt x="642344" y="2581693"/>
                    <a:pt x="486041" y="2568302"/>
                  </a:cubicBezTo>
                  <a:cubicBezTo>
                    <a:pt x="226713" y="2590100"/>
                    <a:pt x="80741" y="2323968"/>
                    <a:pt x="0" y="2050224"/>
                  </a:cubicBezTo>
                  <a:cubicBezTo>
                    <a:pt x="16338" y="1837413"/>
                    <a:pt x="9719" y="1699165"/>
                    <a:pt x="0" y="1539509"/>
                  </a:cubicBezTo>
                  <a:cubicBezTo>
                    <a:pt x="224" y="1405803"/>
                    <a:pt x="6196" y="1198327"/>
                    <a:pt x="0" y="998150"/>
                  </a:cubicBezTo>
                  <a:cubicBezTo>
                    <a:pt x="-12892" y="804966"/>
                    <a:pt x="-35252" y="652279"/>
                    <a:pt x="0" y="5180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790252"/>
                        <a:gd name="connsiteY0" fmla="*/ 518078 h 2568302"/>
                        <a:gd name="connsiteX1" fmla="*/ 518078 w 5790252"/>
                        <a:gd name="connsiteY1" fmla="*/ 0 h 2568302"/>
                        <a:gd name="connsiteX2" fmla="*/ 1197235 w 5790252"/>
                        <a:gd name="connsiteY2" fmla="*/ 0 h 2568302"/>
                        <a:gd name="connsiteX3" fmla="*/ 1781309 w 5790252"/>
                        <a:gd name="connsiteY3" fmla="*/ 0 h 2568302"/>
                        <a:gd name="connsiteX4" fmla="*/ 2365384 w 5790252"/>
                        <a:gd name="connsiteY4" fmla="*/ 0 h 2568302"/>
                        <a:gd name="connsiteX5" fmla="*/ 3092081 w 5790252"/>
                        <a:gd name="connsiteY5" fmla="*/ 0 h 2568302"/>
                        <a:gd name="connsiteX6" fmla="*/ 3628615 w 5790252"/>
                        <a:gd name="connsiteY6" fmla="*/ 0 h 2568302"/>
                        <a:gd name="connsiteX7" fmla="*/ 4212690 w 5790252"/>
                        <a:gd name="connsiteY7" fmla="*/ 0 h 2568302"/>
                        <a:gd name="connsiteX8" fmla="*/ 5272174 w 5790252"/>
                        <a:gd name="connsiteY8" fmla="*/ 0 h 2568302"/>
                        <a:gd name="connsiteX9" fmla="*/ 5790252 w 5790252"/>
                        <a:gd name="connsiteY9" fmla="*/ 518078 h 2568302"/>
                        <a:gd name="connsiteX10" fmla="*/ 5790252 w 5790252"/>
                        <a:gd name="connsiteY10" fmla="*/ 1044115 h 2568302"/>
                        <a:gd name="connsiteX11" fmla="*/ 5790252 w 5790252"/>
                        <a:gd name="connsiteY11" fmla="*/ 1554830 h 2568302"/>
                        <a:gd name="connsiteX12" fmla="*/ 5790252 w 5790252"/>
                        <a:gd name="connsiteY12" fmla="*/ 2050224 h 2568302"/>
                        <a:gd name="connsiteX13" fmla="*/ 5272174 w 5790252"/>
                        <a:gd name="connsiteY13" fmla="*/ 2568302 h 2568302"/>
                        <a:gd name="connsiteX14" fmla="*/ 4593017 w 5790252"/>
                        <a:gd name="connsiteY14" fmla="*/ 2568302 h 2568302"/>
                        <a:gd name="connsiteX15" fmla="*/ 3913861 w 5790252"/>
                        <a:gd name="connsiteY15" fmla="*/ 2568302 h 2568302"/>
                        <a:gd name="connsiteX16" fmla="*/ 3187163 w 5790252"/>
                        <a:gd name="connsiteY16" fmla="*/ 2568302 h 2568302"/>
                        <a:gd name="connsiteX17" fmla="*/ 2508007 w 5790252"/>
                        <a:gd name="connsiteY17" fmla="*/ 2568302 h 2568302"/>
                        <a:gd name="connsiteX18" fmla="*/ 1876391 w 5790252"/>
                        <a:gd name="connsiteY18" fmla="*/ 2568302 h 2568302"/>
                        <a:gd name="connsiteX19" fmla="*/ 1244776 w 5790252"/>
                        <a:gd name="connsiteY19" fmla="*/ 2568302 h 2568302"/>
                        <a:gd name="connsiteX20" fmla="*/ 518078 w 5790252"/>
                        <a:gd name="connsiteY20" fmla="*/ 2568302 h 2568302"/>
                        <a:gd name="connsiteX21" fmla="*/ 0 w 5790252"/>
                        <a:gd name="connsiteY21" fmla="*/ 2050224 h 2568302"/>
                        <a:gd name="connsiteX22" fmla="*/ 0 w 5790252"/>
                        <a:gd name="connsiteY22" fmla="*/ 1539509 h 2568302"/>
                        <a:gd name="connsiteX23" fmla="*/ 0 w 5790252"/>
                        <a:gd name="connsiteY23" fmla="*/ 998150 h 2568302"/>
                        <a:gd name="connsiteX24" fmla="*/ 0 w 5790252"/>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0252" h="2568302" fill="none" extrusionOk="0">
                          <a:moveTo>
                            <a:pt x="0" y="518078"/>
                          </a:moveTo>
                          <a:cubicBezTo>
                            <a:pt x="-11387" y="197991"/>
                            <a:pt x="269436" y="54876"/>
                            <a:pt x="518078" y="0"/>
                          </a:cubicBezTo>
                          <a:cubicBezTo>
                            <a:pt x="746251" y="-4622"/>
                            <a:pt x="901709" y="-3821"/>
                            <a:pt x="1197235" y="0"/>
                          </a:cubicBezTo>
                          <a:cubicBezTo>
                            <a:pt x="1492761" y="3821"/>
                            <a:pt x="1539414" y="23504"/>
                            <a:pt x="1781309" y="0"/>
                          </a:cubicBezTo>
                          <a:cubicBezTo>
                            <a:pt x="2023204" y="-23504"/>
                            <a:pt x="2110109" y="19205"/>
                            <a:pt x="2365384" y="0"/>
                          </a:cubicBezTo>
                          <a:cubicBezTo>
                            <a:pt x="2620660" y="-19205"/>
                            <a:pt x="2750375" y="-30893"/>
                            <a:pt x="3092081" y="0"/>
                          </a:cubicBezTo>
                          <a:cubicBezTo>
                            <a:pt x="3433787" y="30893"/>
                            <a:pt x="3440729" y="16538"/>
                            <a:pt x="3628615" y="0"/>
                          </a:cubicBezTo>
                          <a:cubicBezTo>
                            <a:pt x="3816501" y="-16538"/>
                            <a:pt x="3971225" y="-10469"/>
                            <a:pt x="4212690" y="0"/>
                          </a:cubicBezTo>
                          <a:cubicBezTo>
                            <a:pt x="4454155" y="10469"/>
                            <a:pt x="5052119" y="-23122"/>
                            <a:pt x="5272174" y="0"/>
                          </a:cubicBezTo>
                          <a:cubicBezTo>
                            <a:pt x="5562185" y="-60694"/>
                            <a:pt x="5776538" y="180293"/>
                            <a:pt x="5790252" y="518078"/>
                          </a:cubicBezTo>
                          <a:cubicBezTo>
                            <a:pt x="5809152" y="766346"/>
                            <a:pt x="5805561" y="855452"/>
                            <a:pt x="5790252" y="1044115"/>
                          </a:cubicBezTo>
                          <a:cubicBezTo>
                            <a:pt x="5774943" y="1232778"/>
                            <a:pt x="5797314" y="1346447"/>
                            <a:pt x="5790252" y="1554830"/>
                          </a:cubicBezTo>
                          <a:cubicBezTo>
                            <a:pt x="5783190" y="1763214"/>
                            <a:pt x="5789876" y="1877753"/>
                            <a:pt x="5790252" y="2050224"/>
                          </a:cubicBezTo>
                          <a:cubicBezTo>
                            <a:pt x="5822388" y="2330653"/>
                            <a:pt x="5531950" y="2540642"/>
                            <a:pt x="5272174" y="2568302"/>
                          </a:cubicBezTo>
                          <a:cubicBezTo>
                            <a:pt x="5022778" y="2564221"/>
                            <a:pt x="4838252" y="2596444"/>
                            <a:pt x="4593017" y="2568302"/>
                          </a:cubicBezTo>
                          <a:cubicBezTo>
                            <a:pt x="4347782" y="2540160"/>
                            <a:pt x="4164389" y="2597996"/>
                            <a:pt x="3913861" y="2568302"/>
                          </a:cubicBezTo>
                          <a:cubicBezTo>
                            <a:pt x="3663333" y="2538608"/>
                            <a:pt x="3485386" y="2571619"/>
                            <a:pt x="3187163" y="2568302"/>
                          </a:cubicBezTo>
                          <a:cubicBezTo>
                            <a:pt x="2888940" y="2564985"/>
                            <a:pt x="2708086" y="2541310"/>
                            <a:pt x="2508007" y="2568302"/>
                          </a:cubicBezTo>
                          <a:cubicBezTo>
                            <a:pt x="2307928" y="2595294"/>
                            <a:pt x="2023698" y="2550530"/>
                            <a:pt x="1876391" y="2568302"/>
                          </a:cubicBezTo>
                          <a:cubicBezTo>
                            <a:pt x="1729084" y="2586074"/>
                            <a:pt x="1401399" y="2552373"/>
                            <a:pt x="1244776" y="2568302"/>
                          </a:cubicBezTo>
                          <a:cubicBezTo>
                            <a:pt x="1088154" y="2584231"/>
                            <a:pt x="674925" y="2568725"/>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790252" h="2568302" stroke="0" extrusionOk="0">
                          <a:moveTo>
                            <a:pt x="0" y="518078"/>
                          </a:moveTo>
                          <a:cubicBezTo>
                            <a:pt x="1362" y="273604"/>
                            <a:pt x="246295" y="25631"/>
                            <a:pt x="518078" y="0"/>
                          </a:cubicBezTo>
                          <a:cubicBezTo>
                            <a:pt x="715580" y="12958"/>
                            <a:pt x="990616" y="-8006"/>
                            <a:pt x="1244776" y="0"/>
                          </a:cubicBezTo>
                          <a:cubicBezTo>
                            <a:pt x="1498936" y="8006"/>
                            <a:pt x="1546752" y="12625"/>
                            <a:pt x="1828850" y="0"/>
                          </a:cubicBezTo>
                          <a:cubicBezTo>
                            <a:pt x="2110948" y="-12625"/>
                            <a:pt x="2276871" y="3359"/>
                            <a:pt x="2412925" y="0"/>
                          </a:cubicBezTo>
                          <a:cubicBezTo>
                            <a:pt x="2548980" y="-3359"/>
                            <a:pt x="2919074" y="1752"/>
                            <a:pt x="3139622" y="0"/>
                          </a:cubicBezTo>
                          <a:cubicBezTo>
                            <a:pt x="3360170" y="-1752"/>
                            <a:pt x="3539760" y="-9920"/>
                            <a:pt x="3771238" y="0"/>
                          </a:cubicBezTo>
                          <a:cubicBezTo>
                            <a:pt x="4002716" y="9920"/>
                            <a:pt x="4254257" y="-1893"/>
                            <a:pt x="4545476" y="0"/>
                          </a:cubicBezTo>
                          <a:cubicBezTo>
                            <a:pt x="4836695" y="1893"/>
                            <a:pt x="4971188" y="7438"/>
                            <a:pt x="5272174" y="0"/>
                          </a:cubicBezTo>
                          <a:cubicBezTo>
                            <a:pt x="5516461" y="22023"/>
                            <a:pt x="5834478" y="182994"/>
                            <a:pt x="5790252" y="518078"/>
                          </a:cubicBezTo>
                          <a:cubicBezTo>
                            <a:pt x="5803050" y="644890"/>
                            <a:pt x="5767305" y="881699"/>
                            <a:pt x="5790252" y="998150"/>
                          </a:cubicBezTo>
                          <a:cubicBezTo>
                            <a:pt x="5813199" y="1114601"/>
                            <a:pt x="5776063" y="1336090"/>
                            <a:pt x="5790252" y="1539509"/>
                          </a:cubicBezTo>
                          <a:cubicBezTo>
                            <a:pt x="5804441" y="1742928"/>
                            <a:pt x="5791124" y="1827586"/>
                            <a:pt x="5790252" y="2050224"/>
                          </a:cubicBezTo>
                          <a:cubicBezTo>
                            <a:pt x="5794953" y="2275397"/>
                            <a:pt x="5526672" y="2508268"/>
                            <a:pt x="5272174" y="2568302"/>
                          </a:cubicBezTo>
                          <a:cubicBezTo>
                            <a:pt x="5149352" y="2550519"/>
                            <a:pt x="4870424" y="2560349"/>
                            <a:pt x="4735640" y="2568302"/>
                          </a:cubicBezTo>
                          <a:cubicBezTo>
                            <a:pt x="4600856" y="2576255"/>
                            <a:pt x="4188685" y="2567074"/>
                            <a:pt x="3961402" y="2568302"/>
                          </a:cubicBezTo>
                          <a:cubicBezTo>
                            <a:pt x="3734119" y="2569530"/>
                            <a:pt x="3547669" y="2542762"/>
                            <a:pt x="3329786" y="2568302"/>
                          </a:cubicBezTo>
                          <a:cubicBezTo>
                            <a:pt x="3111903" y="2593842"/>
                            <a:pt x="2933618" y="2553682"/>
                            <a:pt x="2698171" y="2568302"/>
                          </a:cubicBezTo>
                          <a:cubicBezTo>
                            <a:pt x="2462724" y="2582922"/>
                            <a:pt x="2172757" y="2574060"/>
                            <a:pt x="1923932" y="2568302"/>
                          </a:cubicBezTo>
                          <a:cubicBezTo>
                            <a:pt x="1675107" y="2562544"/>
                            <a:pt x="1474290" y="2538609"/>
                            <a:pt x="1197235" y="2568302"/>
                          </a:cubicBezTo>
                          <a:cubicBezTo>
                            <a:pt x="920180" y="2597995"/>
                            <a:pt x="717243" y="2561644"/>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Mỗi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bạn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hai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khổ</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thơ</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Tất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cả</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thành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viên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đều</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dirty="0" err="1">
                  <a:solidFill>
                    <a:srgbClr val="000000"/>
                  </a:solidFill>
                  <a:latin typeface="Calibri" panose="020F0502020204030204" pitchFamily="34" charset="0"/>
                  <a:cs typeface="Calibri" panose="020F0502020204030204" pitchFamily="34" charset="0"/>
                </a:rPr>
                <a:t>Giải</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nghĩa</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từ</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cùng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nhau</a:t>
              </a:r>
              <a:r>
                <a:rPr lang="en-US" sz="3600" dirty="0">
                  <a:solidFill>
                    <a:srgbClr val="000000"/>
                  </a:solidFill>
                  <a:latin typeface="Calibri" panose="020F0502020204030204" pitchFamily="34" charset="0"/>
                  <a:cs typeface="Calibri" panose="020F0502020204030204" pitchFamily="34" charset="0"/>
                </a:rPr>
                <a:t>.</a:t>
              </a:r>
              <a:r>
                <a:rPr lang="en-US" sz="3600" b="0" i="0" dirty="0">
                  <a:solidFill>
                    <a:srgbClr val="000000"/>
                  </a:solidFill>
                  <a:effectLst/>
                  <a:latin typeface="Calibri" panose="020F0502020204030204" pitchFamily="34" charset="0"/>
                  <a:cs typeface="Calibri" panose="020F0502020204030204" pitchFamily="34" charset="0"/>
                </a:rPr>
                <a:t> </a:t>
              </a:r>
              <a:endParaRPr lang="vi-VN" sz="3600" b="0" i="0" dirty="0">
                <a:solidFill>
                  <a:srgbClr val="000000"/>
                </a:solidFill>
                <a:effectLst/>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id="{7E856F57-66B7-D178-55E5-2AAEFB5B216D}"/>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pic>
          <p:nvPicPr>
            <p:cNvPr id="21" name="Picture 20">
              <a:extLst>
                <a:ext uri="{FF2B5EF4-FFF2-40B4-BE49-F238E27FC236}">
                  <a16:creationId xmlns:a16="http://schemas.microsoft.com/office/drawing/2014/main" id="{B935F159-96ED-4D70-5C2D-86A8249E15B0}"/>
                </a:ext>
              </a:extLst>
            </p:cNvPr>
            <p:cNvPicPr>
              <a:picLocks noChangeAspect="1"/>
            </p:cNvPicPr>
            <p:nvPr/>
          </p:nvPicPr>
          <p:blipFill>
            <a:blip r:embed="rId6"/>
            <a:stretch>
              <a:fillRect/>
            </a:stretch>
          </p:blipFill>
          <p:spPr>
            <a:xfrm flipH="1">
              <a:off x="3075433" y="2052486"/>
              <a:ext cx="609091" cy="609091"/>
            </a:xfrm>
            <a:prstGeom prst="rect">
              <a:avLst/>
            </a:prstGeom>
          </p:spPr>
        </p:pic>
        <p:pic>
          <p:nvPicPr>
            <p:cNvPr id="22" name="Picture 21">
              <a:extLst>
                <a:ext uri="{FF2B5EF4-FFF2-40B4-BE49-F238E27FC236}">
                  <a16:creationId xmlns:a16="http://schemas.microsoft.com/office/drawing/2014/main" id="{473AA393-F64A-5F1B-47A4-FD8F8057151F}"/>
                </a:ext>
              </a:extLst>
            </p:cNvPr>
            <p:cNvPicPr>
              <a:picLocks noChangeAspect="1"/>
            </p:cNvPicPr>
            <p:nvPr/>
          </p:nvPicPr>
          <p:blipFill>
            <a:blip r:embed="rId6"/>
            <a:stretch>
              <a:fillRect/>
            </a:stretch>
          </p:blipFill>
          <p:spPr>
            <a:xfrm flipH="1">
              <a:off x="3075433" y="2703903"/>
              <a:ext cx="609091" cy="609091"/>
            </a:xfrm>
            <a:prstGeom prst="rect">
              <a:avLst/>
            </a:prstGeom>
          </p:spPr>
        </p:pic>
        <p:pic>
          <p:nvPicPr>
            <p:cNvPr id="23" name="Picture 22">
              <a:extLst>
                <a:ext uri="{FF2B5EF4-FFF2-40B4-BE49-F238E27FC236}">
                  <a16:creationId xmlns:a16="http://schemas.microsoft.com/office/drawing/2014/main" id="{53248B2D-E2F2-7077-ACD3-51E1C5A2FE63}"/>
                </a:ext>
              </a:extLst>
            </p:cNvPr>
            <p:cNvPicPr>
              <a:picLocks noChangeAspect="1"/>
            </p:cNvPicPr>
            <p:nvPr/>
          </p:nvPicPr>
          <p:blipFill>
            <a:blip r:embed="rId6"/>
            <a:stretch>
              <a:fillRect/>
            </a:stretch>
          </p:blipFill>
          <p:spPr>
            <a:xfrm flipH="1">
              <a:off x="3075433" y="3393938"/>
              <a:ext cx="609091" cy="609091"/>
            </a:xfrm>
            <a:prstGeom prst="rect">
              <a:avLst/>
            </a:prstGeom>
          </p:spPr>
        </p:pic>
      </p:grpSp>
      <p:grpSp>
        <p:nvGrpSpPr>
          <p:cNvPr id="24" name="Group 23">
            <a:extLst>
              <a:ext uri="{FF2B5EF4-FFF2-40B4-BE49-F238E27FC236}">
                <a16:creationId xmlns:a16="http://schemas.microsoft.com/office/drawing/2014/main" id="{0285AEA9-5142-5E92-B18A-370C21E11807}"/>
              </a:ext>
            </a:extLst>
          </p:cNvPr>
          <p:cNvGrpSpPr/>
          <p:nvPr/>
        </p:nvGrpSpPr>
        <p:grpSpPr>
          <a:xfrm>
            <a:off x="5050654" y="3936004"/>
            <a:ext cx="7073839" cy="2721971"/>
            <a:chOff x="4841104" y="3859804"/>
            <a:chExt cx="7073839" cy="2800488"/>
          </a:xfrm>
        </p:grpSpPr>
        <p:grpSp>
          <p:nvGrpSpPr>
            <p:cNvPr id="25" name="Group 24">
              <a:extLst>
                <a:ext uri="{FF2B5EF4-FFF2-40B4-BE49-F238E27FC236}">
                  <a16:creationId xmlns:a16="http://schemas.microsoft.com/office/drawing/2014/main" id="{991887C2-CA54-061E-F817-4E445116AD81}"/>
                </a:ext>
              </a:extLst>
            </p:cNvPr>
            <p:cNvGrpSpPr/>
            <p:nvPr/>
          </p:nvGrpSpPr>
          <p:grpSpPr>
            <a:xfrm>
              <a:off x="4841104" y="3859804"/>
              <a:ext cx="7073839" cy="2800488"/>
              <a:chOff x="2975204" y="1297855"/>
              <a:chExt cx="7073839" cy="2800488"/>
            </a:xfrm>
          </p:grpSpPr>
          <p:sp>
            <p:nvSpPr>
              <p:cNvPr id="232" name="Rectangle: Rounded Corners 231">
                <a:extLst>
                  <a:ext uri="{FF2B5EF4-FFF2-40B4-BE49-F238E27FC236}">
                    <a16:creationId xmlns:a16="http://schemas.microsoft.com/office/drawing/2014/main" id="{15E05213-B2F9-B4BF-5972-9BB97605FC7B}"/>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Calibri" panose="020F0502020204030204" pitchFamily="34" charset="0"/>
                    <a:cs typeface="Calibri" panose="020F0502020204030204" pitchFamily="34" charset="0"/>
                  </a:rPr>
                  <a:t>1.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2.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to, </a:t>
                </a:r>
                <a:r>
                  <a:rPr lang="en-US" sz="3600" dirty="0" err="1">
                    <a:solidFill>
                      <a:srgbClr val="000000"/>
                    </a:solidFill>
                    <a:latin typeface="Calibri" panose="020F0502020204030204" pitchFamily="34" charset="0"/>
                    <a:cs typeface="Calibri" panose="020F0502020204030204" pitchFamily="34" charset="0"/>
                  </a:rPr>
                  <a:t>rõ</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3.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ngắt</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nghỉ</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chỗ</a:t>
                </a:r>
                <a:r>
                  <a:rPr lang="en-US" sz="3600" dirty="0">
                    <a:solidFill>
                      <a:srgbClr val="000000"/>
                    </a:solidFill>
                    <a:latin typeface="Calibri" panose="020F0502020204030204" pitchFamily="34" charset="0"/>
                    <a:cs typeface="Calibri" panose="020F0502020204030204" pitchFamily="34" charset="0"/>
                  </a:rPr>
                  <a:t>.</a:t>
                </a:r>
                <a:endParaRPr lang="en-US" sz="3600" b="0" i="0" dirty="0">
                  <a:solidFill>
                    <a:srgbClr val="000000"/>
                  </a:solidFill>
                  <a:effectLst/>
                  <a:latin typeface="Calibri" panose="020F0502020204030204" pitchFamily="34" charset="0"/>
                  <a:cs typeface="Calibri" panose="020F0502020204030204" pitchFamily="34" charset="0"/>
                </a:endParaRPr>
              </a:p>
            </p:txBody>
          </p:sp>
          <p:sp>
            <p:nvSpPr>
              <p:cNvPr id="233" name="Rectangle: Rounded Corners 232">
                <a:extLst>
                  <a:ext uri="{FF2B5EF4-FFF2-40B4-BE49-F238E27FC236}">
                    <a16:creationId xmlns:a16="http://schemas.microsoft.com/office/drawing/2014/main" id="{D01F5D3F-3A2F-73DC-A3FC-65C8874D279C}"/>
                  </a:ext>
                </a:extLst>
              </p:cNvPr>
              <p:cNvSpPr/>
              <p:nvPr/>
            </p:nvSpPr>
            <p:spPr>
              <a:xfrm>
                <a:off x="4201409" y="1297855"/>
                <a:ext cx="4841104"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26" name="Picture 25">
              <a:extLst>
                <a:ext uri="{FF2B5EF4-FFF2-40B4-BE49-F238E27FC236}">
                  <a16:creationId xmlns:a16="http://schemas.microsoft.com/office/drawing/2014/main" id="{93DCA4DA-0608-85D1-47F7-78AF794C0D4C}"/>
                </a:ext>
              </a:extLst>
            </p:cNvPr>
            <p:cNvPicPr>
              <a:picLocks noChangeAspect="1"/>
            </p:cNvPicPr>
            <p:nvPr/>
          </p:nvPicPr>
          <p:blipFill>
            <a:blip r:embed="rId7"/>
            <a:stretch>
              <a:fillRect/>
            </a:stretch>
          </p:blipFill>
          <p:spPr>
            <a:xfrm>
              <a:off x="7938655" y="4744733"/>
              <a:ext cx="469963" cy="469963"/>
            </a:xfrm>
            <a:prstGeom prst="rect">
              <a:avLst/>
            </a:prstGeom>
          </p:spPr>
        </p:pic>
        <p:pic>
          <p:nvPicPr>
            <p:cNvPr id="27" name="Picture 26">
              <a:extLst>
                <a:ext uri="{FF2B5EF4-FFF2-40B4-BE49-F238E27FC236}">
                  <a16:creationId xmlns:a16="http://schemas.microsoft.com/office/drawing/2014/main" id="{ABA40C3C-24A3-65D2-73F5-F90A955695F9}"/>
                </a:ext>
              </a:extLst>
            </p:cNvPr>
            <p:cNvPicPr>
              <a:picLocks noChangeAspect="1"/>
            </p:cNvPicPr>
            <p:nvPr/>
          </p:nvPicPr>
          <p:blipFill>
            <a:blip r:embed="rId8"/>
            <a:stretch>
              <a:fillRect/>
            </a:stretch>
          </p:blipFill>
          <p:spPr>
            <a:xfrm>
              <a:off x="7381981" y="4744733"/>
              <a:ext cx="469963" cy="469963"/>
            </a:xfrm>
            <a:prstGeom prst="rect">
              <a:avLst/>
            </a:prstGeom>
          </p:spPr>
        </p:pic>
        <p:pic>
          <p:nvPicPr>
            <p:cNvPr id="28" name="Picture 27">
              <a:extLst>
                <a:ext uri="{FF2B5EF4-FFF2-40B4-BE49-F238E27FC236}">
                  <a16:creationId xmlns:a16="http://schemas.microsoft.com/office/drawing/2014/main" id="{E7582AC8-06A9-0231-F4CF-4151D8E603D8}"/>
                </a:ext>
              </a:extLst>
            </p:cNvPr>
            <p:cNvPicPr>
              <a:picLocks noChangeAspect="1"/>
            </p:cNvPicPr>
            <p:nvPr/>
          </p:nvPicPr>
          <p:blipFill>
            <a:blip r:embed="rId9"/>
            <a:stretch>
              <a:fillRect/>
            </a:stretch>
          </p:blipFill>
          <p:spPr>
            <a:xfrm>
              <a:off x="8495329" y="4744733"/>
              <a:ext cx="469963" cy="469963"/>
            </a:xfrm>
            <a:prstGeom prst="rect">
              <a:avLst/>
            </a:prstGeom>
          </p:spPr>
        </p:pic>
        <p:pic>
          <p:nvPicPr>
            <p:cNvPr id="29" name="Picture 28">
              <a:extLst>
                <a:ext uri="{FF2B5EF4-FFF2-40B4-BE49-F238E27FC236}">
                  <a16:creationId xmlns:a16="http://schemas.microsoft.com/office/drawing/2014/main" id="{5C6E12FB-586A-C87B-69AA-C4C42579277A}"/>
                </a:ext>
              </a:extLst>
            </p:cNvPr>
            <p:cNvPicPr>
              <a:picLocks noChangeAspect="1"/>
            </p:cNvPicPr>
            <p:nvPr/>
          </p:nvPicPr>
          <p:blipFill>
            <a:blip r:embed="rId7"/>
            <a:stretch>
              <a:fillRect/>
            </a:stretch>
          </p:blipFill>
          <p:spPr>
            <a:xfrm>
              <a:off x="8011711" y="5354495"/>
              <a:ext cx="469963" cy="469963"/>
            </a:xfrm>
            <a:prstGeom prst="rect">
              <a:avLst/>
            </a:prstGeom>
          </p:spPr>
        </p:pic>
        <p:pic>
          <p:nvPicPr>
            <p:cNvPr id="30" name="Picture 29">
              <a:extLst>
                <a:ext uri="{FF2B5EF4-FFF2-40B4-BE49-F238E27FC236}">
                  <a16:creationId xmlns:a16="http://schemas.microsoft.com/office/drawing/2014/main" id="{AC724665-B820-7D8B-1B96-60FF33462941}"/>
                </a:ext>
              </a:extLst>
            </p:cNvPr>
            <p:cNvPicPr>
              <a:picLocks noChangeAspect="1"/>
            </p:cNvPicPr>
            <p:nvPr/>
          </p:nvPicPr>
          <p:blipFill>
            <a:blip r:embed="rId8"/>
            <a:stretch>
              <a:fillRect/>
            </a:stretch>
          </p:blipFill>
          <p:spPr>
            <a:xfrm>
              <a:off x="7455037" y="5354495"/>
              <a:ext cx="469963" cy="469963"/>
            </a:xfrm>
            <a:prstGeom prst="rect">
              <a:avLst/>
            </a:prstGeom>
          </p:spPr>
        </p:pic>
        <p:pic>
          <p:nvPicPr>
            <p:cNvPr id="31" name="Picture 30">
              <a:extLst>
                <a:ext uri="{FF2B5EF4-FFF2-40B4-BE49-F238E27FC236}">
                  <a16:creationId xmlns:a16="http://schemas.microsoft.com/office/drawing/2014/main" id="{19F3DAC5-1ABE-0A5C-4A5B-9ED49EBDDB2B}"/>
                </a:ext>
              </a:extLst>
            </p:cNvPr>
            <p:cNvPicPr>
              <a:picLocks noChangeAspect="1"/>
            </p:cNvPicPr>
            <p:nvPr/>
          </p:nvPicPr>
          <p:blipFill>
            <a:blip r:embed="rId9"/>
            <a:stretch>
              <a:fillRect/>
            </a:stretch>
          </p:blipFill>
          <p:spPr>
            <a:xfrm>
              <a:off x="8568385" y="5354495"/>
              <a:ext cx="469963" cy="469963"/>
            </a:xfrm>
            <a:prstGeom prst="rect">
              <a:avLst/>
            </a:prstGeom>
          </p:spPr>
        </p:pic>
        <p:pic>
          <p:nvPicPr>
            <p:cNvPr id="229" name="Picture 228">
              <a:extLst>
                <a:ext uri="{FF2B5EF4-FFF2-40B4-BE49-F238E27FC236}">
                  <a16:creationId xmlns:a16="http://schemas.microsoft.com/office/drawing/2014/main" id="{53D8E300-BCEA-0140-07B0-01BBFE625DFA}"/>
                </a:ext>
              </a:extLst>
            </p:cNvPr>
            <p:cNvPicPr>
              <a:picLocks noChangeAspect="1"/>
            </p:cNvPicPr>
            <p:nvPr/>
          </p:nvPicPr>
          <p:blipFill>
            <a:blip r:embed="rId7"/>
            <a:stretch>
              <a:fillRect/>
            </a:stretch>
          </p:blipFill>
          <p:spPr>
            <a:xfrm>
              <a:off x="10637510" y="5928927"/>
              <a:ext cx="469963" cy="469963"/>
            </a:xfrm>
            <a:prstGeom prst="rect">
              <a:avLst/>
            </a:prstGeom>
          </p:spPr>
        </p:pic>
        <p:pic>
          <p:nvPicPr>
            <p:cNvPr id="230" name="Picture 229">
              <a:extLst>
                <a:ext uri="{FF2B5EF4-FFF2-40B4-BE49-F238E27FC236}">
                  <a16:creationId xmlns:a16="http://schemas.microsoft.com/office/drawing/2014/main" id="{707C42E8-9995-117C-8BE0-EC6D01FDD9BD}"/>
                </a:ext>
              </a:extLst>
            </p:cNvPr>
            <p:cNvPicPr>
              <a:picLocks noChangeAspect="1"/>
            </p:cNvPicPr>
            <p:nvPr/>
          </p:nvPicPr>
          <p:blipFill>
            <a:blip r:embed="rId8"/>
            <a:stretch>
              <a:fillRect/>
            </a:stretch>
          </p:blipFill>
          <p:spPr>
            <a:xfrm>
              <a:off x="10080836" y="5928927"/>
              <a:ext cx="469963" cy="469963"/>
            </a:xfrm>
            <a:prstGeom prst="rect">
              <a:avLst/>
            </a:prstGeom>
          </p:spPr>
        </p:pic>
        <p:pic>
          <p:nvPicPr>
            <p:cNvPr id="231" name="Picture 230">
              <a:extLst>
                <a:ext uri="{FF2B5EF4-FFF2-40B4-BE49-F238E27FC236}">
                  <a16:creationId xmlns:a16="http://schemas.microsoft.com/office/drawing/2014/main" id="{A978F571-7A3B-146D-21E7-161DB6E16ADF}"/>
                </a:ext>
              </a:extLst>
            </p:cNvPr>
            <p:cNvPicPr>
              <a:picLocks noChangeAspect="1"/>
            </p:cNvPicPr>
            <p:nvPr/>
          </p:nvPicPr>
          <p:blipFill>
            <a:blip r:embed="rId9"/>
            <a:stretch>
              <a:fillRect/>
            </a:stretch>
          </p:blipFill>
          <p:spPr>
            <a:xfrm>
              <a:off x="11194184" y="5928927"/>
              <a:ext cx="469963" cy="469963"/>
            </a:xfrm>
            <a:prstGeom prst="rect">
              <a:avLst/>
            </a:prstGeom>
          </p:spPr>
        </p:pic>
      </p:grpSp>
      <p:pic>
        <p:nvPicPr>
          <p:cNvPr id="234" name="Picture 233">
            <a:extLst>
              <a:ext uri="{FF2B5EF4-FFF2-40B4-BE49-F238E27FC236}">
                <a16:creationId xmlns:a16="http://schemas.microsoft.com/office/drawing/2014/main" id="{4CD6B40E-2827-8B78-81CF-7D498B18348B}"/>
              </a:ext>
            </a:extLst>
          </p:cNvPr>
          <p:cNvPicPr>
            <a:picLocks noChangeAspect="1"/>
          </p:cNvPicPr>
          <p:nvPr/>
        </p:nvPicPr>
        <p:blipFill>
          <a:blip r:embed="rId10"/>
          <a:stretch>
            <a:fillRect/>
          </a:stretch>
        </p:blipFill>
        <p:spPr>
          <a:xfrm>
            <a:off x="3076575" y="321288"/>
            <a:ext cx="6687654" cy="702876"/>
          </a:xfrm>
          <a:prstGeom prst="rect">
            <a:avLst/>
          </a:prstGeom>
        </p:spPr>
      </p:pic>
    </p:spTree>
    <p:extLst>
      <p:ext uri="{BB962C8B-B14F-4D97-AF65-F5344CB8AC3E}">
        <p14:creationId xmlns:p14="http://schemas.microsoft.com/office/powerpoint/2010/main" val="676388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6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14:bounceEnd="66000">
                                          <p:cBhvr additive="base">
                                            <p:cTn id="12"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1000" fill="hold"/>
                                            <p:tgtEl>
                                              <p:spTgt spid="24"/>
                                            </p:tgtEl>
                                            <p:attrNameLst>
                                              <p:attrName>ppt_x</p:attrName>
                                            </p:attrNameLst>
                                          </p:cBhvr>
                                          <p:tavLst>
                                            <p:tav tm="0">
                                              <p:val>
                                                <p:strVal val="#ppt_x"/>
                                              </p:val>
                                            </p:tav>
                                            <p:tav tm="100000">
                                              <p:val>
                                                <p:strVal val="#ppt_x"/>
                                              </p:val>
                                            </p:tav>
                                          </p:tavLst>
                                        </p:anim>
                                        <p:anim calcmode="lin" valueType="num">
                                          <p:cBhvr additive="base">
                                            <p:cTn id="13"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216F1DF1-3994-4923-8B17-B98639974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5138964"/>
            <a:ext cx="2886075" cy="1707461"/>
          </a:xfrm>
          <a:prstGeom prst="rect">
            <a:avLst/>
          </a:prstGeom>
        </p:spPr>
      </p:pic>
      <p:sp>
        <p:nvSpPr>
          <p:cNvPr id="9" name="Rectangle: Top Corners Rounded 9">
            <a:extLst>
              <a:ext uri="{FF2B5EF4-FFF2-40B4-BE49-F238E27FC236}">
                <a16:creationId xmlns:a16="http://schemas.microsoft.com/office/drawing/2014/main" id="{A16BD89E-DB7F-40DF-8533-9419E2DD1CF5}"/>
              </a:ext>
            </a:extLst>
          </p:cNvPr>
          <p:cNvSpPr/>
          <p:nvPr/>
        </p:nvSpPr>
        <p:spPr>
          <a:xfrm rot="10800000">
            <a:off x="495297" y="95248"/>
            <a:ext cx="11496677" cy="6581776"/>
          </a:xfrm>
          <a:prstGeom prst="round2SameRect">
            <a:avLst>
              <a:gd name="adj1" fmla="val 4301"/>
              <a:gd name="adj2" fmla="val 0"/>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B617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45601C58-23EA-ACC1-9EBF-23E71D24C941}"/>
              </a:ext>
            </a:extLst>
          </p:cNvPr>
          <p:cNvSpPr txBox="1"/>
          <p:nvPr/>
        </p:nvSpPr>
        <p:spPr>
          <a:xfrm>
            <a:off x="1133475" y="43815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đỉnh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9" name="TextBox 18">
            <a:extLst>
              <a:ext uri="{FF2B5EF4-FFF2-40B4-BE49-F238E27FC236}">
                <a16:creationId xmlns:a16="http://schemas.microsoft.com/office/drawing/2014/main" id="{09CEB2EB-4B12-E4E4-99A4-F42CF2883B05}"/>
              </a:ext>
            </a:extLst>
          </p:cNvPr>
          <p:cNvSpPr txBox="1"/>
          <p:nvPr/>
        </p:nvSpPr>
        <p:spPr>
          <a:xfrm>
            <a:off x="2419350" y="2009775"/>
            <a:ext cx="47244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Bập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đời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sữa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Nuôi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0" name="TextBox 19">
            <a:extLst>
              <a:ext uri="{FF2B5EF4-FFF2-40B4-BE49-F238E27FC236}">
                <a16:creationId xmlns:a16="http://schemas.microsoft.com/office/drawing/2014/main" id="{EA546BD9-9EE1-0869-1C25-D9AE2E307D55}"/>
              </a:ext>
            </a:extLst>
          </p:cNvPr>
          <p:cNvSpPr txBox="1"/>
          <p:nvPr/>
        </p:nvSpPr>
        <p:spPr>
          <a:xfrm>
            <a:off x="3581400" y="3505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võng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Kẽo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kẹt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đềm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1" name="TextBox 20">
            <a:extLst>
              <a:ext uri="{FF2B5EF4-FFF2-40B4-BE49-F238E27FC236}">
                <a16:creationId xmlns:a16="http://schemas.microsoft.com/office/drawing/2014/main" id="{7E69D7BC-23FE-F591-CE46-57B496DAD83F}"/>
              </a:ext>
            </a:extLst>
          </p:cNvPr>
          <p:cNvSpPr txBox="1"/>
          <p:nvPr/>
        </p:nvSpPr>
        <p:spPr>
          <a:xfrm>
            <a:off x="4714875" y="5029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huyền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diều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0E8EBE9A-4CA6-0498-86D2-E2F1283D5466}"/>
              </a:ext>
            </a:extLst>
          </p:cNvPr>
          <p:cNvSpPr txBox="1"/>
          <p:nvPr/>
        </p:nvSpPr>
        <p:spPr>
          <a:xfrm>
            <a:off x="8553450" y="4657725"/>
            <a:ext cx="328612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chọi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Lâm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4" name="Picture 23">
            <a:extLst>
              <a:ext uri="{FF2B5EF4-FFF2-40B4-BE49-F238E27FC236}">
                <a16:creationId xmlns:a16="http://schemas.microsoft.com/office/drawing/2014/main" id="{7186A1EA-1816-8271-416F-B7F04FBB3D07}"/>
              </a:ext>
            </a:extLst>
          </p:cNvPr>
          <p:cNvPicPr>
            <a:picLocks noChangeAspect="1"/>
          </p:cNvPicPr>
          <p:nvPr/>
        </p:nvPicPr>
        <p:blipFill>
          <a:blip r:embed="rId4"/>
          <a:stretch>
            <a:fillRect/>
          </a:stretch>
        </p:blipFill>
        <p:spPr>
          <a:xfrm>
            <a:off x="685800" y="2195512"/>
            <a:ext cx="1162050" cy="2409825"/>
          </a:xfrm>
          <a:prstGeom prst="rect">
            <a:avLst/>
          </a:prstGeom>
        </p:spPr>
      </p:pic>
      <p:pic>
        <p:nvPicPr>
          <p:cNvPr id="26" name="Picture 25">
            <a:extLst>
              <a:ext uri="{FF2B5EF4-FFF2-40B4-BE49-F238E27FC236}">
                <a16:creationId xmlns:a16="http://schemas.microsoft.com/office/drawing/2014/main" id="{9CB578FB-A8EA-7425-3B1C-71E214C0A0E5}"/>
              </a:ext>
            </a:extLst>
          </p:cNvPr>
          <p:cNvPicPr>
            <a:picLocks noChangeAspect="1"/>
          </p:cNvPicPr>
          <p:nvPr/>
        </p:nvPicPr>
        <p:blipFill>
          <a:blip r:embed="rId5"/>
          <a:stretch>
            <a:fillRect/>
          </a:stretch>
        </p:blipFill>
        <p:spPr>
          <a:xfrm>
            <a:off x="5943600" y="928687"/>
            <a:ext cx="2324100" cy="1895475"/>
          </a:xfrm>
          <a:prstGeom prst="rect">
            <a:avLst/>
          </a:prstGeom>
          <a:ln>
            <a:noFill/>
          </a:ln>
          <a:effectLst>
            <a:softEdge rad="112500"/>
          </a:effectLst>
        </p:spPr>
      </p:pic>
      <p:pic>
        <p:nvPicPr>
          <p:cNvPr id="28" name="Picture 27">
            <a:extLst>
              <a:ext uri="{FF2B5EF4-FFF2-40B4-BE49-F238E27FC236}">
                <a16:creationId xmlns:a16="http://schemas.microsoft.com/office/drawing/2014/main" id="{4DF9E080-1DEE-E66C-4D73-860EEE138268}"/>
              </a:ext>
            </a:extLst>
          </p:cNvPr>
          <p:cNvPicPr>
            <a:picLocks noChangeAspect="1"/>
          </p:cNvPicPr>
          <p:nvPr/>
        </p:nvPicPr>
        <p:blipFill>
          <a:blip r:embed="rId6"/>
          <a:stretch>
            <a:fillRect/>
          </a:stretch>
        </p:blipFill>
        <p:spPr>
          <a:xfrm>
            <a:off x="547687" y="5024437"/>
            <a:ext cx="3000375" cy="1552575"/>
          </a:xfrm>
          <a:prstGeom prst="rect">
            <a:avLst/>
          </a:prstGeom>
        </p:spPr>
      </p:pic>
      <p:pic>
        <p:nvPicPr>
          <p:cNvPr id="30" name="Picture 29">
            <a:extLst>
              <a:ext uri="{FF2B5EF4-FFF2-40B4-BE49-F238E27FC236}">
                <a16:creationId xmlns:a16="http://schemas.microsoft.com/office/drawing/2014/main" id="{A4DEBBC7-99A7-053F-2410-7AB709AF5863}"/>
              </a:ext>
            </a:extLst>
          </p:cNvPr>
          <p:cNvPicPr>
            <a:picLocks noChangeAspect="1"/>
          </p:cNvPicPr>
          <p:nvPr/>
        </p:nvPicPr>
        <p:blipFill>
          <a:blip r:embed="rId7"/>
          <a:stretch>
            <a:fillRect/>
          </a:stretch>
        </p:blipFill>
        <p:spPr>
          <a:xfrm>
            <a:off x="8196262" y="2543175"/>
            <a:ext cx="2009775" cy="2000250"/>
          </a:xfrm>
          <a:prstGeom prst="rect">
            <a:avLst/>
          </a:prstGeom>
        </p:spPr>
      </p:pic>
      <p:pic>
        <p:nvPicPr>
          <p:cNvPr id="31" name="Picture 30">
            <a:extLst>
              <a:ext uri="{FF2B5EF4-FFF2-40B4-BE49-F238E27FC236}">
                <a16:creationId xmlns:a16="http://schemas.microsoft.com/office/drawing/2014/main" id="{63135154-F99F-31CF-CF0F-4698EED25B5D}"/>
              </a:ext>
            </a:extLst>
          </p:cNvPr>
          <p:cNvPicPr>
            <a:picLocks noChangeAspect="1"/>
          </p:cNvPicPr>
          <p:nvPr/>
        </p:nvPicPr>
        <p:blipFill>
          <a:blip r:embed="rId8"/>
          <a:stretch>
            <a:fillRect/>
          </a:stretch>
        </p:blipFill>
        <p:spPr>
          <a:xfrm>
            <a:off x="4597315" y="-67489"/>
            <a:ext cx="4883319" cy="1182727"/>
          </a:xfrm>
          <a:prstGeom prst="rect">
            <a:avLst/>
          </a:prstGeom>
        </p:spPr>
      </p:pic>
    </p:spTree>
    <p:extLst>
      <p:ext uri="{BB962C8B-B14F-4D97-AF65-F5344CB8AC3E}">
        <p14:creationId xmlns:p14="http://schemas.microsoft.com/office/powerpoint/2010/main" val="4289156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3" name="图片 16" descr="形状, 圆圈&#10;&#10;描述已自动生成">
            <a:extLst>
              <a:ext uri="{FF2B5EF4-FFF2-40B4-BE49-F238E27FC236}">
                <a16:creationId xmlns:a16="http://schemas.microsoft.com/office/drawing/2014/main" id="{4AFEF67C-8F54-78AC-30B4-3783E22B17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8" name="图片 14" descr="粉色的花&#10;&#10;描述已自动生成">
            <a:extLst>
              <a:ext uri="{FF2B5EF4-FFF2-40B4-BE49-F238E27FC236}">
                <a16:creationId xmlns:a16="http://schemas.microsoft.com/office/drawing/2014/main" id="{85B92B27-B0B4-CCCD-4AC9-53C75FA089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9" name="图片 15" descr="粉色的花&#10;&#10;描述已自动生成">
            <a:extLst>
              <a:ext uri="{FF2B5EF4-FFF2-40B4-BE49-F238E27FC236}">
                <a16:creationId xmlns:a16="http://schemas.microsoft.com/office/drawing/2014/main" id="{56ADE5D9-A303-9740-6F7F-1C3E02593D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10" name="组合 6">
            <a:extLst>
              <a:ext uri="{FF2B5EF4-FFF2-40B4-BE49-F238E27FC236}">
                <a16:creationId xmlns:a16="http://schemas.microsoft.com/office/drawing/2014/main" id="{1564E63F-92EA-5F0A-B419-D05C6D085FDE}"/>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11" name="圆角矩形 4">
              <a:extLst>
                <a:ext uri="{FF2B5EF4-FFF2-40B4-BE49-F238E27FC236}">
                  <a16:creationId xmlns:a16="http://schemas.microsoft.com/office/drawing/2014/main" id="{F09205A4-3EF1-C816-B470-82B87AE62208}"/>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圆角矩形 5">
              <a:extLst>
                <a:ext uri="{FF2B5EF4-FFF2-40B4-BE49-F238E27FC236}">
                  <a16:creationId xmlns:a16="http://schemas.microsoft.com/office/drawing/2014/main" id="{137B9AF2-0EA5-8CF3-AE4B-8595174086A2}"/>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 name="Picture 3">
            <a:extLst>
              <a:ext uri="{FF2B5EF4-FFF2-40B4-BE49-F238E27FC236}">
                <a16:creationId xmlns:a16="http://schemas.microsoft.com/office/drawing/2014/main" id="{73DE4958-4F8C-E6F5-DBBF-4C92E242BA5E}"/>
              </a:ext>
            </a:extLst>
          </p:cNvPr>
          <p:cNvPicPr>
            <a:picLocks noChangeAspect="1"/>
          </p:cNvPicPr>
          <p:nvPr/>
        </p:nvPicPr>
        <p:blipFill>
          <a:blip r:embed="rId6"/>
          <a:stretch>
            <a:fillRect/>
          </a:stretch>
        </p:blipFill>
        <p:spPr>
          <a:xfrm>
            <a:off x="2284896" y="692237"/>
            <a:ext cx="7888908" cy="920576"/>
          </a:xfrm>
          <a:prstGeom prst="rect">
            <a:avLst/>
          </a:prstGeom>
        </p:spPr>
      </p:pic>
      <p:pic>
        <p:nvPicPr>
          <p:cNvPr id="5" name="Picture 4">
            <a:extLst>
              <a:ext uri="{FF2B5EF4-FFF2-40B4-BE49-F238E27FC236}">
                <a16:creationId xmlns:a16="http://schemas.microsoft.com/office/drawing/2014/main" id="{75700731-C20A-979A-994A-C61F5DE3C02C}"/>
              </a:ext>
            </a:extLst>
          </p:cNvPr>
          <p:cNvPicPr>
            <a:picLocks noChangeAspect="1"/>
          </p:cNvPicPr>
          <p:nvPr/>
        </p:nvPicPr>
        <p:blipFill>
          <a:blip r:embed="rId7"/>
          <a:stretch>
            <a:fillRect/>
          </a:stretch>
        </p:blipFill>
        <p:spPr>
          <a:xfrm>
            <a:off x="1861548" y="2053806"/>
            <a:ext cx="9211854" cy="3798137"/>
          </a:xfrm>
          <a:prstGeom prst="rect">
            <a:avLst/>
          </a:prstGeom>
        </p:spPr>
      </p:pic>
    </p:spTree>
    <p:extLst>
      <p:ext uri="{BB962C8B-B14F-4D97-AF65-F5344CB8AC3E}">
        <p14:creationId xmlns:p14="http://schemas.microsoft.com/office/powerpoint/2010/main" val="786583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216F1DF1-3994-4923-8B17-B98639974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5138964"/>
            <a:ext cx="2886075" cy="1707461"/>
          </a:xfrm>
          <a:prstGeom prst="rect">
            <a:avLst/>
          </a:prstGeom>
        </p:spPr>
      </p:pic>
      <p:sp>
        <p:nvSpPr>
          <p:cNvPr id="9" name="Rectangle: Top Corners Rounded 9">
            <a:extLst>
              <a:ext uri="{FF2B5EF4-FFF2-40B4-BE49-F238E27FC236}">
                <a16:creationId xmlns:a16="http://schemas.microsoft.com/office/drawing/2014/main" id="{A16BD89E-DB7F-40DF-8533-9419E2DD1CF5}"/>
              </a:ext>
            </a:extLst>
          </p:cNvPr>
          <p:cNvSpPr/>
          <p:nvPr/>
        </p:nvSpPr>
        <p:spPr>
          <a:xfrm rot="10800000">
            <a:off x="495297" y="95248"/>
            <a:ext cx="11496677" cy="6581776"/>
          </a:xfrm>
          <a:prstGeom prst="round2SameRect">
            <a:avLst>
              <a:gd name="adj1" fmla="val 4301"/>
              <a:gd name="adj2" fmla="val 0"/>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B617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45601C58-23EA-ACC1-9EBF-23E71D24C941}"/>
              </a:ext>
            </a:extLst>
          </p:cNvPr>
          <p:cNvSpPr txBox="1"/>
          <p:nvPr/>
        </p:nvSpPr>
        <p:spPr>
          <a:xfrm>
            <a:off x="1133475" y="43815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đỉnh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9" name="TextBox 18">
            <a:extLst>
              <a:ext uri="{FF2B5EF4-FFF2-40B4-BE49-F238E27FC236}">
                <a16:creationId xmlns:a16="http://schemas.microsoft.com/office/drawing/2014/main" id="{09CEB2EB-4B12-E4E4-99A4-F42CF2883B05}"/>
              </a:ext>
            </a:extLst>
          </p:cNvPr>
          <p:cNvSpPr txBox="1"/>
          <p:nvPr/>
        </p:nvSpPr>
        <p:spPr>
          <a:xfrm>
            <a:off x="2419350" y="2009775"/>
            <a:ext cx="47244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Bập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đời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sữa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Nuôi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0" name="TextBox 19">
            <a:extLst>
              <a:ext uri="{FF2B5EF4-FFF2-40B4-BE49-F238E27FC236}">
                <a16:creationId xmlns:a16="http://schemas.microsoft.com/office/drawing/2014/main" id="{EA546BD9-9EE1-0869-1C25-D9AE2E307D55}"/>
              </a:ext>
            </a:extLst>
          </p:cNvPr>
          <p:cNvSpPr txBox="1"/>
          <p:nvPr/>
        </p:nvSpPr>
        <p:spPr>
          <a:xfrm>
            <a:off x="3581400" y="3505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võng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Kẽo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kẹt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đềm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1" name="TextBox 20">
            <a:extLst>
              <a:ext uri="{FF2B5EF4-FFF2-40B4-BE49-F238E27FC236}">
                <a16:creationId xmlns:a16="http://schemas.microsoft.com/office/drawing/2014/main" id="{7E69D7BC-23FE-F591-CE46-57B496DAD83F}"/>
              </a:ext>
            </a:extLst>
          </p:cNvPr>
          <p:cNvSpPr txBox="1"/>
          <p:nvPr/>
        </p:nvSpPr>
        <p:spPr>
          <a:xfrm>
            <a:off x="4714875" y="5029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huyền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diều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0E8EBE9A-4CA6-0498-86D2-E2F1283D5466}"/>
              </a:ext>
            </a:extLst>
          </p:cNvPr>
          <p:cNvSpPr txBox="1"/>
          <p:nvPr/>
        </p:nvSpPr>
        <p:spPr>
          <a:xfrm>
            <a:off x="8553450" y="4657725"/>
            <a:ext cx="328612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chọi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Lâm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4" name="Picture 23">
            <a:extLst>
              <a:ext uri="{FF2B5EF4-FFF2-40B4-BE49-F238E27FC236}">
                <a16:creationId xmlns:a16="http://schemas.microsoft.com/office/drawing/2014/main" id="{7186A1EA-1816-8271-416F-B7F04FBB3D07}"/>
              </a:ext>
            </a:extLst>
          </p:cNvPr>
          <p:cNvPicPr>
            <a:picLocks noChangeAspect="1"/>
          </p:cNvPicPr>
          <p:nvPr/>
        </p:nvPicPr>
        <p:blipFill>
          <a:blip r:embed="rId4"/>
          <a:stretch>
            <a:fillRect/>
          </a:stretch>
        </p:blipFill>
        <p:spPr>
          <a:xfrm>
            <a:off x="685800" y="2195512"/>
            <a:ext cx="1162050" cy="2409825"/>
          </a:xfrm>
          <a:prstGeom prst="rect">
            <a:avLst/>
          </a:prstGeom>
        </p:spPr>
      </p:pic>
      <p:pic>
        <p:nvPicPr>
          <p:cNvPr id="26" name="Picture 25">
            <a:extLst>
              <a:ext uri="{FF2B5EF4-FFF2-40B4-BE49-F238E27FC236}">
                <a16:creationId xmlns:a16="http://schemas.microsoft.com/office/drawing/2014/main" id="{9CB578FB-A8EA-7425-3B1C-71E214C0A0E5}"/>
              </a:ext>
            </a:extLst>
          </p:cNvPr>
          <p:cNvPicPr>
            <a:picLocks noChangeAspect="1"/>
          </p:cNvPicPr>
          <p:nvPr/>
        </p:nvPicPr>
        <p:blipFill>
          <a:blip r:embed="rId5"/>
          <a:stretch>
            <a:fillRect/>
          </a:stretch>
        </p:blipFill>
        <p:spPr>
          <a:xfrm>
            <a:off x="5943600" y="928687"/>
            <a:ext cx="2324100" cy="1895475"/>
          </a:xfrm>
          <a:prstGeom prst="rect">
            <a:avLst/>
          </a:prstGeom>
          <a:ln>
            <a:noFill/>
          </a:ln>
          <a:effectLst>
            <a:softEdge rad="112500"/>
          </a:effectLst>
        </p:spPr>
      </p:pic>
      <p:pic>
        <p:nvPicPr>
          <p:cNvPr id="28" name="Picture 27">
            <a:extLst>
              <a:ext uri="{FF2B5EF4-FFF2-40B4-BE49-F238E27FC236}">
                <a16:creationId xmlns:a16="http://schemas.microsoft.com/office/drawing/2014/main" id="{4DF9E080-1DEE-E66C-4D73-860EEE138268}"/>
              </a:ext>
            </a:extLst>
          </p:cNvPr>
          <p:cNvPicPr>
            <a:picLocks noChangeAspect="1"/>
          </p:cNvPicPr>
          <p:nvPr/>
        </p:nvPicPr>
        <p:blipFill>
          <a:blip r:embed="rId6"/>
          <a:stretch>
            <a:fillRect/>
          </a:stretch>
        </p:blipFill>
        <p:spPr>
          <a:xfrm>
            <a:off x="547687" y="5024437"/>
            <a:ext cx="3000375" cy="1552575"/>
          </a:xfrm>
          <a:prstGeom prst="rect">
            <a:avLst/>
          </a:prstGeom>
        </p:spPr>
      </p:pic>
      <p:pic>
        <p:nvPicPr>
          <p:cNvPr id="30" name="Picture 29">
            <a:extLst>
              <a:ext uri="{FF2B5EF4-FFF2-40B4-BE49-F238E27FC236}">
                <a16:creationId xmlns:a16="http://schemas.microsoft.com/office/drawing/2014/main" id="{A4DEBBC7-99A7-053F-2410-7AB709AF5863}"/>
              </a:ext>
            </a:extLst>
          </p:cNvPr>
          <p:cNvPicPr>
            <a:picLocks noChangeAspect="1"/>
          </p:cNvPicPr>
          <p:nvPr/>
        </p:nvPicPr>
        <p:blipFill>
          <a:blip r:embed="rId7"/>
          <a:stretch>
            <a:fillRect/>
          </a:stretch>
        </p:blipFill>
        <p:spPr>
          <a:xfrm>
            <a:off x="8196262" y="2543175"/>
            <a:ext cx="2009775" cy="2000250"/>
          </a:xfrm>
          <a:prstGeom prst="rect">
            <a:avLst/>
          </a:prstGeom>
        </p:spPr>
      </p:pic>
      <p:pic>
        <p:nvPicPr>
          <p:cNvPr id="31" name="Picture 30">
            <a:extLst>
              <a:ext uri="{FF2B5EF4-FFF2-40B4-BE49-F238E27FC236}">
                <a16:creationId xmlns:a16="http://schemas.microsoft.com/office/drawing/2014/main" id="{63135154-F99F-31CF-CF0F-4698EED25B5D}"/>
              </a:ext>
            </a:extLst>
          </p:cNvPr>
          <p:cNvPicPr>
            <a:picLocks noChangeAspect="1"/>
          </p:cNvPicPr>
          <p:nvPr/>
        </p:nvPicPr>
        <p:blipFill>
          <a:blip r:embed="rId8"/>
          <a:stretch>
            <a:fillRect/>
          </a:stretch>
        </p:blipFill>
        <p:spPr>
          <a:xfrm>
            <a:off x="4597315" y="-67489"/>
            <a:ext cx="4883319" cy="1182727"/>
          </a:xfrm>
          <a:prstGeom prst="rect">
            <a:avLst/>
          </a:prstGeom>
        </p:spPr>
      </p:pic>
    </p:spTree>
    <p:extLst>
      <p:ext uri="{BB962C8B-B14F-4D97-AF65-F5344CB8AC3E}">
        <p14:creationId xmlns:p14="http://schemas.microsoft.com/office/powerpoint/2010/main" val="6636751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pic>
        <p:nvPicPr>
          <p:cNvPr id="18" name="图片 2">
            <a:extLst>
              <a:ext uri="{FF2B5EF4-FFF2-40B4-BE49-F238E27FC236}">
                <a16:creationId xmlns:a16="http://schemas.microsoft.com/office/drawing/2014/main" id="{A97078C9-ADAA-92C6-FE6D-564BFAC3C4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71715" y="-366"/>
            <a:ext cx="9220958" cy="6440636"/>
          </a:xfrm>
          <a:prstGeom prst="rect">
            <a:avLst/>
          </a:prstGeom>
        </p:spPr>
      </p:pic>
      <p:pic>
        <p:nvPicPr>
          <p:cNvPr id="19" name="Picture 18">
            <a:extLst>
              <a:ext uri="{FF2B5EF4-FFF2-40B4-BE49-F238E27FC236}">
                <a16:creationId xmlns:a16="http://schemas.microsoft.com/office/drawing/2014/main" id="{F18C5F27-8645-5FF4-87D1-CBD8CF4CCF9F}"/>
              </a:ext>
            </a:extLst>
          </p:cNvPr>
          <p:cNvPicPr>
            <a:picLocks noChangeAspect="1"/>
          </p:cNvPicPr>
          <p:nvPr/>
        </p:nvPicPr>
        <p:blipFill>
          <a:blip r:embed="rId4"/>
          <a:stretch>
            <a:fillRect/>
          </a:stretch>
        </p:blipFill>
        <p:spPr>
          <a:xfrm>
            <a:off x="2466975" y="1093685"/>
            <a:ext cx="6754047" cy="4592752"/>
          </a:xfrm>
          <a:prstGeom prst="rect">
            <a:avLst/>
          </a:prstGeom>
        </p:spPr>
      </p:pic>
    </p:spTree>
    <p:extLst>
      <p:ext uri="{BB962C8B-B14F-4D97-AF65-F5344CB8AC3E}">
        <p14:creationId xmlns:p14="http://schemas.microsoft.com/office/powerpoint/2010/main" val="3078090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76DB7E36-7205-474A-B212-0FD8ABD5F0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779" b="63207"/>
          <a:stretch/>
        </p:blipFill>
        <p:spPr>
          <a:xfrm>
            <a:off x="31411" y="1137654"/>
            <a:ext cx="5963722" cy="5752618"/>
          </a:xfrm>
          <a:prstGeom prst="rect">
            <a:avLst/>
          </a:prstGeom>
        </p:spPr>
      </p:pic>
      <p:sp>
        <p:nvSpPr>
          <p:cNvPr id="3" name="TextBox 2">
            <a:extLst>
              <a:ext uri="{FF2B5EF4-FFF2-40B4-BE49-F238E27FC236}">
                <a16:creationId xmlns:a16="http://schemas.microsoft.com/office/drawing/2014/main" id="{4C89D2E8-0023-2316-7A39-2ECB88006210}"/>
              </a:ext>
            </a:extLst>
          </p:cNvPr>
          <p:cNvSpPr txBox="1"/>
          <p:nvPr/>
        </p:nvSpPr>
        <p:spPr>
          <a:xfrm>
            <a:off x="3791573" y="513943"/>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UTM Cookies" panose="02040603050506020204" pitchFamily="18" charset="0"/>
                <a:cs typeface="+mn-cs"/>
              </a:rPr>
              <a:t>LUYỆN ĐỌC HIỂU</a:t>
            </a:r>
          </a:p>
        </p:txBody>
      </p:sp>
      <p:sp>
        <p:nvSpPr>
          <p:cNvPr id="7" name="TextBox 6">
            <a:extLst>
              <a:ext uri="{FF2B5EF4-FFF2-40B4-BE49-F238E27FC236}">
                <a16:creationId xmlns:a16="http://schemas.microsoft.com/office/drawing/2014/main" id="{6B8DFCBA-AE23-2FB6-5ABE-730726ACFE20}"/>
              </a:ext>
            </a:extLst>
          </p:cNvPr>
          <p:cNvSpPr txBox="1"/>
          <p:nvPr/>
        </p:nvSpPr>
        <p:spPr>
          <a:xfrm>
            <a:off x="4792478" y="1836737"/>
            <a:ext cx="6218422" cy="1328023"/>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Trong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bài</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Tiếng</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nước</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mình</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có</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từ nào em chưa hiểu nghĩa</a:t>
            </a:r>
            <a:r>
              <a:rPr kumimoji="0" lang="pt-BR"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Tree>
    <p:extLst>
      <p:ext uri="{BB962C8B-B14F-4D97-AF65-F5344CB8AC3E}">
        <p14:creationId xmlns:p14="http://schemas.microsoft.com/office/powerpoint/2010/main" val="715838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sp>
        <p:nvSpPr>
          <p:cNvPr id="2" name="Rectangle: Rounded Corners 8">
            <a:extLst>
              <a:ext uri="{FF2B5EF4-FFF2-40B4-BE49-F238E27FC236}">
                <a16:creationId xmlns:a16="http://schemas.microsoft.com/office/drawing/2014/main" id="{FECA1CB6-AD99-3289-BCE5-9AEE86275D23}"/>
              </a:ext>
            </a:extLst>
          </p:cNvPr>
          <p:cNvSpPr/>
          <p:nvPr/>
        </p:nvSpPr>
        <p:spPr>
          <a:xfrm>
            <a:off x="3153295" y="2199436"/>
            <a:ext cx="5972904" cy="2363039"/>
          </a:xfrm>
          <a:custGeom>
            <a:avLst/>
            <a:gdLst>
              <a:gd name="connsiteX0" fmla="*/ 0 w 5972904"/>
              <a:gd name="connsiteY0" fmla="*/ 577078 h 2363039"/>
              <a:gd name="connsiteX1" fmla="*/ 577078 w 5972904"/>
              <a:gd name="connsiteY1" fmla="*/ 0 h 2363039"/>
              <a:gd name="connsiteX2" fmla="*/ 5395826 w 5972904"/>
              <a:gd name="connsiteY2" fmla="*/ 0 h 2363039"/>
              <a:gd name="connsiteX3" fmla="*/ 5972904 w 5972904"/>
              <a:gd name="connsiteY3" fmla="*/ 577078 h 2363039"/>
              <a:gd name="connsiteX4" fmla="*/ 5972904 w 5972904"/>
              <a:gd name="connsiteY4" fmla="*/ 1785961 h 2363039"/>
              <a:gd name="connsiteX5" fmla="*/ 5395826 w 5972904"/>
              <a:gd name="connsiteY5" fmla="*/ 2363039 h 2363039"/>
              <a:gd name="connsiteX6" fmla="*/ 577078 w 5972904"/>
              <a:gd name="connsiteY6" fmla="*/ 2363039 h 2363039"/>
              <a:gd name="connsiteX7" fmla="*/ 0 w 5972904"/>
              <a:gd name="connsiteY7" fmla="*/ 1785961 h 2363039"/>
              <a:gd name="connsiteX8" fmla="*/ 0 w 5972904"/>
              <a:gd name="connsiteY8" fmla="*/ 577078 h 23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04" h="2363039" fill="none" extrusionOk="0">
                <a:moveTo>
                  <a:pt x="0" y="577078"/>
                </a:moveTo>
                <a:cubicBezTo>
                  <a:pt x="-3987" y="272337"/>
                  <a:pt x="222966" y="-23790"/>
                  <a:pt x="577078" y="0"/>
                </a:cubicBezTo>
                <a:cubicBezTo>
                  <a:pt x="2646669" y="-35273"/>
                  <a:pt x="3844517" y="-144294"/>
                  <a:pt x="5395826" y="0"/>
                </a:cubicBezTo>
                <a:cubicBezTo>
                  <a:pt x="5767430" y="16099"/>
                  <a:pt x="5927990" y="220498"/>
                  <a:pt x="5972904" y="577078"/>
                </a:cubicBezTo>
                <a:cubicBezTo>
                  <a:pt x="6026746" y="956399"/>
                  <a:pt x="5886416" y="1630180"/>
                  <a:pt x="5972904" y="1785961"/>
                </a:cubicBezTo>
                <a:cubicBezTo>
                  <a:pt x="6009999" y="2076621"/>
                  <a:pt x="5735340" y="2340487"/>
                  <a:pt x="5395826" y="2363039"/>
                </a:cubicBezTo>
                <a:cubicBezTo>
                  <a:pt x="3302870" y="2440564"/>
                  <a:pt x="1893738" y="2319336"/>
                  <a:pt x="577078" y="2363039"/>
                </a:cubicBezTo>
                <a:cubicBezTo>
                  <a:pt x="236608" y="2357010"/>
                  <a:pt x="-39536" y="2104132"/>
                  <a:pt x="0" y="1785961"/>
                </a:cubicBezTo>
                <a:cubicBezTo>
                  <a:pt x="70517" y="1464701"/>
                  <a:pt x="-31514" y="757223"/>
                  <a:pt x="0" y="577078"/>
                </a:cubicBezTo>
                <a:close/>
              </a:path>
              <a:path w="5972904" h="2363039" stroke="0" extrusionOk="0">
                <a:moveTo>
                  <a:pt x="0" y="577078"/>
                </a:moveTo>
                <a:cubicBezTo>
                  <a:pt x="-1828" y="252052"/>
                  <a:pt x="227920" y="24660"/>
                  <a:pt x="577078" y="0"/>
                </a:cubicBezTo>
                <a:cubicBezTo>
                  <a:pt x="2157205" y="-95379"/>
                  <a:pt x="4063391" y="58096"/>
                  <a:pt x="5395826" y="0"/>
                </a:cubicBezTo>
                <a:cubicBezTo>
                  <a:pt x="5710826" y="-2612"/>
                  <a:pt x="5959362" y="248635"/>
                  <a:pt x="5972904" y="577078"/>
                </a:cubicBezTo>
                <a:cubicBezTo>
                  <a:pt x="5998717" y="843483"/>
                  <a:pt x="5975911" y="1234148"/>
                  <a:pt x="5972904" y="1785961"/>
                </a:cubicBezTo>
                <a:cubicBezTo>
                  <a:pt x="5986037" y="2089062"/>
                  <a:pt x="5680059" y="2328694"/>
                  <a:pt x="5395826" y="2363039"/>
                </a:cubicBezTo>
                <a:cubicBezTo>
                  <a:pt x="3882172" y="2303133"/>
                  <a:pt x="2854604" y="2445553"/>
                  <a:pt x="577078" y="2363039"/>
                </a:cubicBezTo>
                <a:cubicBezTo>
                  <a:pt x="230372" y="2369960"/>
                  <a:pt x="-32978" y="2138143"/>
                  <a:pt x="0" y="1785961"/>
                </a:cubicBezTo>
                <a:cubicBezTo>
                  <a:pt x="26766" y="1533505"/>
                  <a:pt x="-88599" y="1120062"/>
                  <a:pt x="0" y="5770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Bập bẹ: nói chưa rõ do mới tập nói.</a:t>
            </a:r>
          </a:p>
        </p:txBody>
      </p:sp>
      <p:grpSp>
        <p:nvGrpSpPr>
          <p:cNvPr id="6" name="Group 5">
            <a:extLst>
              <a:ext uri="{FF2B5EF4-FFF2-40B4-BE49-F238E27FC236}">
                <a16:creationId xmlns:a16="http://schemas.microsoft.com/office/drawing/2014/main" id="{6E44117D-270C-8AF8-CFF6-D9E1EF5CCEAB}"/>
              </a:ext>
            </a:extLst>
          </p:cNvPr>
          <p:cNvGrpSpPr/>
          <p:nvPr/>
        </p:nvGrpSpPr>
        <p:grpSpPr>
          <a:xfrm>
            <a:off x="1769510" y="130208"/>
            <a:ext cx="8553682" cy="1332963"/>
            <a:chOff x="2941085" y="292595"/>
            <a:chExt cx="6323909" cy="1332963"/>
          </a:xfrm>
        </p:grpSpPr>
        <p:sp>
          <p:nvSpPr>
            <p:cNvPr id="11" name="TextBox 10">
              <a:extLst>
                <a:ext uri="{FF2B5EF4-FFF2-40B4-BE49-F238E27FC236}">
                  <a16:creationId xmlns:a16="http://schemas.microsoft.com/office/drawing/2014/main" id="{08356043-0F02-78AE-B80B-288F402FC04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endParaRPr>
            </a:p>
          </p:txBody>
        </p:sp>
        <p:sp>
          <p:nvSpPr>
            <p:cNvPr id="12" name="TextBox 11">
              <a:extLst>
                <a:ext uri="{FF2B5EF4-FFF2-40B4-BE49-F238E27FC236}">
                  <a16:creationId xmlns:a16="http://schemas.microsoft.com/office/drawing/2014/main" id="{82628028-728D-3554-B074-BD0A5B010AD2}"/>
                </a:ext>
              </a:extLst>
            </p:cNvPr>
            <p:cNvSpPr txBox="1"/>
            <p:nvPr/>
          </p:nvSpPr>
          <p:spPr>
            <a:xfrm>
              <a:off x="2955167" y="30211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 </a:t>
              </a:r>
              <a:r>
                <a:rPr lang="en-US" sz="80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9Slide05 Phobia" panose="02000506000000020003" pitchFamily="2" charset="0"/>
                </a:rPr>
                <a:t>nghĩa</a:t>
              </a:r>
              <a:r>
                <a:rPr lang="en-US" sz="80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9Slide05 Phobia" panose="02000506000000020003" pitchFamily="2" charset="0"/>
                </a:rPr>
                <a:t> </a:t>
              </a:r>
              <a:r>
                <a:rPr lang="en-US" sz="80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9Slide05 Phobia" panose="02000506000000020003" pitchFamily="2" charset="0"/>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endParaRPr>
            </a:p>
          </p:txBody>
        </p:sp>
      </p:grpSp>
    </p:spTree>
    <p:extLst>
      <p:ext uri="{BB962C8B-B14F-4D97-AF65-F5344CB8AC3E}">
        <p14:creationId xmlns:p14="http://schemas.microsoft.com/office/powerpoint/2010/main" val="3659099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sp>
        <p:nvSpPr>
          <p:cNvPr id="2" name="Rectangle: Rounded Corners 8">
            <a:extLst>
              <a:ext uri="{FF2B5EF4-FFF2-40B4-BE49-F238E27FC236}">
                <a16:creationId xmlns:a16="http://schemas.microsoft.com/office/drawing/2014/main" id="{FECA1CB6-AD99-3289-BCE5-9AEE86275D23}"/>
              </a:ext>
            </a:extLst>
          </p:cNvPr>
          <p:cNvSpPr/>
          <p:nvPr/>
        </p:nvSpPr>
        <p:spPr>
          <a:xfrm>
            <a:off x="1466850" y="2199436"/>
            <a:ext cx="8715375" cy="2363039"/>
          </a:xfrm>
          <a:custGeom>
            <a:avLst/>
            <a:gdLst>
              <a:gd name="connsiteX0" fmla="*/ 0 w 8715375"/>
              <a:gd name="connsiteY0" fmla="*/ 577078 h 2363039"/>
              <a:gd name="connsiteX1" fmla="*/ 577078 w 8715375"/>
              <a:gd name="connsiteY1" fmla="*/ 0 h 2363039"/>
              <a:gd name="connsiteX2" fmla="*/ 8138297 w 8715375"/>
              <a:gd name="connsiteY2" fmla="*/ 0 h 2363039"/>
              <a:gd name="connsiteX3" fmla="*/ 8715375 w 8715375"/>
              <a:gd name="connsiteY3" fmla="*/ 577078 h 2363039"/>
              <a:gd name="connsiteX4" fmla="*/ 8715375 w 8715375"/>
              <a:gd name="connsiteY4" fmla="*/ 1785961 h 2363039"/>
              <a:gd name="connsiteX5" fmla="*/ 8138297 w 8715375"/>
              <a:gd name="connsiteY5" fmla="*/ 2363039 h 2363039"/>
              <a:gd name="connsiteX6" fmla="*/ 577078 w 8715375"/>
              <a:gd name="connsiteY6" fmla="*/ 2363039 h 2363039"/>
              <a:gd name="connsiteX7" fmla="*/ 0 w 8715375"/>
              <a:gd name="connsiteY7" fmla="*/ 1785961 h 2363039"/>
              <a:gd name="connsiteX8" fmla="*/ 0 w 8715375"/>
              <a:gd name="connsiteY8" fmla="*/ 577078 h 23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375" h="2363039" fill="none" extrusionOk="0">
                <a:moveTo>
                  <a:pt x="0" y="577078"/>
                </a:moveTo>
                <a:cubicBezTo>
                  <a:pt x="-3987" y="272337"/>
                  <a:pt x="222966" y="-23790"/>
                  <a:pt x="577078" y="0"/>
                </a:cubicBezTo>
                <a:cubicBezTo>
                  <a:pt x="3324982" y="-35273"/>
                  <a:pt x="6685308" y="-144294"/>
                  <a:pt x="8138297" y="0"/>
                </a:cubicBezTo>
                <a:cubicBezTo>
                  <a:pt x="8509901" y="16099"/>
                  <a:pt x="8670461" y="220498"/>
                  <a:pt x="8715375" y="577078"/>
                </a:cubicBezTo>
                <a:cubicBezTo>
                  <a:pt x="8769217" y="956399"/>
                  <a:pt x="8628887" y="1630180"/>
                  <a:pt x="8715375" y="1785961"/>
                </a:cubicBezTo>
                <a:cubicBezTo>
                  <a:pt x="8752470" y="2076621"/>
                  <a:pt x="8477811" y="2340487"/>
                  <a:pt x="8138297" y="2363039"/>
                </a:cubicBezTo>
                <a:cubicBezTo>
                  <a:pt x="6104294" y="2440564"/>
                  <a:pt x="1933839" y="2319336"/>
                  <a:pt x="577078" y="2363039"/>
                </a:cubicBezTo>
                <a:cubicBezTo>
                  <a:pt x="236608" y="2357010"/>
                  <a:pt x="-39536" y="2104132"/>
                  <a:pt x="0" y="1785961"/>
                </a:cubicBezTo>
                <a:cubicBezTo>
                  <a:pt x="70517" y="1464701"/>
                  <a:pt x="-31514" y="757223"/>
                  <a:pt x="0" y="577078"/>
                </a:cubicBezTo>
                <a:close/>
              </a:path>
              <a:path w="8715375" h="2363039" stroke="0" extrusionOk="0">
                <a:moveTo>
                  <a:pt x="0" y="577078"/>
                </a:moveTo>
                <a:cubicBezTo>
                  <a:pt x="-1828" y="252052"/>
                  <a:pt x="227920" y="24660"/>
                  <a:pt x="577078" y="0"/>
                </a:cubicBezTo>
                <a:cubicBezTo>
                  <a:pt x="4074238" y="-95379"/>
                  <a:pt x="6469035" y="58096"/>
                  <a:pt x="8138297" y="0"/>
                </a:cubicBezTo>
                <a:cubicBezTo>
                  <a:pt x="8453297" y="-2612"/>
                  <a:pt x="8701833" y="248635"/>
                  <a:pt x="8715375" y="577078"/>
                </a:cubicBezTo>
                <a:cubicBezTo>
                  <a:pt x="8741188" y="843483"/>
                  <a:pt x="8718382" y="1234148"/>
                  <a:pt x="8715375" y="1785961"/>
                </a:cubicBezTo>
                <a:cubicBezTo>
                  <a:pt x="8728508" y="2089062"/>
                  <a:pt x="8422530" y="2328694"/>
                  <a:pt x="8138297" y="2363039"/>
                </a:cubicBezTo>
                <a:cubicBezTo>
                  <a:pt x="5453993" y="2303133"/>
                  <a:pt x="3502667" y="2445553"/>
                  <a:pt x="577078" y="2363039"/>
                </a:cubicBezTo>
                <a:cubicBezTo>
                  <a:pt x="230372" y="2369960"/>
                  <a:pt x="-32978" y="2138143"/>
                  <a:pt x="0" y="1785961"/>
                </a:cubicBezTo>
                <a:cubicBezTo>
                  <a:pt x="26766" y="1533505"/>
                  <a:pt x="-88599" y="1120062"/>
                  <a:pt x="0" y="5770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Kẽo kẹt: từ mô phỏng tiếng kêu của võng khi đung đưa.</a:t>
            </a:r>
          </a:p>
        </p:txBody>
      </p:sp>
      <p:grpSp>
        <p:nvGrpSpPr>
          <p:cNvPr id="6" name="Group 5">
            <a:extLst>
              <a:ext uri="{FF2B5EF4-FFF2-40B4-BE49-F238E27FC236}">
                <a16:creationId xmlns:a16="http://schemas.microsoft.com/office/drawing/2014/main" id="{6E44117D-270C-8AF8-CFF6-D9E1EF5CCEAB}"/>
              </a:ext>
            </a:extLst>
          </p:cNvPr>
          <p:cNvGrpSpPr/>
          <p:nvPr/>
        </p:nvGrpSpPr>
        <p:grpSpPr>
          <a:xfrm>
            <a:off x="1769510" y="130208"/>
            <a:ext cx="8553682" cy="1332963"/>
            <a:chOff x="2941085" y="292595"/>
            <a:chExt cx="6323909" cy="1332963"/>
          </a:xfrm>
        </p:grpSpPr>
        <p:sp>
          <p:nvSpPr>
            <p:cNvPr id="11" name="TextBox 10">
              <a:extLst>
                <a:ext uri="{FF2B5EF4-FFF2-40B4-BE49-F238E27FC236}">
                  <a16:creationId xmlns:a16="http://schemas.microsoft.com/office/drawing/2014/main" id="{08356043-0F02-78AE-B80B-288F402FC04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sp>
          <p:nvSpPr>
            <p:cNvPr id="12" name="TextBox 11">
              <a:extLst>
                <a:ext uri="{FF2B5EF4-FFF2-40B4-BE49-F238E27FC236}">
                  <a16:creationId xmlns:a16="http://schemas.microsoft.com/office/drawing/2014/main" id="{82628028-728D-3554-B074-BD0A5B010AD2}"/>
                </a:ext>
              </a:extLst>
            </p:cNvPr>
            <p:cNvSpPr txBox="1"/>
            <p:nvPr/>
          </p:nvSpPr>
          <p:spPr>
            <a:xfrm>
              <a:off x="2955167" y="30211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grpSp>
    </p:spTree>
    <p:extLst>
      <p:ext uri="{BB962C8B-B14F-4D97-AF65-F5344CB8AC3E}">
        <p14:creationId xmlns:p14="http://schemas.microsoft.com/office/powerpoint/2010/main" val="4097065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118E164-293F-4AF6-B9D9-40D7FCB18A72}"/>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7" name="图片 6">
            <a:extLst>
              <a:ext uri="{FF2B5EF4-FFF2-40B4-BE49-F238E27FC236}">
                <a16:creationId xmlns:a16="http://schemas.microsoft.com/office/drawing/2014/main" id="{DA851A49-3F84-4F14-BC3C-FFC08FA622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719086" y="-2667000"/>
            <a:ext cx="6753828" cy="12192000"/>
          </a:xfrm>
          <a:prstGeom prst="rect">
            <a:avLst/>
          </a:prstGeom>
        </p:spPr>
      </p:pic>
      <p:pic>
        <p:nvPicPr>
          <p:cNvPr id="8" name="图片 7">
            <a:extLst>
              <a:ext uri="{FF2B5EF4-FFF2-40B4-BE49-F238E27FC236}">
                <a16:creationId xmlns:a16="http://schemas.microsoft.com/office/drawing/2014/main" id="{21E7A088-13BA-403B-8392-85058083EF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661" b="46961"/>
          <a:stretch/>
        </p:blipFill>
        <p:spPr>
          <a:xfrm>
            <a:off x="2597686" y="668559"/>
            <a:ext cx="6000000" cy="1342663"/>
          </a:xfrm>
          <a:prstGeom prst="rect">
            <a:avLst/>
          </a:prstGeom>
        </p:spPr>
      </p:pic>
      <p:sp>
        <p:nvSpPr>
          <p:cNvPr id="9" name="文本框 8">
            <a:extLst>
              <a:ext uri="{FF2B5EF4-FFF2-40B4-BE49-F238E27FC236}">
                <a16:creationId xmlns:a16="http://schemas.microsoft.com/office/drawing/2014/main" id="{8E20152F-17C2-46A6-BD20-4381E5809737}"/>
              </a:ext>
            </a:extLst>
          </p:cNvPr>
          <p:cNvSpPr txBox="1"/>
          <p:nvPr/>
        </p:nvSpPr>
        <p:spPr>
          <a:xfrm>
            <a:off x="4048126" y="1231740"/>
            <a:ext cx="3114238"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Yêu</a:t>
            </a:r>
            <a:r>
              <a:rPr lang="en-US" altLang="zh-CN" sz="3200" b="1" dirty="0">
                <a:solidFill>
                  <a:srgbClr val="FBDC9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cầu</a:t>
            </a:r>
            <a:r>
              <a:rPr lang="en-US" altLang="zh-CN" sz="3200" b="1" dirty="0">
                <a:solidFill>
                  <a:srgbClr val="FBDC9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cần</a:t>
            </a:r>
            <a:r>
              <a:rPr lang="en-US" altLang="zh-CN" sz="3200" b="1" dirty="0">
                <a:solidFill>
                  <a:srgbClr val="FBDC9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đạt</a:t>
            </a:r>
            <a:endParaRPr kumimoji="0" lang="zh-CN" altLang="en-US" sz="3200" b="1" i="0" u="none" strike="noStrike" kern="1200" cap="none" spc="0" normalizeH="0" noProof="0" dirty="0">
              <a:ln>
                <a:noFill/>
              </a:ln>
              <a:solidFill>
                <a:srgbClr val="FBDC9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ounded Rectangle 23">
            <a:extLst>
              <a:ext uri="{FF2B5EF4-FFF2-40B4-BE49-F238E27FC236}">
                <a16:creationId xmlns:a16="http://schemas.microsoft.com/office/drawing/2014/main" id="{43B4C999-7F69-41A1-979A-A23E8C0E5280}"/>
              </a:ext>
            </a:extLst>
          </p:cNvPr>
          <p:cNvSpPr/>
          <p:nvPr/>
        </p:nvSpPr>
        <p:spPr>
          <a:xfrm>
            <a:off x="1200150" y="2085975"/>
            <a:ext cx="9582150" cy="4095750"/>
          </a:xfrm>
          <a:prstGeom prst="roundRect">
            <a:avLst>
              <a:gd name="adj" fmla="val 27857"/>
            </a:avLst>
          </a:prstGeom>
          <a:gradFill>
            <a:gsLst>
              <a:gs pos="0">
                <a:srgbClr val="F7E1CB"/>
              </a:gs>
              <a:gs pos="100000">
                <a:srgbClr val="E7C7A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2EEF631F-B037-0512-67E3-11E09245ADD7}"/>
              </a:ext>
            </a:extLst>
          </p:cNvPr>
          <p:cNvSpPr txBox="1"/>
          <p:nvPr/>
        </p:nvSpPr>
        <p:spPr>
          <a:xfrm>
            <a:off x="1504950" y="2343150"/>
            <a:ext cx="9077325" cy="3608360"/>
          </a:xfrm>
          <a:prstGeom prst="rect">
            <a:avLst/>
          </a:prstGeom>
          <a:noFill/>
        </p:spPr>
        <p:txBody>
          <a:bodyPr wrap="square" rtlCol="0">
            <a:spAutoFit/>
          </a:bodyPr>
          <a:lstStyle/>
          <a:p>
            <a:pPr marL="0" marR="0" indent="228600" algn="just">
              <a:lnSpc>
                <a:spcPct val="120000"/>
              </a:lnSpc>
              <a:spcBef>
                <a:spcPts val="0"/>
              </a:spcBef>
              <a:spcAft>
                <a:spcPts val="0"/>
              </a:spcAft>
            </a:pPr>
            <a:r>
              <a:rPr lang="nl-NL" sz="2400" b="1" dirty="0">
                <a:effectLst/>
                <a:latin typeface="Arial-Rounded" panose="020B0500000000000000" pitchFamily="34" charset="0"/>
                <a:ea typeface="Arial-Rounded" panose="020B0500000000000000" pitchFamily="34" charset="0"/>
                <a:cs typeface="Arial-Rounded" panose="020B0500000000000000" pitchFamily="34" charset="0"/>
              </a:rPr>
              <a:t>- Đọc đúng từ ngữ, câu, đoạn và toàn bộ bài thơ Tiếng nước mình.</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indent="228600" algn="just">
              <a:lnSpc>
                <a:spcPct val="120000"/>
              </a:lnSpc>
              <a:spcBef>
                <a:spcPts val="0"/>
              </a:spcBef>
              <a:spcAft>
                <a:spcPts val="0"/>
              </a:spcAft>
            </a:pPr>
            <a:r>
              <a:rPr lang="nl-NL" sz="2400" b="1" dirty="0">
                <a:effectLst/>
                <a:latin typeface="Arial-Rounded" panose="020B0500000000000000" pitchFamily="34" charset="0"/>
                <a:ea typeface="Arial-Rounded" panose="020B0500000000000000" pitchFamily="34" charset="0"/>
                <a:cs typeface="Arial-Rounded" panose="020B0500000000000000" pitchFamily="34" charset="0"/>
              </a:rPr>
              <a:t>- Bước đầu thể hiện tâm trạng, cảm xúc qua giọng đọc</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indent="228600" algn="just">
              <a:lnSpc>
                <a:spcPct val="120000"/>
              </a:lnSpc>
              <a:spcBef>
                <a:spcPts val="0"/>
              </a:spcBef>
              <a:spcAft>
                <a:spcPts val="0"/>
              </a:spcAft>
            </a:pPr>
            <a:r>
              <a:rPr lang="nl-NL" sz="2400" b="1" dirty="0">
                <a:effectLst/>
                <a:latin typeface="Arial-Rounded" panose="020B0500000000000000" pitchFamily="34" charset="0"/>
                <a:ea typeface="Arial-Rounded" panose="020B0500000000000000" pitchFamily="34" charset="0"/>
                <a:cs typeface="Arial-Rounded" panose="020B0500000000000000" pitchFamily="34" charset="0"/>
              </a:rPr>
              <a:t>- Biết nghỉ hơi ở chỗ có dấu câu.</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indent="228600" algn="just">
              <a:lnSpc>
                <a:spcPct val="120000"/>
              </a:lnSpc>
              <a:spcBef>
                <a:spcPts val="0"/>
              </a:spcBef>
              <a:spcAft>
                <a:spcPts val="0"/>
              </a:spcAft>
            </a:pPr>
            <a:r>
              <a:rPr lang="nl-NL" sz="2400" b="1" dirty="0">
                <a:effectLst/>
                <a:latin typeface="Arial-Rounded" panose="020B0500000000000000" pitchFamily="34" charset="0"/>
                <a:ea typeface="Arial-Rounded" panose="020B0500000000000000" pitchFamily="34" charset="0"/>
                <a:cs typeface="Arial-Rounded" panose="020B0500000000000000" pitchFamily="34" charset="0"/>
              </a:rPr>
              <a:t>- Nhận biết được những dấu thanh trong tiếng Việt. Hiểu được dấu thanh là đặc trưng riêng của tiếng Việt. </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indent="228600" algn="just">
              <a:lnSpc>
                <a:spcPct val="120000"/>
              </a:lnSpc>
              <a:spcBef>
                <a:spcPts val="0"/>
              </a:spcBef>
              <a:spcAft>
                <a:spcPts val="0"/>
              </a:spcAft>
            </a:pPr>
            <a:r>
              <a:rPr lang="nl-NL" sz="2400" b="1" dirty="0">
                <a:effectLst/>
                <a:latin typeface="Arial-Rounded" panose="020B0500000000000000" pitchFamily="34" charset="0"/>
                <a:ea typeface="Arial-Rounded" panose="020B0500000000000000" pitchFamily="34" charset="0"/>
                <a:cs typeface="Arial-Rounded" panose="020B0500000000000000" pitchFamily="34" charset="0"/>
              </a:rPr>
              <a:t>- Hiểu nội dung bài: Hiểu điều tác giả muốn nói qua bài thơ (tình yêu của tác giả với dấu thanh nói riêng, tiếng Việt nói chung cũng chính là tình yêu của tác giả đối với đất nước, quê hương.</a:t>
            </a:r>
            <a:endParaRPr lang="en-US" sz="24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83816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sp>
        <p:nvSpPr>
          <p:cNvPr id="2" name="Rectangle: Rounded Corners 8">
            <a:extLst>
              <a:ext uri="{FF2B5EF4-FFF2-40B4-BE49-F238E27FC236}">
                <a16:creationId xmlns:a16="http://schemas.microsoft.com/office/drawing/2014/main" id="{FECA1CB6-AD99-3289-BCE5-9AEE86275D23}"/>
              </a:ext>
            </a:extLst>
          </p:cNvPr>
          <p:cNvSpPr/>
          <p:nvPr/>
        </p:nvSpPr>
        <p:spPr>
          <a:xfrm>
            <a:off x="85725" y="1704975"/>
            <a:ext cx="10591800" cy="1552575"/>
          </a:xfrm>
          <a:custGeom>
            <a:avLst/>
            <a:gdLst>
              <a:gd name="connsiteX0" fmla="*/ 0 w 10591800"/>
              <a:gd name="connsiteY0" fmla="*/ 379154 h 1552575"/>
              <a:gd name="connsiteX1" fmla="*/ 379154 w 10591800"/>
              <a:gd name="connsiteY1" fmla="*/ 0 h 1552575"/>
              <a:gd name="connsiteX2" fmla="*/ 10212646 w 10591800"/>
              <a:gd name="connsiteY2" fmla="*/ 0 h 1552575"/>
              <a:gd name="connsiteX3" fmla="*/ 10591800 w 10591800"/>
              <a:gd name="connsiteY3" fmla="*/ 379154 h 1552575"/>
              <a:gd name="connsiteX4" fmla="*/ 10591800 w 10591800"/>
              <a:gd name="connsiteY4" fmla="*/ 1173421 h 1552575"/>
              <a:gd name="connsiteX5" fmla="*/ 10212646 w 10591800"/>
              <a:gd name="connsiteY5" fmla="*/ 1552575 h 1552575"/>
              <a:gd name="connsiteX6" fmla="*/ 379154 w 10591800"/>
              <a:gd name="connsiteY6" fmla="*/ 1552575 h 1552575"/>
              <a:gd name="connsiteX7" fmla="*/ 0 w 10591800"/>
              <a:gd name="connsiteY7" fmla="*/ 1173421 h 1552575"/>
              <a:gd name="connsiteX8" fmla="*/ 0 w 10591800"/>
              <a:gd name="connsiteY8" fmla="*/ 379154 h 155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1800" h="1552575" fill="none" extrusionOk="0">
                <a:moveTo>
                  <a:pt x="0" y="379154"/>
                </a:moveTo>
                <a:cubicBezTo>
                  <a:pt x="-1392" y="174631"/>
                  <a:pt x="154646" y="-10152"/>
                  <a:pt x="379154" y="0"/>
                </a:cubicBezTo>
                <a:cubicBezTo>
                  <a:pt x="3244902" y="-35273"/>
                  <a:pt x="5791803" y="-144294"/>
                  <a:pt x="10212646" y="0"/>
                </a:cubicBezTo>
                <a:cubicBezTo>
                  <a:pt x="10449066" y="8224"/>
                  <a:pt x="10568291" y="149932"/>
                  <a:pt x="10591800" y="379154"/>
                </a:cubicBezTo>
                <a:cubicBezTo>
                  <a:pt x="10526401" y="688852"/>
                  <a:pt x="10541211" y="1065721"/>
                  <a:pt x="10591800" y="1173421"/>
                </a:cubicBezTo>
                <a:cubicBezTo>
                  <a:pt x="10601979" y="1375125"/>
                  <a:pt x="10427308" y="1546872"/>
                  <a:pt x="10212646" y="1552575"/>
                </a:cubicBezTo>
                <a:cubicBezTo>
                  <a:pt x="6571994" y="1630100"/>
                  <a:pt x="5030193" y="1508872"/>
                  <a:pt x="379154" y="1552575"/>
                </a:cubicBezTo>
                <a:cubicBezTo>
                  <a:pt x="166500" y="1551674"/>
                  <a:pt x="-20118" y="1382547"/>
                  <a:pt x="0" y="1173421"/>
                </a:cubicBezTo>
                <a:cubicBezTo>
                  <a:pt x="65974" y="795644"/>
                  <a:pt x="22500" y="772794"/>
                  <a:pt x="0" y="379154"/>
                </a:cubicBezTo>
                <a:close/>
              </a:path>
              <a:path w="10591800" h="1552575" stroke="0" extrusionOk="0">
                <a:moveTo>
                  <a:pt x="0" y="379154"/>
                </a:moveTo>
                <a:cubicBezTo>
                  <a:pt x="-4376" y="154634"/>
                  <a:pt x="156598" y="10655"/>
                  <a:pt x="379154" y="0"/>
                </a:cubicBezTo>
                <a:cubicBezTo>
                  <a:pt x="3509746" y="-95379"/>
                  <a:pt x="8113879" y="58096"/>
                  <a:pt x="10212646" y="0"/>
                </a:cubicBezTo>
                <a:cubicBezTo>
                  <a:pt x="10401706" y="-14319"/>
                  <a:pt x="10557881" y="145376"/>
                  <a:pt x="10591800" y="379154"/>
                </a:cubicBezTo>
                <a:cubicBezTo>
                  <a:pt x="10564077" y="592532"/>
                  <a:pt x="10586875" y="1072858"/>
                  <a:pt x="10591800" y="1173421"/>
                </a:cubicBezTo>
                <a:cubicBezTo>
                  <a:pt x="10605133" y="1366973"/>
                  <a:pt x="10415588" y="1546141"/>
                  <a:pt x="10212646" y="1552575"/>
                </a:cubicBezTo>
                <a:cubicBezTo>
                  <a:pt x="5794094" y="1492669"/>
                  <a:pt x="4171782" y="1635089"/>
                  <a:pt x="379154" y="1552575"/>
                </a:cubicBezTo>
                <a:cubicBezTo>
                  <a:pt x="138235" y="1560367"/>
                  <a:pt x="-7657" y="1390594"/>
                  <a:pt x="0" y="1173421"/>
                </a:cubicBezTo>
                <a:cubicBezTo>
                  <a:pt x="38926" y="947615"/>
                  <a:pt x="33230" y="771810"/>
                  <a:pt x="0" y="379154"/>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Sân đình: nơi sinh hoạt cộng đồng của làng xã trong khuôn viên đình làng.</a:t>
            </a:r>
          </a:p>
        </p:txBody>
      </p:sp>
      <p:grpSp>
        <p:nvGrpSpPr>
          <p:cNvPr id="6" name="Group 5">
            <a:extLst>
              <a:ext uri="{FF2B5EF4-FFF2-40B4-BE49-F238E27FC236}">
                <a16:creationId xmlns:a16="http://schemas.microsoft.com/office/drawing/2014/main" id="{6E44117D-270C-8AF8-CFF6-D9E1EF5CCEAB}"/>
              </a:ext>
            </a:extLst>
          </p:cNvPr>
          <p:cNvGrpSpPr/>
          <p:nvPr/>
        </p:nvGrpSpPr>
        <p:grpSpPr>
          <a:xfrm>
            <a:off x="1769510" y="130208"/>
            <a:ext cx="8553682" cy="1332963"/>
            <a:chOff x="2941085" y="292595"/>
            <a:chExt cx="6323909" cy="1332963"/>
          </a:xfrm>
        </p:grpSpPr>
        <p:sp>
          <p:nvSpPr>
            <p:cNvPr id="11" name="TextBox 10">
              <a:extLst>
                <a:ext uri="{FF2B5EF4-FFF2-40B4-BE49-F238E27FC236}">
                  <a16:creationId xmlns:a16="http://schemas.microsoft.com/office/drawing/2014/main" id="{08356043-0F02-78AE-B80B-288F402FC04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sp>
          <p:nvSpPr>
            <p:cNvPr id="12" name="TextBox 11">
              <a:extLst>
                <a:ext uri="{FF2B5EF4-FFF2-40B4-BE49-F238E27FC236}">
                  <a16:creationId xmlns:a16="http://schemas.microsoft.com/office/drawing/2014/main" id="{82628028-728D-3554-B074-BD0A5B010AD2}"/>
                </a:ext>
              </a:extLst>
            </p:cNvPr>
            <p:cNvSpPr txBox="1"/>
            <p:nvPr/>
          </p:nvSpPr>
          <p:spPr>
            <a:xfrm>
              <a:off x="2955167" y="30211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grpSp>
      <p:pic>
        <p:nvPicPr>
          <p:cNvPr id="4" name="Picture 4">
            <a:extLst>
              <a:ext uri="{FF2B5EF4-FFF2-40B4-BE49-F238E27FC236}">
                <a16:creationId xmlns:a16="http://schemas.microsoft.com/office/drawing/2014/main" id="{80E4CCED-2B8F-DFE2-2523-DA5CB30B3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284946" y="3402313"/>
            <a:ext cx="4373620" cy="29254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367586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sp>
        <p:nvSpPr>
          <p:cNvPr id="2" name="Rectangle: Rounded Corners 8">
            <a:extLst>
              <a:ext uri="{FF2B5EF4-FFF2-40B4-BE49-F238E27FC236}">
                <a16:creationId xmlns:a16="http://schemas.microsoft.com/office/drawing/2014/main" id="{FECA1CB6-AD99-3289-BCE5-9AEE86275D23}"/>
              </a:ext>
            </a:extLst>
          </p:cNvPr>
          <p:cNvSpPr/>
          <p:nvPr/>
        </p:nvSpPr>
        <p:spPr>
          <a:xfrm>
            <a:off x="628650" y="1675561"/>
            <a:ext cx="10858499" cy="1886789"/>
          </a:xfrm>
          <a:custGeom>
            <a:avLst/>
            <a:gdLst>
              <a:gd name="connsiteX0" fmla="*/ 0 w 10858499"/>
              <a:gd name="connsiteY0" fmla="*/ 460773 h 1886789"/>
              <a:gd name="connsiteX1" fmla="*/ 460773 w 10858499"/>
              <a:gd name="connsiteY1" fmla="*/ 0 h 1886789"/>
              <a:gd name="connsiteX2" fmla="*/ 10397726 w 10858499"/>
              <a:gd name="connsiteY2" fmla="*/ 0 h 1886789"/>
              <a:gd name="connsiteX3" fmla="*/ 10858499 w 10858499"/>
              <a:gd name="connsiteY3" fmla="*/ 460773 h 1886789"/>
              <a:gd name="connsiteX4" fmla="*/ 10858499 w 10858499"/>
              <a:gd name="connsiteY4" fmla="*/ 1426016 h 1886789"/>
              <a:gd name="connsiteX5" fmla="*/ 10397726 w 10858499"/>
              <a:gd name="connsiteY5" fmla="*/ 1886789 h 1886789"/>
              <a:gd name="connsiteX6" fmla="*/ 460773 w 10858499"/>
              <a:gd name="connsiteY6" fmla="*/ 1886789 h 1886789"/>
              <a:gd name="connsiteX7" fmla="*/ 0 w 10858499"/>
              <a:gd name="connsiteY7" fmla="*/ 1426016 h 1886789"/>
              <a:gd name="connsiteX8" fmla="*/ 0 w 10858499"/>
              <a:gd name="connsiteY8" fmla="*/ 460773 h 188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58499" h="1886789" fill="none" extrusionOk="0">
                <a:moveTo>
                  <a:pt x="0" y="460773"/>
                </a:moveTo>
                <a:cubicBezTo>
                  <a:pt x="-12210" y="249081"/>
                  <a:pt x="166246" y="-26914"/>
                  <a:pt x="460773" y="0"/>
                </a:cubicBezTo>
                <a:cubicBezTo>
                  <a:pt x="4414741" y="-35273"/>
                  <a:pt x="9328072" y="-144294"/>
                  <a:pt x="10397726" y="0"/>
                </a:cubicBezTo>
                <a:cubicBezTo>
                  <a:pt x="10699027" y="14252"/>
                  <a:pt x="10854718" y="203107"/>
                  <a:pt x="10858499" y="460773"/>
                </a:cubicBezTo>
                <a:cubicBezTo>
                  <a:pt x="10903919" y="899044"/>
                  <a:pt x="10909417" y="1162304"/>
                  <a:pt x="10858499" y="1426016"/>
                </a:cubicBezTo>
                <a:cubicBezTo>
                  <a:pt x="10897290" y="1651160"/>
                  <a:pt x="10685945" y="1850210"/>
                  <a:pt x="10397726" y="1886789"/>
                </a:cubicBezTo>
                <a:cubicBezTo>
                  <a:pt x="6289620" y="1964314"/>
                  <a:pt x="2577032" y="1843086"/>
                  <a:pt x="460773" y="1886789"/>
                </a:cubicBezTo>
                <a:cubicBezTo>
                  <a:pt x="186474" y="1881297"/>
                  <a:pt x="-8697" y="1680375"/>
                  <a:pt x="0" y="1426016"/>
                </a:cubicBezTo>
                <a:cubicBezTo>
                  <a:pt x="-59089" y="1167528"/>
                  <a:pt x="11373" y="828437"/>
                  <a:pt x="0" y="460773"/>
                </a:cubicBezTo>
                <a:close/>
              </a:path>
              <a:path w="10858499" h="1886789" stroke="0" extrusionOk="0">
                <a:moveTo>
                  <a:pt x="0" y="460773"/>
                </a:moveTo>
                <a:cubicBezTo>
                  <a:pt x="-10135" y="171275"/>
                  <a:pt x="185788" y="16609"/>
                  <a:pt x="460773" y="0"/>
                </a:cubicBezTo>
                <a:cubicBezTo>
                  <a:pt x="3774768" y="-95379"/>
                  <a:pt x="6845799" y="58096"/>
                  <a:pt x="10397726" y="0"/>
                </a:cubicBezTo>
                <a:cubicBezTo>
                  <a:pt x="10641986" y="-7193"/>
                  <a:pt x="10819610" y="178346"/>
                  <a:pt x="10858499" y="460773"/>
                </a:cubicBezTo>
                <a:cubicBezTo>
                  <a:pt x="10778039" y="821884"/>
                  <a:pt x="10898954" y="1049999"/>
                  <a:pt x="10858499" y="1426016"/>
                </a:cubicBezTo>
                <a:cubicBezTo>
                  <a:pt x="10872022" y="1664420"/>
                  <a:pt x="10619258" y="1853970"/>
                  <a:pt x="10397726" y="1886789"/>
                </a:cubicBezTo>
                <a:cubicBezTo>
                  <a:pt x="6288624" y="1826883"/>
                  <a:pt x="5369847" y="1969303"/>
                  <a:pt x="460773" y="1886789"/>
                </a:cubicBezTo>
                <a:cubicBezTo>
                  <a:pt x="163035" y="1897484"/>
                  <a:pt x="-27746" y="1708654"/>
                  <a:pt x="0" y="1426016"/>
                </a:cubicBezTo>
                <a:cubicBezTo>
                  <a:pt x="-61082" y="1225428"/>
                  <a:pt x="-23753" y="930567"/>
                  <a:pt x="0" y="46077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Chọi (cỏ) gà: trò chơi dân gian của trẻ nhỏ (dùng cỏ gà của mình quất mạnh vào cỏ gà của bạn), mang đậm nét đẹp đồng quê.   </a:t>
            </a:r>
          </a:p>
        </p:txBody>
      </p:sp>
      <p:grpSp>
        <p:nvGrpSpPr>
          <p:cNvPr id="6" name="Group 5">
            <a:extLst>
              <a:ext uri="{FF2B5EF4-FFF2-40B4-BE49-F238E27FC236}">
                <a16:creationId xmlns:a16="http://schemas.microsoft.com/office/drawing/2014/main" id="{6E44117D-270C-8AF8-CFF6-D9E1EF5CCEAB}"/>
              </a:ext>
            </a:extLst>
          </p:cNvPr>
          <p:cNvGrpSpPr/>
          <p:nvPr/>
        </p:nvGrpSpPr>
        <p:grpSpPr>
          <a:xfrm>
            <a:off x="1769510" y="130208"/>
            <a:ext cx="8553682" cy="1332963"/>
            <a:chOff x="2941085" y="292595"/>
            <a:chExt cx="6323909" cy="1332963"/>
          </a:xfrm>
        </p:grpSpPr>
        <p:sp>
          <p:nvSpPr>
            <p:cNvPr id="11" name="TextBox 10">
              <a:extLst>
                <a:ext uri="{FF2B5EF4-FFF2-40B4-BE49-F238E27FC236}">
                  <a16:creationId xmlns:a16="http://schemas.microsoft.com/office/drawing/2014/main" id="{08356043-0F02-78AE-B80B-288F402FC04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sp>
          <p:nvSpPr>
            <p:cNvPr id="12" name="TextBox 11">
              <a:extLst>
                <a:ext uri="{FF2B5EF4-FFF2-40B4-BE49-F238E27FC236}">
                  <a16:creationId xmlns:a16="http://schemas.microsoft.com/office/drawing/2014/main" id="{82628028-728D-3554-B074-BD0A5B010AD2}"/>
                </a:ext>
              </a:extLst>
            </p:cNvPr>
            <p:cNvSpPr txBox="1"/>
            <p:nvPr/>
          </p:nvSpPr>
          <p:spPr>
            <a:xfrm>
              <a:off x="2955167" y="30211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grpSp>
      <p:pic>
        <p:nvPicPr>
          <p:cNvPr id="4" name="Picture 4">
            <a:extLst>
              <a:ext uri="{FF2B5EF4-FFF2-40B4-BE49-F238E27FC236}">
                <a16:creationId xmlns:a16="http://schemas.microsoft.com/office/drawing/2014/main" id="{9ED1A3A0-7D1A-E27D-3F4B-C3EE1DF5D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561171" y="3482612"/>
            <a:ext cx="4373620" cy="29172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42762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3">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55A7BA16-D9F3-7ECB-66B7-7E83D42AEFAA}"/>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sp>
        <p:nvSpPr>
          <p:cNvPr id="18" name="Oval 17">
            <a:extLst>
              <a:ext uri="{FF2B5EF4-FFF2-40B4-BE49-F238E27FC236}">
                <a16:creationId xmlns:a16="http://schemas.microsoft.com/office/drawing/2014/main" id="{771F0403-E00C-28B9-B304-253A7BD07A5A}"/>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EF89A1">
                    <a:lumMod val="75000"/>
                  </a:srgbClr>
                </a:solidFill>
                <a:effectLst/>
                <a:uLnTx/>
                <a:uFillTx/>
                <a:latin typeface="Arial" panose="020B0604020202020204" pitchFamily="34" charset="0"/>
                <a:cs typeface="Arial"/>
                <a:sym typeface="Arial"/>
              </a:rPr>
              <a:t>1</a:t>
            </a:r>
          </a:p>
        </p:txBody>
      </p:sp>
      <p:sp>
        <p:nvSpPr>
          <p:cNvPr id="19" name="Rectangle 18">
            <a:extLst>
              <a:ext uri="{FF2B5EF4-FFF2-40B4-BE49-F238E27FC236}">
                <a16:creationId xmlns:a16="http://schemas.microsoft.com/office/drawing/2014/main" id="{463C6514-EEB2-EDF6-8FF9-3AF541F09BB7}"/>
              </a:ext>
            </a:extLst>
          </p:cNvPr>
          <p:cNvSpPr/>
          <p:nvPr/>
        </p:nvSpPr>
        <p:spPr>
          <a:xfrm>
            <a:off x="1506165" y="1519211"/>
            <a:ext cx="10748307" cy="12003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Calibri" panose="020F0502020204030204" pitchFamily="34" charset="0"/>
                <a:cs typeface="Calibri" panose="020F0502020204030204" pitchFamily="34" charset="0"/>
                <a:sym typeface="Arial"/>
              </a:rPr>
              <a:t>Bài thơ nhắc đến những dấu thanh nào trong tiếng Việt? </a:t>
            </a:r>
          </a:p>
        </p:txBody>
      </p:sp>
      <p:pic>
        <p:nvPicPr>
          <p:cNvPr id="20" name="Picture 19">
            <a:extLst>
              <a:ext uri="{FF2B5EF4-FFF2-40B4-BE49-F238E27FC236}">
                <a16:creationId xmlns:a16="http://schemas.microsoft.com/office/drawing/2014/main" id="{6F2CD539-AF7E-80CC-536D-A90E14D942D5}"/>
              </a:ext>
            </a:extLst>
          </p:cNvPr>
          <p:cNvPicPr>
            <a:picLocks noChangeAspect="1"/>
          </p:cNvPicPr>
          <p:nvPr/>
        </p:nvPicPr>
        <p:blipFill>
          <a:blip r:embed="rId4"/>
          <a:stretch>
            <a:fillRect/>
          </a:stretch>
        </p:blipFill>
        <p:spPr>
          <a:xfrm>
            <a:off x="2445376" y="477467"/>
            <a:ext cx="6654164" cy="1121702"/>
          </a:xfrm>
          <a:prstGeom prst="rect">
            <a:avLst/>
          </a:prstGeom>
        </p:spPr>
      </p:pic>
      <p:grpSp>
        <p:nvGrpSpPr>
          <p:cNvPr id="24" name="Group 23">
            <a:extLst>
              <a:ext uri="{FF2B5EF4-FFF2-40B4-BE49-F238E27FC236}">
                <a16:creationId xmlns:a16="http://schemas.microsoft.com/office/drawing/2014/main" id="{77D6D7EC-5D9B-4AE9-2991-4A85240A79AD}"/>
              </a:ext>
            </a:extLst>
          </p:cNvPr>
          <p:cNvGrpSpPr/>
          <p:nvPr/>
        </p:nvGrpSpPr>
        <p:grpSpPr>
          <a:xfrm>
            <a:off x="2646367" y="2706794"/>
            <a:ext cx="6316658" cy="611193"/>
            <a:chOff x="1717200" y="5206535"/>
            <a:chExt cx="9932016" cy="611193"/>
          </a:xfrm>
        </p:grpSpPr>
        <p:sp>
          <p:nvSpPr>
            <p:cNvPr id="25" name="Rounded Rectangle 18">
              <a:extLst>
                <a:ext uri="{FF2B5EF4-FFF2-40B4-BE49-F238E27FC236}">
                  <a16:creationId xmlns:a16="http://schemas.microsoft.com/office/drawing/2014/main" id="{E37963A1-C39F-EF40-D283-4CDD502E1D76}"/>
                </a:ext>
              </a:extLst>
            </p:cNvPr>
            <p:cNvSpPr/>
            <p:nvPr/>
          </p:nvSpPr>
          <p:spPr>
            <a:xfrm>
              <a:off x="1717200" y="5206535"/>
              <a:ext cx="9932016"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26" name="Rectangle 25">
              <a:extLst>
                <a:ext uri="{FF2B5EF4-FFF2-40B4-BE49-F238E27FC236}">
                  <a16:creationId xmlns:a16="http://schemas.microsoft.com/office/drawing/2014/main" id="{93ED22AC-9330-7136-A2DE-1D1ED3D2A59A}"/>
                </a:ext>
              </a:extLst>
            </p:cNvPr>
            <p:cNvSpPr/>
            <p:nvPr/>
          </p:nvSpPr>
          <p:spPr>
            <a:xfrm>
              <a:off x="2020874" y="5206535"/>
              <a:ext cx="5608651" cy="611193"/>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lang="en-US" sz="3200" b="0" i="0" dirty="0" err="1">
                  <a:solidFill>
                    <a:srgbClr val="000000"/>
                  </a:solidFill>
                  <a:effectLst/>
                  <a:latin typeface="OpenSans"/>
                </a:rPr>
                <a:t>Em</a:t>
              </a:r>
              <a:r>
                <a:rPr lang="en-US" sz="3200" b="0" i="0" dirty="0">
                  <a:solidFill>
                    <a:srgbClr val="000000"/>
                  </a:solidFill>
                  <a:effectLst/>
                  <a:latin typeface="OpenSans"/>
                </a:rPr>
                <a:t> </a:t>
              </a:r>
              <a:r>
                <a:rPr lang="en-US" sz="3200" b="0" i="0" dirty="0" err="1">
                  <a:solidFill>
                    <a:srgbClr val="000000"/>
                  </a:solidFill>
                  <a:effectLst/>
                  <a:latin typeface="OpenSans"/>
                </a:rPr>
                <a:t>đọc</a:t>
              </a:r>
              <a:r>
                <a:rPr lang="en-US" sz="3200" b="0" i="0" dirty="0">
                  <a:solidFill>
                    <a:srgbClr val="000000"/>
                  </a:solidFill>
                  <a:effectLst/>
                  <a:latin typeface="OpenSans"/>
                </a:rPr>
                <a:t> </a:t>
              </a:r>
              <a:r>
                <a:rPr lang="en-US" sz="3200" b="0" i="0" dirty="0" err="1">
                  <a:solidFill>
                    <a:srgbClr val="000000"/>
                  </a:solidFill>
                  <a:effectLst/>
                  <a:latin typeface="OpenSans"/>
                </a:rPr>
                <a:t>bài</a:t>
              </a:r>
              <a:r>
                <a:rPr lang="en-US" sz="3200" b="0" i="0" dirty="0">
                  <a:solidFill>
                    <a:srgbClr val="000000"/>
                  </a:solidFill>
                  <a:effectLst/>
                  <a:latin typeface="OpenSans"/>
                </a:rPr>
                <a:t> </a:t>
              </a:r>
              <a:r>
                <a:rPr lang="en-US" sz="3200" b="0" i="0" dirty="0" err="1">
                  <a:solidFill>
                    <a:srgbClr val="000000"/>
                  </a:solidFill>
                  <a:effectLst/>
                  <a:latin typeface="OpenSans"/>
                </a:rPr>
                <a:t>thơ</a:t>
              </a:r>
              <a:r>
                <a:rPr lang="en-US" sz="3200" b="0" i="0" dirty="0">
                  <a:solidFill>
                    <a:srgbClr val="000000"/>
                  </a:solidFill>
                  <a:effectLst/>
                  <a:latin typeface="OpenSans"/>
                </a:rPr>
                <a:t> </a:t>
              </a:r>
              <a:r>
                <a:rPr lang="en-US" sz="3200" b="0" i="0" dirty="0" err="1">
                  <a:solidFill>
                    <a:srgbClr val="000000"/>
                  </a:solidFill>
                  <a:effectLst/>
                  <a:latin typeface="OpenSans"/>
                </a:rPr>
                <a:t>để</a:t>
              </a:r>
              <a:r>
                <a:rPr lang="en-US" sz="3200" b="0" i="0" dirty="0">
                  <a:solidFill>
                    <a:srgbClr val="000000"/>
                  </a:solidFill>
                  <a:effectLst/>
                  <a:latin typeface="OpenSans"/>
                </a:rPr>
                <a:t> </a:t>
              </a:r>
              <a:r>
                <a:rPr lang="en-US" sz="3200" b="0" i="0" dirty="0" err="1">
                  <a:solidFill>
                    <a:srgbClr val="000000"/>
                  </a:solidFill>
                  <a:effectLst/>
                  <a:latin typeface="OpenSans"/>
                </a:rPr>
                <a:t>trả</a:t>
              </a:r>
              <a:r>
                <a:rPr lang="en-US" sz="3200" b="0" i="0" dirty="0">
                  <a:solidFill>
                    <a:srgbClr val="000000"/>
                  </a:solidFill>
                  <a:effectLst/>
                  <a:latin typeface="OpenSans"/>
                </a:rPr>
                <a:t> </a:t>
              </a:r>
              <a:r>
                <a:rPr lang="en-US" sz="3200" b="0" i="0" dirty="0" err="1">
                  <a:solidFill>
                    <a:srgbClr val="000000"/>
                  </a:solidFill>
                  <a:effectLst/>
                  <a:latin typeface="OpenSans"/>
                </a:rPr>
                <a:t>lời</a:t>
              </a:r>
              <a:r>
                <a:rPr lang="en-US" sz="3200" b="0" i="0" dirty="0">
                  <a:solidFill>
                    <a:srgbClr val="000000"/>
                  </a:solidFill>
                  <a:effectLst/>
                  <a:latin typeface="OpenSans"/>
                </a:rPr>
                <a:t> </a:t>
              </a:r>
              <a:r>
                <a:rPr lang="en-US" sz="3200" b="0" i="0" dirty="0" err="1">
                  <a:solidFill>
                    <a:srgbClr val="000000"/>
                  </a:solidFill>
                  <a:effectLst/>
                  <a:latin typeface="OpenSans"/>
                </a:rPr>
                <a:t>câu</a:t>
              </a:r>
              <a:r>
                <a:rPr lang="en-US" sz="3200" b="0" i="0" dirty="0">
                  <a:solidFill>
                    <a:srgbClr val="000000"/>
                  </a:solidFill>
                  <a:effectLst/>
                  <a:latin typeface="OpenSans"/>
                </a:rPr>
                <a:t> </a:t>
              </a:r>
              <a:r>
                <a:rPr lang="en-US" sz="3200" b="0" i="0" dirty="0" err="1">
                  <a:solidFill>
                    <a:srgbClr val="000000"/>
                  </a:solidFill>
                  <a:effectLst/>
                  <a:latin typeface="OpenSans"/>
                </a:rPr>
                <a:t>hỏi</a:t>
              </a:r>
              <a:endParaRPr kumimoji="0" lang="zh-CN" altLang="en-US" sz="32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7" name="Group 26">
            <a:extLst>
              <a:ext uri="{FF2B5EF4-FFF2-40B4-BE49-F238E27FC236}">
                <a16:creationId xmlns:a16="http://schemas.microsoft.com/office/drawing/2014/main" id="{CE9D0B57-1C40-A518-C312-0E6B20E6D251}"/>
              </a:ext>
            </a:extLst>
          </p:cNvPr>
          <p:cNvGrpSpPr/>
          <p:nvPr/>
        </p:nvGrpSpPr>
        <p:grpSpPr>
          <a:xfrm>
            <a:off x="1071355" y="4699999"/>
            <a:ext cx="9988827" cy="1291228"/>
            <a:chOff x="1717200" y="5206536"/>
            <a:chExt cx="7177140" cy="1513970"/>
          </a:xfrm>
        </p:grpSpPr>
        <p:sp>
          <p:nvSpPr>
            <p:cNvPr id="28" name="Rounded Rectangle 18">
              <a:extLst>
                <a:ext uri="{FF2B5EF4-FFF2-40B4-BE49-F238E27FC236}">
                  <a16:creationId xmlns:a16="http://schemas.microsoft.com/office/drawing/2014/main" id="{7B018145-F99F-2994-0BF4-DC837647CB4C}"/>
                </a:ext>
              </a:extLst>
            </p:cNvPr>
            <p:cNvSpPr/>
            <p:nvPr/>
          </p:nvSpPr>
          <p:spPr>
            <a:xfrm>
              <a:off x="1717200" y="5206536"/>
              <a:ext cx="7177140" cy="1513970"/>
            </a:xfrm>
            <a:prstGeom prst="roundRect">
              <a:avLst>
                <a:gd name="adj" fmla="val 22866"/>
              </a:avLst>
            </a:prstGeom>
            <a:solidFill>
              <a:schemeClr val="accent2">
                <a:lumMod val="20000"/>
                <a:lumOff val="80000"/>
              </a:scheme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29" name="Rectangle 28">
              <a:extLst>
                <a:ext uri="{FF2B5EF4-FFF2-40B4-BE49-F238E27FC236}">
                  <a16:creationId xmlns:a16="http://schemas.microsoft.com/office/drawing/2014/main" id="{D938E3AF-42D6-C71F-D0A6-C62CF04EE6D6}"/>
                </a:ext>
              </a:extLst>
            </p:cNvPr>
            <p:cNvSpPr/>
            <p:nvPr/>
          </p:nvSpPr>
          <p:spPr>
            <a:xfrm>
              <a:off x="1993863" y="5258151"/>
              <a:ext cx="6873466" cy="1349577"/>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200" b="0" i="0" u="none" strike="noStrike" kern="0" cap="none" spc="0" normalizeH="0" baseline="0" noProof="0" dirty="0">
                  <a:ln>
                    <a:noFill/>
                  </a:ln>
                  <a:solidFill>
                    <a:srgbClr val="000000"/>
                  </a:solidFill>
                  <a:effectLst/>
                  <a:uLnTx/>
                  <a:uFillTx/>
                  <a:latin typeface="Arial"/>
                  <a:cs typeface="Arial"/>
                  <a:sym typeface="Arial"/>
                </a:rPr>
                <a:t>Dấu sắc, dấu nặng, dấu ngã, dấu huyền,dấu hỏi, không có dấu</a:t>
              </a:r>
              <a:endParaRPr kumimoji="0" lang="zh-CN" altLang="en-US" sz="32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30" name="Picture 29">
            <a:extLst>
              <a:ext uri="{FF2B5EF4-FFF2-40B4-BE49-F238E27FC236}">
                <a16:creationId xmlns:a16="http://schemas.microsoft.com/office/drawing/2014/main" id="{685A599C-80BA-34CF-AC72-6B9F09896C52}"/>
              </a:ext>
            </a:extLst>
          </p:cNvPr>
          <p:cNvPicPr>
            <a:picLocks noChangeAspect="1"/>
          </p:cNvPicPr>
          <p:nvPr/>
        </p:nvPicPr>
        <p:blipFill>
          <a:blip r:embed="rId5"/>
          <a:stretch>
            <a:fillRect/>
          </a:stretch>
        </p:blipFill>
        <p:spPr>
          <a:xfrm>
            <a:off x="2806065" y="3464559"/>
            <a:ext cx="5642610" cy="9567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34954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ppt_x"/>
                                          </p:val>
                                        </p:tav>
                                        <p:tav tm="100000">
                                          <p:val>
                                            <p:strVal val="#ppt_x"/>
                                          </p:val>
                                        </p:tav>
                                      </p:tavLst>
                                    </p:anim>
                                    <p:anim calcmode="lin" valueType="num">
                                      <p:cBhvr additive="base">
                                        <p:cTn id="19" dur="50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3">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55A7BA16-D9F3-7ECB-66B7-7E83D42AEFAA}"/>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endParaRPr>
          </a:p>
        </p:txBody>
      </p:sp>
      <p:sp>
        <p:nvSpPr>
          <p:cNvPr id="18" name="Oval 17">
            <a:extLst>
              <a:ext uri="{FF2B5EF4-FFF2-40B4-BE49-F238E27FC236}">
                <a16:creationId xmlns:a16="http://schemas.microsoft.com/office/drawing/2014/main" id="{771F0403-E00C-28B9-B304-253A7BD07A5A}"/>
              </a:ext>
            </a:extLst>
          </p:cNvPr>
          <p:cNvSpPr/>
          <p:nvPr/>
        </p:nvSpPr>
        <p:spPr>
          <a:xfrm>
            <a:off x="606865" y="150246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EF89A1">
                    <a:lumMod val="75000"/>
                  </a:srgbClr>
                </a:solidFill>
                <a:effectLst/>
                <a:uLnTx/>
                <a:uFillTx/>
                <a:latin typeface="Arial" panose="020B0604020202020204" pitchFamily="34" charset="0"/>
                <a:ea typeface="+mn-ea"/>
                <a:cs typeface="Arial"/>
                <a:sym typeface="Arial"/>
              </a:rPr>
              <a:t>2</a:t>
            </a:r>
          </a:p>
        </p:txBody>
      </p:sp>
      <p:sp>
        <p:nvSpPr>
          <p:cNvPr id="19" name="Rectangle 18">
            <a:extLst>
              <a:ext uri="{FF2B5EF4-FFF2-40B4-BE49-F238E27FC236}">
                <a16:creationId xmlns:a16="http://schemas.microsoft.com/office/drawing/2014/main" id="{463C6514-EEB2-EDF6-8FF9-3AF541F09BB7}"/>
              </a:ext>
            </a:extLst>
          </p:cNvPr>
          <p:cNvSpPr/>
          <p:nvPr/>
        </p:nvSpPr>
        <p:spPr>
          <a:xfrm>
            <a:off x="1066801" y="1519211"/>
            <a:ext cx="10553699" cy="1421928"/>
          </a:xfrm>
          <a:prstGeom prst="rect">
            <a:avLst/>
          </a:prstGeom>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Tx/>
              <a:buNone/>
              <a:tabLst/>
              <a:defRPr/>
            </a:pP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Ở khổ 1 và khổ 2, dấu sắc và dấu nặng được nhắc qua tiếng nào?</a:t>
            </a:r>
            <a:r>
              <a:rPr kumimoji="0" lang="en-US"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 </a:t>
            </a: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Tìm những hình ảnh so sánh được gợi ra từ những tiếng đó?</a:t>
            </a:r>
          </a:p>
        </p:txBody>
      </p:sp>
      <p:pic>
        <p:nvPicPr>
          <p:cNvPr id="20" name="Picture 19">
            <a:extLst>
              <a:ext uri="{FF2B5EF4-FFF2-40B4-BE49-F238E27FC236}">
                <a16:creationId xmlns:a16="http://schemas.microsoft.com/office/drawing/2014/main" id="{6F2CD539-AF7E-80CC-536D-A90E14D942D5}"/>
              </a:ext>
            </a:extLst>
          </p:cNvPr>
          <p:cNvPicPr>
            <a:picLocks noChangeAspect="1"/>
          </p:cNvPicPr>
          <p:nvPr/>
        </p:nvPicPr>
        <p:blipFill>
          <a:blip r:embed="rId4"/>
          <a:stretch>
            <a:fillRect/>
          </a:stretch>
        </p:blipFill>
        <p:spPr>
          <a:xfrm>
            <a:off x="2445376" y="477467"/>
            <a:ext cx="6654164" cy="1121702"/>
          </a:xfrm>
          <a:prstGeom prst="rect">
            <a:avLst/>
          </a:prstGeom>
        </p:spPr>
      </p:pic>
      <p:grpSp>
        <p:nvGrpSpPr>
          <p:cNvPr id="24" name="Group 23">
            <a:extLst>
              <a:ext uri="{FF2B5EF4-FFF2-40B4-BE49-F238E27FC236}">
                <a16:creationId xmlns:a16="http://schemas.microsoft.com/office/drawing/2014/main" id="{77D6D7EC-5D9B-4AE9-2991-4A85240A79AD}"/>
              </a:ext>
            </a:extLst>
          </p:cNvPr>
          <p:cNvGrpSpPr/>
          <p:nvPr/>
        </p:nvGrpSpPr>
        <p:grpSpPr>
          <a:xfrm>
            <a:off x="3255967" y="2497244"/>
            <a:ext cx="7421558" cy="611193"/>
            <a:chOff x="1717200" y="5206535"/>
            <a:chExt cx="11669307" cy="611193"/>
          </a:xfrm>
        </p:grpSpPr>
        <p:sp>
          <p:nvSpPr>
            <p:cNvPr id="25" name="Rounded Rectangle 18">
              <a:extLst>
                <a:ext uri="{FF2B5EF4-FFF2-40B4-BE49-F238E27FC236}">
                  <a16:creationId xmlns:a16="http://schemas.microsoft.com/office/drawing/2014/main" id="{E37963A1-C39F-EF40-D283-4CDD502E1D76}"/>
                </a:ext>
              </a:extLst>
            </p:cNvPr>
            <p:cNvSpPr/>
            <p:nvPr/>
          </p:nvSpPr>
          <p:spPr>
            <a:xfrm>
              <a:off x="1717200" y="5206535"/>
              <a:ext cx="11669307"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6" name="Rectangle 25">
              <a:extLst>
                <a:ext uri="{FF2B5EF4-FFF2-40B4-BE49-F238E27FC236}">
                  <a16:creationId xmlns:a16="http://schemas.microsoft.com/office/drawing/2014/main" id="{93ED22AC-9330-7136-A2DE-1D1ED3D2A59A}"/>
                </a:ext>
              </a:extLst>
            </p:cNvPr>
            <p:cNvSpPr/>
            <p:nvPr/>
          </p:nvSpPr>
          <p:spPr>
            <a:xfrm>
              <a:off x="2020873" y="5206535"/>
              <a:ext cx="11266774" cy="611193"/>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sz="3200" b="0" i="0" u="none" strike="noStrike" kern="1200" cap="none" spc="0" normalizeH="0" baseline="0" noProof="0" dirty="0" err="1">
                  <a:ln>
                    <a:noFill/>
                  </a:ln>
                  <a:solidFill>
                    <a:srgbClr val="000000"/>
                  </a:solidFill>
                  <a:effectLst/>
                  <a:uLnTx/>
                  <a:uFillTx/>
                  <a:latin typeface="OpenSans"/>
                  <a:ea typeface="+mn-ea"/>
                  <a:cs typeface="+mn-cs"/>
                </a:rPr>
                <a:t>Em</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đọc</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kĩ</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khổ</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thơ</a:t>
              </a:r>
              <a:r>
                <a:rPr kumimoji="0" lang="en-US" sz="3200" b="0" i="0" u="none" strike="noStrike" kern="1200" cap="none" spc="0" normalizeH="0" baseline="0" noProof="0" dirty="0">
                  <a:ln>
                    <a:noFill/>
                  </a:ln>
                  <a:solidFill>
                    <a:srgbClr val="000000"/>
                  </a:solidFill>
                  <a:effectLst/>
                  <a:uLnTx/>
                  <a:uFillTx/>
                  <a:latin typeface="OpenSans"/>
                  <a:ea typeface="+mn-ea"/>
                  <a:cs typeface="+mn-cs"/>
                </a:rPr>
                <a:t> 1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và</a:t>
              </a:r>
              <a:r>
                <a:rPr kumimoji="0" lang="en-US" sz="3200" b="0" i="0" u="none" strike="noStrike" kern="1200" cap="none" spc="0" normalizeH="0" baseline="0" noProof="0" dirty="0">
                  <a:ln>
                    <a:noFill/>
                  </a:ln>
                  <a:solidFill>
                    <a:srgbClr val="000000"/>
                  </a:solidFill>
                  <a:effectLst/>
                  <a:uLnTx/>
                  <a:uFillTx/>
                  <a:latin typeface="OpenSans"/>
                  <a:ea typeface="+mn-ea"/>
                  <a:cs typeface="+mn-cs"/>
                </a:rPr>
                <a:t> 2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để</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trả</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lời</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câu</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hỏi</a:t>
              </a:r>
              <a:endParaRPr kumimoji="0" lang="zh-CN" altLang="en-US" sz="3200" b="0" i="0" u="none" strike="noStrike" kern="0" cap="none" spc="0" normalizeH="0" baseline="0" noProof="0" dirty="0">
                <a:ln>
                  <a:noFill/>
                </a:ln>
                <a:solidFill>
                  <a:srgbClr val="000000"/>
                </a:solidFill>
                <a:effectLst/>
                <a:uLnTx/>
                <a:uFillTx/>
                <a:latin typeface="Arial"/>
                <a:ea typeface="等线" panose="02010600030101010101" pitchFamily="2" charset="-122"/>
                <a:cs typeface="Arial"/>
                <a:sym typeface="Arial"/>
              </a:endParaRPr>
            </a:p>
          </p:txBody>
        </p:sp>
      </p:grpSp>
      <p:grpSp>
        <p:nvGrpSpPr>
          <p:cNvPr id="27" name="Group 26">
            <a:extLst>
              <a:ext uri="{FF2B5EF4-FFF2-40B4-BE49-F238E27FC236}">
                <a16:creationId xmlns:a16="http://schemas.microsoft.com/office/drawing/2014/main" id="{CE9D0B57-1C40-A518-C312-0E6B20E6D251}"/>
              </a:ext>
            </a:extLst>
          </p:cNvPr>
          <p:cNvGrpSpPr/>
          <p:nvPr/>
        </p:nvGrpSpPr>
        <p:grpSpPr>
          <a:xfrm>
            <a:off x="695325" y="3248024"/>
            <a:ext cx="10887075" cy="2743479"/>
            <a:chOff x="1717200" y="5206536"/>
            <a:chExt cx="7177140" cy="1514123"/>
          </a:xfrm>
        </p:grpSpPr>
        <p:sp>
          <p:nvSpPr>
            <p:cNvPr id="28" name="Rounded Rectangle 18">
              <a:extLst>
                <a:ext uri="{FF2B5EF4-FFF2-40B4-BE49-F238E27FC236}">
                  <a16:creationId xmlns:a16="http://schemas.microsoft.com/office/drawing/2014/main" id="{7B018145-F99F-2994-0BF4-DC837647CB4C}"/>
                </a:ext>
              </a:extLst>
            </p:cNvPr>
            <p:cNvSpPr/>
            <p:nvPr/>
          </p:nvSpPr>
          <p:spPr>
            <a:xfrm>
              <a:off x="1717200" y="5206536"/>
              <a:ext cx="7177140" cy="1513970"/>
            </a:xfrm>
            <a:prstGeom prst="roundRect">
              <a:avLst>
                <a:gd name="adj" fmla="val 22866"/>
              </a:avLst>
            </a:prstGeom>
            <a:solidFill>
              <a:schemeClr val="accent2">
                <a:lumMod val="20000"/>
                <a:lumOff val="80000"/>
              </a:scheme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9" name="Rectangle 28">
              <a:extLst>
                <a:ext uri="{FF2B5EF4-FFF2-40B4-BE49-F238E27FC236}">
                  <a16:creationId xmlns:a16="http://schemas.microsoft.com/office/drawing/2014/main" id="{D938E3AF-42D6-C71F-D0A6-C62CF04EE6D6}"/>
                </a:ext>
              </a:extLst>
            </p:cNvPr>
            <p:cNvSpPr/>
            <p:nvPr/>
          </p:nvSpPr>
          <p:spPr>
            <a:xfrm>
              <a:off x="1720772" y="5258151"/>
              <a:ext cx="7146558" cy="1462508"/>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en-US" altLang="zh-CN" sz="3000" b="0"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vi-VN" altLang="zh-CN" sz="3000" b="0"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Dấu sắc được nhắc qua tiếng “bố”; dấu nặng được nhắc qua tiếng “mẹ”</a:t>
              </a:r>
            </a:p>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000" b="0"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 Những hình ảnh so sánh gợi ra từ tiếng “bố” là cao như mây đỉnh núi, bát ngát  trùng khơi, hình ảnh so sánh gợi ra từ tiếng “mẹ” là: ngọt ngào như dòng sữa nuôi con lớn thành người.</a:t>
              </a:r>
            </a:p>
          </p:txBody>
        </p:sp>
      </p:grpSp>
    </p:spTree>
    <p:extLst>
      <p:ext uri="{BB962C8B-B14F-4D97-AF65-F5344CB8AC3E}">
        <p14:creationId xmlns:p14="http://schemas.microsoft.com/office/powerpoint/2010/main" val="2268842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3">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55A7BA16-D9F3-7ECB-66B7-7E83D42AEFAA}"/>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endParaRPr>
          </a:p>
        </p:txBody>
      </p:sp>
      <p:sp>
        <p:nvSpPr>
          <p:cNvPr id="18" name="Oval 17">
            <a:extLst>
              <a:ext uri="{FF2B5EF4-FFF2-40B4-BE49-F238E27FC236}">
                <a16:creationId xmlns:a16="http://schemas.microsoft.com/office/drawing/2014/main" id="{771F0403-E00C-28B9-B304-253A7BD07A5A}"/>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EF89A1">
                    <a:lumMod val="75000"/>
                  </a:srgbClr>
                </a:solidFill>
                <a:effectLst/>
                <a:uLnTx/>
                <a:uFillTx/>
                <a:latin typeface="Arial" panose="020B0604020202020204" pitchFamily="34" charset="0"/>
                <a:ea typeface="+mn-ea"/>
                <a:cs typeface="Arial"/>
                <a:sym typeface="Arial"/>
              </a:rPr>
              <a:t>3</a:t>
            </a:r>
          </a:p>
        </p:txBody>
      </p:sp>
      <p:sp>
        <p:nvSpPr>
          <p:cNvPr id="19" name="Rectangle 18">
            <a:extLst>
              <a:ext uri="{FF2B5EF4-FFF2-40B4-BE49-F238E27FC236}">
                <a16:creationId xmlns:a16="http://schemas.microsoft.com/office/drawing/2014/main" id="{463C6514-EEB2-EDF6-8FF9-3AF541F09BB7}"/>
              </a:ext>
            </a:extLst>
          </p:cNvPr>
          <p:cNvSpPr/>
          <p:nvPr/>
        </p:nvSpPr>
        <p:spPr>
          <a:xfrm>
            <a:off x="1506166" y="1519211"/>
            <a:ext cx="9723810" cy="1089529"/>
          </a:xfrm>
          <a:prstGeom prst="rect">
            <a:avLst/>
          </a:prstGeom>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Tx/>
              <a:buNone/>
              <a:tabLst/>
              <a:defRPr/>
            </a:pPr>
            <a:r>
              <a:rPr kumimoji="0" lang="vi-VN" sz="36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Trong bài thơ, dấu ngã, dấu huyền, dấu hỏi gắ</a:t>
            </a:r>
            <a:r>
              <a:rPr kumimoji="0" lang="en-US" sz="36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n</a:t>
            </a:r>
            <a:r>
              <a:rPr kumimoji="0" lang="vi-VN" sz="36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 với tiếng nào? Mỗi tiếng đó gợi nhớ đến điều gì?</a:t>
            </a:r>
          </a:p>
        </p:txBody>
      </p:sp>
      <p:pic>
        <p:nvPicPr>
          <p:cNvPr id="20" name="Picture 19">
            <a:extLst>
              <a:ext uri="{FF2B5EF4-FFF2-40B4-BE49-F238E27FC236}">
                <a16:creationId xmlns:a16="http://schemas.microsoft.com/office/drawing/2014/main" id="{6F2CD539-AF7E-80CC-536D-A90E14D942D5}"/>
              </a:ext>
            </a:extLst>
          </p:cNvPr>
          <p:cNvPicPr>
            <a:picLocks noChangeAspect="1"/>
          </p:cNvPicPr>
          <p:nvPr/>
        </p:nvPicPr>
        <p:blipFill>
          <a:blip r:embed="rId4"/>
          <a:stretch>
            <a:fillRect/>
          </a:stretch>
        </p:blipFill>
        <p:spPr>
          <a:xfrm>
            <a:off x="2445376" y="477467"/>
            <a:ext cx="6654164" cy="1121702"/>
          </a:xfrm>
          <a:prstGeom prst="rect">
            <a:avLst/>
          </a:prstGeom>
        </p:spPr>
      </p:pic>
      <p:grpSp>
        <p:nvGrpSpPr>
          <p:cNvPr id="24" name="Group 23">
            <a:extLst>
              <a:ext uri="{FF2B5EF4-FFF2-40B4-BE49-F238E27FC236}">
                <a16:creationId xmlns:a16="http://schemas.microsoft.com/office/drawing/2014/main" id="{77D6D7EC-5D9B-4AE9-2991-4A85240A79AD}"/>
              </a:ext>
            </a:extLst>
          </p:cNvPr>
          <p:cNvGrpSpPr/>
          <p:nvPr/>
        </p:nvGrpSpPr>
        <p:grpSpPr>
          <a:xfrm>
            <a:off x="2646367" y="2706794"/>
            <a:ext cx="6337187" cy="611193"/>
            <a:chOff x="1717200" y="5206535"/>
            <a:chExt cx="9964295" cy="611193"/>
          </a:xfrm>
        </p:grpSpPr>
        <p:sp>
          <p:nvSpPr>
            <p:cNvPr id="25" name="Rounded Rectangle 18">
              <a:extLst>
                <a:ext uri="{FF2B5EF4-FFF2-40B4-BE49-F238E27FC236}">
                  <a16:creationId xmlns:a16="http://schemas.microsoft.com/office/drawing/2014/main" id="{E37963A1-C39F-EF40-D283-4CDD502E1D76}"/>
                </a:ext>
              </a:extLst>
            </p:cNvPr>
            <p:cNvSpPr/>
            <p:nvPr/>
          </p:nvSpPr>
          <p:spPr>
            <a:xfrm>
              <a:off x="1717200" y="5206535"/>
              <a:ext cx="9932016"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6" name="Rectangle 25">
              <a:extLst>
                <a:ext uri="{FF2B5EF4-FFF2-40B4-BE49-F238E27FC236}">
                  <a16:creationId xmlns:a16="http://schemas.microsoft.com/office/drawing/2014/main" id="{93ED22AC-9330-7136-A2DE-1D1ED3D2A59A}"/>
                </a:ext>
              </a:extLst>
            </p:cNvPr>
            <p:cNvSpPr/>
            <p:nvPr/>
          </p:nvSpPr>
          <p:spPr>
            <a:xfrm>
              <a:off x="2020873" y="5206535"/>
              <a:ext cx="9660622" cy="611193"/>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sz="3200" b="0" i="0" u="none" strike="noStrike" kern="1200" cap="none" spc="0" normalizeH="0" baseline="0" noProof="0" dirty="0" err="1">
                  <a:ln>
                    <a:noFill/>
                  </a:ln>
                  <a:solidFill>
                    <a:srgbClr val="000000"/>
                  </a:solidFill>
                  <a:effectLst/>
                  <a:uLnTx/>
                  <a:uFillTx/>
                  <a:latin typeface="OpenSans"/>
                  <a:ea typeface="+mn-ea"/>
                  <a:cs typeface="+mn-cs"/>
                </a:rPr>
                <a:t>Em</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đọc</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khổ</a:t>
              </a:r>
              <a:r>
                <a:rPr kumimoji="0" lang="en-US" sz="3200" b="0" i="0" u="none" strike="noStrike" kern="1200" cap="none" spc="0" normalizeH="0" baseline="0" noProof="0" dirty="0">
                  <a:ln>
                    <a:noFill/>
                  </a:ln>
                  <a:solidFill>
                    <a:srgbClr val="000000"/>
                  </a:solidFill>
                  <a:effectLst/>
                  <a:uLnTx/>
                  <a:uFillTx/>
                  <a:latin typeface="OpenSans"/>
                  <a:ea typeface="+mn-ea"/>
                  <a:cs typeface="+mn-cs"/>
                </a:rPr>
                <a:t> 3, 4, 5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để</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trả</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lời</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câu</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hỏi</a:t>
              </a:r>
              <a:endParaRPr kumimoji="0" lang="zh-CN" altLang="en-US" sz="3200" b="0" i="0" u="none" strike="noStrike" kern="0" cap="none" spc="0" normalizeH="0" baseline="0" noProof="0" dirty="0">
                <a:ln>
                  <a:noFill/>
                </a:ln>
                <a:solidFill>
                  <a:srgbClr val="000000"/>
                </a:solidFill>
                <a:effectLst/>
                <a:uLnTx/>
                <a:uFillTx/>
                <a:latin typeface="Arial"/>
                <a:ea typeface="等线" panose="02010600030101010101" pitchFamily="2" charset="-122"/>
                <a:cs typeface="Arial"/>
                <a:sym typeface="Arial"/>
              </a:endParaRPr>
            </a:p>
          </p:txBody>
        </p:sp>
      </p:grpSp>
      <p:grpSp>
        <p:nvGrpSpPr>
          <p:cNvPr id="27" name="Group 26">
            <a:extLst>
              <a:ext uri="{FF2B5EF4-FFF2-40B4-BE49-F238E27FC236}">
                <a16:creationId xmlns:a16="http://schemas.microsoft.com/office/drawing/2014/main" id="{CE9D0B57-1C40-A518-C312-0E6B20E6D251}"/>
              </a:ext>
            </a:extLst>
          </p:cNvPr>
          <p:cNvGrpSpPr/>
          <p:nvPr/>
        </p:nvGrpSpPr>
        <p:grpSpPr>
          <a:xfrm>
            <a:off x="652255" y="3457577"/>
            <a:ext cx="10977770" cy="3124198"/>
            <a:chOff x="1717200" y="5206536"/>
            <a:chExt cx="7177140" cy="1645190"/>
          </a:xfrm>
        </p:grpSpPr>
        <p:sp>
          <p:nvSpPr>
            <p:cNvPr id="28" name="Rounded Rectangle 18">
              <a:extLst>
                <a:ext uri="{FF2B5EF4-FFF2-40B4-BE49-F238E27FC236}">
                  <a16:creationId xmlns:a16="http://schemas.microsoft.com/office/drawing/2014/main" id="{7B018145-F99F-2994-0BF4-DC837647CB4C}"/>
                </a:ext>
              </a:extLst>
            </p:cNvPr>
            <p:cNvSpPr/>
            <p:nvPr/>
          </p:nvSpPr>
          <p:spPr>
            <a:xfrm>
              <a:off x="1717200" y="5206536"/>
              <a:ext cx="7177140" cy="1513970"/>
            </a:xfrm>
            <a:prstGeom prst="roundRect">
              <a:avLst>
                <a:gd name="adj" fmla="val 22866"/>
              </a:avLst>
            </a:prstGeom>
            <a:solidFill>
              <a:schemeClr val="accent2">
                <a:lumMod val="20000"/>
                <a:lumOff val="80000"/>
              </a:scheme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9" name="Rectangle 28">
              <a:extLst>
                <a:ext uri="{FF2B5EF4-FFF2-40B4-BE49-F238E27FC236}">
                  <a16:creationId xmlns:a16="http://schemas.microsoft.com/office/drawing/2014/main" id="{D938E3AF-42D6-C71F-D0A6-C62CF04EE6D6}"/>
                </a:ext>
              </a:extLst>
            </p:cNvPr>
            <p:cNvSpPr/>
            <p:nvPr/>
          </p:nvSpPr>
          <p:spPr>
            <a:xfrm>
              <a:off x="1757813" y="5258151"/>
              <a:ext cx="7109515" cy="1593575"/>
            </a:xfrm>
            <a:prstGeom prst="rect">
              <a:avLst/>
            </a:prstGeom>
          </p:spPr>
          <p:txBody>
            <a:bodyPr wrap="square">
              <a:spAutoFit/>
            </a:bodyPr>
            <a:lstStyle/>
            <a:p>
              <a:pPr marL="457200" marR="0" lvl="0" indent="-457200" algn="just" defTabSz="91440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vi-VN" altLang="zh-CN" sz="2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Dấu huyền gắn với tiếng làng. Tiếng làng gợi nhớ đến hình ảnh làng quê thân thương với sân đình giếng nước,... nơi nuôi dưỡng tâm hồn con trẻ.</a:t>
              </a:r>
              <a:endParaRPr kumimoji="0" lang="en-US" altLang="zh-CN" sz="2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endParaRPr>
            </a:p>
            <a:p>
              <a:pPr marL="457200" marR="0" lvl="0" indent="-457200" algn="just" defTabSz="91440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vi-VN" altLang="zh-CN" sz="2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Dấu ngã gắn với tiếng võng. Tiếng võng gợi nhớ đến hình ảnh thân thương của bà.</a:t>
              </a:r>
              <a:endParaRPr kumimoji="0" lang="en-US" altLang="zh-CN" sz="2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endParaRPr>
            </a:p>
            <a:p>
              <a:pPr marL="457200" marR="0" lvl="0" indent="-457200" algn="just" defTabSz="91440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vi-VN" altLang="zh-CN" sz="2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Dấu hỏi gắn với tiếng cỏ. Tiếng cỏ gợi nhớ đến trò chơi tuổi thơ (trò chơi chọi gà)</a:t>
              </a:r>
              <a:endParaRPr kumimoji="0" lang="zh-CN" altLang="en-US" sz="2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endParaRPr>
            </a:p>
          </p:txBody>
        </p:sp>
      </p:grpSp>
    </p:spTree>
    <p:extLst>
      <p:ext uri="{BB962C8B-B14F-4D97-AF65-F5344CB8AC3E}">
        <p14:creationId xmlns:p14="http://schemas.microsoft.com/office/powerpoint/2010/main" val="1924544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3">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55A7BA16-D9F3-7ECB-66B7-7E83D42AEFAA}"/>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endParaRPr>
          </a:p>
        </p:txBody>
      </p:sp>
      <p:sp>
        <p:nvSpPr>
          <p:cNvPr id="18" name="Oval 17">
            <a:extLst>
              <a:ext uri="{FF2B5EF4-FFF2-40B4-BE49-F238E27FC236}">
                <a16:creationId xmlns:a16="http://schemas.microsoft.com/office/drawing/2014/main" id="{771F0403-E00C-28B9-B304-253A7BD07A5A}"/>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EF89A1">
                    <a:lumMod val="75000"/>
                  </a:srgbClr>
                </a:solidFill>
                <a:effectLst/>
                <a:uLnTx/>
                <a:uFillTx/>
                <a:latin typeface="Arial" panose="020B0604020202020204" pitchFamily="34" charset="0"/>
                <a:ea typeface="+mn-ea"/>
                <a:cs typeface="Arial"/>
                <a:sym typeface="Arial"/>
              </a:rPr>
              <a:t>3</a:t>
            </a:r>
          </a:p>
        </p:txBody>
      </p:sp>
      <p:sp>
        <p:nvSpPr>
          <p:cNvPr id="19" name="Rectangle 18">
            <a:extLst>
              <a:ext uri="{FF2B5EF4-FFF2-40B4-BE49-F238E27FC236}">
                <a16:creationId xmlns:a16="http://schemas.microsoft.com/office/drawing/2014/main" id="{463C6514-EEB2-EDF6-8FF9-3AF541F09BB7}"/>
              </a:ext>
            </a:extLst>
          </p:cNvPr>
          <p:cNvSpPr/>
          <p:nvPr/>
        </p:nvSpPr>
        <p:spPr>
          <a:xfrm>
            <a:off x="1506166" y="1519211"/>
            <a:ext cx="9723810" cy="1089529"/>
          </a:xfrm>
          <a:prstGeom prst="rect">
            <a:avLst/>
          </a:prstGeom>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Tx/>
              <a:buNone/>
              <a:tabLst/>
              <a:defRPr/>
            </a:pPr>
            <a:r>
              <a:rPr kumimoji="0" lang="vi-VN" sz="36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sym typeface="Arial"/>
              </a:rPr>
              <a:t>Hai câu thơ cuối nhắc đến tiếng nào? Tiếng đó có khác gì với những tiếng nhắc đến trong bài thơ</a:t>
            </a:r>
          </a:p>
        </p:txBody>
      </p:sp>
      <p:pic>
        <p:nvPicPr>
          <p:cNvPr id="20" name="Picture 19">
            <a:extLst>
              <a:ext uri="{FF2B5EF4-FFF2-40B4-BE49-F238E27FC236}">
                <a16:creationId xmlns:a16="http://schemas.microsoft.com/office/drawing/2014/main" id="{6F2CD539-AF7E-80CC-536D-A90E14D942D5}"/>
              </a:ext>
            </a:extLst>
          </p:cNvPr>
          <p:cNvPicPr>
            <a:picLocks noChangeAspect="1"/>
          </p:cNvPicPr>
          <p:nvPr/>
        </p:nvPicPr>
        <p:blipFill>
          <a:blip r:embed="rId4"/>
          <a:stretch>
            <a:fillRect/>
          </a:stretch>
        </p:blipFill>
        <p:spPr>
          <a:xfrm>
            <a:off x="2445376" y="477467"/>
            <a:ext cx="6654164" cy="1121702"/>
          </a:xfrm>
          <a:prstGeom prst="rect">
            <a:avLst/>
          </a:prstGeom>
        </p:spPr>
      </p:pic>
      <p:grpSp>
        <p:nvGrpSpPr>
          <p:cNvPr id="24" name="Group 23">
            <a:extLst>
              <a:ext uri="{FF2B5EF4-FFF2-40B4-BE49-F238E27FC236}">
                <a16:creationId xmlns:a16="http://schemas.microsoft.com/office/drawing/2014/main" id="{77D6D7EC-5D9B-4AE9-2991-4A85240A79AD}"/>
              </a:ext>
            </a:extLst>
          </p:cNvPr>
          <p:cNvGrpSpPr/>
          <p:nvPr/>
        </p:nvGrpSpPr>
        <p:grpSpPr>
          <a:xfrm>
            <a:off x="2646367" y="2706794"/>
            <a:ext cx="7469183" cy="611193"/>
            <a:chOff x="1717200" y="5206535"/>
            <a:chExt cx="11744191" cy="611193"/>
          </a:xfrm>
        </p:grpSpPr>
        <p:sp>
          <p:nvSpPr>
            <p:cNvPr id="25" name="Rounded Rectangle 18">
              <a:extLst>
                <a:ext uri="{FF2B5EF4-FFF2-40B4-BE49-F238E27FC236}">
                  <a16:creationId xmlns:a16="http://schemas.microsoft.com/office/drawing/2014/main" id="{E37963A1-C39F-EF40-D283-4CDD502E1D76}"/>
                </a:ext>
              </a:extLst>
            </p:cNvPr>
            <p:cNvSpPr/>
            <p:nvPr/>
          </p:nvSpPr>
          <p:spPr>
            <a:xfrm>
              <a:off x="1717200" y="5206535"/>
              <a:ext cx="11744191"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6" name="Rectangle 25">
              <a:extLst>
                <a:ext uri="{FF2B5EF4-FFF2-40B4-BE49-F238E27FC236}">
                  <a16:creationId xmlns:a16="http://schemas.microsoft.com/office/drawing/2014/main" id="{93ED22AC-9330-7136-A2DE-1D1ED3D2A59A}"/>
                </a:ext>
              </a:extLst>
            </p:cNvPr>
            <p:cNvSpPr/>
            <p:nvPr/>
          </p:nvSpPr>
          <p:spPr>
            <a:xfrm>
              <a:off x="2020873" y="5206535"/>
              <a:ext cx="11245705" cy="611193"/>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sz="3200" b="0" i="0" u="none" strike="noStrike" kern="1200" cap="none" spc="0" normalizeH="0" baseline="0" noProof="0" dirty="0" err="1">
                  <a:ln>
                    <a:noFill/>
                  </a:ln>
                  <a:solidFill>
                    <a:srgbClr val="000000"/>
                  </a:solidFill>
                  <a:effectLst/>
                  <a:uLnTx/>
                  <a:uFillTx/>
                  <a:latin typeface="OpenSans"/>
                  <a:ea typeface="+mn-ea"/>
                  <a:cs typeface="+mn-cs"/>
                </a:rPr>
                <a:t>Em</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đọc</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kĩ</a:t>
              </a:r>
              <a:r>
                <a:rPr kumimoji="0" lang="en-US" sz="3200" b="0" i="0" u="none" strike="noStrike" kern="1200" cap="none" spc="0" normalizeH="0" baseline="0" noProof="0" dirty="0">
                  <a:ln>
                    <a:noFill/>
                  </a:ln>
                  <a:solidFill>
                    <a:srgbClr val="000000"/>
                  </a:solidFill>
                  <a:effectLst/>
                  <a:uLnTx/>
                  <a:uFillTx/>
                  <a:latin typeface="OpenSans"/>
                  <a:ea typeface="+mn-ea"/>
                  <a:cs typeface="+mn-cs"/>
                </a:rPr>
                <a:t> 2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câu</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thơ</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cuối</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để</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trả</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lời</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câu</a:t>
              </a:r>
              <a:r>
                <a:rPr kumimoji="0" lang="en-US" sz="3200" b="0" i="0" u="none" strike="noStrike" kern="1200" cap="none" spc="0" normalizeH="0" baseline="0" noProof="0" dirty="0">
                  <a:ln>
                    <a:noFill/>
                  </a:ln>
                  <a:solidFill>
                    <a:srgbClr val="000000"/>
                  </a:solidFill>
                  <a:effectLst/>
                  <a:uLnTx/>
                  <a:uFillTx/>
                  <a:latin typeface="OpenSans"/>
                  <a:ea typeface="+mn-ea"/>
                  <a:cs typeface="+mn-cs"/>
                </a:rPr>
                <a:t> </a:t>
              </a:r>
              <a:r>
                <a:rPr kumimoji="0" lang="en-US" sz="3200" b="0" i="0" u="none" strike="noStrike" kern="1200" cap="none" spc="0" normalizeH="0" baseline="0" noProof="0" dirty="0" err="1">
                  <a:ln>
                    <a:noFill/>
                  </a:ln>
                  <a:solidFill>
                    <a:srgbClr val="000000"/>
                  </a:solidFill>
                  <a:effectLst/>
                  <a:uLnTx/>
                  <a:uFillTx/>
                  <a:latin typeface="OpenSans"/>
                  <a:ea typeface="+mn-ea"/>
                  <a:cs typeface="+mn-cs"/>
                </a:rPr>
                <a:t>hỏi</a:t>
              </a:r>
              <a:endParaRPr kumimoji="0" lang="zh-CN" altLang="en-US" sz="3200" b="0" i="0" u="none" strike="noStrike" kern="0" cap="none" spc="0" normalizeH="0" baseline="0" noProof="0" dirty="0">
                <a:ln>
                  <a:noFill/>
                </a:ln>
                <a:solidFill>
                  <a:srgbClr val="000000"/>
                </a:solidFill>
                <a:effectLst/>
                <a:uLnTx/>
                <a:uFillTx/>
                <a:latin typeface="Arial"/>
                <a:ea typeface="等线" panose="02010600030101010101" pitchFamily="2" charset="-122"/>
                <a:cs typeface="Arial"/>
                <a:sym typeface="Arial"/>
              </a:endParaRPr>
            </a:p>
          </p:txBody>
        </p:sp>
      </p:grpSp>
      <p:grpSp>
        <p:nvGrpSpPr>
          <p:cNvPr id="27" name="Group 26">
            <a:extLst>
              <a:ext uri="{FF2B5EF4-FFF2-40B4-BE49-F238E27FC236}">
                <a16:creationId xmlns:a16="http://schemas.microsoft.com/office/drawing/2014/main" id="{CE9D0B57-1C40-A518-C312-0E6B20E6D251}"/>
              </a:ext>
            </a:extLst>
          </p:cNvPr>
          <p:cNvGrpSpPr/>
          <p:nvPr/>
        </p:nvGrpSpPr>
        <p:grpSpPr>
          <a:xfrm>
            <a:off x="652255" y="3457578"/>
            <a:ext cx="10977770" cy="2266947"/>
            <a:chOff x="1717200" y="5206536"/>
            <a:chExt cx="7177140" cy="1513970"/>
          </a:xfrm>
        </p:grpSpPr>
        <p:sp>
          <p:nvSpPr>
            <p:cNvPr id="28" name="Rounded Rectangle 18">
              <a:extLst>
                <a:ext uri="{FF2B5EF4-FFF2-40B4-BE49-F238E27FC236}">
                  <a16:creationId xmlns:a16="http://schemas.microsoft.com/office/drawing/2014/main" id="{7B018145-F99F-2994-0BF4-DC837647CB4C}"/>
                </a:ext>
              </a:extLst>
            </p:cNvPr>
            <p:cNvSpPr/>
            <p:nvPr/>
          </p:nvSpPr>
          <p:spPr>
            <a:xfrm>
              <a:off x="1717200" y="5206536"/>
              <a:ext cx="7177140" cy="1513970"/>
            </a:xfrm>
            <a:prstGeom prst="roundRect">
              <a:avLst>
                <a:gd name="adj" fmla="val 22866"/>
              </a:avLst>
            </a:prstGeom>
            <a:solidFill>
              <a:schemeClr val="accent2">
                <a:lumMod val="20000"/>
                <a:lumOff val="80000"/>
              </a:schemeClr>
            </a:solidFill>
            <a:ln w="12700" cap="flat" cmpd="sng" algn="ctr">
              <a:solidFill>
                <a:srgbClr val="00B050"/>
              </a:solidFill>
              <a:prstDash val="solid"/>
              <a:miter lim="800000"/>
            </a:ln>
            <a:effectLst/>
          </p:spPr>
          <p:txBody>
            <a:bodyPr rtlCol="0" anchor="ctr"/>
            <a:lstStyle/>
            <a:p>
              <a:pPr marR="0" lvl="0" algn="ctr" defTabSz="914400" rtl="0" eaLnBrk="1" fontAlgn="auto" latinLnBrk="0" hangingPunct="1">
                <a:lnSpc>
                  <a:spcPct val="100000"/>
                </a:lnSpc>
                <a:spcBef>
                  <a:spcPts val="0"/>
                </a:spcBef>
                <a:spcAft>
                  <a:spcPts val="0"/>
                </a:spcAft>
                <a:buClr>
                  <a:srgbClr val="000000"/>
                </a:buClr>
                <a:buSzTx/>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9" name="Rectangle 28">
              <a:extLst>
                <a:ext uri="{FF2B5EF4-FFF2-40B4-BE49-F238E27FC236}">
                  <a16:creationId xmlns:a16="http://schemas.microsoft.com/office/drawing/2014/main" id="{D938E3AF-42D6-C71F-D0A6-C62CF04EE6D6}"/>
                </a:ext>
              </a:extLst>
            </p:cNvPr>
            <p:cNvSpPr/>
            <p:nvPr/>
          </p:nvSpPr>
          <p:spPr>
            <a:xfrm>
              <a:off x="1932178" y="5258151"/>
              <a:ext cx="6800251" cy="1282657"/>
            </a:xfrm>
            <a:prstGeom prst="rect">
              <a:avLst/>
            </a:prstGeom>
          </p:spPr>
          <p:txBody>
            <a:bodyPr wrap="square">
              <a:spAutoFit/>
            </a:bodyPr>
            <a:lstStyle/>
            <a:p>
              <a:pPr marR="0" lvl="0" algn="just" defTabSz="914400" rtl="0" eaLnBrk="1" fontAlgn="auto" latinLnBrk="0" hangingPunct="1">
                <a:lnSpc>
                  <a:spcPct val="112000"/>
                </a:lnSpc>
                <a:spcBef>
                  <a:spcPts val="0"/>
                </a:spcBef>
                <a:spcAft>
                  <a:spcPts val="0"/>
                </a:spcAft>
                <a:buClrTx/>
                <a:buSzTx/>
                <a:tabLst/>
                <a:defRPr/>
              </a:pPr>
              <a:r>
                <a:rPr kumimoji="0" lang="vi-VN" altLang="zh-CN" sz="3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Hai câu thơ cuối nhắc đến tiếng em. Tiếng em khác với những tiếng được nhắc trong bài thơ là không có dấu thanh</a:t>
              </a:r>
              <a:r>
                <a:rPr kumimoji="0" lang="en-US" altLang="zh-CN" sz="3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rPr>
                <a:t>.</a:t>
              </a:r>
              <a:endParaRPr kumimoji="0" lang="zh-CN" altLang="en-US" sz="3600" b="1" i="0" u="none" strike="noStrike" kern="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sym typeface="Arial"/>
              </a:endParaRPr>
            </a:p>
          </p:txBody>
        </p:sp>
      </p:grpSp>
    </p:spTree>
    <p:extLst>
      <p:ext uri="{BB962C8B-B14F-4D97-AF65-F5344CB8AC3E}">
        <p14:creationId xmlns:p14="http://schemas.microsoft.com/office/powerpoint/2010/main" val="1422653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3" name="Picture 2" descr="A cartoon of a child&#10;&#10;Description automatically generated with low confidence">
            <a:extLst>
              <a:ext uri="{FF2B5EF4-FFF2-40B4-BE49-F238E27FC236}">
                <a16:creationId xmlns:a16="http://schemas.microsoft.com/office/drawing/2014/main" id="{E5FA3E70-7295-8350-1711-7C77A44FBE7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311502" y="846195"/>
            <a:ext cx="2933293" cy="3433619"/>
          </a:xfrm>
          <a:prstGeom prst="rect">
            <a:avLst/>
          </a:prstGeom>
        </p:spPr>
      </p:pic>
      <p:sp>
        <p:nvSpPr>
          <p:cNvPr id="15" name="Speech Bubble: Rectangle with Corners Rounded 14">
            <a:extLst>
              <a:ext uri="{FF2B5EF4-FFF2-40B4-BE49-F238E27FC236}">
                <a16:creationId xmlns:a16="http://schemas.microsoft.com/office/drawing/2014/main" id="{54568C59-BB07-7A50-68B4-5DD1D6C0DF0F}"/>
              </a:ext>
            </a:extLst>
          </p:cNvPr>
          <p:cNvSpPr/>
          <p:nvPr/>
        </p:nvSpPr>
        <p:spPr>
          <a:xfrm>
            <a:off x="1068027" y="938644"/>
            <a:ext cx="6671726" cy="1984664"/>
          </a:xfrm>
          <a:custGeom>
            <a:avLst/>
            <a:gdLst>
              <a:gd name="connsiteX0" fmla="*/ 0 w 6671726"/>
              <a:gd name="connsiteY0" fmla="*/ 330784 h 1984664"/>
              <a:gd name="connsiteX1" fmla="*/ 330784 w 6671726"/>
              <a:gd name="connsiteY1" fmla="*/ 0 h 1984664"/>
              <a:gd name="connsiteX2" fmla="*/ 3891840 w 6671726"/>
              <a:gd name="connsiteY2" fmla="*/ 0 h 1984664"/>
              <a:gd name="connsiteX3" fmla="*/ 3891840 w 6671726"/>
              <a:gd name="connsiteY3" fmla="*/ 0 h 1984664"/>
              <a:gd name="connsiteX4" fmla="*/ 5559772 w 6671726"/>
              <a:gd name="connsiteY4" fmla="*/ 0 h 1984664"/>
              <a:gd name="connsiteX5" fmla="*/ 6340942 w 6671726"/>
              <a:gd name="connsiteY5" fmla="*/ 0 h 1984664"/>
              <a:gd name="connsiteX6" fmla="*/ 6671726 w 6671726"/>
              <a:gd name="connsiteY6" fmla="*/ 330784 h 1984664"/>
              <a:gd name="connsiteX7" fmla="*/ 6671726 w 6671726"/>
              <a:gd name="connsiteY7" fmla="*/ 1157721 h 1984664"/>
              <a:gd name="connsiteX8" fmla="*/ 7531645 w 6671726"/>
              <a:gd name="connsiteY8" fmla="*/ 1848476 h 1984664"/>
              <a:gd name="connsiteX9" fmla="*/ 6671726 w 6671726"/>
              <a:gd name="connsiteY9" fmla="*/ 1653887 h 1984664"/>
              <a:gd name="connsiteX10" fmla="*/ 6671726 w 6671726"/>
              <a:gd name="connsiteY10" fmla="*/ 1653880 h 1984664"/>
              <a:gd name="connsiteX11" fmla="*/ 6340942 w 6671726"/>
              <a:gd name="connsiteY11" fmla="*/ 1984664 h 1984664"/>
              <a:gd name="connsiteX12" fmla="*/ 5559772 w 6671726"/>
              <a:gd name="connsiteY12" fmla="*/ 1984664 h 1984664"/>
              <a:gd name="connsiteX13" fmla="*/ 3891840 w 6671726"/>
              <a:gd name="connsiteY13" fmla="*/ 1984664 h 1984664"/>
              <a:gd name="connsiteX14" fmla="*/ 3891840 w 6671726"/>
              <a:gd name="connsiteY14" fmla="*/ 1984664 h 1984664"/>
              <a:gd name="connsiteX15" fmla="*/ 330784 w 6671726"/>
              <a:gd name="connsiteY15" fmla="*/ 1984664 h 1984664"/>
              <a:gd name="connsiteX16" fmla="*/ 0 w 6671726"/>
              <a:gd name="connsiteY16" fmla="*/ 1653880 h 1984664"/>
              <a:gd name="connsiteX17" fmla="*/ 0 w 6671726"/>
              <a:gd name="connsiteY17" fmla="*/ 1653887 h 1984664"/>
              <a:gd name="connsiteX18" fmla="*/ 0 w 6671726"/>
              <a:gd name="connsiteY18" fmla="*/ 1157721 h 1984664"/>
              <a:gd name="connsiteX19" fmla="*/ 0 w 6671726"/>
              <a:gd name="connsiteY19" fmla="*/ 1157721 h 1984664"/>
              <a:gd name="connsiteX20" fmla="*/ 0 w 6671726"/>
              <a:gd name="connsiteY20" fmla="*/ 330784 h 19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1726" h="1984664" fill="none" extrusionOk="0">
                <a:moveTo>
                  <a:pt x="0" y="330784"/>
                </a:moveTo>
                <a:cubicBezTo>
                  <a:pt x="-6499" y="155910"/>
                  <a:pt x="154832" y="-18221"/>
                  <a:pt x="330784" y="0"/>
                </a:cubicBezTo>
                <a:cubicBezTo>
                  <a:pt x="1420961" y="129591"/>
                  <a:pt x="3349684" y="-79037"/>
                  <a:pt x="3891840" y="0"/>
                </a:cubicBezTo>
                <a:lnTo>
                  <a:pt x="3891840" y="0"/>
                </a:lnTo>
                <a:cubicBezTo>
                  <a:pt x="4140327" y="126344"/>
                  <a:pt x="5301510" y="85997"/>
                  <a:pt x="5559772" y="0"/>
                </a:cubicBezTo>
                <a:cubicBezTo>
                  <a:pt x="5938179" y="-50787"/>
                  <a:pt x="6005591" y="-19734"/>
                  <a:pt x="6340942" y="0"/>
                </a:cubicBezTo>
                <a:cubicBezTo>
                  <a:pt x="6548559" y="20057"/>
                  <a:pt x="6652339" y="141811"/>
                  <a:pt x="6671726" y="330784"/>
                </a:cubicBezTo>
                <a:cubicBezTo>
                  <a:pt x="6733496" y="575903"/>
                  <a:pt x="6723091" y="877809"/>
                  <a:pt x="6671726" y="1157721"/>
                </a:cubicBezTo>
                <a:cubicBezTo>
                  <a:pt x="6824153" y="1286231"/>
                  <a:pt x="7281665" y="1688346"/>
                  <a:pt x="7531645" y="1848476"/>
                </a:cubicBezTo>
                <a:cubicBezTo>
                  <a:pt x="7406971" y="1890814"/>
                  <a:pt x="6862395" y="1668882"/>
                  <a:pt x="6671726" y="1653887"/>
                </a:cubicBezTo>
                <a:lnTo>
                  <a:pt x="6671726" y="1653880"/>
                </a:lnTo>
                <a:cubicBezTo>
                  <a:pt x="6698845" y="1818290"/>
                  <a:pt x="6529103" y="1988045"/>
                  <a:pt x="6340942" y="1984664"/>
                </a:cubicBezTo>
                <a:cubicBezTo>
                  <a:pt x="5963698" y="2048895"/>
                  <a:pt x="5642322" y="2038478"/>
                  <a:pt x="5559772" y="1984664"/>
                </a:cubicBezTo>
                <a:cubicBezTo>
                  <a:pt x="4919227" y="2117463"/>
                  <a:pt x="4156044" y="1996405"/>
                  <a:pt x="3891840" y="1984664"/>
                </a:cubicBezTo>
                <a:lnTo>
                  <a:pt x="3891840" y="1984664"/>
                </a:lnTo>
                <a:cubicBezTo>
                  <a:pt x="2611293" y="1944998"/>
                  <a:pt x="1488607" y="2112313"/>
                  <a:pt x="330784" y="1984664"/>
                </a:cubicBezTo>
                <a:cubicBezTo>
                  <a:pt x="136412" y="1970884"/>
                  <a:pt x="26535" y="1852598"/>
                  <a:pt x="0" y="1653880"/>
                </a:cubicBezTo>
                <a:lnTo>
                  <a:pt x="0" y="1653887"/>
                </a:lnTo>
                <a:cubicBezTo>
                  <a:pt x="-8008" y="1447095"/>
                  <a:pt x="-20760" y="1369473"/>
                  <a:pt x="0" y="1157721"/>
                </a:cubicBezTo>
                <a:lnTo>
                  <a:pt x="0" y="1157721"/>
                </a:lnTo>
                <a:cubicBezTo>
                  <a:pt x="62229" y="1055329"/>
                  <a:pt x="-54370" y="657288"/>
                  <a:pt x="0" y="330784"/>
                </a:cubicBezTo>
                <a:close/>
              </a:path>
              <a:path w="6671726" h="1984664" stroke="0" extrusionOk="0">
                <a:moveTo>
                  <a:pt x="0" y="330784"/>
                </a:moveTo>
                <a:cubicBezTo>
                  <a:pt x="2522" y="139890"/>
                  <a:pt x="126915" y="21841"/>
                  <a:pt x="330784" y="0"/>
                </a:cubicBezTo>
                <a:cubicBezTo>
                  <a:pt x="1063753" y="-30226"/>
                  <a:pt x="3481311" y="19287"/>
                  <a:pt x="3891840" y="0"/>
                </a:cubicBezTo>
                <a:lnTo>
                  <a:pt x="3891840" y="0"/>
                </a:lnTo>
                <a:cubicBezTo>
                  <a:pt x="4486798" y="-60282"/>
                  <a:pt x="4910001" y="67625"/>
                  <a:pt x="5559772" y="0"/>
                </a:cubicBezTo>
                <a:cubicBezTo>
                  <a:pt x="5934283" y="-13502"/>
                  <a:pt x="6208803" y="-29046"/>
                  <a:pt x="6340942" y="0"/>
                </a:cubicBezTo>
                <a:cubicBezTo>
                  <a:pt x="6533007" y="-1119"/>
                  <a:pt x="6665612" y="139351"/>
                  <a:pt x="6671726" y="330784"/>
                </a:cubicBezTo>
                <a:cubicBezTo>
                  <a:pt x="6682467" y="484424"/>
                  <a:pt x="6669280" y="797739"/>
                  <a:pt x="6671726" y="1157721"/>
                </a:cubicBezTo>
                <a:cubicBezTo>
                  <a:pt x="6808545" y="1382353"/>
                  <a:pt x="7166762" y="1432062"/>
                  <a:pt x="7531645" y="1848476"/>
                </a:cubicBezTo>
                <a:cubicBezTo>
                  <a:pt x="7315827" y="1774584"/>
                  <a:pt x="7094310" y="1675631"/>
                  <a:pt x="6671726" y="1653887"/>
                </a:cubicBezTo>
                <a:lnTo>
                  <a:pt x="6671726" y="1653880"/>
                </a:lnTo>
                <a:cubicBezTo>
                  <a:pt x="6687441" y="1826912"/>
                  <a:pt x="6520699" y="1953271"/>
                  <a:pt x="6340942" y="1984664"/>
                </a:cubicBezTo>
                <a:cubicBezTo>
                  <a:pt x="6245792" y="2019086"/>
                  <a:pt x="5923688" y="2052429"/>
                  <a:pt x="5559772" y="1984664"/>
                </a:cubicBezTo>
                <a:cubicBezTo>
                  <a:pt x="5114435" y="2130015"/>
                  <a:pt x="4595538" y="1913352"/>
                  <a:pt x="3891840" y="1984664"/>
                </a:cubicBezTo>
                <a:lnTo>
                  <a:pt x="3891840" y="1984664"/>
                </a:lnTo>
                <a:cubicBezTo>
                  <a:pt x="2402947" y="2079696"/>
                  <a:pt x="833944" y="1934741"/>
                  <a:pt x="330784" y="1984664"/>
                </a:cubicBezTo>
                <a:cubicBezTo>
                  <a:pt x="146839" y="1980657"/>
                  <a:pt x="4453" y="1843661"/>
                  <a:pt x="0" y="1653880"/>
                </a:cubicBezTo>
                <a:lnTo>
                  <a:pt x="0" y="1653887"/>
                </a:lnTo>
                <a:cubicBezTo>
                  <a:pt x="-25661" y="1562446"/>
                  <a:pt x="-1624" y="1321114"/>
                  <a:pt x="0" y="1157721"/>
                </a:cubicBezTo>
                <a:lnTo>
                  <a:pt x="0" y="1157721"/>
                </a:lnTo>
                <a:cubicBezTo>
                  <a:pt x="52287" y="796198"/>
                  <a:pt x="-18272" y="724819"/>
                  <a:pt x="0" y="330784"/>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62889"/>
                      <a:gd name="adj2" fmla="val 43138"/>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Học</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thuộc</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3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khổ</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thơ</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đầu</a:t>
            </a:r>
            <a:endParaRPr kumimoji="0" lang="vi-VN" sz="4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90138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6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A53C20AB-E3E3-0DDF-81E1-C806081E933D}"/>
              </a:ext>
            </a:extLst>
          </p:cNvPr>
          <p:cNvSpPr/>
          <p:nvPr/>
        </p:nvSpPr>
        <p:spPr>
          <a:xfrm>
            <a:off x="372138" y="159488"/>
            <a:ext cx="11582187" cy="6565162"/>
          </a:xfrm>
          <a:custGeom>
            <a:avLst/>
            <a:gdLst>
              <a:gd name="connsiteX0" fmla="*/ 0 w 11582187"/>
              <a:gd name="connsiteY0" fmla="*/ 1094216 h 6565162"/>
              <a:gd name="connsiteX1" fmla="*/ 1094216 w 11582187"/>
              <a:gd name="connsiteY1" fmla="*/ 0 h 6565162"/>
              <a:gd name="connsiteX2" fmla="*/ 1681326 w 11582187"/>
              <a:gd name="connsiteY2" fmla="*/ 0 h 6565162"/>
              <a:gd name="connsiteX3" fmla="*/ 2174498 w 11582187"/>
              <a:gd name="connsiteY3" fmla="*/ 0 h 6565162"/>
              <a:gd name="connsiteX4" fmla="*/ 2573732 w 11582187"/>
              <a:gd name="connsiteY4" fmla="*/ 0 h 6565162"/>
              <a:gd name="connsiteX5" fmla="*/ 3348717 w 11582187"/>
              <a:gd name="connsiteY5" fmla="*/ 0 h 6565162"/>
              <a:gd name="connsiteX6" fmla="*/ 4123702 w 11582187"/>
              <a:gd name="connsiteY6" fmla="*/ 0 h 6565162"/>
              <a:gd name="connsiteX7" fmla="*/ 4898687 w 11582187"/>
              <a:gd name="connsiteY7" fmla="*/ 0 h 6565162"/>
              <a:gd name="connsiteX8" fmla="*/ 5203984 w 11582187"/>
              <a:gd name="connsiteY8" fmla="*/ 0 h 6565162"/>
              <a:gd name="connsiteX9" fmla="*/ 5697156 w 11582187"/>
              <a:gd name="connsiteY9" fmla="*/ 0 h 6565162"/>
              <a:gd name="connsiteX10" fmla="*/ 6284266 w 11582187"/>
              <a:gd name="connsiteY10" fmla="*/ 0 h 6565162"/>
              <a:gd name="connsiteX11" fmla="*/ 6683500 w 11582187"/>
              <a:gd name="connsiteY11" fmla="*/ 0 h 6565162"/>
              <a:gd name="connsiteX12" fmla="*/ 7364547 w 11582187"/>
              <a:gd name="connsiteY12" fmla="*/ 0 h 6565162"/>
              <a:gd name="connsiteX13" fmla="*/ 7857720 w 11582187"/>
              <a:gd name="connsiteY13" fmla="*/ 0 h 6565162"/>
              <a:gd name="connsiteX14" fmla="*/ 8538767 w 11582187"/>
              <a:gd name="connsiteY14" fmla="*/ 0 h 6565162"/>
              <a:gd name="connsiteX15" fmla="*/ 9125877 w 11582187"/>
              <a:gd name="connsiteY15" fmla="*/ 0 h 6565162"/>
              <a:gd name="connsiteX16" fmla="*/ 9525111 w 11582187"/>
              <a:gd name="connsiteY16" fmla="*/ 0 h 6565162"/>
              <a:gd name="connsiteX17" fmla="*/ 9830408 w 11582187"/>
              <a:gd name="connsiteY17" fmla="*/ 0 h 6565162"/>
              <a:gd name="connsiteX18" fmla="*/ 10487971 w 11582187"/>
              <a:gd name="connsiteY18" fmla="*/ 0 h 6565162"/>
              <a:gd name="connsiteX19" fmla="*/ 11582187 w 11582187"/>
              <a:gd name="connsiteY19" fmla="*/ 1094216 h 6565162"/>
              <a:gd name="connsiteX20" fmla="*/ 11582187 w 11582187"/>
              <a:gd name="connsiteY20" fmla="*/ 1510005 h 6565162"/>
              <a:gd name="connsiteX21" fmla="*/ 11582187 w 11582187"/>
              <a:gd name="connsiteY21" fmla="*/ 2057097 h 6565162"/>
              <a:gd name="connsiteX22" fmla="*/ 11582187 w 11582187"/>
              <a:gd name="connsiteY22" fmla="*/ 2647955 h 6565162"/>
              <a:gd name="connsiteX23" fmla="*/ 11582187 w 11582187"/>
              <a:gd name="connsiteY23" fmla="*/ 3063745 h 6565162"/>
              <a:gd name="connsiteX24" fmla="*/ 11582187 w 11582187"/>
              <a:gd name="connsiteY24" fmla="*/ 3479534 h 6565162"/>
              <a:gd name="connsiteX25" fmla="*/ 11582187 w 11582187"/>
              <a:gd name="connsiteY25" fmla="*/ 4026625 h 6565162"/>
              <a:gd name="connsiteX26" fmla="*/ 11582187 w 11582187"/>
              <a:gd name="connsiteY26" fmla="*/ 4442414 h 6565162"/>
              <a:gd name="connsiteX27" fmla="*/ 11582187 w 11582187"/>
              <a:gd name="connsiteY27" fmla="*/ 4901971 h 6565162"/>
              <a:gd name="connsiteX28" fmla="*/ 11582187 w 11582187"/>
              <a:gd name="connsiteY28" fmla="*/ 5470946 h 6565162"/>
              <a:gd name="connsiteX29" fmla="*/ 10487971 w 11582187"/>
              <a:gd name="connsiteY29" fmla="*/ 6565162 h 6565162"/>
              <a:gd name="connsiteX30" fmla="*/ 10182674 w 11582187"/>
              <a:gd name="connsiteY30" fmla="*/ 6565162 h 6565162"/>
              <a:gd name="connsiteX31" fmla="*/ 9501627 w 11582187"/>
              <a:gd name="connsiteY31" fmla="*/ 6565162 h 6565162"/>
              <a:gd name="connsiteX32" fmla="*/ 9102392 w 11582187"/>
              <a:gd name="connsiteY32" fmla="*/ 6565162 h 6565162"/>
              <a:gd name="connsiteX33" fmla="*/ 8609220 w 11582187"/>
              <a:gd name="connsiteY33" fmla="*/ 6565162 h 6565162"/>
              <a:gd name="connsiteX34" fmla="*/ 8209985 w 11582187"/>
              <a:gd name="connsiteY34" fmla="*/ 6565162 h 6565162"/>
              <a:gd name="connsiteX35" fmla="*/ 7622876 w 11582187"/>
              <a:gd name="connsiteY35" fmla="*/ 6565162 h 6565162"/>
              <a:gd name="connsiteX36" fmla="*/ 6941828 w 11582187"/>
              <a:gd name="connsiteY36" fmla="*/ 6565162 h 6565162"/>
              <a:gd name="connsiteX37" fmla="*/ 6260781 w 11582187"/>
              <a:gd name="connsiteY37" fmla="*/ 6565162 h 6565162"/>
              <a:gd name="connsiteX38" fmla="*/ 5767609 w 11582187"/>
              <a:gd name="connsiteY38" fmla="*/ 6565162 h 6565162"/>
              <a:gd name="connsiteX39" fmla="*/ 5462312 w 11582187"/>
              <a:gd name="connsiteY39" fmla="*/ 6565162 h 6565162"/>
              <a:gd name="connsiteX40" fmla="*/ 4781265 w 11582187"/>
              <a:gd name="connsiteY40" fmla="*/ 6565162 h 6565162"/>
              <a:gd name="connsiteX41" fmla="*/ 4288093 w 11582187"/>
              <a:gd name="connsiteY41" fmla="*/ 6565162 h 6565162"/>
              <a:gd name="connsiteX42" fmla="*/ 3607045 w 11582187"/>
              <a:gd name="connsiteY42" fmla="*/ 6565162 h 6565162"/>
              <a:gd name="connsiteX43" fmla="*/ 3019936 w 11582187"/>
              <a:gd name="connsiteY43" fmla="*/ 6565162 h 6565162"/>
              <a:gd name="connsiteX44" fmla="*/ 2432826 w 11582187"/>
              <a:gd name="connsiteY44" fmla="*/ 6565162 h 6565162"/>
              <a:gd name="connsiteX45" fmla="*/ 2033592 w 11582187"/>
              <a:gd name="connsiteY45" fmla="*/ 6565162 h 6565162"/>
              <a:gd name="connsiteX46" fmla="*/ 1728294 w 11582187"/>
              <a:gd name="connsiteY46" fmla="*/ 6565162 h 6565162"/>
              <a:gd name="connsiteX47" fmla="*/ 1094216 w 11582187"/>
              <a:gd name="connsiteY47" fmla="*/ 6565162 h 6565162"/>
              <a:gd name="connsiteX48" fmla="*/ 0 w 11582187"/>
              <a:gd name="connsiteY48" fmla="*/ 5470946 h 6565162"/>
              <a:gd name="connsiteX49" fmla="*/ 0 w 11582187"/>
              <a:gd name="connsiteY49" fmla="*/ 5011389 h 6565162"/>
              <a:gd name="connsiteX50" fmla="*/ 0 w 11582187"/>
              <a:gd name="connsiteY50" fmla="*/ 4420531 h 6565162"/>
              <a:gd name="connsiteX51" fmla="*/ 0 w 11582187"/>
              <a:gd name="connsiteY51" fmla="*/ 3917207 h 6565162"/>
              <a:gd name="connsiteX52" fmla="*/ 0 w 11582187"/>
              <a:gd name="connsiteY52" fmla="*/ 3326348 h 6565162"/>
              <a:gd name="connsiteX53" fmla="*/ 0 w 11582187"/>
              <a:gd name="connsiteY53" fmla="*/ 2866792 h 6565162"/>
              <a:gd name="connsiteX54" fmla="*/ 0 w 11582187"/>
              <a:gd name="connsiteY54" fmla="*/ 2275933 h 6565162"/>
              <a:gd name="connsiteX55" fmla="*/ 0 w 11582187"/>
              <a:gd name="connsiteY55" fmla="*/ 1728842 h 6565162"/>
              <a:gd name="connsiteX56" fmla="*/ 0 w 11582187"/>
              <a:gd name="connsiteY56" fmla="*/ 1094216 h 656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582187" h="6565162" fill="none" extrusionOk="0">
                <a:moveTo>
                  <a:pt x="0" y="1094216"/>
                </a:moveTo>
                <a:cubicBezTo>
                  <a:pt x="34099" y="598936"/>
                  <a:pt x="436613" y="36098"/>
                  <a:pt x="1094216" y="0"/>
                </a:cubicBezTo>
                <a:cubicBezTo>
                  <a:pt x="1214563" y="-1831"/>
                  <a:pt x="1481174" y="29772"/>
                  <a:pt x="1681326" y="0"/>
                </a:cubicBezTo>
                <a:cubicBezTo>
                  <a:pt x="1881478" y="-29772"/>
                  <a:pt x="2035739" y="56848"/>
                  <a:pt x="2174498" y="0"/>
                </a:cubicBezTo>
                <a:cubicBezTo>
                  <a:pt x="2313257" y="-56848"/>
                  <a:pt x="2448629" y="13422"/>
                  <a:pt x="2573732" y="0"/>
                </a:cubicBezTo>
                <a:cubicBezTo>
                  <a:pt x="2698835" y="-13422"/>
                  <a:pt x="3132193" y="44741"/>
                  <a:pt x="3348717" y="0"/>
                </a:cubicBezTo>
                <a:cubicBezTo>
                  <a:pt x="3565242" y="-44741"/>
                  <a:pt x="3902369" y="50207"/>
                  <a:pt x="4123702" y="0"/>
                </a:cubicBezTo>
                <a:cubicBezTo>
                  <a:pt x="4345036" y="-50207"/>
                  <a:pt x="4566827" y="4809"/>
                  <a:pt x="4898687" y="0"/>
                </a:cubicBezTo>
                <a:cubicBezTo>
                  <a:pt x="5230547" y="-4809"/>
                  <a:pt x="5083278" y="32263"/>
                  <a:pt x="5203984" y="0"/>
                </a:cubicBezTo>
                <a:cubicBezTo>
                  <a:pt x="5324690" y="-32263"/>
                  <a:pt x="5563356" y="14378"/>
                  <a:pt x="5697156" y="0"/>
                </a:cubicBezTo>
                <a:cubicBezTo>
                  <a:pt x="5830956" y="-14378"/>
                  <a:pt x="6002991" y="40833"/>
                  <a:pt x="6284266" y="0"/>
                </a:cubicBezTo>
                <a:cubicBezTo>
                  <a:pt x="6565541" y="-40833"/>
                  <a:pt x="6520667" y="15477"/>
                  <a:pt x="6683500" y="0"/>
                </a:cubicBezTo>
                <a:cubicBezTo>
                  <a:pt x="6846333" y="-15477"/>
                  <a:pt x="7059498" y="36514"/>
                  <a:pt x="7364547" y="0"/>
                </a:cubicBezTo>
                <a:cubicBezTo>
                  <a:pt x="7669596" y="-36514"/>
                  <a:pt x="7731268" y="17828"/>
                  <a:pt x="7857720" y="0"/>
                </a:cubicBezTo>
                <a:cubicBezTo>
                  <a:pt x="7984172" y="-17828"/>
                  <a:pt x="8258165" y="80417"/>
                  <a:pt x="8538767" y="0"/>
                </a:cubicBezTo>
                <a:cubicBezTo>
                  <a:pt x="8819369" y="-80417"/>
                  <a:pt x="8864562" y="41641"/>
                  <a:pt x="9125877" y="0"/>
                </a:cubicBezTo>
                <a:cubicBezTo>
                  <a:pt x="9387192" y="-41641"/>
                  <a:pt x="9431832" y="3558"/>
                  <a:pt x="9525111" y="0"/>
                </a:cubicBezTo>
                <a:cubicBezTo>
                  <a:pt x="9618390" y="-3558"/>
                  <a:pt x="9716928" y="26373"/>
                  <a:pt x="9830408" y="0"/>
                </a:cubicBezTo>
                <a:cubicBezTo>
                  <a:pt x="9943888" y="-26373"/>
                  <a:pt x="10260847" y="8114"/>
                  <a:pt x="10487971" y="0"/>
                </a:cubicBezTo>
                <a:cubicBezTo>
                  <a:pt x="11076859" y="161983"/>
                  <a:pt x="11599229" y="452425"/>
                  <a:pt x="11582187" y="1094216"/>
                </a:cubicBezTo>
                <a:cubicBezTo>
                  <a:pt x="11625981" y="1189322"/>
                  <a:pt x="11556770" y="1345384"/>
                  <a:pt x="11582187" y="1510005"/>
                </a:cubicBezTo>
                <a:cubicBezTo>
                  <a:pt x="11607604" y="1674626"/>
                  <a:pt x="11550221" y="1929454"/>
                  <a:pt x="11582187" y="2057097"/>
                </a:cubicBezTo>
                <a:cubicBezTo>
                  <a:pt x="11614153" y="2184740"/>
                  <a:pt x="11533945" y="2428503"/>
                  <a:pt x="11582187" y="2647955"/>
                </a:cubicBezTo>
                <a:cubicBezTo>
                  <a:pt x="11630429" y="2867407"/>
                  <a:pt x="11576892" y="2886880"/>
                  <a:pt x="11582187" y="3063745"/>
                </a:cubicBezTo>
                <a:cubicBezTo>
                  <a:pt x="11587482" y="3240610"/>
                  <a:pt x="11533509" y="3299547"/>
                  <a:pt x="11582187" y="3479534"/>
                </a:cubicBezTo>
                <a:cubicBezTo>
                  <a:pt x="11630865" y="3659521"/>
                  <a:pt x="11534674" y="3778033"/>
                  <a:pt x="11582187" y="4026625"/>
                </a:cubicBezTo>
                <a:cubicBezTo>
                  <a:pt x="11629700" y="4275217"/>
                  <a:pt x="11538968" y="4253743"/>
                  <a:pt x="11582187" y="4442414"/>
                </a:cubicBezTo>
                <a:cubicBezTo>
                  <a:pt x="11625406" y="4631085"/>
                  <a:pt x="11573304" y="4806398"/>
                  <a:pt x="11582187" y="4901971"/>
                </a:cubicBezTo>
                <a:cubicBezTo>
                  <a:pt x="11591070" y="4997544"/>
                  <a:pt x="11532719" y="5318413"/>
                  <a:pt x="11582187" y="5470946"/>
                </a:cubicBezTo>
                <a:cubicBezTo>
                  <a:pt x="11655699" y="6064285"/>
                  <a:pt x="11052943" y="6590669"/>
                  <a:pt x="10487971" y="6565162"/>
                </a:cubicBezTo>
                <a:cubicBezTo>
                  <a:pt x="10422563" y="6584070"/>
                  <a:pt x="10256567" y="6534649"/>
                  <a:pt x="10182674" y="6565162"/>
                </a:cubicBezTo>
                <a:cubicBezTo>
                  <a:pt x="10108781" y="6595675"/>
                  <a:pt x="9783331" y="6557318"/>
                  <a:pt x="9501627" y="6565162"/>
                </a:cubicBezTo>
                <a:cubicBezTo>
                  <a:pt x="9219923" y="6573006"/>
                  <a:pt x="9184696" y="6564607"/>
                  <a:pt x="9102392" y="6565162"/>
                </a:cubicBezTo>
                <a:cubicBezTo>
                  <a:pt x="9020088" y="6565717"/>
                  <a:pt x="8788675" y="6561924"/>
                  <a:pt x="8609220" y="6565162"/>
                </a:cubicBezTo>
                <a:cubicBezTo>
                  <a:pt x="8429765" y="6568400"/>
                  <a:pt x="8405743" y="6547048"/>
                  <a:pt x="8209985" y="6565162"/>
                </a:cubicBezTo>
                <a:cubicBezTo>
                  <a:pt x="8014227" y="6583276"/>
                  <a:pt x="7788594" y="6560178"/>
                  <a:pt x="7622876" y="6565162"/>
                </a:cubicBezTo>
                <a:cubicBezTo>
                  <a:pt x="7457158" y="6570146"/>
                  <a:pt x="7252061" y="6508621"/>
                  <a:pt x="6941828" y="6565162"/>
                </a:cubicBezTo>
                <a:cubicBezTo>
                  <a:pt x="6631595" y="6621703"/>
                  <a:pt x="6563666" y="6485694"/>
                  <a:pt x="6260781" y="6565162"/>
                </a:cubicBezTo>
                <a:cubicBezTo>
                  <a:pt x="5957896" y="6644630"/>
                  <a:pt x="5875787" y="6521640"/>
                  <a:pt x="5767609" y="6565162"/>
                </a:cubicBezTo>
                <a:cubicBezTo>
                  <a:pt x="5659431" y="6608684"/>
                  <a:pt x="5547181" y="6561553"/>
                  <a:pt x="5462312" y="6565162"/>
                </a:cubicBezTo>
                <a:cubicBezTo>
                  <a:pt x="5377443" y="6568771"/>
                  <a:pt x="4973747" y="6523427"/>
                  <a:pt x="4781265" y="6565162"/>
                </a:cubicBezTo>
                <a:cubicBezTo>
                  <a:pt x="4588783" y="6606897"/>
                  <a:pt x="4472703" y="6544304"/>
                  <a:pt x="4288093" y="6565162"/>
                </a:cubicBezTo>
                <a:cubicBezTo>
                  <a:pt x="4103483" y="6586020"/>
                  <a:pt x="3904622" y="6505871"/>
                  <a:pt x="3607045" y="6565162"/>
                </a:cubicBezTo>
                <a:cubicBezTo>
                  <a:pt x="3309468" y="6624453"/>
                  <a:pt x="3300120" y="6547464"/>
                  <a:pt x="3019936" y="6565162"/>
                </a:cubicBezTo>
                <a:cubicBezTo>
                  <a:pt x="2739752" y="6582860"/>
                  <a:pt x="2611454" y="6502158"/>
                  <a:pt x="2432826" y="6565162"/>
                </a:cubicBezTo>
                <a:cubicBezTo>
                  <a:pt x="2254198" y="6628166"/>
                  <a:pt x="2158846" y="6552130"/>
                  <a:pt x="2033592" y="6565162"/>
                </a:cubicBezTo>
                <a:cubicBezTo>
                  <a:pt x="1908338" y="6578194"/>
                  <a:pt x="1812459" y="6557363"/>
                  <a:pt x="1728294" y="6565162"/>
                </a:cubicBezTo>
                <a:cubicBezTo>
                  <a:pt x="1644129" y="6572961"/>
                  <a:pt x="1354695" y="6526304"/>
                  <a:pt x="1094216" y="6565162"/>
                </a:cubicBezTo>
                <a:cubicBezTo>
                  <a:pt x="465554" y="6554817"/>
                  <a:pt x="75219" y="6173263"/>
                  <a:pt x="0" y="5470946"/>
                </a:cubicBezTo>
                <a:cubicBezTo>
                  <a:pt x="-46500" y="5245553"/>
                  <a:pt x="11443" y="5116395"/>
                  <a:pt x="0" y="5011389"/>
                </a:cubicBezTo>
                <a:cubicBezTo>
                  <a:pt x="-11443" y="4906383"/>
                  <a:pt x="48532" y="4599803"/>
                  <a:pt x="0" y="4420531"/>
                </a:cubicBezTo>
                <a:cubicBezTo>
                  <a:pt x="-48532" y="4241259"/>
                  <a:pt x="1367" y="4116727"/>
                  <a:pt x="0" y="3917207"/>
                </a:cubicBezTo>
                <a:cubicBezTo>
                  <a:pt x="-1367" y="3717687"/>
                  <a:pt x="61196" y="3481356"/>
                  <a:pt x="0" y="3326348"/>
                </a:cubicBezTo>
                <a:cubicBezTo>
                  <a:pt x="-61196" y="3171340"/>
                  <a:pt x="16500" y="3091339"/>
                  <a:pt x="0" y="2866792"/>
                </a:cubicBezTo>
                <a:cubicBezTo>
                  <a:pt x="-16500" y="2642245"/>
                  <a:pt x="20395" y="2431964"/>
                  <a:pt x="0" y="2275933"/>
                </a:cubicBezTo>
                <a:cubicBezTo>
                  <a:pt x="-20395" y="2119902"/>
                  <a:pt x="65056" y="1898894"/>
                  <a:pt x="0" y="1728842"/>
                </a:cubicBezTo>
                <a:cubicBezTo>
                  <a:pt x="-65056" y="1558790"/>
                  <a:pt x="74203" y="1306771"/>
                  <a:pt x="0" y="1094216"/>
                </a:cubicBezTo>
                <a:close/>
              </a:path>
              <a:path w="11582187" h="6565162" stroke="0" extrusionOk="0">
                <a:moveTo>
                  <a:pt x="0" y="1094216"/>
                </a:moveTo>
                <a:cubicBezTo>
                  <a:pt x="49231" y="391651"/>
                  <a:pt x="550705" y="164798"/>
                  <a:pt x="1094216" y="0"/>
                </a:cubicBezTo>
                <a:cubicBezTo>
                  <a:pt x="1387631" y="-92082"/>
                  <a:pt x="1560958" y="24416"/>
                  <a:pt x="1869201" y="0"/>
                </a:cubicBezTo>
                <a:cubicBezTo>
                  <a:pt x="2177445" y="-24416"/>
                  <a:pt x="2119981" y="622"/>
                  <a:pt x="2362373" y="0"/>
                </a:cubicBezTo>
                <a:cubicBezTo>
                  <a:pt x="2604765" y="-622"/>
                  <a:pt x="2829148" y="79718"/>
                  <a:pt x="3043420" y="0"/>
                </a:cubicBezTo>
                <a:cubicBezTo>
                  <a:pt x="3257692" y="-79718"/>
                  <a:pt x="3390287" y="20760"/>
                  <a:pt x="3724467" y="0"/>
                </a:cubicBezTo>
                <a:cubicBezTo>
                  <a:pt x="4058647" y="-20760"/>
                  <a:pt x="4100434" y="34226"/>
                  <a:pt x="4311577" y="0"/>
                </a:cubicBezTo>
                <a:cubicBezTo>
                  <a:pt x="4522720" y="-34226"/>
                  <a:pt x="4813795" y="57044"/>
                  <a:pt x="5086562" y="0"/>
                </a:cubicBezTo>
                <a:cubicBezTo>
                  <a:pt x="5359329" y="-57044"/>
                  <a:pt x="5328884" y="21171"/>
                  <a:pt x="5391859" y="0"/>
                </a:cubicBezTo>
                <a:cubicBezTo>
                  <a:pt x="5454834" y="-21171"/>
                  <a:pt x="5768291" y="11122"/>
                  <a:pt x="6072906" y="0"/>
                </a:cubicBezTo>
                <a:cubicBezTo>
                  <a:pt x="6377521" y="-11122"/>
                  <a:pt x="6556428" y="69155"/>
                  <a:pt x="6847891" y="0"/>
                </a:cubicBezTo>
                <a:cubicBezTo>
                  <a:pt x="7139355" y="-69155"/>
                  <a:pt x="7324984" y="39566"/>
                  <a:pt x="7622876" y="0"/>
                </a:cubicBezTo>
                <a:cubicBezTo>
                  <a:pt x="7920768" y="-39566"/>
                  <a:pt x="8201038" y="30526"/>
                  <a:pt x="8397861" y="0"/>
                </a:cubicBezTo>
                <a:cubicBezTo>
                  <a:pt x="8594684" y="-30526"/>
                  <a:pt x="8716156" y="1922"/>
                  <a:pt x="8891033" y="0"/>
                </a:cubicBezTo>
                <a:cubicBezTo>
                  <a:pt x="9065910" y="-1922"/>
                  <a:pt x="9197564" y="34328"/>
                  <a:pt x="9384205" y="0"/>
                </a:cubicBezTo>
                <a:cubicBezTo>
                  <a:pt x="9570846" y="-34328"/>
                  <a:pt x="9742033" y="44444"/>
                  <a:pt x="9877377" y="0"/>
                </a:cubicBezTo>
                <a:cubicBezTo>
                  <a:pt x="10012721" y="-44444"/>
                  <a:pt x="10267212" y="13830"/>
                  <a:pt x="10487971" y="0"/>
                </a:cubicBezTo>
                <a:cubicBezTo>
                  <a:pt x="10949540" y="75389"/>
                  <a:pt x="11485325" y="381059"/>
                  <a:pt x="11582187" y="1094216"/>
                </a:cubicBezTo>
                <a:cubicBezTo>
                  <a:pt x="11618614" y="1318681"/>
                  <a:pt x="11567139" y="1495351"/>
                  <a:pt x="11582187" y="1685075"/>
                </a:cubicBezTo>
                <a:cubicBezTo>
                  <a:pt x="11597235" y="1874799"/>
                  <a:pt x="11560441" y="1966572"/>
                  <a:pt x="11582187" y="2188399"/>
                </a:cubicBezTo>
                <a:cubicBezTo>
                  <a:pt x="11603933" y="2410226"/>
                  <a:pt x="11567661" y="2405860"/>
                  <a:pt x="11582187" y="2604188"/>
                </a:cubicBezTo>
                <a:cubicBezTo>
                  <a:pt x="11596713" y="2802516"/>
                  <a:pt x="11542431" y="3040245"/>
                  <a:pt x="11582187" y="3195046"/>
                </a:cubicBezTo>
                <a:cubicBezTo>
                  <a:pt x="11621943" y="3349847"/>
                  <a:pt x="11520563" y="3608276"/>
                  <a:pt x="11582187" y="3829672"/>
                </a:cubicBezTo>
                <a:cubicBezTo>
                  <a:pt x="11643811" y="4051068"/>
                  <a:pt x="11572041" y="4192921"/>
                  <a:pt x="11582187" y="4332996"/>
                </a:cubicBezTo>
                <a:cubicBezTo>
                  <a:pt x="11592333" y="4473071"/>
                  <a:pt x="11542400" y="4674615"/>
                  <a:pt x="11582187" y="4880087"/>
                </a:cubicBezTo>
                <a:cubicBezTo>
                  <a:pt x="11621974" y="5085559"/>
                  <a:pt x="11573665" y="5198007"/>
                  <a:pt x="11582187" y="5470946"/>
                </a:cubicBezTo>
                <a:cubicBezTo>
                  <a:pt x="11536093" y="5934054"/>
                  <a:pt x="10975495" y="6699317"/>
                  <a:pt x="10487971" y="6565162"/>
                </a:cubicBezTo>
                <a:cubicBezTo>
                  <a:pt x="10253210" y="6591007"/>
                  <a:pt x="10130614" y="6528910"/>
                  <a:pt x="9806924" y="6565162"/>
                </a:cubicBezTo>
                <a:cubicBezTo>
                  <a:pt x="9483234" y="6601414"/>
                  <a:pt x="9399857" y="6547064"/>
                  <a:pt x="9219814" y="6565162"/>
                </a:cubicBezTo>
                <a:cubicBezTo>
                  <a:pt x="9039771" y="6583260"/>
                  <a:pt x="8635179" y="6560200"/>
                  <a:pt x="8444829" y="6565162"/>
                </a:cubicBezTo>
                <a:cubicBezTo>
                  <a:pt x="8254479" y="6570124"/>
                  <a:pt x="8253632" y="6563280"/>
                  <a:pt x="8139532" y="6565162"/>
                </a:cubicBezTo>
                <a:cubicBezTo>
                  <a:pt x="8025432" y="6567044"/>
                  <a:pt x="7519544" y="6477278"/>
                  <a:pt x="7364547" y="6565162"/>
                </a:cubicBezTo>
                <a:cubicBezTo>
                  <a:pt x="7209551" y="6653046"/>
                  <a:pt x="6870604" y="6500079"/>
                  <a:pt x="6589563" y="6565162"/>
                </a:cubicBezTo>
                <a:cubicBezTo>
                  <a:pt x="6308522" y="6630245"/>
                  <a:pt x="6302461" y="6518123"/>
                  <a:pt x="6190328" y="6565162"/>
                </a:cubicBezTo>
                <a:cubicBezTo>
                  <a:pt x="6078195" y="6612201"/>
                  <a:pt x="5823511" y="6538450"/>
                  <a:pt x="5697156" y="6565162"/>
                </a:cubicBezTo>
                <a:cubicBezTo>
                  <a:pt x="5570801" y="6591874"/>
                  <a:pt x="5393229" y="6552272"/>
                  <a:pt x="5297921" y="6565162"/>
                </a:cubicBezTo>
                <a:cubicBezTo>
                  <a:pt x="5202614" y="6578052"/>
                  <a:pt x="5076682" y="6561422"/>
                  <a:pt x="4898687" y="6565162"/>
                </a:cubicBezTo>
                <a:cubicBezTo>
                  <a:pt x="4720692" y="6568902"/>
                  <a:pt x="4526386" y="6507771"/>
                  <a:pt x="4217640" y="6565162"/>
                </a:cubicBezTo>
                <a:cubicBezTo>
                  <a:pt x="3908894" y="6622553"/>
                  <a:pt x="4012670" y="6550396"/>
                  <a:pt x="3818405" y="6565162"/>
                </a:cubicBezTo>
                <a:cubicBezTo>
                  <a:pt x="3624141" y="6579928"/>
                  <a:pt x="3500431" y="6546298"/>
                  <a:pt x="3325233" y="6565162"/>
                </a:cubicBezTo>
                <a:cubicBezTo>
                  <a:pt x="3150035" y="6584026"/>
                  <a:pt x="2874602" y="6495181"/>
                  <a:pt x="2644186" y="6565162"/>
                </a:cubicBezTo>
                <a:cubicBezTo>
                  <a:pt x="2413770" y="6635143"/>
                  <a:pt x="2185565" y="6473092"/>
                  <a:pt x="1869201" y="6565162"/>
                </a:cubicBezTo>
                <a:cubicBezTo>
                  <a:pt x="1552838" y="6657232"/>
                  <a:pt x="1368282" y="6516913"/>
                  <a:pt x="1094216" y="6565162"/>
                </a:cubicBezTo>
                <a:cubicBezTo>
                  <a:pt x="482763" y="6621219"/>
                  <a:pt x="83610" y="6210262"/>
                  <a:pt x="0" y="5470946"/>
                </a:cubicBezTo>
                <a:cubicBezTo>
                  <a:pt x="-2873" y="5349293"/>
                  <a:pt x="19469" y="5253014"/>
                  <a:pt x="0" y="5055157"/>
                </a:cubicBezTo>
                <a:cubicBezTo>
                  <a:pt x="-19469" y="4857300"/>
                  <a:pt x="36985" y="4719071"/>
                  <a:pt x="0" y="4464298"/>
                </a:cubicBezTo>
                <a:cubicBezTo>
                  <a:pt x="-36985" y="4209525"/>
                  <a:pt x="30614" y="4167038"/>
                  <a:pt x="0" y="4048509"/>
                </a:cubicBezTo>
                <a:cubicBezTo>
                  <a:pt x="-30614" y="3929980"/>
                  <a:pt x="40893" y="3783639"/>
                  <a:pt x="0" y="3545185"/>
                </a:cubicBezTo>
                <a:cubicBezTo>
                  <a:pt x="-40893" y="3306731"/>
                  <a:pt x="7354" y="3317818"/>
                  <a:pt x="0" y="3129395"/>
                </a:cubicBezTo>
                <a:cubicBezTo>
                  <a:pt x="-7354" y="2940972"/>
                  <a:pt x="40189" y="2891043"/>
                  <a:pt x="0" y="2669839"/>
                </a:cubicBezTo>
                <a:cubicBezTo>
                  <a:pt x="-40189" y="2448635"/>
                  <a:pt x="20115" y="2408122"/>
                  <a:pt x="0" y="2210282"/>
                </a:cubicBezTo>
                <a:cubicBezTo>
                  <a:pt x="-20115" y="2012442"/>
                  <a:pt x="50579" y="1904666"/>
                  <a:pt x="0" y="1750726"/>
                </a:cubicBezTo>
                <a:cubicBezTo>
                  <a:pt x="-50579" y="1596786"/>
                  <a:pt x="56315" y="1239997"/>
                  <a:pt x="0" y="1094216"/>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TextBox 44">
            <a:extLst>
              <a:ext uri="{FF2B5EF4-FFF2-40B4-BE49-F238E27FC236}">
                <a16:creationId xmlns:a16="http://schemas.microsoft.com/office/drawing/2014/main" id="{8296BFE2-AE2C-99A2-67AB-CD6D5ED7096F}"/>
              </a:ext>
            </a:extLst>
          </p:cNvPr>
          <p:cNvSpPr txBox="1"/>
          <p:nvPr/>
        </p:nvSpPr>
        <p:spPr>
          <a:xfrm>
            <a:off x="931416" y="923876"/>
            <a:ext cx="5723685" cy="62016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đỉnh</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ngát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Bập</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bẹ</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đời</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ngào</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sữa</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Nuôi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37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Rectangle: Rounded Corners 45">
            <a:extLst>
              <a:ext uri="{FF2B5EF4-FFF2-40B4-BE49-F238E27FC236}">
                <a16:creationId xmlns:a16="http://schemas.microsoft.com/office/drawing/2014/main" id="{C469CB33-6272-69E6-4678-FFCC1F1DAFBC}"/>
              </a:ext>
            </a:extLst>
          </p:cNvPr>
          <p:cNvSpPr/>
          <p:nvPr/>
        </p:nvSpPr>
        <p:spPr>
          <a:xfrm>
            <a:off x="1018596" y="1084803"/>
            <a:ext cx="1905579" cy="493687"/>
          </a:xfrm>
          <a:prstGeom prst="roundRect">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Rectangle: Rounded Corners 46">
            <a:extLst>
              <a:ext uri="{FF2B5EF4-FFF2-40B4-BE49-F238E27FC236}">
                <a16:creationId xmlns:a16="http://schemas.microsoft.com/office/drawing/2014/main" id="{209CAD0B-0B90-F0B8-DEEA-F9A407B46299}"/>
              </a:ext>
            </a:extLst>
          </p:cNvPr>
          <p:cNvSpPr/>
          <p:nvPr/>
        </p:nvSpPr>
        <p:spPr>
          <a:xfrm>
            <a:off x="2773587" y="1676605"/>
            <a:ext cx="2741388" cy="493687"/>
          </a:xfrm>
          <a:prstGeom prst="round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Rectangle: Rounded Corners 47">
            <a:extLst>
              <a:ext uri="{FF2B5EF4-FFF2-40B4-BE49-F238E27FC236}">
                <a16:creationId xmlns:a16="http://schemas.microsoft.com/office/drawing/2014/main" id="{7382457E-E42B-4ECD-C056-0DF224F5AFCC}"/>
              </a:ext>
            </a:extLst>
          </p:cNvPr>
          <p:cNvSpPr/>
          <p:nvPr/>
        </p:nvSpPr>
        <p:spPr>
          <a:xfrm>
            <a:off x="3092966" y="3991891"/>
            <a:ext cx="2679183" cy="656309"/>
          </a:xfrm>
          <a:prstGeom prst="round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Rectangle: Rounded Corners 48">
            <a:extLst>
              <a:ext uri="{FF2B5EF4-FFF2-40B4-BE49-F238E27FC236}">
                <a16:creationId xmlns:a16="http://schemas.microsoft.com/office/drawing/2014/main" id="{2A0E1265-C1AA-20C6-FCC2-5AE4237BAC10}"/>
              </a:ext>
            </a:extLst>
          </p:cNvPr>
          <p:cNvSpPr/>
          <p:nvPr/>
        </p:nvSpPr>
        <p:spPr>
          <a:xfrm>
            <a:off x="2935333" y="2857501"/>
            <a:ext cx="3141617" cy="602476"/>
          </a:xfrm>
          <a:prstGeom prst="round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Rectangle: Rounded Corners 49">
            <a:extLst>
              <a:ext uri="{FF2B5EF4-FFF2-40B4-BE49-F238E27FC236}">
                <a16:creationId xmlns:a16="http://schemas.microsoft.com/office/drawing/2014/main" id="{7D874F31-CD7E-2C4A-4C55-32F362DA223E}"/>
              </a:ext>
            </a:extLst>
          </p:cNvPr>
          <p:cNvSpPr/>
          <p:nvPr/>
        </p:nvSpPr>
        <p:spPr>
          <a:xfrm>
            <a:off x="2679435" y="4693104"/>
            <a:ext cx="2873639" cy="493687"/>
          </a:xfrm>
          <a:prstGeom prst="round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1" name="Rectangle: Rounded Corners 50">
            <a:extLst>
              <a:ext uri="{FF2B5EF4-FFF2-40B4-BE49-F238E27FC236}">
                <a16:creationId xmlns:a16="http://schemas.microsoft.com/office/drawing/2014/main" id="{BDEDF70F-715E-4A88-1D79-1D58ABFFFFBC}"/>
              </a:ext>
            </a:extLst>
          </p:cNvPr>
          <p:cNvSpPr/>
          <p:nvPr/>
        </p:nvSpPr>
        <p:spPr>
          <a:xfrm>
            <a:off x="2989026" y="1047705"/>
            <a:ext cx="2344974" cy="493687"/>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2" name="Rectangle: Rounded Corners 51">
            <a:extLst>
              <a:ext uri="{FF2B5EF4-FFF2-40B4-BE49-F238E27FC236}">
                <a16:creationId xmlns:a16="http://schemas.microsoft.com/office/drawing/2014/main" id="{2CE5B81B-8BD3-3D2E-4ED3-9915FDC47296}"/>
              </a:ext>
            </a:extLst>
          </p:cNvPr>
          <p:cNvSpPr/>
          <p:nvPr/>
        </p:nvSpPr>
        <p:spPr>
          <a:xfrm>
            <a:off x="2984816" y="2287894"/>
            <a:ext cx="2901633" cy="493687"/>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Rectangle: Rounded Corners 52">
            <a:extLst>
              <a:ext uri="{FF2B5EF4-FFF2-40B4-BE49-F238E27FC236}">
                <a16:creationId xmlns:a16="http://schemas.microsoft.com/office/drawing/2014/main" id="{0572B404-D397-922C-B9EC-83F03A5159D0}"/>
              </a:ext>
            </a:extLst>
          </p:cNvPr>
          <p:cNvSpPr/>
          <p:nvPr/>
        </p:nvSpPr>
        <p:spPr>
          <a:xfrm>
            <a:off x="1040322" y="2905125"/>
            <a:ext cx="1806768" cy="556818"/>
          </a:xfrm>
          <a:prstGeom prst="roundRect">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Rectangle: Rounded Corners 53">
            <a:extLst>
              <a:ext uri="{FF2B5EF4-FFF2-40B4-BE49-F238E27FC236}">
                <a16:creationId xmlns:a16="http://schemas.microsoft.com/office/drawing/2014/main" id="{B30CF010-75B3-EA14-FB83-2449BA124538}"/>
              </a:ext>
            </a:extLst>
          </p:cNvPr>
          <p:cNvSpPr/>
          <p:nvPr/>
        </p:nvSpPr>
        <p:spPr>
          <a:xfrm>
            <a:off x="3066964" y="5880786"/>
            <a:ext cx="3505286" cy="567639"/>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5" name="Rectangle: Rounded Corners 54">
            <a:extLst>
              <a:ext uri="{FF2B5EF4-FFF2-40B4-BE49-F238E27FC236}">
                <a16:creationId xmlns:a16="http://schemas.microsoft.com/office/drawing/2014/main" id="{2489592B-92FC-A1B0-C608-0308436B8A11}"/>
              </a:ext>
            </a:extLst>
          </p:cNvPr>
          <p:cNvSpPr/>
          <p:nvPr/>
        </p:nvSpPr>
        <p:spPr>
          <a:xfrm>
            <a:off x="3381018" y="5344933"/>
            <a:ext cx="2972157" cy="493687"/>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6" name="Rectangle: Rounded Corners 55">
            <a:extLst>
              <a:ext uri="{FF2B5EF4-FFF2-40B4-BE49-F238E27FC236}">
                <a16:creationId xmlns:a16="http://schemas.microsoft.com/office/drawing/2014/main" id="{713E63FE-F586-3323-A828-28B8438948E1}"/>
              </a:ext>
            </a:extLst>
          </p:cNvPr>
          <p:cNvSpPr/>
          <p:nvPr/>
        </p:nvSpPr>
        <p:spPr>
          <a:xfrm>
            <a:off x="990600" y="1653687"/>
            <a:ext cx="1771650" cy="493687"/>
          </a:xfrm>
          <a:prstGeom prst="roundRect">
            <a:avLst/>
          </a:prstGeom>
          <a:solidFill>
            <a:srgbClr val="00B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7" name="Rectangle: Rounded Corners 56">
            <a:extLst>
              <a:ext uri="{FF2B5EF4-FFF2-40B4-BE49-F238E27FC236}">
                <a16:creationId xmlns:a16="http://schemas.microsoft.com/office/drawing/2014/main" id="{4DBB6699-AD3D-79F9-375B-A228616F9243}"/>
              </a:ext>
            </a:extLst>
          </p:cNvPr>
          <p:cNvSpPr/>
          <p:nvPr/>
        </p:nvSpPr>
        <p:spPr>
          <a:xfrm>
            <a:off x="998708" y="2253484"/>
            <a:ext cx="1963567" cy="493687"/>
          </a:xfrm>
          <a:prstGeom prst="roundRect">
            <a:avLst/>
          </a:prstGeom>
          <a:solidFill>
            <a:srgbClr val="00B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Rectangle: Rounded Corners 57">
            <a:extLst>
              <a:ext uri="{FF2B5EF4-FFF2-40B4-BE49-F238E27FC236}">
                <a16:creationId xmlns:a16="http://schemas.microsoft.com/office/drawing/2014/main" id="{4BB36EF6-8D5C-06FA-D423-696BDC8F68FF}"/>
              </a:ext>
            </a:extLst>
          </p:cNvPr>
          <p:cNvSpPr/>
          <p:nvPr/>
        </p:nvSpPr>
        <p:spPr>
          <a:xfrm>
            <a:off x="995829" y="4003458"/>
            <a:ext cx="2061695" cy="606642"/>
          </a:xfrm>
          <a:prstGeom prst="roundRect">
            <a:avLst/>
          </a:prstGeom>
          <a:solidFill>
            <a:srgbClr val="00B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Rectangle: Rounded Corners 58">
            <a:extLst>
              <a:ext uri="{FF2B5EF4-FFF2-40B4-BE49-F238E27FC236}">
                <a16:creationId xmlns:a16="http://schemas.microsoft.com/office/drawing/2014/main" id="{20FBAEA3-3023-D198-49FE-72D38F4C19E6}"/>
              </a:ext>
            </a:extLst>
          </p:cNvPr>
          <p:cNvSpPr/>
          <p:nvPr/>
        </p:nvSpPr>
        <p:spPr>
          <a:xfrm>
            <a:off x="996820" y="4739797"/>
            <a:ext cx="1679705" cy="493687"/>
          </a:xfrm>
          <a:prstGeom prst="roundRect">
            <a:avLst/>
          </a:prstGeom>
          <a:solidFill>
            <a:srgbClr val="00B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60" name="Rectangle: Rounded Corners 59">
            <a:extLst>
              <a:ext uri="{FF2B5EF4-FFF2-40B4-BE49-F238E27FC236}">
                <a16:creationId xmlns:a16="http://schemas.microsoft.com/office/drawing/2014/main" id="{AB516E03-C6D7-BBDD-8FFB-B5D9C3EBFB61}"/>
              </a:ext>
            </a:extLst>
          </p:cNvPr>
          <p:cNvSpPr/>
          <p:nvPr/>
        </p:nvSpPr>
        <p:spPr>
          <a:xfrm>
            <a:off x="1058342" y="5374602"/>
            <a:ext cx="2218257" cy="493687"/>
          </a:xfrm>
          <a:prstGeom prst="roundRect">
            <a:avLst/>
          </a:prstGeom>
          <a:solidFill>
            <a:srgbClr val="00B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61" name="Rectangle: Rounded Corners 60">
            <a:extLst>
              <a:ext uri="{FF2B5EF4-FFF2-40B4-BE49-F238E27FC236}">
                <a16:creationId xmlns:a16="http://schemas.microsoft.com/office/drawing/2014/main" id="{E783DB77-F92C-53FA-A3AF-7C255D5A15A6}"/>
              </a:ext>
            </a:extLst>
          </p:cNvPr>
          <p:cNvSpPr/>
          <p:nvPr/>
        </p:nvSpPr>
        <p:spPr>
          <a:xfrm>
            <a:off x="1008232" y="5945213"/>
            <a:ext cx="1982618" cy="493687"/>
          </a:xfrm>
          <a:prstGeom prst="roundRect">
            <a:avLst/>
          </a:prstGeom>
          <a:solidFill>
            <a:srgbClr val="00B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62" name="TextBox 61">
            <a:extLst>
              <a:ext uri="{FF2B5EF4-FFF2-40B4-BE49-F238E27FC236}">
                <a16:creationId xmlns:a16="http://schemas.microsoft.com/office/drawing/2014/main" id="{39019626-C1F8-5DD5-5450-12B705FDBB8C}"/>
              </a:ext>
            </a:extLst>
          </p:cNvPr>
          <p:cNvSpPr txBox="1"/>
          <p:nvPr/>
        </p:nvSpPr>
        <p:spPr>
          <a:xfrm>
            <a:off x="3867030" y="175577"/>
            <a:ext cx="4876800" cy="830997"/>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en-US" sz="4800" dirty="0" err="1">
                <a:ln/>
                <a:solidFill>
                  <a:srgbClr val="FF000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4800" dirty="0">
                <a:ln/>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ln/>
                <a:solidFill>
                  <a:srgbClr val="FF000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4800" dirty="0">
                <a:ln/>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ln/>
                <a:solidFill>
                  <a:srgbClr val="FF0000"/>
                </a:solidFill>
                <a:latin typeface="Arial-Rounded" panose="020B0500000000000000" pitchFamily="34" charset="0"/>
                <a:ea typeface="Arial-Rounded" panose="020B0500000000000000" pitchFamily="34" charset="0"/>
                <a:cs typeface="Arial-Rounded" panose="020B0500000000000000" pitchFamily="34" charset="0"/>
              </a:rPr>
              <a:t>mình</a:t>
            </a:r>
            <a:endParaRPr lang="en-US" sz="4800" dirty="0">
              <a:ln/>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9" name="TextBox 78">
            <a:extLst>
              <a:ext uri="{FF2B5EF4-FFF2-40B4-BE49-F238E27FC236}">
                <a16:creationId xmlns:a16="http://schemas.microsoft.com/office/drawing/2014/main" id="{53EC5921-590B-72EB-9726-EA6722DB75C2}"/>
              </a:ext>
            </a:extLst>
          </p:cNvPr>
          <p:cNvSpPr txBox="1"/>
          <p:nvPr/>
        </p:nvSpPr>
        <p:spPr>
          <a:xfrm>
            <a:off x="6286500" y="2228850"/>
            <a:ext cx="56769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40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võng</a:t>
            </a:r>
            <a:r>
              <a:rPr kumimoji="0" lang="en-US" sz="40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Kẽo</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kẹt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êm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đềm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ve</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lang="en-US" sz="4000" dirty="0"/>
          </a:p>
        </p:txBody>
      </p:sp>
      <p:sp>
        <p:nvSpPr>
          <p:cNvPr id="80" name="Rectangle: Rounded Corners 79">
            <a:extLst>
              <a:ext uri="{FF2B5EF4-FFF2-40B4-BE49-F238E27FC236}">
                <a16:creationId xmlns:a16="http://schemas.microsoft.com/office/drawing/2014/main" id="{4053B5D6-5B27-ED0B-59A1-F599ED370EA9}"/>
              </a:ext>
            </a:extLst>
          </p:cNvPr>
          <p:cNvSpPr/>
          <p:nvPr/>
        </p:nvSpPr>
        <p:spPr>
          <a:xfrm>
            <a:off x="6362121" y="2304003"/>
            <a:ext cx="2381829" cy="610647"/>
          </a:xfrm>
          <a:prstGeom prst="roundRect">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1" name="Rectangle: Rounded Corners 80">
            <a:extLst>
              <a:ext uri="{FF2B5EF4-FFF2-40B4-BE49-F238E27FC236}">
                <a16:creationId xmlns:a16="http://schemas.microsoft.com/office/drawing/2014/main" id="{C68A2A9D-79EB-4A29-7A26-07EB603AF2FD}"/>
              </a:ext>
            </a:extLst>
          </p:cNvPr>
          <p:cNvSpPr/>
          <p:nvPr/>
        </p:nvSpPr>
        <p:spPr>
          <a:xfrm>
            <a:off x="8780226" y="2343105"/>
            <a:ext cx="2344974" cy="571545"/>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2" name="Rectangle: Rounded Corners 81">
            <a:extLst>
              <a:ext uri="{FF2B5EF4-FFF2-40B4-BE49-F238E27FC236}">
                <a16:creationId xmlns:a16="http://schemas.microsoft.com/office/drawing/2014/main" id="{0E705176-20A6-7313-4428-28C42532E5FB}"/>
              </a:ext>
            </a:extLst>
          </p:cNvPr>
          <p:cNvSpPr/>
          <p:nvPr/>
        </p:nvSpPr>
        <p:spPr>
          <a:xfrm>
            <a:off x="6352597" y="2962275"/>
            <a:ext cx="1629354" cy="552450"/>
          </a:xfrm>
          <a:prstGeom prst="roundRect">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3" name="Rectangle: Rounded Corners 82">
            <a:extLst>
              <a:ext uri="{FF2B5EF4-FFF2-40B4-BE49-F238E27FC236}">
                <a16:creationId xmlns:a16="http://schemas.microsoft.com/office/drawing/2014/main" id="{9178A459-5D5E-4B8A-5340-1619C6475B6C}"/>
              </a:ext>
            </a:extLst>
          </p:cNvPr>
          <p:cNvSpPr/>
          <p:nvPr/>
        </p:nvSpPr>
        <p:spPr>
          <a:xfrm>
            <a:off x="8056326" y="2962230"/>
            <a:ext cx="2725974" cy="571545"/>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4" name="Rectangle: Rounded Corners 83">
            <a:extLst>
              <a:ext uri="{FF2B5EF4-FFF2-40B4-BE49-F238E27FC236}">
                <a16:creationId xmlns:a16="http://schemas.microsoft.com/office/drawing/2014/main" id="{9094D75A-14F1-415B-BAA4-AC0B57A05241}"/>
              </a:ext>
            </a:extLst>
          </p:cNvPr>
          <p:cNvSpPr/>
          <p:nvPr/>
        </p:nvSpPr>
        <p:spPr>
          <a:xfrm>
            <a:off x="6343072" y="3533775"/>
            <a:ext cx="1143578" cy="552450"/>
          </a:xfrm>
          <a:prstGeom prst="roundRect">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5" name="Rectangle: Rounded Corners 84">
            <a:extLst>
              <a:ext uri="{FF2B5EF4-FFF2-40B4-BE49-F238E27FC236}">
                <a16:creationId xmlns:a16="http://schemas.microsoft.com/office/drawing/2014/main" id="{275FDF59-DB81-7AB3-AE7C-EED711BAB28E}"/>
              </a:ext>
            </a:extLst>
          </p:cNvPr>
          <p:cNvSpPr/>
          <p:nvPr/>
        </p:nvSpPr>
        <p:spPr>
          <a:xfrm>
            <a:off x="7618176" y="3590925"/>
            <a:ext cx="3183174" cy="542925"/>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6" name="Rectangle: Rounded Corners 85">
            <a:extLst>
              <a:ext uri="{FF2B5EF4-FFF2-40B4-BE49-F238E27FC236}">
                <a16:creationId xmlns:a16="http://schemas.microsoft.com/office/drawing/2014/main" id="{AF043330-C99D-8E77-B6F3-9B4FAB21EF57}"/>
              </a:ext>
            </a:extLst>
          </p:cNvPr>
          <p:cNvSpPr/>
          <p:nvPr/>
        </p:nvSpPr>
        <p:spPr>
          <a:xfrm>
            <a:off x="6371647" y="4152900"/>
            <a:ext cx="3067628" cy="552450"/>
          </a:xfrm>
          <a:prstGeom prst="roundRect">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87" name="Rectangle: Rounded Corners 86">
            <a:extLst>
              <a:ext uri="{FF2B5EF4-FFF2-40B4-BE49-F238E27FC236}">
                <a16:creationId xmlns:a16="http://schemas.microsoft.com/office/drawing/2014/main" id="{A192B3E0-0DFD-370D-F46E-5273A70EF6E2}"/>
              </a:ext>
            </a:extLst>
          </p:cNvPr>
          <p:cNvSpPr/>
          <p:nvPr/>
        </p:nvSpPr>
        <p:spPr>
          <a:xfrm>
            <a:off x="9563100" y="4171950"/>
            <a:ext cx="1809750" cy="542925"/>
          </a:xfrm>
          <a:prstGeom prst="roundRect">
            <a:avLst/>
          </a:prstGeom>
          <a:solidFill>
            <a:srgbClr val="FFC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90969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fade">
                                      <p:cBhvr>
                                        <p:cTn id="13" dur="500"/>
                                        <p:tgtEl>
                                          <p:spTgt spid="5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500"/>
                                        <p:tgtEl>
                                          <p:spTgt spid="5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500"/>
                                        <p:tgtEl>
                                          <p:spTgt spid="5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animEffect transition="in" filter="fade">
                                      <p:cBhvr>
                                        <p:cTn id="25" dur="500"/>
                                        <p:tgtEl>
                                          <p:spTgt spid="6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500"/>
                                        <p:tgtEl>
                                          <p:spTgt spid="6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fade">
                                      <p:cBhvr>
                                        <p:cTn id="31" dur="500"/>
                                        <p:tgtEl>
                                          <p:spTgt spid="8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2"/>
                                        </p:tgtEl>
                                        <p:attrNameLst>
                                          <p:attrName>style.visibility</p:attrName>
                                        </p:attrNameLst>
                                      </p:cBhvr>
                                      <p:to>
                                        <p:strVal val="visible"/>
                                      </p:to>
                                    </p:set>
                                    <p:animEffect transition="in" filter="fade">
                                      <p:cBhvr>
                                        <p:cTn id="34" dur="500"/>
                                        <p:tgtEl>
                                          <p:spTgt spid="8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4"/>
                                        </p:tgtEl>
                                        <p:attrNameLst>
                                          <p:attrName>style.visibility</p:attrName>
                                        </p:attrNameLst>
                                      </p:cBhvr>
                                      <p:to>
                                        <p:strVal val="visible"/>
                                      </p:to>
                                    </p:set>
                                    <p:animEffect transition="in" filter="fade">
                                      <p:cBhvr>
                                        <p:cTn id="37" dur="500"/>
                                        <p:tgtEl>
                                          <p:spTgt spid="8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6"/>
                                        </p:tgtEl>
                                        <p:attrNameLst>
                                          <p:attrName>style.visibility</p:attrName>
                                        </p:attrNameLst>
                                      </p:cBhvr>
                                      <p:to>
                                        <p:strVal val="visible"/>
                                      </p:to>
                                    </p:set>
                                    <p:animEffect transition="in" filter="fade">
                                      <p:cBhvr>
                                        <p:cTn id="40" dur="500"/>
                                        <p:tgtEl>
                                          <p:spTgt spid="8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46"/>
                                        </p:tgtEl>
                                      </p:cBhvr>
                                    </p:animEffect>
                                    <p:set>
                                      <p:cBhvr>
                                        <p:cTn id="45" dur="1" fill="hold">
                                          <p:stCondLst>
                                            <p:cond delay="499"/>
                                          </p:stCondLst>
                                        </p:cTn>
                                        <p:tgtEl>
                                          <p:spTgt spid="46"/>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56"/>
                                        </p:tgtEl>
                                      </p:cBhvr>
                                    </p:animEffect>
                                    <p:set>
                                      <p:cBhvr>
                                        <p:cTn id="48" dur="1" fill="hold">
                                          <p:stCondLst>
                                            <p:cond delay="499"/>
                                          </p:stCondLst>
                                        </p:cTn>
                                        <p:tgtEl>
                                          <p:spTgt spid="56"/>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57"/>
                                        </p:tgtEl>
                                      </p:cBhvr>
                                    </p:animEffect>
                                    <p:set>
                                      <p:cBhvr>
                                        <p:cTn id="51" dur="1" fill="hold">
                                          <p:stCondLst>
                                            <p:cond delay="499"/>
                                          </p:stCondLst>
                                        </p:cTn>
                                        <p:tgtEl>
                                          <p:spTgt spid="57"/>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53"/>
                                        </p:tgtEl>
                                      </p:cBhvr>
                                    </p:animEffect>
                                    <p:set>
                                      <p:cBhvr>
                                        <p:cTn id="54" dur="1" fill="hold">
                                          <p:stCondLst>
                                            <p:cond delay="499"/>
                                          </p:stCondLst>
                                        </p:cTn>
                                        <p:tgtEl>
                                          <p:spTgt spid="53"/>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58"/>
                                        </p:tgtEl>
                                      </p:cBhvr>
                                    </p:animEffect>
                                    <p:set>
                                      <p:cBhvr>
                                        <p:cTn id="57" dur="1" fill="hold">
                                          <p:stCondLst>
                                            <p:cond delay="499"/>
                                          </p:stCondLst>
                                        </p:cTn>
                                        <p:tgtEl>
                                          <p:spTgt spid="58"/>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59"/>
                                        </p:tgtEl>
                                      </p:cBhvr>
                                    </p:animEffect>
                                    <p:set>
                                      <p:cBhvr>
                                        <p:cTn id="60" dur="1" fill="hold">
                                          <p:stCondLst>
                                            <p:cond delay="499"/>
                                          </p:stCondLst>
                                        </p:cTn>
                                        <p:tgtEl>
                                          <p:spTgt spid="59"/>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60"/>
                                        </p:tgtEl>
                                      </p:cBhvr>
                                    </p:animEffect>
                                    <p:set>
                                      <p:cBhvr>
                                        <p:cTn id="63" dur="1" fill="hold">
                                          <p:stCondLst>
                                            <p:cond delay="499"/>
                                          </p:stCondLst>
                                        </p:cTn>
                                        <p:tgtEl>
                                          <p:spTgt spid="60"/>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61"/>
                                        </p:tgtEl>
                                      </p:cBhvr>
                                    </p:animEffect>
                                    <p:set>
                                      <p:cBhvr>
                                        <p:cTn id="66" dur="1" fill="hold">
                                          <p:stCondLst>
                                            <p:cond delay="499"/>
                                          </p:stCondLst>
                                        </p:cTn>
                                        <p:tgtEl>
                                          <p:spTgt spid="61"/>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80"/>
                                        </p:tgtEl>
                                      </p:cBhvr>
                                    </p:animEffect>
                                    <p:set>
                                      <p:cBhvr>
                                        <p:cTn id="69" dur="1" fill="hold">
                                          <p:stCondLst>
                                            <p:cond delay="499"/>
                                          </p:stCondLst>
                                        </p:cTn>
                                        <p:tgtEl>
                                          <p:spTgt spid="80"/>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82"/>
                                        </p:tgtEl>
                                      </p:cBhvr>
                                    </p:animEffect>
                                    <p:set>
                                      <p:cBhvr>
                                        <p:cTn id="72" dur="1" fill="hold">
                                          <p:stCondLst>
                                            <p:cond delay="499"/>
                                          </p:stCondLst>
                                        </p:cTn>
                                        <p:tgtEl>
                                          <p:spTgt spid="82"/>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84"/>
                                        </p:tgtEl>
                                      </p:cBhvr>
                                    </p:animEffect>
                                    <p:set>
                                      <p:cBhvr>
                                        <p:cTn id="75" dur="1" fill="hold">
                                          <p:stCondLst>
                                            <p:cond delay="499"/>
                                          </p:stCondLst>
                                        </p:cTn>
                                        <p:tgtEl>
                                          <p:spTgt spid="84"/>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86"/>
                                        </p:tgtEl>
                                      </p:cBhvr>
                                    </p:animEffect>
                                    <p:set>
                                      <p:cBhvr>
                                        <p:cTn id="78" dur="1" fill="hold">
                                          <p:stCondLst>
                                            <p:cond delay="499"/>
                                          </p:stCondLst>
                                        </p:cTn>
                                        <p:tgtEl>
                                          <p:spTgt spid="86"/>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fade">
                                      <p:cBhvr>
                                        <p:cTn id="83" dur="500"/>
                                        <p:tgtEl>
                                          <p:spTgt spid="51"/>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47"/>
                                        </p:tgtEl>
                                        <p:attrNameLst>
                                          <p:attrName>style.visibility</p:attrName>
                                        </p:attrNameLst>
                                      </p:cBhvr>
                                      <p:to>
                                        <p:strVal val="visible"/>
                                      </p:to>
                                    </p:set>
                                    <p:animEffect transition="in" filter="fade">
                                      <p:cBhvr>
                                        <p:cTn id="86" dur="500"/>
                                        <p:tgtEl>
                                          <p:spTgt spid="4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52"/>
                                        </p:tgtEl>
                                        <p:attrNameLst>
                                          <p:attrName>style.visibility</p:attrName>
                                        </p:attrNameLst>
                                      </p:cBhvr>
                                      <p:to>
                                        <p:strVal val="visible"/>
                                      </p:to>
                                    </p:set>
                                    <p:animEffect transition="in" filter="fade">
                                      <p:cBhvr>
                                        <p:cTn id="89" dur="500"/>
                                        <p:tgtEl>
                                          <p:spTgt spid="5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9"/>
                                        </p:tgtEl>
                                        <p:attrNameLst>
                                          <p:attrName>style.visibility</p:attrName>
                                        </p:attrNameLst>
                                      </p:cBhvr>
                                      <p:to>
                                        <p:strVal val="visible"/>
                                      </p:to>
                                    </p:set>
                                    <p:animEffect transition="in" filter="fade">
                                      <p:cBhvr>
                                        <p:cTn id="92" dur="500"/>
                                        <p:tgtEl>
                                          <p:spTgt spid="4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fade">
                                      <p:cBhvr>
                                        <p:cTn id="95" dur="500"/>
                                        <p:tgtEl>
                                          <p:spTgt spid="48"/>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50"/>
                                        </p:tgtEl>
                                        <p:attrNameLst>
                                          <p:attrName>style.visibility</p:attrName>
                                        </p:attrNameLst>
                                      </p:cBhvr>
                                      <p:to>
                                        <p:strVal val="visible"/>
                                      </p:to>
                                    </p:set>
                                    <p:animEffect transition="in" filter="fade">
                                      <p:cBhvr>
                                        <p:cTn id="98" dur="500"/>
                                        <p:tgtEl>
                                          <p:spTgt spid="50"/>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55"/>
                                        </p:tgtEl>
                                        <p:attrNameLst>
                                          <p:attrName>style.visibility</p:attrName>
                                        </p:attrNameLst>
                                      </p:cBhvr>
                                      <p:to>
                                        <p:strVal val="visible"/>
                                      </p:to>
                                    </p:set>
                                    <p:animEffect transition="in" filter="fade">
                                      <p:cBhvr>
                                        <p:cTn id="101" dur="500"/>
                                        <p:tgtEl>
                                          <p:spTgt spid="55"/>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500"/>
                                        <p:tgtEl>
                                          <p:spTgt spid="54"/>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81"/>
                                        </p:tgtEl>
                                        <p:attrNameLst>
                                          <p:attrName>style.visibility</p:attrName>
                                        </p:attrNameLst>
                                      </p:cBhvr>
                                      <p:to>
                                        <p:strVal val="visible"/>
                                      </p:to>
                                    </p:set>
                                    <p:animEffect transition="in" filter="fade">
                                      <p:cBhvr>
                                        <p:cTn id="107" dur="500"/>
                                        <p:tgtEl>
                                          <p:spTgt spid="8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83"/>
                                        </p:tgtEl>
                                        <p:attrNameLst>
                                          <p:attrName>style.visibility</p:attrName>
                                        </p:attrNameLst>
                                      </p:cBhvr>
                                      <p:to>
                                        <p:strVal val="visible"/>
                                      </p:to>
                                    </p:set>
                                    <p:animEffect transition="in" filter="fade">
                                      <p:cBhvr>
                                        <p:cTn id="110" dur="500"/>
                                        <p:tgtEl>
                                          <p:spTgt spid="83"/>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85"/>
                                        </p:tgtEl>
                                        <p:attrNameLst>
                                          <p:attrName>style.visibility</p:attrName>
                                        </p:attrNameLst>
                                      </p:cBhvr>
                                      <p:to>
                                        <p:strVal val="visible"/>
                                      </p:to>
                                    </p:set>
                                    <p:animEffect transition="in" filter="fade">
                                      <p:cBhvr>
                                        <p:cTn id="113" dur="500"/>
                                        <p:tgtEl>
                                          <p:spTgt spid="85"/>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87"/>
                                        </p:tgtEl>
                                        <p:attrNameLst>
                                          <p:attrName>style.visibility</p:attrName>
                                        </p:attrNameLst>
                                      </p:cBhvr>
                                      <p:to>
                                        <p:strVal val="visible"/>
                                      </p:to>
                                    </p:set>
                                    <p:animEffect transition="in" filter="fade">
                                      <p:cBhvr>
                                        <p:cTn id="116" dur="500"/>
                                        <p:tgtEl>
                                          <p:spTgt spid="87"/>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grpId="1" nodeType="clickEffect">
                                  <p:stCondLst>
                                    <p:cond delay="0"/>
                                  </p:stCondLst>
                                  <p:childTnLst>
                                    <p:animEffect transition="out" filter="fade">
                                      <p:cBhvr>
                                        <p:cTn id="120" dur="500"/>
                                        <p:tgtEl>
                                          <p:spTgt spid="51"/>
                                        </p:tgtEl>
                                      </p:cBhvr>
                                    </p:animEffect>
                                    <p:set>
                                      <p:cBhvr>
                                        <p:cTn id="121" dur="1" fill="hold">
                                          <p:stCondLst>
                                            <p:cond delay="499"/>
                                          </p:stCondLst>
                                        </p:cTn>
                                        <p:tgtEl>
                                          <p:spTgt spid="51"/>
                                        </p:tgtEl>
                                        <p:attrNameLst>
                                          <p:attrName>style.visibility</p:attrName>
                                        </p:attrNameLst>
                                      </p:cBhvr>
                                      <p:to>
                                        <p:strVal val="hidden"/>
                                      </p:to>
                                    </p:set>
                                  </p:childTnLst>
                                </p:cTn>
                              </p:par>
                              <p:par>
                                <p:cTn id="122" presetID="10" presetClass="exit" presetSubtype="0" fill="hold" grpId="1" nodeType="withEffect">
                                  <p:stCondLst>
                                    <p:cond delay="0"/>
                                  </p:stCondLst>
                                  <p:childTnLst>
                                    <p:animEffect transition="out" filter="fade">
                                      <p:cBhvr>
                                        <p:cTn id="123" dur="500"/>
                                        <p:tgtEl>
                                          <p:spTgt spid="47"/>
                                        </p:tgtEl>
                                      </p:cBhvr>
                                    </p:animEffect>
                                    <p:set>
                                      <p:cBhvr>
                                        <p:cTn id="124" dur="1" fill="hold">
                                          <p:stCondLst>
                                            <p:cond delay="499"/>
                                          </p:stCondLst>
                                        </p:cTn>
                                        <p:tgtEl>
                                          <p:spTgt spid="47"/>
                                        </p:tgtEl>
                                        <p:attrNameLst>
                                          <p:attrName>style.visibility</p:attrName>
                                        </p:attrNameLst>
                                      </p:cBhvr>
                                      <p:to>
                                        <p:strVal val="hidden"/>
                                      </p:to>
                                    </p:set>
                                  </p:childTnLst>
                                </p:cTn>
                              </p:par>
                              <p:par>
                                <p:cTn id="125" presetID="10" presetClass="exit" presetSubtype="0" fill="hold" grpId="1" nodeType="withEffect">
                                  <p:stCondLst>
                                    <p:cond delay="0"/>
                                  </p:stCondLst>
                                  <p:childTnLst>
                                    <p:animEffect transition="out" filter="fade">
                                      <p:cBhvr>
                                        <p:cTn id="126" dur="500"/>
                                        <p:tgtEl>
                                          <p:spTgt spid="52"/>
                                        </p:tgtEl>
                                      </p:cBhvr>
                                    </p:animEffect>
                                    <p:set>
                                      <p:cBhvr>
                                        <p:cTn id="127" dur="1" fill="hold">
                                          <p:stCondLst>
                                            <p:cond delay="499"/>
                                          </p:stCondLst>
                                        </p:cTn>
                                        <p:tgtEl>
                                          <p:spTgt spid="52"/>
                                        </p:tgtEl>
                                        <p:attrNameLst>
                                          <p:attrName>style.visibility</p:attrName>
                                        </p:attrNameLst>
                                      </p:cBhvr>
                                      <p:to>
                                        <p:strVal val="hidden"/>
                                      </p:to>
                                    </p:set>
                                  </p:childTnLst>
                                </p:cTn>
                              </p:par>
                              <p:par>
                                <p:cTn id="128" presetID="10" presetClass="exit" presetSubtype="0" fill="hold" grpId="1" nodeType="withEffect">
                                  <p:stCondLst>
                                    <p:cond delay="0"/>
                                  </p:stCondLst>
                                  <p:childTnLst>
                                    <p:animEffect transition="out" filter="fade">
                                      <p:cBhvr>
                                        <p:cTn id="129" dur="500"/>
                                        <p:tgtEl>
                                          <p:spTgt spid="49"/>
                                        </p:tgtEl>
                                      </p:cBhvr>
                                    </p:animEffect>
                                    <p:set>
                                      <p:cBhvr>
                                        <p:cTn id="130" dur="1" fill="hold">
                                          <p:stCondLst>
                                            <p:cond delay="499"/>
                                          </p:stCondLst>
                                        </p:cTn>
                                        <p:tgtEl>
                                          <p:spTgt spid="49"/>
                                        </p:tgtEl>
                                        <p:attrNameLst>
                                          <p:attrName>style.visibility</p:attrName>
                                        </p:attrNameLst>
                                      </p:cBhvr>
                                      <p:to>
                                        <p:strVal val="hidden"/>
                                      </p:to>
                                    </p:set>
                                  </p:childTnLst>
                                </p:cTn>
                              </p:par>
                              <p:par>
                                <p:cTn id="131" presetID="10" presetClass="exit" presetSubtype="0" fill="hold" grpId="1" nodeType="withEffect">
                                  <p:stCondLst>
                                    <p:cond delay="0"/>
                                  </p:stCondLst>
                                  <p:childTnLst>
                                    <p:animEffect transition="out" filter="fade">
                                      <p:cBhvr>
                                        <p:cTn id="132" dur="500"/>
                                        <p:tgtEl>
                                          <p:spTgt spid="48"/>
                                        </p:tgtEl>
                                      </p:cBhvr>
                                    </p:animEffect>
                                    <p:set>
                                      <p:cBhvr>
                                        <p:cTn id="133" dur="1" fill="hold">
                                          <p:stCondLst>
                                            <p:cond delay="499"/>
                                          </p:stCondLst>
                                        </p:cTn>
                                        <p:tgtEl>
                                          <p:spTgt spid="48"/>
                                        </p:tgtEl>
                                        <p:attrNameLst>
                                          <p:attrName>style.visibility</p:attrName>
                                        </p:attrNameLst>
                                      </p:cBhvr>
                                      <p:to>
                                        <p:strVal val="hidden"/>
                                      </p:to>
                                    </p:set>
                                  </p:childTnLst>
                                </p:cTn>
                              </p:par>
                              <p:par>
                                <p:cTn id="134" presetID="10" presetClass="exit" presetSubtype="0" fill="hold" grpId="1" nodeType="withEffect">
                                  <p:stCondLst>
                                    <p:cond delay="0"/>
                                  </p:stCondLst>
                                  <p:childTnLst>
                                    <p:animEffect transition="out" filter="fade">
                                      <p:cBhvr>
                                        <p:cTn id="135" dur="500"/>
                                        <p:tgtEl>
                                          <p:spTgt spid="50"/>
                                        </p:tgtEl>
                                      </p:cBhvr>
                                    </p:animEffect>
                                    <p:set>
                                      <p:cBhvr>
                                        <p:cTn id="136" dur="1" fill="hold">
                                          <p:stCondLst>
                                            <p:cond delay="499"/>
                                          </p:stCondLst>
                                        </p:cTn>
                                        <p:tgtEl>
                                          <p:spTgt spid="50"/>
                                        </p:tgtEl>
                                        <p:attrNameLst>
                                          <p:attrName>style.visibility</p:attrName>
                                        </p:attrNameLst>
                                      </p:cBhvr>
                                      <p:to>
                                        <p:strVal val="hidden"/>
                                      </p:to>
                                    </p:set>
                                  </p:childTnLst>
                                </p:cTn>
                              </p:par>
                              <p:par>
                                <p:cTn id="137" presetID="10" presetClass="exit" presetSubtype="0" fill="hold" grpId="1" nodeType="withEffect">
                                  <p:stCondLst>
                                    <p:cond delay="0"/>
                                  </p:stCondLst>
                                  <p:childTnLst>
                                    <p:animEffect transition="out" filter="fade">
                                      <p:cBhvr>
                                        <p:cTn id="138" dur="500"/>
                                        <p:tgtEl>
                                          <p:spTgt spid="55"/>
                                        </p:tgtEl>
                                      </p:cBhvr>
                                    </p:animEffect>
                                    <p:set>
                                      <p:cBhvr>
                                        <p:cTn id="139" dur="1" fill="hold">
                                          <p:stCondLst>
                                            <p:cond delay="499"/>
                                          </p:stCondLst>
                                        </p:cTn>
                                        <p:tgtEl>
                                          <p:spTgt spid="55"/>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54"/>
                                        </p:tgtEl>
                                      </p:cBhvr>
                                    </p:animEffect>
                                    <p:set>
                                      <p:cBhvr>
                                        <p:cTn id="142" dur="1" fill="hold">
                                          <p:stCondLst>
                                            <p:cond delay="499"/>
                                          </p:stCondLst>
                                        </p:cTn>
                                        <p:tgtEl>
                                          <p:spTgt spid="54"/>
                                        </p:tgtEl>
                                        <p:attrNameLst>
                                          <p:attrName>style.visibility</p:attrName>
                                        </p:attrNameLst>
                                      </p:cBhvr>
                                      <p:to>
                                        <p:strVal val="hidden"/>
                                      </p:to>
                                    </p:set>
                                  </p:childTnLst>
                                </p:cTn>
                              </p:par>
                              <p:par>
                                <p:cTn id="143" presetID="10" presetClass="exit" presetSubtype="0" fill="hold" grpId="1" nodeType="withEffect">
                                  <p:stCondLst>
                                    <p:cond delay="0"/>
                                  </p:stCondLst>
                                  <p:childTnLst>
                                    <p:animEffect transition="out" filter="fade">
                                      <p:cBhvr>
                                        <p:cTn id="144" dur="500"/>
                                        <p:tgtEl>
                                          <p:spTgt spid="81"/>
                                        </p:tgtEl>
                                      </p:cBhvr>
                                    </p:animEffect>
                                    <p:set>
                                      <p:cBhvr>
                                        <p:cTn id="145" dur="1" fill="hold">
                                          <p:stCondLst>
                                            <p:cond delay="499"/>
                                          </p:stCondLst>
                                        </p:cTn>
                                        <p:tgtEl>
                                          <p:spTgt spid="81"/>
                                        </p:tgtEl>
                                        <p:attrNameLst>
                                          <p:attrName>style.visibility</p:attrName>
                                        </p:attrNameLst>
                                      </p:cBhvr>
                                      <p:to>
                                        <p:strVal val="hidden"/>
                                      </p:to>
                                    </p:set>
                                  </p:childTnLst>
                                </p:cTn>
                              </p:par>
                              <p:par>
                                <p:cTn id="146" presetID="10" presetClass="exit" presetSubtype="0" fill="hold" grpId="1" nodeType="withEffect">
                                  <p:stCondLst>
                                    <p:cond delay="0"/>
                                  </p:stCondLst>
                                  <p:childTnLst>
                                    <p:animEffect transition="out" filter="fade">
                                      <p:cBhvr>
                                        <p:cTn id="147" dur="500"/>
                                        <p:tgtEl>
                                          <p:spTgt spid="83"/>
                                        </p:tgtEl>
                                      </p:cBhvr>
                                    </p:animEffect>
                                    <p:set>
                                      <p:cBhvr>
                                        <p:cTn id="148" dur="1" fill="hold">
                                          <p:stCondLst>
                                            <p:cond delay="499"/>
                                          </p:stCondLst>
                                        </p:cTn>
                                        <p:tgtEl>
                                          <p:spTgt spid="83"/>
                                        </p:tgtEl>
                                        <p:attrNameLst>
                                          <p:attrName>style.visibility</p:attrName>
                                        </p:attrNameLst>
                                      </p:cBhvr>
                                      <p:to>
                                        <p:strVal val="hidden"/>
                                      </p:to>
                                    </p:set>
                                  </p:childTnLst>
                                </p:cTn>
                              </p:par>
                              <p:par>
                                <p:cTn id="149" presetID="10" presetClass="exit" presetSubtype="0" fill="hold" grpId="1" nodeType="withEffect">
                                  <p:stCondLst>
                                    <p:cond delay="0"/>
                                  </p:stCondLst>
                                  <p:childTnLst>
                                    <p:animEffect transition="out" filter="fade">
                                      <p:cBhvr>
                                        <p:cTn id="150" dur="500"/>
                                        <p:tgtEl>
                                          <p:spTgt spid="85"/>
                                        </p:tgtEl>
                                      </p:cBhvr>
                                    </p:animEffect>
                                    <p:set>
                                      <p:cBhvr>
                                        <p:cTn id="151" dur="1" fill="hold">
                                          <p:stCondLst>
                                            <p:cond delay="499"/>
                                          </p:stCondLst>
                                        </p:cTn>
                                        <p:tgtEl>
                                          <p:spTgt spid="85"/>
                                        </p:tgtEl>
                                        <p:attrNameLst>
                                          <p:attrName>style.visibility</p:attrName>
                                        </p:attrNameLst>
                                      </p:cBhvr>
                                      <p:to>
                                        <p:strVal val="hidden"/>
                                      </p:to>
                                    </p:set>
                                  </p:childTnLst>
                                </p:cTn>
                              </p:par>
                              <p:par>
                                <p:cTn id="152" presetID="10" presetClass="exit" presetSubtype="0" fill="hold" grpId="1" nodeType="withEffect">
                                  <p:stCondLst>
                                    <p:cond delay="0"/>
                                  </p:stCondLst>
                                  <p:childTnLst>
                                    <p:animEffect transition="out" filter="fade">
                                      <p:cBhvr>
                                        <p:cTn id="153" dur="500"/>
                                        <p:tgtEl>
                                          <p:spTgt spid="87"/>
                                        </p:tgtEl>
                                      </p:cBhvr>
                                    </p:animEffect>
                                    <p:set>
                                      <p:cBhvr>
                                        <p:cTn id="154" dur="1" fill="hold">
                                          <p:stCondLst>
                                            <p:cond delay="499"/>
                                          </p:stCondLst>
                                        </p:cTn>
                                        <p:tgtEl>
                                          <p:spTgt spid="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80" grpId="0" animBg="1"/>
      <p:bldP spid="80" grpId="1"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pic>
        <p:nvPicPr>
          <p:cNvPr id="7" name="图片 6">
            <a:extLst>
              <a:ext uri="{FF2B5EF4-FFF2-40B4-BE49-F238E27FC236}">
                <a16:creationId xmlns:a16="http://schemas.microsoft.com/office/drawing/2014/main" id="{F253F6B1-CA15-4CDD-91F9-8E3D22143C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036" y="4352081"/>
            <a:ext cx="2101776" cy="2101776"/>
          </a:xfrm>
          <a:prstGeom prst="rect">
            <a:avLst/>
          </a:prstGeom>
        </p:spPr>
      </p:pic>
      <p:pic>
        <p:nvPicPr>
          <p:cNvPr id="14" name="图片 13">
            <a:extLst>
              <a:ext uri="{FF2B5EF4-FFF2-40B4-BE49-F238E27FC236}">
                <a16:creationId xmlns:a16="http://schemas.microsoft.com/office/drawing/2014/main" id="{868ED215-5D55-418D-9DBF-704358FF35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2445" r="63460"/>
          <a:stretch/>
        </p:blipFill>
        <p:spPr>
          <a:xfrm>
            <a:off x="5019" y="4968240"/>
            <a:ext cx="1671382" cy="1889760"/>
          </a:xfrm>
          <a:prstGeom prst="rect">
            <a:avLst/>
          </a:prstGeom>
        </p:spPr>
      </p:pic>
      <p:grpSp>
        <p:nvGrpSpPr>
          <p:cNvPr id="2" name="Group 1">
            <a:extLst>
              <a:ext uri="{FF2B5EF4-FFF2-40B4-BE49-F238E27FC236}">
                <a16:creationId xmlns:a16="http://schemas.microsoft.com/office/drawing/2014/main" id="{FD27B1A4-6E16-010E-FA11-8D5525AAF0FA}"/>
              </a:ext>
            </a:extLst>
          </p:cNvPr>
          <p:cNvGrpSpPr/>
          <p:nvPr/>
        </p:nvGrpSpPr>
        <p:grpSpPr>
          <a:xfrm>
            <a:off x="1836326" y="209292"/>
            <a:ext cx="8519349" cy="1041244"/>
            <a:chOff x="1836326" y="209292"/>
            <a:chExt cx="8519349" cy="1041244"/>
          </a:xfrm>
        </p:grpSpPr>
        <p:sp>
          <p:nvSpPr>
            <p:cNvPr id="4" name="Double Wave 3">
              <a:extLst>
                <a:ext uri="{FF2B5EF4-FFF2-40B4-BE49-F238E27FC236}">
                  <a16:creationId xmlns:a16="http://schemas.microsoft.com/office/drawing/2014/main" id="{35E8F6CA-A048-6078-0D8C-B90E42573813}"/>
                </a:ext>
              </a:extLst>
            </p:cNvPr>
            <p:cNvSpPr/>
            <p:nvPr/>
          </p:nvSpPr>
          <p:spPr>
            <a:xfrm>
              <a:off x="2628900" y="209292"/>
              <a:ext cx="6934200" cy="1041244"/>
            </a:xfrm>
            <a:prstGeom prst="doubleWav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78436FBA-9B1C-6440-A3F5-C49AC8F5CD5A}"/>
                </a:ext>
              </a:extLst>
            </p:cNvPr>
            <p:cNvSpPr txBox="1"/>
            <p:nvPr/>
          </p:nvSpPr>
          <p:spPr>
            <a:xfrm>
              <a:off x="1836326" y="422138"/>
              <a:ext cx="8519349" cy="615553"/>
            </a:xfrm>
            <a:prstGeom prst="rect">
              <a:avLst/>
            </a:prstGeom>
            <a:noFill/>
          </p:spPr>
          <p:txBody>
            <a:bodyPr wrap="square" lIns="0" tIns="0" rIns="0" bIns="0" rtlCol="0">
              <a:spAutoFit/>
            </a:bodyPr>
            <a:lstStyle/>
            <a:p>
              <a:pPr algn="ctr"/>
              <a:r>
                <a:rPr lang="en-US" sz="4000" b="1" dirty="0">
                  <a:solidFill>
                    <a:schemeClr val="accent5">
                      <a:lumMod val="75000"/>
                    </a:schemeClr>
                  </a:solidFill>
                  <a:effectLst>
                    <a:glow rad="101600">
                      <a:schemeClr val="accent3">
                        <a:satMod val="175000"/>
                        <a:alpha val="40000"/>
                      </a:schemeClr>
                    </a:glow>
                  </a:effectLst>
                  <a:latin typeface="Arial-Rounded" panose="020B0500000000000000" pitchFamily="34" charset="0"/>
                  <a:ea typeface="Arial-Rounded" panose="020B0500000000000000" pitchFamily="34" charset="0"/>
                  <a:cs typeface="Arial-Rounded" panose="020B0500000000000000" pitchFamily="34" charset="0"/>
                </a:rPr>
                <a:t>NỘI DUNG CHÍNH CỦA BÀI ĐỌC</a:t>
              </a:r>
            </a:p>
          </p:txBody>
        </p:sp>
      </p:grpSp>
      <p:grpSp>
        <p:nvGrpSpPr>
          <p:cNvPr id="11" name="Group 10">
            <a:extLst>
              <a:ext uri="{FF2B5EF4-FFF2-40B4-BE49-F238E27FC236}">
                <a16:creationId xmlns:a16="http://schemas.microsoft.com/office/drawing/2014/main" id="{30FB97E3-E928-0A5C-9C0A-0889D2AE62F2}"/>
              </a:ext>
            </a:extLst>
          </p:cNvPr>
          <p:cNvGrpSpPr/>
          <p:nvPr/>
        </p:nvGrpSpPr>
        <p:grpSpPr>
          <a:xfrm>
            <a:off x="-170217" y="1412567"/>
            <a:ext cx="12532434" cy="5369233"/>
            <a:chOff x="-253942" y="1262764"/>
            <a:chExt cx="12532434" cy="5369233"/>
          </a:xfrm>
        </p:grpSpPr>
        <p:grpSp>
          <p:nvGrpSpPr>
            <p:cNvPr id="12" name="Group 11">
              <a:extLst>
                <a:ext uri="{FF2B5EF4-FFF2-40B4-BE49-F238E27FC236}">
                  <a16:creationId xmlns:a16="http://schemas.microsoft.com/office/drawing/2014/main" id="{8F36CD79-5247-FE01-CF2A-5D510208F14E}"/>
                </a:ext>
              </a:extLst>
            </p:cNvPr>
            <p:cNvGrpSpPr/>
            <p:nvPr/>
          </p:nvGrpSpPr>
          <p:grpSpPr>
            <a:xfrm>
              <a:off x="1215114" y="1262764"/>
              <a:ext cx="9525000" cy="5369233"/>
              <a:chOff x="457200" y="956486"/>
              <a:chExt cx="11201400" cy="6475063"/>
            </a:xfrm>
          </p:grpSpPr>
          <p:sp>
            <p:nvSpPr>
              <p:cNvPr id="19" name="Rectangle: Rounded Corners 18">
                <a:extLst>
                  <a:ext uri="{FF2B5EF4-FFF2-40B4-BE49-F238E27FC236}">
                    <a16:creationId xmlns:a16="http://schemas.microsoft.com/office/drawing/2014/main" id="{4C2F90E4-A16B-9DC1-169F-1D25D5BAEB5D}"/>
                  </a:ext>
                </a:extLst>
              </p:cNvPr>
              <p:cNvSpPr/>
              <p:nvPr/>
            </p:nvSpPr>
            <p:spPr>
              <a:xfrm>
                <a:off x="457200" y="956486"/>
                <a:ext cx="11201400" cy="6475063"/>
              </a:xfrm>
              <a:custGeom>
                <a:avLst/>
                <a:gdLst>
                  <a:gd name="connsiteX0" fmla="*/ 0 w 11201400"/>
                  <a:gd name="connsiteY0" fmla="*/ 1079199 h 6475063"/>
                  <a:gd name="connsiteX1" fmla="*/ 1079199 w 11201400"/>
                  <a:gd name="connsiteY1" fmla="*/ 0 h 6475063"/>
                  <a:gd name="connsiteX2" fmla="*/ 10122201 w 11201400"/>
                  <a:gd name="connsiteY2" fmla="*/ 0 h 6475063"/>
                  <a:gd name="connsiteX3" fmla="*/ 11201400 w 11201400"/>
                  <a:gd name="connsiteY3" fmla="*/ 1079199 h 6475063"/>
                  <a:gd name="connsiteX4" fmla="*/ 11201400 w 11201400"/>
                  <a:gd name="connsiteY4" fmla="*/ 5395864 h 6475063"/>
                  <a:gd name="connsiteX5" fmla="*/ 10122201 w 11201400"/>
                  <a:gd name="connsiteY5" fmla="*/ 6475063 h 6475063"/>
                  <a:gd name="connsiteX6" fmla="*/ 1079199 w 11201400"/>
                  <a:gd name="connsiteY6" fmla="*/ 6475063 h 6475063"/>
                  <a:gd name="connsiteX7" fmla="*/ 0 w 11201400"/>
                  <a:gd name="connsiteY7" fmla="*/ 5395864 h 6475063"/>
                  <a:gd name="connsiteX8" fmla="*/ 0 w 11201400"/>
                  <a:gd name="connsiteY8" fmla="*/ 1079199 h 647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1400" h="6475063" extrusionOk="0">
                    <a:moveTo>
                      <a:pt x="0" y="1079199"/>
                    </a:moveTo>
                    <a:cubicBezTo>
                      <a:pt x="-14493" y="508602"/>
                      <a:pt x="418650" y="-26645"/>
                      <a:pt x="1079199" y="0"/>
                    </a:cubicBezTo>
                    <a:cubicBezTo>
                      <a:pt x="3687568" y="-60713"/>
                      <a:pt x="6160484" y="61072"/>
                      <a:pt x="10122201" y="0"/>
                    </a:cubicBezTo>
                    <a:cubicBezTo>
                      <a:pt x="10621685" y="32267"/>
                      <a:pt x="11193795" y="492167"/>
                      <a:pt x="11201400" y="1079199"/>
                    </a:cubicBezTo>
                    <a:cubicBezTo>
                      <a:pt x="11225852" y="2435648"/>
                      <a:pt x="11269063" y="3771922"/>
                      <a:pt x="11201400" y="5395864"/>
                    </a:cubicBezTo>
                    <a:cubicBezTo>
                      <a:pt x="11278209" y="5918885"/>
                      <a:pt x="10799715" y="6480440"/>
                      <a:pt x="10122201" y="6475063"/>
                    </a:cubicBezTo>
                    <a:cubicBezTo>
                      <a:pt x="5732470" y="6401292"/>
                      <a:pt x="3190027" y="6319180"/>
                      <a:pt x="1079199" y="6475063"/>
                    </a:cubicBezTo>
                    <a:cubicBezTo>
                      <a:pt x="560352" y="6486255"/>
                      <a:pt x="-51884" y="5968210"/>
                      <a:pt x="0" y="5395864"/>
                    </a:cubicBezTo>
                    <a:cubicBezTo>
                      <a:pt x="152408" y="3676177"/>
                      <a:pt x="73868" y="3108004"/>
                      <a:pt x="0" y="1079199"/>
                    </a:cubicBezTo>
                    <a:close/>
                  </a:path>
                </a:pathLst>
              </a:custGeom>
              <a:noFill/>
              <a:ln>
                <a:solidFill>
                  <a:srgbClr val="FFFF00"/>
                </a:solidFill>
                <a:prstDash val="dashDot"/>
                <a:extLst>
                  <a:ext uri="{C807C97D-BFC1-408E-A445-0C87EB9F89A2}">
                    <ask:lineSketchStyleProps xmlns:ask="http://schemas.microsoft.com/office/drawing/2018/sketchyshapes" sd="98176570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a16="http://schemas.microsoft.com/office/drawing/2014/main" id="{EE21D13F-FE08-1A73-9881-0F4A1E25DBD7}"/>
                  </a:ext>
                </a:extLst>
              </p:cNvPr>
              <p:cNvSpPr/>
              <p:nvPr/>
            </p:nvSpPr>
            <p:spPr>
              <a:xfrm>
                <a:off x="742811" y="1203323"/>
                <a:ext cx="10630176" cy="5932998"/>
              </a:xfrm>
              <a:prstGeom prst="roundRect">
                <a:avLst/>
              </a:prstGeom>
              <a:solidFill>
                <a:schemeClr val="accent4">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vi-VN" sz="36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Bài đọc nói về những dấu thanh trong tiếng Việt. Dấu thanh là đặc trưng riêng biệt của tiếng Việt. Thông qua đó nói lên tình yêu của tác giả đối với tiếng Việt, đối với quê hương đất nước. </a:t>
                </a:r>
              </a:p>
            </p:txBody>
          </p:sp>
        </p:grpSp>
        <p:pic>
          <p:nvPicPr>
            <p:cNvPr id="13" name="Picture 12">
              <a:extLst>
                <a:ext uri="{FF2B5EF4-FFF2-40B4-BE49-F238E27FC236}">
                  <a16:creationId xmlns:a16="http://schemas.microsoft.com/office/drawing/2014/main" id="{CCF2AD40-F3CD-63EB-69D8-E23E4E95FCEE}"/>
                </a:ext>
              </a:extLst>
            </p:cNvPr>
            <p:cNvPicPr>
              <a:picLocks noChangeAspect="1"/>
            </p:cNvPicPr>
            <p:nvPr/>
          </p:nvPicPr>
          <p:blipFill>
            <a:blip r:embed="rId5"/>
            <a:stretch>
              <a:fillRect/>
            </a:stretch>
          </p:blipFill>
          <p:spPr>
            <a:xfrm>
              <a:off x="5626567" y="1501062"/>
              <a:ext cx="938865" cy="902286"/>
            </a:xfrm>
            <a:prstGeom prst="rect">
              <a:avLst/>
            </a:prstGeom>
          </p:spPr>
        </p:pic>
        <p:pic>
          <p:nvPicPr>
            <p:cNvPr id="15" name="Picture 14">
              <a:extLst>
                <a:ext uri="{FF2B5EF4-FFF2-40B4-BE49-F238E27FC236}">
                  <a16:creationId xmlns:a16="http://schemas.microsoft.com/office/drawing/2014/main" id="{B5F48C51-D040-6286-0FE2-6960ECF60419}"/>
                </a:ext>
              </a:extLst>
            </p:cNvPr>
            <p:cNvPicPr>
              <a:picLocks noChangeAspect="1"/>
            </p:cNvPicPr>
            <p:nvPr/>
          </p:nvPicPr>
          <p:blipFill>
            <a:blip r:embed="rId6"/>
            <a:stretch>
              <a:fillRect/>
            </a:stretch>
          </p:blipFill>
          <p:spPr>
            <a:xfrm>
              <a:off x="9315319" y="1374039"/>
              <a:ext cx="1018120" cy="1066892"/>
            </a:xfrm>
            <a:prstGeom prst="rect">
              <a:avLst/>
            </a:prstGeom>
          </p:spPr>
        </p:pic>
        <p:pic>
          <p:nvPicPr>
            <p:cNvPr id="16" name="Picture 15">
              <a:extLst>
                <a:ext uri="{FF2B5EF4-FFF2-40B4-BE49-F238E27FC236}">
                  <a16:creationId xmlns:a16="http://schemas.microsoft.com/office/drawing/2014/main" id="{1BA6BED1-8C3C-5E1B-D178-28E57E52F55B}"/>
                </a:ext>
              </a:extLst>
            </p:cNvPr>
            <p:cNvPicPr>
              <a:picLocks noChangeAspect="1"/>
            </p:cNvPicPr>
            <p:nvPr/>
          </p:nvPicPr>
          <p:blipFill>
            <a:blip r:embed="rId7"/>
            <a:stretch>
              <a:fillRect/>
            </a:stretch>
          </p:blipFill>
          <p:spPr>
            <a:xfrm>
              <a:off x="1690851" y="1367942"/>
              <a:ext cx="1018120" cy="1079086"/>
            </a:xfrm>
            <a:prstGeom prst="rect">
              <a:avLst/>
            </a:prstGeom>
          </p:spPr>
        </p:pic>
        <p:pic>
          <p:nvPicPr>
            <p:cNvPr id="17" name="Picture 16">
              <a:extLst>
                <a:ext uri="{FF2B5EF4-FFF2-40B4-BE49-F238E27FC236}">
                  <a16:creationId xmlns:a16="http://schemas.microsoft.com/office/drawing/2014/main" id="{719E71B4-2AB5-3A9C-D20A-8E0D261F8414}"/>
                </a:ext>
              </a:extLst>
            </p:cNvPr>
            <p:cNvPicPr>
              <a:picLocks noChangeAspect="1"/>
            </p:cNvPicPr>
            <p:nvPr/>
          </p:nvPicPr>
          <p:blipFill>
            <a:blip r:embed="rId8"/>
            <a:stretch>
              <a:fillRect/>
            </a:stretch>
          </p:blipFill>
          <p:spPr>
            <a:xfrm>
              <a:off x="-253942" y="4418158"/>
              <a:ext cx="1944793" cy="1944793"/>
            </a:xfrm>
            <a:prstGeom prst="rect">
              <a:avLst/>
            </a:prstGeom>
          </p:spPr>
        </p:pic>
        <p:pic>
          <p:nvPicPr>
            <p:cNvPr id="18" name="Picture 17">
              <a:extLst>
                <a:ext uri="{FF2B5EF4-FFF2-40B4-BE49-F238E27FC236}">
                  <a16:creationId xmlns:a16="http://schemas.microsoft.com/office/drawing/2014/main" id="{DEF30B0B-0932-C466-39A5-1F90F8299285}"/>
                </a:ext>
              </a:extLst>
            </p:cNvPr>
            <p:cNvPicPr>
              <a:picLocks noChangeAspect="1"/>
            </p:cNvPicPr>
            <p:nvPr/>
          </p:nvPicPr>
          <p:blipFill>
            <a:blip r:embed="rId9"/>
            <a:stretch>
              <a:fillRect/>
            </a:stretch>
          </p:blipFill>
          <p:spPr>
            <a:xfrm>
              <a:off x="9998390" y="4181374"/>
              <a:ext cx="2280102" cy="2280102"/>
            </a:xfrm>
            <a:prstGeom prst="rect">
              <a:avLst/>
            </a:prstGeom>
          </p:spPr>
        </p:pic>
      </p:grpSp>
    </p:spTree>
    <p:extLst>
      <p:ext uri="{BB962C8B-B14F-4D97-AF65-F5344CB8AC3E}">
        <p14:creationId xmlns:p14="http://schemas.microsoft.com/office/powerpoint/2010/main" val="103313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3363017A-D8A6-4B7A-8D51-CBEB3500A9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5064" r="-1519" b="20063"/>
          <a:stretch/>
        </p:blipFill>
        <p:spPr>
          <a:xfrm>
            <a:off x="-32034" y="3378095"/>
            <a:ext cx="4423059" cy="2390766"/>
          </a:xfrm>
          <a:prstGeom prst="rect">
            <a:avLst/>
          </a:prstGeom>
        </p:spPr>
      </p:pic>
      <p:grpSp>
        <p:nvGrpSpPr>
          <p:cNvPr id="3" name="Group 2">
            <a:extLst>
              <a:ext uri="{FF2B5EF4-FFF2-40B4-BE49-F238E27FC236}">
                <a16:creationId xmlns:a16="http://schemas.microsoft.com/office/drawing/2014/main" id="{E4F86084-6F77-91FA-63C6-66B21AB28CF5}"/>
              </a:ext>
            </a:extLst>
          </p:cNvPr>
          <p:cNvGrpSpPr/>
          <p:nvPr/>
        </p:nvGrpSpPr>
        <p:grpSpPr>
          <a:xfrm>
            <a:off x="4613348" y="1754624"/>
            <a:ext cx="3971306" cy="4746902"/>
            <a:chOff x="4696770" y="781585"/>
            <a:chExt cx="3318433" cy="4028994"/>
          </a:xfrm>
        </p:grpSpPr>
        <p:pic>
          <p:nvPicPr>
            <p:cNvPr id="23" name="Picture 22">
              <a:extLst>
                <a:ext uri="{FF2B5EF4-FFF2-40B4-BE49-F238E27FC236}">
                  <a16:creationId xmlns:a16="http://schemas.microsoft.com/office/drawing/2014/main" id="{0F279B3B-7B7D-31C9-B744-4FC430F7E8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6324" y="781585"/>
              <a:ext cx="2359327" cy="3232189"/>
            </a:xfrm>
            <a:prstGeom prst="rect">
              <a:avLst/>
            </a:prstGeom>
            <a:effectLst>
              <a:glow rad="101600">
                <a:schemeClr val="bg1">
                  <a:alpha val="60000"/>
                </a:schemeClr>
              </a:glow>
            </a:effectLst>
          </p:spPr>
        </p:pic>
        <p:pic>
          <p:nvPicPr>
            <p:cNvPr id="24" name="Picture 23">
              <a:extLst>
                <a:ext uri="{FF2B5EF4-FFF2-40B4-BE49-F238E27FC236}">
                  <a16:creationId xmlns:a16="http://schemas.microsoft.com/office/drawing/2014/main" id="{7D461458-159F-62E9-8D56-A7B6353DDCCE}"/>
                </a:ext>
              </a:extLst>
            </p:cNvPr>
            <p:cNvPicPr>
              <a:picLocks noChangeAspect="1"/>
            </p:cNvPicPr>
            <p:nvPr/>
          </p:nvPicPr>
          <p:blipFill rotWithShape="1">
            <a:blip r:embed="rId5"/>
            <a:srcRect t="6041"/>
            <a:stretch/>
          </p:blipFill>
          <p:spPr>
            <a:xfrm>
              <a:off x="4696770" y="1692613"/>
              <a:ext cx="3318433" cy="3117966"/>
            </a:xfrm>
            <a:prstGeom prst="rect">
              <a:avLst/>
            </a:prstGeom>
            <a:effectLst>
              <a:outerShdw blurRad="50800" dist="38100" dir="16200000" rotWithShape="0">
                <a:prstClr val="black">
                  <a:alpha val="40000"/>
                </a:prstClr>
              </a:outerShdw>
            </a:effectLst>
          </p:spPr>
        </p:pic>
      </p:grpSp>
      <p:pic>
        <p:nvPicPr>
          <p:cNvPr id="25" name="Picture 24">
            <a:extLst>
              <a:ext uri="{FF2B5EF4-FFF2-40B4-BE49-F238E27FC236}">
                <a16:creationId xmlns:a16="http://schemas.microsoft.com/office/drawing/2014/main" id="{23D5E12E-6C13-2F56-DAF5-FC0A6C116A4B}"/>
              </a:ext>
            </a:extLst>
          </p:cNvPr>
          <p:cNvPicPr>
            <a:picLocks noChangeAspect="1"/>
          </p:cNvPicPr>
          <p:nvPr/>
        </p:nvPicPr>
        <p:blipFill>
          <a:blip r:embed="rId6"/>
          <a:stretch>
            <a:fillRect/>
          </a:stretch>
        </p:blipFill>
        <p:spPr>
          <a:xfrm>
            <a:off x="2250889" y="264656"/>
            <a:ext cx="9126503" cy="1347333"/>
          </a:xfrm>
          <a:prstGeom prst="rect">
            <a:avLst/>
          </a:prstGeom>
        </p:spPr>
      </p:pic>
    </p:spTree>
    <p:extLst>
      <p:ext uri="{BB962C8B-B14F-4D97-AF65-F5344CB8AC3E}">
        <p14:creationId xmlns:p14="http://schemas.microsoft.com/office/powerpoint/2010/main" val="837692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pic>
        <p:nvPicPr>
          <p:cNvPr id="5" name="图片 4">
            <a:extLst>
              <a:ext uri="{FF2B5EF4-FFF2-40B4-BE49-F238E27FC236}">
                <a16:creationId xmlns:a16="http://schemas.microsoft.com/office/drawing/2014/main" id="{F7905FEB-2FB0-4CBA-9FBA-E26B2AC30A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0675" y="76200"/>
            <a:ext cx="7315200" cy="6858000"/>
          </a:xfrm>
          <a:prstGeom prst="rect">
            <a:avLst/>
          </a:prstGeom>
        </p:spPr>
      </p:pic>
      <p:pic>
        <p:nvPicPr>
          <p:cNvPr id="7" name="图片 6">
            <a:extLst>
              <a:ext uri="{FF2B5EF4-FFF2-40B4-BE49-F238E27FC236}">
                <a16:creationId xmlns:a16="http://schemas.microsoft.com/office/drawing/2014/main" id="{F253F6B1-CA15-4CDD-91F9-8E3D22143C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8036" y="4352081"/>
            <a:ext cx="2101776" cy="2101776"/>
          </a:xfrm>
          <a:prstGeom prst="rect">
            <a:avLst/>
          </a:prstGeom>
        </p:spPr>
      </p:pic>
      <p:pic>
        <p:nvPicPr>
          <p:cNvPr id="9" name="图片 8">
            <a:extLst>
              <a:ext uri="{FF2B5EF4-FFF2-40B4-BE49-F238E27FC236}">
                <a16:creationId xmlns:a16="http://schemas.microsoft.com/office/drawing/2014/main" id="{D3576411-3163-4563-885C-D9B8DB1AA23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30464" r="50608" b="36977"/>
          <a:stretch/>
        </p:blipFill>
        <p:spPr>
          <a:xfrm>
            <a:off x="7384844" y="188784"/>
            <a:ext cx="1367500" cy="901476"/>
          </a:xfrm>
          <a:prstGeom prst="rect">
            <a:avLst/>
          </a:prstGeom>
        </p:spPr>
      </p:pic>
      <p:pic>
        <p:nvPicPr>
          <p:cNvPr id="14" name="图片 13">
            <a:extLst>
              <a:ext uri="{FF2B5EF4-FFF2-40B4-BE49-F238E27FC236}">
                <a16:creationId xmlns:a16="http://schemas.microsoft.com/office/drawing/2014/main" id="{868ED215-5D55-418D-9DBF-704358FF35D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2445" r="63460"/>
          <a:stretch/>
        </p:blipFill>
        <p:spPr>
          <a:xfrm>
            <a:off x="5019" y="4968240"/>
            <a:ext cx="1671382" cy="1889760"/>
          </a:xfrm>
          <a:prstGeom prst="rect">
            <a:avLst/>
          </a:prstGeom>
        </p:spPr>
      </p:pic>
      <p:pic>
        <p:nvPicPr>
          <p:cNvPr id="2" name="Picture 1">
            <a:extLst>
              <a:ext uri="{FF2B5EF4-FFF2-40B4-BE49-F238E27FC236}">
                <a16:creationId xmlns:a16="http://schemas.microsoft.com/office/drawing/2014/main" id="{3CC02449-3F0B-C1A6-8EDD-1B01DF64484F}"/>
              </a:ext>
            </a:extLst>
          </p:cNvPr>
          <p:cNvPicPr>
            <a:picLocks noChangeAspect="1"/>
          </p:cNvPicPr>
          <p:nvPr/>
        </p:nvPicPr>
        <p:blipFill>
          <a:blip r:embed="rId7"/>
          <a:stretch>
            <a:fillRect/>
          </a:stretch>
        </p:blipFill>
        <p:spPr>
          <a:xfrm>
            <a:off x="4304073" y="2475293"/>
            <a:ext cx="1926503" cy="1469263"/>
          </a:xfrm>
          <a:prstGeom prst="rect">
            <a:avLst/>
          </a:prstGeom>
        </p:spPr>
      </p:pic>
    </p:spTree>
    <p:extLst>
      <p:ext uri="{BB962C8B-B14F-4D97-AF65-F5344CB8AC3E}">
        <p14:creationId xmlns:p14="http://schemas.microsoft.com/office/powerpoint/2010/main" val="2763655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216F1DF1-3994-4923-8B17-B98639974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5138964"/>
            <a:ext cx="2886075" cy="1707461"/>
          </a:xfrm>
          <a:prstGeom prst="rect">
            <a:avLst/>
          </a:prstGeom>
        </p:spPr>
      </p:pic>
      <p:sp>
        <p:nvSpPr>
          <p:cNvPr id="9" name="Rectangle: Top Corners Rounded 9">
            <a:extLst>
              <a:ext uri="{FF2B5EF4-FFF2-40B4-BE49-F238E27FC236}">
                <a16:creationId xmlns:a16="http://schemas.microsoft.com/office/drawing/2014/main" id="{A16BD89E-DB7F-40DF-8533-9419E2DD1CF5}"/>
              </a:ext>
            </a:extLst>
          </p:cNvPr>
          <p:cNvSpPr/>
          <p:nvPr/>
        </p:nvSpPr>
        <p:spPr>
          <a:xfrm rot="10800000">
            <a:off x="495297" y="95248"/>
            <a:ext cx="11496677" cy="6581776"/>
          </a:xfrm>
          <a:prstGeom prst="round2SameRect">
            <a:avLst>
              <a:gd name="adj1" fmla="val 4301"/>
              <a:gd name="adj2" fmla="val 0"/>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B617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45601C58-23EA-ACC1-9EBF-23E71D24C941}"/>
              </a:ext>
            </a:extLst>
          </p:cNvPr>
          <p:cNvSpPr txBox="1"/>
          <p:nvPr/>
        </p:nvSpPr>
        <p:spPr>
          <a:xfrm>
            <a:off x="1133475" y="43815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đỉnh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9" name="TextBox 18">
            <a:extLst>
              <a:ext uri="{FF2B5EF4-FFF2-40B4-BE49-F238E27FC236}">
                <a16:creationId xmlns:a16="http://schemas.microsoft.com/office/drawing/2014/main" id="{09CEB2EB-4B12-E4E4-99A4-F42CF2883B05}"/>
              </a:ext>
            </a:extLst>
          </p:cNvPr>
          <p:cNvSpPr txBox="1"/>
          <p:nvPr/>
        </p:nvSpPr>
        <p:spPr>
          <a:xfrm>
            <a:off x="2419350" y="2009775"/>
            <a:ext cx="47244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Bập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đời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sữa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Nuôi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0" name="TextBox 19">
            <a:extLst>
              <a:ext uri="{FF2B5EF4-FFF2-40B4-BE49-F238E27FC236}">
                <a16:creationId xmlns:a16="http://schemas.microsoft.com/office/drawing/2014/main" id="{EA546BD9-9EE1-0869-1C25-D9AE2E307D55}"/>
              </a:ext>
            </a:extLst>
          </p:cNvPr>
          <p:cNvSpPr txBox="1"/>
          <p:nvPr/>
        </p:nvSpPr>
        <p:spPr>
          <a:xfrm>
            <a:off x="3581400" y="3505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võng</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Kẽo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kẹt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đềm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1" name="TextBox 20">
            <a:extLst>
              <a:ext uri="{FF2B5EF4-FFF2-40B4-BE49-F238E27FC236}">
                <a16:creationId xmlns:a16="http://schemas.microsoft.com/office/drawing/2014/main" id="{7E69D7BC-23FE-F591-CE46-57B496DAD83F}"/>
              </a:ext>
            </a:extLst>
          </p:cNvPr>
          <p:cNvSpPr txBox="1"/>
          <p:nvPr/>
        </p:nvSpPr>
        <p:spPr>
          <a:xfrm>
            <a:off x="4714875" y="5029200"/>
            <a:ext cx="32861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huyền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diều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0E8EBE9A-4CA6-0498-86D2-E2F1283D5466}"/>
              </a:ext>
            </a:extLst>
          </p:cNvPr>
          <p:cNvSpPr txBox="1"/>
          <p:nvPr/>
        </p:nvSpPr>
        <p:spPr>
          <a:xfrm>
            <a:off x="8553450" y="4657725"/>
            <a:ext cx="328612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Tuổi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chọi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dấu</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Lâm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4" name="Picture 23">
            <a:extLst>
              <a:ext uri="{FF2B5EF4-FFF2-40B4-BE49-F238E27FC236}">
                <a16:creationId xmlns:a16="http://schemas.microsoft.com/office/drawing/2014/main" id="{7186A1EA-1816-8271-416F-B7F04FBB3D07}"/>
              </a:ext>
            </a:extLst>
          </p:cNvPr>
          <p:cNvPicPr>
            <a:picLocks noChangeAspect="1"/>
          </p:cNvPicPr>
          <p:nvPr/>
        </p:nvPicPr>
        <p:blipFill>
          <a:blip r:embed="rId4"/>
          <a:stretch>
            <a:fillRect/>
          </a:stretch>
        </p:blipFill>
        <p:spPr>
          <a:xfrm>
            <a:off x="685800" y="2195512"/>
            <a:ext cx="1162050" cy="2409825"/>
          </a:xfrm>
          <a:prstGeom prst="rect">
            <a:avLst/>
          </a:prstGeom>
        </p:spPr>
      </p:pic>
      <p:pic>
        <p:nvPicPr>
          <p:cNvPr id="26" name="Picture 25">
            <a:extLst>
              <a:ext uri="{FF2B5EF4-FFF2-40B4-BE49-F238E27FC236}">
                <a16:creationId xmlns:a16="http://schemas.microsoft.com/office/drawing/2014/main" id="{9CB578FB-A8EA-7425-3B1C-71E214C0A0E5}"/>
              </a:ext>
            </a:extLst>
          </p:cNvPr>
          <p:cNvPicPr>
            <a:picLocks noChangeAspect="1"/>
          </p:cNvPicPr>
          <p:nvPr/>
        </p:nvPicPr>
        <p:blipFill>
          <a:blip r:embed="rId5"/>
          <a:stretch>
            <a:fillRect/>
          </a:stretch>
        </p:blipFill>
        <p:spPr>
          <a:xfrm>
            <a:off x="5943600" y="928687"/>
            <a:ext cx="2324100" cy="1895475"/>
          </a:xfrm>
          <a:prstGeom prst="rect">
            <a:avLst/>
          </a:prstGeom>
          <a:ln>
            <a:noFill/>
          </a:ln>
          <a:effectLst>
            <a:softEdge rad="112500"/>
          </a:effectLst>
        </p:spPr>
      </p:pic>
      <p:pic>
        <p:nvPicPr>
          <p:cNvPr id="28" name="Picture 27">
            <a:extLst>
              <a:ext uri="{FF2B5EF4-FFF2-40B4-BE49-F238E27FC236}">
                <a16:creationId xmlns:a16="http://schemas.microsoft.com/office/drawing/2014/main" id="{4DF9E080-1DEE-E66C-4D73-860EEE138268}"/>
              </a:ext>
            </a:extLst>
          </p:cNvPr>
          <p:cNvPicPr>
            <a:picLocks noChangeAspect="1"/>
          </p:cNvPicPr>
          <p:nvPr/>
        </p:nvPicPr>
        <p:blipFill>
          <a:blip r:embed="rId6"/>
          <a:stretch>
            <a:fillRect/>
          </a:stretch>
        </p:blipFill>
        <p:spPr>
          <a:xfrm>
            <a:off x="547687" y="5024437"/>
            <a:ext cx="3000375" cy="1552575"/>
          </a:xfrm>
          <a:prstGeom prst="rect">
            <a:avLst/>
          </a:prstGeom>
        </p:spPr>
      </p:pic>
      <p:pic>
        <p:nvPicPr>
          <p:cNvPr id="30" name="Picture 29">
            <a:extLst>
              <a:ext uri="{FF2B5EF4-FFF2-40B4-BE49-F238E27FC236}">
                <a16:creationId xmlns:a16="http://schemas.microsoft.com/office/drawing/2014/main" id="{A4DEBBC7-99A7-053F-2410-7AB709AF5863}"/>
              </a:ext>
            </a:extLst>
          </p:cNvPr>
          <p:cNvPicPr>
            <a:picLocks noChangeAspect="1"/>
          </p:cNvPicPr>
          <p:nvPr/>
        </p:nvPicPr>
        <p:blipFill>
          <a:blip r:embed="rId7"/>
          <a:stretch>
            <a:fillRect/>
          </a:stretch>
        </p:blipFill>
        <p:spPr>
          <a:xfrm>
            <a:off x="8196262" y="2543175"/>
            <a:ext cx="2009775" cy="2000250"/>
          </a:xfrm>
          <a:prstGeom prst="rect">
            <a:avLst/>
          </a:prstGeom>
        </p:spPr>
      </p:pic>
      <p:pic>
        <p:nvPicPr>
          <p:cNvPr id="31" name="Picture 30">
            <a:extLst>
              <a:ext uri="{FF2B5EF4-FFF2-40B4-BE49-F238E27FC236}">
                <a16:creationId xmlns:a16="http://schemas.microsoft.com/office/drawing/2014/main" id="{63135154-F99F-31CF-CF0F-4698EED25B5D}"/>
              </a:ext>
            </a:extLst>
          </p:cNvPr>
          <p:cNvPicPr>
            <a:picLocks noChangeAspect="1"/>
          </p:cNvPicPr>
          <p:nvPr/>
        </p:nvPicPr>
        <p:blipFill>
          <a:blip r:embed="rId8"/>
          <a:stretch>
            <a:fillRect/>
          </a:stretch>
        </p:blipFill>
        <p:spPr>
          <a:xfrm>
            <a:off x="4597315" y="-67489"/>
            <a:ext cx="4883319" cy="1182727"/>
          </a:xfrm>
          <a:prstGeom prst="rect">
            <a:avLst/>
          </a:prstGeom>
        </p:spPr>
      </p:pic>
    </p:spTree>
    <p:extLst>
      <p:ext uri="{BB962C8B-B14F-4D97-AF65-F5344CB8AC3E}">
        <p14:creationId xmlns:p14="http://schemas.microsoft.com/office/powerpoint/2010/main" val="3533903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1E75E36-9D36-4ABE-B542-53A1CB419993}"/>
              </a:ext>
            </a:extLst>
          </p:cNvPr>
          <p:cNvPicPr>
            <a:picLocks noChangeAspect="1"/>
          </p:cNvPicPr>
          <p:nvPr/>
        </p:nvPicPr>
        <p:blipFill rotWithShape="1">
          <a:blip r:embed="rId2">
            <a:extLst>
              <a:ext uri="{28A0092B-C50C-407E-A947-70E740481C1C}">
                <a14:useLocalDpi xmlns:a14="http://schemas.microsoft.com/office/drawing/2010/main" val="0"/>
              </a:ext>
            </a:extLst>
          </a:blip>
          <a:srcRect l="1875" r="14792"/>
          <a:stretch/>
        </p:blipFill>
        <p:spPr>
          <a:xfrm>
            <a:off x="0" y="0"/>
            <a:ext cx="12192000" cy="6858000"/>
          </a:xfrm>
          <a:prstGeom prst="rect">
            <a:avLst/>
          </a:prstGeom>
        </p:spPr>
      </p:pic>
      <p:pic>
        <p:nvPicPr>
          <p:cNvPr id="5" name="图片 4">
            <a:extLst>
              <a:ext uri="{FF2B5EF4-FFF2-40B4-BE49-F238E27FC236}">
                <a16:creationId xmlns:a16="http://schemas.microsoft.com/office/drawing/2014/main" id="{8186C8F0-3C6D-4C0E-8D33-E206D8C840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30464" r="50608" b="36977"/>
          <a:stretch/>
        </p:blipFill>
        <p:spPr>
          <a:xfrm>
            <a:off x="10335277" y="936660"/>
            <a:ext cx="1367500" cy="901476"/>
          </a:xfrm>
          <a:prstGeom prst="rect">
            <a:avLst/>
          </a:prstGeom>
        </p:spPr>
      </p:pic>
      <p:pic>
        <p:nvPicPr>
          <p:cNvPr id="6" name="图片 5">
            <a:extLst>
              <a:ext uri="{FF2B5EF4-FFF2-40B4-BE49-F238E27FC236}">
                <a16:creationId xmlns:a16="http://schemas.microsoft.com/office/drawing/2014/main" id="{A93309A6-1880-497E-9AF2-301139A88FA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464" r="51519" b="36546"/>
          <a:stretch/>
        </p:blipFill>
        <p:spPr>
          <a:xfrm flipH="1">
            <a:off x="4136868" y="2710836"/>
            <a:ext cx="1257001" cy="855385"/>
          </a:xfrm>
          <a:prstGeom prst="rect">
            <a:avLst/>
          </a:prstGeom>
        </p:spPr>
      </p:pic>
      <p:grpSp>
        <p:nvGrpSpPr>
          <p:cNvPr id="2" name="Graphic 12">
            <a:extLst>
              <a:ext uri="{FF2B5EF4-FFF2-40B4-BE49-F238E27FC236}">
                <a16:creationId xmlns:a16="http://schemas.microsoft.com/office/drawing/2014/main" id="{BF3BD160-785C-BA8C-4FA5-BEB84996D9AE}"/>
              </a:ext>
            </a:extLst>
          </p:cNvPr>
          <p:cNvGrpSpPr/>
          <p:nvPr/>
        </p:nvGrpSpPr>
        <p:grpSpPr>
          <a:xfrm>
            <a:off x="3978548" y="820026"/>
            <a:ext cx="7441928" cy="4999749"/>
            <a:chOff x="3665215" y="980369"/>
            <a:chExt cx="4686676" cy="2814110"/>
          </a:xfrm>
        </p:grpSpPr>
        <p:sp>
          <p:nvSpPr>
            <p:cNvPr id="10" name="Freeform: Shape 9">
              <a:extLst>
                <a:ext uri="{FF2B5EF4-FFF2-40B4-BE49-F238E27FC236}">
                  <a16:creationId xmlns:a16="http://schemas.microsoft.com/office/drawing/2014/main" id="{DCCC6C27-F7F1-0E51-C058-AA8FB30EAE0B}"/>
                </a:ext>
              </a:extLst>
            </p:cNvPr>
            <p:cNvSpPr/>
            <p:nvPr/>
          </p:nvSpPr>
          <p:spPr>
            <a:xfrm>
              <a:off x="3870671" y="1167294"/>
              <a:ext cx="4481220" cy="2627185"/>
            </a:xfrm>
            <a:custGeom>
              <a:avLst/>
              <a:gdLst>
                <a:gd name="connsiteX0" fmla="*/ 2510832 w 4481220"/>
                <a:gd name="connsiteY0" fmla="*/ 0 h 2627185"/>
                <a:gd name="connsiteX1" fmla="*/ 2447594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3 w 4481220"/>
                <a:gd name="connsiteY8" fmla="*/ 249234 h 2627185"/>
                <a:gd name="connsiteX9" fmla="*/ 1998414 w 4481220"/>
                <a:gd name="connsiteY9" fmla="*/ 292013 h 2627185"/>
                <a:gd name="connsiteX10" fmla="*/ 1989114 w 4481220"/>
                <a:gd name="connsiteY10" fmla="*/ 311542 h 2627185"/>
                <a:gd name="connsiteX11" fmla="*/ 1979815 w 4481220"/>
                <a:gd name="connsiteY11" fmla="*/ 314332 h 2627185"/>
                <a:gd name="connsiteX12" fmla="*/ 1963075 w 4481220"/>
                <a:gd name="connsiteY12" fmla="*/ 305032 h 2627185"/>
                <a:gd name="connsiteX13" fmla="*/ 1957495 w 4481220"/>
                <a:gd name="connsiteY13" fmla="*/ 296663 h 2627185"/>
                <a:gd name="connsiteX14" fmla="*/ 1954706 w 4481220"/>
                <a:gd name="connsiteY14" fmla="*/ 292943 h 2627185"/>
                <a:gd name="connsiteX15" fmla="*/ 1948196 w 4481220"/>
                <a:gd name="connsiteY15" fmla="*/ 282713 h 2627185"/>
                <a:gd name="connsiteX16" fmla="*/ 1942615 w 4481220"/>
                <a:gd name="connsiteY16" fmla="*/ 273413 h 2627185"/>
                <a:gd name="connsiteX17" fmla="*/ 1940756 w 4481220"/>
                <a:gd name="connsiteY17" fmla="*/ 271553 h 2627185"/>
                <a:gd name="connsiteX18" fmla="*/ 1935176 w 4481220"/>
                <a:gd name="connsiteY18" fmla="*/ 262254 h 2627185"/>
                <a:gd name="connsiteX19" fmla="*/ 1909136 w 4481220"/>
                <a:gd name="connsiteY19" fmla="*/ 224124 h 2627185"/>
                <a:gd name="connsiteX20" fmla="*/ 1829159 w 4481220"/>
                <a:gd name="connsiteY20" fmla="*/ 146006 h 2627185"/>
                <a:gd name="connsiteX21" fmla="*/ 1704542 w 4481220"/>
                <a:gd name="connsiteY21" fmla="*/ 74398 h 2627185"/>
                <a:gd name="connsiteX22" fmla="*/ 1542725 w 4481220"/>
                <a:gd name="connsiteY22" fmla="*/ 30689 h 2627185"/>
                <a:gd name="connsiteX23" fmla="*/ 1544585 w 4481220"/>
                <a:gd name="connsiteY23" fmla="*/ 31619 h 2627185"/>
                <a:gd name="connsiteX24" fmla="*/ 1460887 w 4481220"/>
                <a:gd name="connsiteY24" fmla="*/ 26039 h 2627185"/>
                <a:gd name="connsiteX25" fmla="*/ 1378120 w 4481220"/>
                <a:gd name="connsiteY25" fmla="*/ 31619 h 2627185"/>
                <a:gd name="connsiteX26" fmla="*/ 1234903 w 4481220"/>
                <a:gd name="connsiteY26" fmla="*/ 69748 h 2627185"/>
                <a:gd name="connsiteX27" fmla="*/ 1137255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3 w 4481220"/>
                <a:gd name="connsiteY47" fmla="*/ 854649 h 2627185"/>
                <a:gd name="connsiteX48" fmla="*/ 405363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9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9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3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8 w 4481220"/>
                <a:gd name="connsiteY89" fmla="*/ 2267285 h 2627185"/>
                <a:gd name="connsiteX90" fmla="*/ 1024728 w 4481220"/>
                <a:gd name="connsiteY90" fmla="*/ 2260775 h 2627185"/>
                <a:gd name="connsiteX91" fmla="*/ 1039608 w 4481220"/>
                <a:gd name="connsiteY91" fmla="*/ 2267285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5 w 4481220"/>
                <a:gd name="connsiteY96" fmla="*/ 2429101 h 2627185"/>
                <a:gd name="connsiteX97" fmla="*/ 1164225 w 4481220"/>
                <a:gd name="connsiteY97" fmla="*/ 2456070 h 2627185"/>
                <a:gd name="connsiteX98" fmla="*/ 1257223 w 4481220"/>
                <a:gd name="connsiteY98" fmla="*/ 2510009 h 2627185"/>
                <a:gd name="connsiteX99" fmla="*/ 1404159 w 4481220"/>
                <a:gd name="connsiteY99" fmla="*/ 2549068 h 2627185"/>
                <a:gd name="connsiteX100" fmla="*/ 1496226 w 4481220"/>
                <a:gd name="connsiteY100" fmla="*/ 2554647 h 2627185"/>
                <a:gd name="connsiteX101" fmla="*/ 1593874 w 4481220"/>
                <a:gd name="connsiteY101" fmla="*/ 2548137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3 w 4481220"/>
                <a:gd name="connsiteY107" fmla="*/ 2243105 h 2627185"/>
                <a:gd name="connsiteX108" fmla="*/ 2040263 w 4481220"/>
                <a:gd name="connsiteY108" fmla="*/ 2228225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4 h 2627185"/>
                <a:gd name="connsiteX114" fmla="*/ 2063512 w 4481220"/>
                <a:gd name="connsiteY114" fmla="*/ 2282164 h 2627185"/>
                <a:gd name="connsiteX115" fmla="*/ 2070953 w 4481220"/>
                <a:gd name="connsiteY115" fmla="*/ 2305414 h 2627185"/>
                <a:gd name="connsiteX116" fmla="*/ 2093272 w 4481220"/>
                <a:gd name="connsiteY116" fmla="*/ 2343543 h 2627185"/>
                <a:gd name="connsiteX117" fmla="*/ 2129541 w 4481220"/>
                <a:gd name="connsiteY117" fmla="*/ 2378882 h 2627185"/>
                <a:gd name="connsiteX118" fmla="*/ 2195569 w 4481220"/>
                <a:gd name="connsiteY118" fmla="*/ 2417011 h 2627185"/>
                <a:gd name="connsiteX119" fmla="*/ 2314606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8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6 w 4481220"/>
                <a:gd name="connsiteY132" fmla="*/ 2326803 h 2627185"/>
                <a:gd name="connsiteX133" fmla="*/ 2726587 w 4481220"/>
                <a:gd name="connsiteY133" fmla="*/ 2335173 h 2627185"/>
                <a:gd name="connsiteX134" fmla="*/ 2727516 w 4481220"/>
                <a:gd name="connsiteY134" fmla="*/ 2337033 h 2627185"/>
                <a:gd name="connsiteX135" fmla="*/ 2731237 w 4481220"/>
                <a:gd name="connsiteY135" fmla="*/ 2344473 h 2627185"/>
                <a:gd name="connsiteX136" fmla="*/ 2732166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3 w 4481220"/>
                <a:gd name="connsiteY141" fmla="*/ 2513729 h 2627185"/>
                <a:gd name="connsiteX142" fmla="*/ 2967450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6 h 2627185"/>
                <a:gd name="connsiteX154" fmla="*/ 3904867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6 h 2627185"/>
                <a:gd name="connsiteX158" fmla="*/ 4060174 w 4481220"/>
                <a:gd name="connsiteY158" fmla="*/ 2188236 h 2627185"/>
                <a:gd name="connsiteX159" fmla="*/ 4158751 w 4481220"/>
                <a:gd name="connsiteY159" fmla="*/ 2161267 h 2627185"/>
                <a:gd name="connsiteX160" fmla="*/ 4256399 w 4481220"/>
                <a:gd name="connsiteY160" fmla="*/ 2103609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4 w 4481220"/>
                <a:gd name="connsiteY166" fmla="*/ 1495403 h 2627185"/>
                <a:gd name="connsiteX167" fmla="*/ 4391246 w 4481220"/>
                <a:gd name="connsiteY167" fmla="*/ 1414495 h 2627185"/>
                <a:gd name="connsiteX168" fmla="*/ 4323357 w 4481220"/>
                <a:gd name="connsiteY168" fmla="*/ 1346607 h 2627185"/>
                <a:gd name="connsiteX169" fmla="*/ 4272208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6 w 4481220"/>
                <a:gd name="connsiteY175" fmla="*/ 1221990 h 2627185"/>
                <a:gd name="connsiteX176" fmla="*/ 4407985 w 4481220"/>
                <a:gd name="connsiteY176" fmla="*/ 1168981 h 2627185"/>
                <a:gd name="connsiteX177" fmla="*/ 4450764 w 4481220"/>
                <a:gd name="connsiteY177" fmla="*/ 1094583 h 2627185"/>
                <a:gd name="connsiteX178" fmla="*/ 4477734 w 4481220"/>
                <a:gd name="connsiteY178" fmla="*/ 996936 h 2627185"/>
                <a:gd name="connsiteX179" fmla="*/ 4477734 w 4481220"/>
                <a:gd name="connsiteY179" fmla="*/ 887198 h 2627185"/>
                <a:gd name="connsiteX180" fmla="*/ 4451694 w 4481220"/>
                <a:gd name="connsiteY180" fmla="*/ 792341 h 2627185"/>
                <a:gd name="connsiteX181" fmla="*/ 4405195 w 4481220"/>
                <a:gd name="connsiteY181" fmla="*/ 712362 h 2627185"/>
                <a:gd name="connsiteX182" fmla="*/ 4337307 w 4481220"/>
                <a:gd name="connsiteY182" fmla="*/ 644474 h 2627185"/>
                <a:gd name="connsiteX183" fmla="*/ 4240589 w 4481220"/>
                <a:gd name="connsiteY183" fmla="*/ 588676 h 2627185"/>
                <a:gd name="connsiteX184" fmla="*/ 4113182 w 4481220"/>
                <a:gd name="connsiteY184" fmla="*/ 554266 h 2627185"/>
                <a:gd name="connsiteX185" fmla="*/ 4047154 w 4481220"/>
                <a:gd name="connsiteY185" fmla="*/ 550547 h 2627185"/>
                <a:gd name="connsiteX186" fmla="*/ 3978336 w 4481220"/>
                <a:gd name="connsiteY186" fmla="*/ 555196 h 2627185"/>
                <a:gd name="connsiteX187" fmla="*/ 3901148 w 4481220"/>
                <a:gd name="connsiteY187" fmla="*/ 571936 h 2627185"/>
                <a:gd name="connsiteX188" fmla="*/ 3896498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0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3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2" y="0"/>
                    <a:pt x="2468983" y="930"/>
                    <a:pt x="2447594" y="3720"/>
                  </a:cubicBezTo>
                  <a:cubicBezTo>
                    <a:pt x="2397375" y="11160"/>
                    <a:pt x="2347156" y="24179"/>
                    <a:pt x="2297867" y="44639"/>
                  </a:cubicBezTo>
                  <a:lnTo>
                    <a:pt x="2296937" y="44639"/>
                  </a:lnTo>
                  <a:lnTo>
                    <a:pt x="2296007" y="44639"/>
                  </a:lnTo>
                  <a:lnTo>
                    <a:pt x="2295077" y="44639"/>
                  </a:lnTo>
                  <a:lnTo>
                    <a:pt x="2296007" y="44639"/>
                  </a:lnTo>
                  <a:cubicBezTo>
                    <a:pt x="2242999" y="66958"/>
                    <a:pt x="2191850" y="96718"/>
                    <a:pt x="2145351" y="132987"/>
                  </a:cubicBezTo>
                  <a:cubicBezTo>
                    <a:pt x="2100712" y="167396"/>
                    <a:pt x="2061653" y="206455"/>
                    <a:pt x="2028173" y="249234"/>
                  </a:cubicBezTo>
                  <a:cubicBezTo>
                    <a:pt x="2017944" y="263184"/>
                    <a:pt x="2007714" y="277133"/>
                    <a:pt x="1998414" y="292013"/>
                  </a:cubicBezTo>
                  <a:cubicBezTo>
                    <a:pt x="2000274" y="300383"/>
                    <a:pt x="1996555" y="307822"/>
                    <a:pt x="1989114" y="311542"/>
                  </a:cubicBezTo>
                  <a:cubicBezTo>
                    <a:pt x="1986324" y="313402"/>
                    <a:pt x="1982605" y="314332"/>
                    <a:pt x="1979815" y="314332"/>
                  </a:cubicBezTo>
                  <a:cubicBezTo>
                    <a:pt x="1972375" y="314332"/>
                    <a:pt x="1966795" y="310612"/>
                    <a:pt x="1963075" y="305032"/>
                  </a:cubicBezTo>
                  <a:cubicBezTo>
                    <a:pt x="1961215" y="302243"/>
                    <a:pt x="1959355" y="299453"/>
                    <a:pt x="1957495" y="296663"/>
                  </a:cubicBezTo>
                  <a:cubicBezTo>
                    <a:pt x="1956565" y="294803"/>
                    <a:pt x="1955635" y="293873"/>
                    <a:pt x="1954706" y="292943"/>
                  </a:cubicBezTo>
                  <a:cubicBezTo>
                    <a:pt x="1952846" y="289223"/>
                    <a:pt x="1950056" y="286433"/>
                    <a:pt x="1948196" y="282713"/>
                  </a:cubicBezTo>
                  <a:cubicBezTo>
                    <a:pt x="1946336" y="279923"/>
                    <a:pt x="1944476" y="276203"/>
                    <a:pt x="1942615" y="273413"/>
                  </a:cubicBezTo>
                  <a:lnTo>
                    <a:pt x="1940756" y="271553"/>
                  </a:lnTo>
                  <a:lnTo>
                    <a:pt x="1935176" y="262254"/>
                  </a:lnTo>
                  <a:cubicBezTo>
                    <a:pt x="1925876" y="247374"/>
                    <a:pt x="1917507" y="234354"/>
                    <a:pt x="1909136" y="224124"/>
                  </a:cubicBezTo>
                  <a:cubicBezTo>
                    <a:pt x="1887747" y="197155"/>
                    <a:pt x="1860778" y="171116"/>
                    <a:pt x="1829159" y="146006"/>
                  </a:cubicBezTo>
                  <a:cubicBezTo>
                    <a:pt x="1791960" y="117177"/>
                    <a:pt x="1750111" y="92998"/>
                    <a:pt x="1704542" y="74398"/>
                  </a:cubicBezTo>
                  <a:cubicBezTo>
                    <a:pt x="1653393" y="53009"/>
                    <a:pt x="1598524" y="38129"/>
                    <a:pt x="1542725" y="30689"/>
                  </a:cubicBezTo>
                  <a:lnTo>
                    <a:pt x="1544585" y="31619"/>
                  </a:lnTo>
                  <a:cubicBezTo>
                    <a:pt x="1517616" y="27899"/>
                    <a:pt x="1488787" y="26039"/>
                    <a:pt x="1460887" y="26039"/>
                  </a:cubicBezTo>
                  <a:cubicBezTo>
                    <a:pt x="1432988" y="26039"/>
                    <a:pt x="1405089" y="27899"/>
                    <a:pt x="1378120" y="31619"/>
                  </a:cubicBezTo>
                  <a:cubicBezTo>
                    <a:pt x="1327901" y="38129"/>
                    <a:pt x="1279542" y="51149"/>
                    <a:pt x="1234903" y="69748"/>
                  </a:cubicBezTo>
                  <a:cubicBezTo>
                    <a:pt x="1199564" y="84628"/>
                    <a:pt x="1166085" y="104157"/>
                    <a:pt x="1137255" y="126477"/>
                  </a:cubicBezTo>
                  <a:cubicBezTo>
                    <a:pt x="1110286" y="146936"/>
                    <a:pt x="1087036"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0"/>
                    <a:pt x="992179" y="392450"/>
                  </a:cubicBezTo>
                  <a:cubicBezTo>
                    <a:pt x="991249" y="397100"/>
                    <a:pt x="988459" y="400820"/>
                    <a:pt x="983809" y="402680"/>
                  </a:cubicBezTo>
                  <a:cubicBezTo>
                    <a:pt x="981019" y="404540"/>
                    <a:pt x="978230"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2"/>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3" y="854649"/>
                  </a:cubicBezTo>
                  <a:lnTo>
                    <a:pt x="405363"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1" y="1084353"/>
                    <a:pt x="55692" y="1117833"/>
                    <a:pt x="39882" y="1155032"/>
                  </a:cubicBezTo>
                  <a:cubicBezTo>
                    <a:pt x="22213" y="1197811"/>
                    <a:pt x="10123" y="1241520"/>
                    <a:pt x="3613" y="1286159"/>
                  </a:cubicBezTo>
                  <a:cubicBezTo>
                    <a:pt x="-1037" y="1325218"/>
                    <a:pt x="-1037" y="1364277"/>
                    <a:pt x="2683" y="1401476"/>
                  </a:cubicBezTo>
                  <a:cubicBezTo>
                    <a:pt x="7333" y="1436815"/>
                    <a:pt x="16633" y="1469364"/>
                    <a:pt x="27793" y="1498193"/>
                  </a:cubicBezTo>
                  <a:cubicBezTo>
                    <a:pt x="38022" y="1522373"/>
                    <a:pt x="51972" y="1546552"/>
                    <a:pt x="68712" y="1567942"/>
                  </a:cubicBezTo>
                  <a:cubicBezTo>
                    <a:pt x="85451" y="1588401"/>
                    <a:pt x="104051" y="1607931"/>
                    <a:pt x="124510" y="1623740"/>
                  </a:cubicBezTo>
                  <a:cubicBezTo>
                    <a:pt x="146830" y="1640480"/>
                    <a:pt x="171009" y="1654429"/>
                    <a:pt x="197049" y="1665589"/>
                  </a:cubicBezTo>
                  <a:cubicBezTo>
                    <a:pt x="201698" y="1667449"/>
                    <a:pt x="205418" y="1669309"/>
                    <a:pt x="210068" y="1670239"/>
                  </a:cubicBezTo>
                  <a:cubicBezTo>
                    <a:pt x="215648" y="1672099"/>
                    <a:pt x="218438" y="1674889"/>
                    <a:pt x="220298" y="1677679"/>
                  </a:cubicBezTo>
                  <a:cubicBezTo>
                    <a:pt x="222158" y="1681399"/>
                    <a:pt x="223088" y="1686049"/>
                    <a:pt x="222158" y="1690699"/>
                  </a:cubicBezTo>
                  <a:cubicBezTo>
                    <a:pt x="222158" y="1692559"/>
                    <a:pt x="221228" y="1693488"/>
                    <a:pt x="220298" y="1695349"/>
                  </a:cubicBezTo>
                  <a:cubicBezTo>
                    <a:pt x="219368" y="1697208"/>
                    <a:pt x="218438" y="1699998"/>
                    <a:pt x="216578" y="1701858"/>
                  </a:cubicBezTo>
                  <a:cubicBezTo>
                    <a:pt x="210998" y="1707438"/>
                    <a:pt x="206348" y="1713018"/>
                    <a:pt x="202628" y="1718598"/>
                  </a:cubicBezTo>
                  <a:cubicBezTo>
                    <a:pt x="188679" y="1737197"/>
                    <a:pt x="175659" y="1759517"/>
                    <a:pt x="165429" y="1782766"/>
                  </a:cubicBezTo>
                  <a:cubicBezTo>
                    <a:pt x="152410" y="1814385"/>
                    <a:pt x="143110" y="1849725"/>
                    <a:pt x="137530" y="1887854"/>
                  </a:cubicBezTo>
                  <a:cubicBezTo>
                    <a:pt x="131950" y="1933423"/>
                    <a:pt x="131950" y="1980851"/>
                    <a:pt x="138460" y="2029210"/>
                  </a:cubicBezTo>
                  <a:cubicBezTo>
                    <a:pt x="144970" y="2077569"/>
                    <a:pt x="157060" y="2123138"/>
                    <a:pt x="174729" y="2164987"/>
                  </a:cubicBezTo>
                  <a:cubicBezTo>
                    <a:pt x="188679" y="2196606"/>
                    <a:pt x="203558" y="2223576"/>
                    <a:pt x="221228" y="2246825"/>
                  </a:cubicBezTo>
                  <a:cubicBezTo>
                    <a:pt x="237967" y="2268215"/>
                    <a:pt x="258427" y="2288674"/>
                    <a:pt x="281676" y="2307273"/>
                  </a:cubicBezTo>
                  <a:cubicBezTo>
                    <a:pt x="312366" y="2330523"/>
                    <a:pt x="347705" y="2350982"/>
                    <a:pt x="386764" y="2367722"/>
                  </a:cubicBezTo>
                  <a:cubicBezTo>
                    <a:pt x="440703" y="2390041"/>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8" y="2267285"/>
                  </a:cubicBezTo>
                  <a:cubicBezTo>
                    <a:pt x="1013569" y="2262635"/>
                    <a:pt x="1020079" y="2260775"/>
                    <a:pt x="1024728" y="2260775"/>
                  </a:cubicBezTo>
                  <a:cubicBezTo>
                    <a:pt x="1030308" y="2260775"/>
                    <a:pt x="1035888" y="2262635"/>
                    <a:pt x="1039608" y="2267285"/>
                  </a:cubicBezTo>
                  <a:cubicBezTo>
                    <a:pt x="1043328" y="2271004"/>
                    <a:pt x="1046118" y="2276584"/>
                    <a:pt x="1046118" y="2282164"/>
                  </a:cubicBezTo>
                  <a:cubicBezTo>
                    <a:pt x="1046118" y="2285884"/>
                    <a:pt x="1045187" y="2289604"/>
                    <a:pt x="1043328" y="2292394"/>
                  </a:cubicBezTo>
                  <a:cubicBezTo>
                    <a:pt x="1044258" y="2295184"/>
                    <a:pt x="1045187" y="2297974"/>
                    <a:pt x="1046118" y="2299834"/>
                  </a:cubicBezTo>
                  <a:cubicBezTo>
                    <a:pt x="1060068" y="2330523"/>
                    <a:pt x="1077737" y="2361212"/>
                    <a:pt x="1101916" y="2392831"/>
                  </a:cubicBezTo>
                  <a:cubicBezTo>
                    <a:pt x="1113076" y="2406781"/>
                    <a:pt x="1123306" y="2418871"/>
                    <a:pt x="1133535" y="2429101"/>
                  </a:cubicBezTo>
                  <a:cubicBezTo>
                    <a:pt x="1142835" y="2438400"/>
                    <a:pt x="1153065" y="2447700"/>
                    <a:pt x="1164225" y="2456070"/>
                  </a:cubicBezTo>
                  <a:cubicBezTo>
                    <a:pt x="1191194" y="2476529"/>
                    <a:pt x="1222813" y="2495129"/>
                    <a:pt x="1257223" y="2510009"/>
                  </a:cubicBezTo>
                  <a:cubicBezTo>
                    <a:pt x="1301862" y="2528608"/>
                    <a:pt x="1351150" y="2541628"/>
                    <a:pt x="1404159" y="2549068"/>
                  </a:cubicBezTo>
                  <a:cubicBezTo>
                    <a:pt x="1433918" y="2552787"/>
                    <a:pt x="1465537" y="2554647"/>
                    <a:pt x="1496226" y="2554647"/>
                  </a:cubicBezTo>
                  <a:cubicBezTo>
                    <a:pt x="1528776" y="2554647"/>
                    <a:pt x="1561325" y="2552787"/>
                    <a:pt x="1593874" y="2548137"/>
                  </a:cubicBezTo>
                  <a:cubicBezTo>
                    <a:pt x="1656183" y="2539768"/>
                    <a:pt x="1714771" y="2523958"/>
                    <a:pt x="1768710" y="2500709"/>
                  </a:cubicBezTo>
                  <a:cubicBezTo>
                    <a:pt x="1812419" y="2482109"/>
                    <a:pt x="1851478" y="2459790"/>
                    <a:pt x="1885887" y="2433750"/>
                  </a:cubicBezTo>
                  <a:cubicBezTo>
                    <a:pt x="1913786" y="2411431"/>
                    <a:pt x="1938896" y="2387252"/>
                    <a:pt x="1959355" y="2361212"/>
                  </a:cubicBezTo>
                  <a:cubicBezTo>
                    <a:pt x="1977955" y="2337033"/>
                    <a:pt x="1992834" y="2310993"/>
                    <a:pt x="2003994" y="2284024"/>
                  </a:cubicBezTo>
                  <a:cubicBezTo>
                    <a:pt x="2008644" y="2273794"/>
                    <a:pt x="2012364" y="2262635"/>
                    <a:pt x="2016084" y="2251475"/>
                  </a:cubicBezTo>
                  <a:cubicBezTo>
                    <a:pt x="2017014" y="2247755"/>
                    <a:pt x="2018874" y="2244965"/>
                    <a:pt x="2021663" y="2243105"/>
                  </a:cubicBezTo>
                  <a:cubicBezTo>
                    <a:pt x="2023524" y="2234735"/>
                    <a:pt x="2030963" y="2228225"/>
                    <a:pt x="2040263" y="2228225"/>
                  </a:cubicBezTo>
                  <a:cubicBezTo>
                    <a:pt x="2044913" y="2228225"/>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4"/>
                  </a:lnTo>
                  <a:cubicBezTo>
                    <a:pt x="2060723" y="2270074"/>
                    <a:pt x="2061653" y="2276584"/>
                    <a:pt x="2063512" y="2282164"/>
                  </a:cubicBezTo>
                  <a:cubicBezTo>
                    <a:pt x="2065373" y="2290534"/>
                    <a:pt x="2068162" y="2297974"/>
                    <a:pt x="2070953" y="2305414"/>
                  </a:cubicBezTo>
                  <a:cubicBezTo>
                    <a:pt x="2076532" y="2318433"/>
                    <a:pt x="2083972" y="2331453"/>
                    <a:pt x="2093272" y="2343543"/>
                  </a:cubicBezTo>
                  <a:cubicBezTo>
                    <a:pt x="2103502" y="2356562"/>
                    <a:pt x="2115592" y="2368652"/>
                    <a:pt x="2129541" y="2378882"/>
                  </a:cubicBezTo>
                  <a:cubicBezTo>
                    <a:pt x="2149071" y="2392831"/>
                    <a:pt x="2171390" y="2405851"/>
                    <a:pt x="2195569" y="2417011"/>
                  </a:cubicBezTo>
                  <a:cubicBezTo>
                    <a:pt x="2231839" y="2431890"/>
                    <a:pt x="2271828" y="2443050"/>
                    <a:pt x="2314606" y="2448630"/>
                  </a:cubicBezTo>
                  <a:cubicBezTo>
                    <a:pt x="2338786" y="2451420"/>
                    <a:pt x="2363896" y="2453280"/>
                    <a:pt x="2388075" y="2453280"/>
                  </a:cubicBezTo>
                  <a:cubicBezTo>
                    <a:pt x="2412254" y="2453280"/>
                    <a:pt x="2437363" y="2451420"/>
                    <a:pt x="2461543" y="2448630"/>
                  </a:cubicBezTo>
                  <a:cubicBezTo>
                    <a:pt x="2502462" y="2443050"/>
                    <a:pt x="2538731" y="2433750"/>
                    <a:pt x="2571280" y="2419801"/>
                  </a:cubicBezTo>
                  <a:cubicBezTo>
                    <a:pt x="2593599" y="2409571"/>
                    <a:pt x="2613129" y="2399341"/>
                    <a:pt x="2629869" y="2386322"/>
                  </a:cubicBezTo>
                  <a:cubicBezTo>
                    <a:pt x="2641958" y="2377022"/>
                    <a:pt x="2651258" y="2366792"/>
                    <a:pt x="2659628" y="2356562"/>
                  </a:cubicBezTo>
                  <a:cubicBezTo>
                    <a:pt x="2666138" y="2347263"/>
                    <a:pt x="2671718" y="2337963"/>
                    <a:pt x="2676368" y="2327733"/>
                  </a:cubicBezTo>
                  <a:cubicBezTo>
                    <a:pt x="2678228" y="2323083"/>
                    <a:pt x="2680088" y="2319363"/>
                    <a:pt x="2684738" y="2317503"/>
                  </a:cubicBezTo>
                  <a:cubicBezTo>
                    <a:pt x="2687528"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6" y="2319363"/>
                    <a:pt x="2723796" y="2326803"/>
                  </a:cubicBezTo>
                  <a:cubicBezTo>
                    <a:pt x="2724727" y="2329593"/>
                    <a:pt x="2725656" y="2332383"/>
                    <a:pt x="2726587" y="2335173"/>
                  </a:cubicBezTo>
                  <a:lnTo>
                    <a:pt x="2727516" y="2337033"/>
                  </a:lnTo>
                  <a:cubicBezTo>
                    <a:pt x="2728446" y="2339823"/>
                    <a:pt x="2730306" y="2341683"/>
                    <a:pt x="2731237" y="2344473"/>
                  </a:cubicBezTo>
                  <a:lnTo>
                    <a:pt x="2732166"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0"/>
                    <a:pt x="2787035" y="2443050"/>
                  </a:cubicBezTo>
                  <a:cubicBezTo>
                    <a:pt x="2807494" y="2469089"/>
                    <a:pt x="2830744" y="2492339"/>
                    <a:pt x="2857713" y="2513729"/>
                  </a:cubicBezTo>
                  <a:cubicBezTo>
                    <a:pt x="2890262" y="2538838"/>
                    <a:pt x="2926532" y="2559297"/>
                    <a:pt x="2967450" y="2576967"/>
                  </a:cubicBezTo>
                  <a:cubicBezTo>
                    <a:pt x="3017669" y="2597426"/>
                    <a:pt x="3073468" y="2612306"/>
                    <a:pt x="3132986" y="2620676"/>
                  </a:cubicBezTo>
                  <a:cubicBezTo>
                    <a:pt x="3166466" y="2625326"/>
                    <a:pt x="3201805" y="2627186"/>
                    <a:pt x="3236214" y="2627186"/>
                  </a:cubicBezTo>
                  <a:cubicBezTo>
                    <a:pt x="3274343" y="2627186"/>
                    <a:pt x="3312472" y="2624396"/>
                    <a:pt x="3351531" y="2619746"/>
                  </a:cubicBezTo>
                  <a:cubicBezTo>
                    <a:pt x="3426859" y="2609516"/>
                    <a:pt x="3498468" y="2589986"/>
                    <a:pt x="3565426" y="2563017"/>
                  </a:cubicBezTo>
                  <a:cubicBezTo>
                    <a:pt x="3619365" y="2539768"/>
                    <a:pt x="3668653" y="2511868"/>
                    <a:pt x="3711432" y="2479319"/>
                  </a:cubicBezTo>
                  <a:cubicBezTo>
                    <a:pt x="3745841" y="2452350"/>
                    <a:pt x="3774670" y="2423521"/>
                    <a:pt x="3799780" y="2392831"/>
                  </a:cubicBezTo>
                  <a:cubicBezTo>
                    <a:pt x="3820240" y="2365862"/>
                    <a:pt x="3837909" y="2336103"/>
                    <a:pt x="3850929" y="2305414"/>
                  </a:cubicBezTo>
                  <a:cubicBezTo>
                    <a:pt x="3863018" y="2275654"/>
                    <a:pt x="3871388"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6"/>
                  </a:cubicBezTo>
                  <a:cubicBezTo>
                    <a:pt x="3891848" y="2181727"/>
                    <a:pt x="3898358" y="2178937"/>
                    <a:pt x="3904867" y="2178937"/>
                  </a:cubicBezTo>
                  <a:cubicBezTo>
                    <a:pt x="3906727" y="2178937"/>
                    <a:pt x="3908587" y="2178937"/>
                    <a:pt x="3910447" y="2179867"/>
                  </a:cubicBezTo>
                  <a:cubicBezTo>
                    <a:pt x="3923467" y="2182657"/>
                    <a:pt x="3937416" y="2185446"/>
                    <a:pt x="3953226" y="2187306"/>
                  </a:cubicBezTo>
                  <a:cubicBezTo>
                    <a:pt x="3971826" y="2189167"/>
                    <a:pt x="3989495" y="2191026"/>
                    <a:pt x="4008095" y="2191026"/>
                  </a:cubicBezTo>
                  <a:cubicBezTo>
                    <a:pt x="4025764" y="2191026"/>
                    <a:pt x="4043434" y="2190096"/>
                    <a:pt x="4060174" y="2188236"/>
                  </a:cubicBezTo>
                  <a:cubicBezTo>
                    <a:pt x="4093653" y="2183587"/>
                    <a:pt x="4126202" y="2174287"/>
                    <a:pt x="4158751" y="2161267"/>
                  </a:cubicBezTo>
                  <a:cubicBezTo>
                    <a:pt x="4193160" y="2146388"/>
                    <a:pt x="4225709" y="2126858"/>
                    <a:pt x="4256399" y="2103609"/>
                  </a:cubicBezTo>
                  <a:cubicBezTo>
                    <a:pt x="4289878" y="2077569"/>
                    <a:pt x="4320567"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4" y="1495403"/>
                  </a:cubicBezTo>
                  <a:cubicBezTo>
                    <a:pt x="4426585" y="1466574"/>
                    <a:pt x="4410775" y="1438675"/>
                    <a:pt x="4391246" y="1414495"/>
                  </a:cubicBezTo>
                  <a:cubicBezTo>
                    <a:pt x="4371716" y="1389386"/>
                    <a:pt x="4348467" y="1367067"/>
                    <a:pt x="4323357" y="1346607"/>
                  </a:cubicBezTo>
                  <a:cubicBezTo>
                    <a:pt x="4307548" y="1334517"/>
                    <a:pt x="4289878" y="1323358"/>
                    <a:pt x="4272208" y="1313128"/>
                  </a:cubicBezTo>
                  <a:cubicBezTo>
                    <a:pt x="4264769" y="1309408"/>
                    <a:pt x="4261049" y="1301038"/>
                    <a:pt x="4261979" y="1292668"/>
                  </a:cubicBezTo>
                  <a:cubicBezTo>
                    <a:pt x="4259189" y="1283369"/>
                    <a:pt x="4262909" y="1274069"/>
                    <a:pt x="4271279" y="1268489"/>
                  </a:cubicBezTo>
                  <a:cubicBezTo>
                    <a:pt x="4274999" y="1266629"/>
                    <a:pt x="4278718" y="1264769"/>
                    <a:pt x="4282438" y="1262909"/>
                  </a:cubicBezTo>
                  <a:lnTo>
                    <a:pt x="4286158" y="1261049"/>
                  </a:lnTo>
                  <a:cubicBezTo>
                    <a:pt x="4288948" y="1260119"/>
                    <a:pt x="4291738" y="1259189"/>
                    <a:pt x="4294528" y="1257329"/>
                  </a:cubicBezTo>
                  <a:cubicBezTo>
                    <a:pt x="4315917" y="1248029"/>
                    <a:pt x="4336377" y="1235940"/>
                    <a:pt x="4354976" y="1221990"/>
                  </a:cubicBezTo>
                  <a:cubicBezTo>
                    <a:pt x="4374506" y="1206180"/>
                    <a:pt x="4392176" y="1188511"/>
                    <a:pt x="4407985" y="1168981"/>
                  </a:cubicBezTo>
                  <a:cubicBezTo>
                    <a:pt x="4424725" y="1146662"/>
                    <a:pt x="4438674" y="1121552"/>
                    <a:pt x="4450764" y="1094583"/>
                  </a:cubicBezTo>
                  <a:cubicBezTo>
                    <a:pt x="4463784" y="1063894"/>
                    <a:pt x="4472153" y="1031345"/>
                    <a:pt x="4477734" y="996936"/>
                  </a:cubicBezTo>
                  <a:cubicBezTo>
                    <a:pt x="4482383" y="960666"/>
                    <a:pt x="4482383" y="923467"/>
                    <a:pt x="4477734" y="887198"/>
                  </a:cubicBezTo>
                  <a:cubicBezTo>
                    <a:pt x="4473084" y="853719"/>
                    <a:pt x="4464714" y="822100"/>
                    <a:pt x="4451694" y="792341"/>
                  </a:cubicBezTo>
                  <a:cubicBezTo>
                    <a:pt x="4439604" y="763511"/>
                    <a:pt x="4423795" y="736542"/>
                    <a:pt x="4405195" y="712362"/>
                  </a:cubicBezTo>
                  <a:cubicBezTo>
                    <a:pt x="4385666" y="687253"/>
                    <a:pt x="4362416" y="664934"/>
                    <a:pt x="4337307" y="644474"/>
                  </a:cubicBezTo>
                  <a:cubicBezTo>
                    <a:pt x="4308478" y="622155"/>
                    <a:pt x="4275928" y="603555"/>
                    <a:pt x="4240589" y="588676"/>
                  </a:cubicBezTo>
                  <a:cubicBezTo>
                    <a:pt x="4199670" y="571936"/>
                    <a:pt x="4156891" y="559846"/>
                    <a:pt x="4113182" y="554266"/>
                  </a:cubicBezTo>
                  <a:cubicBezTo>
                    <a:pt x="4091793" y="551477"/>
                    <a:pt x="4069473" y="550547"/>
                    <a:pt x="4047154" y="550547"/>
                  </a:cubicBezTo>
                  <a:cubicBezTo>
                    <a:pt x="4023905" y="550547"/>
                    <a:pt x="4000655" y="552406"/>
                    <a:pt x="3978336" y="555196"/>
                  </a:cubicBezTo>
                  <a:cubicBezTo>
                    <a:pt x="3952296" y="558916"/>
                    <a:pt x="3926257" y="564496"/>
                    <a:pt x="3901148" y="571936"/>
                  </a:cubicBezTo>
                  <a:cubicBezTo>
                    <a:pt x="3899288" y="571936"/>
                    <a:pt x="3898358" y="572866"/>
                    <a:pt x="3896498" y="572866"/>
                  </a:cubicBezTo>
                  <a:cubicBezTo>
                    <a:pt x="3889058" y="572866"/>
                    <a:pt x="3882548" y="568216"/>
                    <a:pt x="3880688" y="560776"/>
                  </a:cubicBezTo>
                  <a:cubicBezTo>
                    <a:pt x="3877898" y="557986"/>
                    <a:pt x="3875108" y="555196"/>
                    <a:pt x="3875108" y="551477"/>
                  </a:cubicBezTo>
                  <a:cubicBezTo>
                    <a:pt x="3870459" y="524507"/>
                    <a:pt x="3864878"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4" y="185995"/>
                    <a:pt x="3623084" y="165536"/>
                    <a:pt x="3584025" y="148796"/>
                  </a:cubicBezTo>
                  <a:cubicBezTo>
                    <a:pt x="3541246" y="131127"/>
                    <a:pt x="3495677" y="119037"/>
                    <a:pt x="3448249" y="111597"/>
                  </a:cubicBezTo>
                  <a:cubicBezTo>
                    <a:pt x="3423139" y="108807"/>
                    <a:pt x="3397100" y="106947"/>
                    <a:pt x="3371990" y="106947"/>
                  </a:cubicBezTo>
                  <a:cubicBezTo>
                    <a:pt x="3345021" y="106947"/>
                    <a:pt x="3317122" y="108807"/>
                    <a:pt x="3288293" y="112527"/>
                  </a:cubicBezTo>
                  <a:cubicBezTo>
                    <a:pt x="3227844" y="120897"/>
                    <a:pt x="3170185" y="136707"/>
                    <a:pt x="3116247" y="159026"/>
                  </a:cubicBezTo>
                  <a:cubicBezTo>
                    <a:pt x="3066028" y="180416"/>
                    <a:pt x="3018599" y="208315"/>
                    <a:pt x="2975820" y="240864"/>
                  </a:cubicBezTo>
                  <a:cubicBezTo>
                    <a:pt x="2945131" y="265044"/>
                    <a:pt x="2916302" y="292013"/>
                    <a:pt x="2891192" y="319912"/>
                  </a:cubicBezTo>
                  <a:cubicBezTo>
                    <a:pt x="2890262" y="321772"/>
                    <a:pt x="2889333" y="323632"/>
                    <a:pt x="2887473" y="324562"/>
                  </a:cubicBezTo>
                  <a:cubicBezTo>
                    <a:pt x="2884683" y="327352"/>
                    <a:pt x="2880033" y="329212"/>
                    <a:pt x="2875383" y="329212"/>
                  </a:cubicBezTo>
                  <a:cubicBezTo>
                    <a:pt x="2867943" y="329212"/>
                    <a:pt x="2860503" y="323632"/>
                    <a:pt x="2858643" y="317122"/>
                  </a:cubicBezTo>
                  <a:cubicBezTo>
                    <a:pt x="2850274" y="278063"/>
                    <a:pt x="2840043" y="243654"/>
                    <a:pt x="2827024" y="212965"/>
                  </a:cubicBezTo>
                  <a:cubicBezTo>
                    <a:pt x="2812144" y="178556"/>
                    <a:pt x="2795405" y="147866"/>
                    <a:pt x="2774945" y="121827"/>
                  </a:cubicBezTo>
                  <a:cubicBezTo>
                    <a:pt x="2758206" y="100437"/>
                    <a:pt x="2739606" y="81838"/>
                    <a:pt x="2718217" y="65098"/>
                  </a:cubicBezTo>
                  <a:cubicBezTo>
                    <a:pt x="2697757" y="49289"/>
                    <a:pt x="2674508" y="36269"/>
                    <a:pt x="2649398" y="25109"/>
                  </a:cubicBezTo>
                  <a:cubicBezTo>
                    <a:pt x="2621499" y="13950"/>
                    <a:pt x="2590810" y="5580"/>
                    <a:pt x="2559191" y="930"/>
                  </a:cubicBezTo>
                  <a:cubicBezTo>
                    <a:pt x="2548961" y="1860"/>
                    <a:pt x="2529431" y="0"/>
                    <a:pt x="2510832" y="0"/>
                  </a:cubicBezTo>
                  <a:lnTo>
                    <a:pt x="2510832" y="0"/>
                  </a:lnTo>
                  <a:close/>
                </a:path>
              </a:pathLst>
            </a:custGeom>
            <a:solidFill>
              <a:srgbClr val="6DB778"/>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D834E50F-A4C6-F685-B6BD-26F2E98A750D}"/>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4BE988D-45A4-F9C9-CB4B-8F0673E56F47}"/>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4" name="Picture 13">
            <a:extLst>
              <a:ext uri="{FF2B5EF4-FFF2-40B4-BE49-F238E27FC236}">
                <a16:creationId xmlns:a16="http://schemas.microsoft.com/office/drawing/2014/main" id="{162CE95E-57B4-E453-299C-4B4A660FBD9A}"/>
              </a:ext>
            </a:extLst>
          </p:cNvPr>
          <p:cNvPicPr>
            <a:picLocks noChangeAspect="1"/>
          </p:cNvPicPr>
          <p:nvPr/>
        </p:nvPicPr>
        <p:blipFill>
          <a:blip r:embed="rId5"/>
          <a:stretch>
            <a:fillRect/>
          </a:stretch>
        </p:blipFill>
        <p:spPr>
          <a:xfrm>
            <a:off x="4651757" y="2431457"/>
            <a:ext cx="5822185" cy="1956986"/>
          </a:xfrm>
          <a:prstGeom prst="rect">
            <a:avLst/>
          </a:prstGeom>
        </p:spPr>
      </p:pic>
    </p:spTree>
    <p:extLst>
      <p:ext uri="{BB962C8B-B14F-4D97-AF65-F5344CB8AC3E}">
        <p14:creationId xmlns:p14="http://schemas.microsoft.com/office/powerpoint/2010/main" val="3053637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3" name="图片 16" descr="形状, 圆圈&#10;&#10;描述已自动生成">
            <a:extLst>
              <a:ext uri="{FF2B5EF4-FFF2-40B4-BE49-F238E27FC236}">
                <a16:creationId xmlns:a16="http://schemas.microsoft.com/office/drawing/2014/main" id="{32035BCD-6569-84E5-B311-FDFD77A659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20" name="图片 13" descr="图片包含 轮子, 交通, 游戏机, 树&#10;&#10;描述已自动生成">
            <a:extLst>
              <a:ext uri="{FF2B5EF4-FFF2-40B4-BE49-F238E27FC236}">
                <a16:creationId xmlns:a16="http://schemas.microsoft.com/office/drawing/2014/main" id="{220F634A-0351-F6D2-E43D-C79770FF83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21" name="图片 11" descr="图片包含 蛋糕, 桌子, 看着, 华美&#10;&#10;描述已自动生成">
            <a:extLst>
              <a:ext uri="{FF2B5EF4-FFF2-40B4-BE49-F238E27FC236}">
                <a16:creationId xmlns:a16="http://schemas.microsoft.com/office/drawing/2014/main" id="{AF1F1392-FDE2-48B0-9336-4964C440D1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22" name="图片 8">
            <a:extLst>
              <a:ext uri="{FF2B5EF4-FFF2-40B4-BE49-F238E27FC236}">
                <a16:creationId xmlns:a16="http://schemas.microsoft.com/office/drawing/2014/main" id="{AA64D548-575C-C82E-EB82-9D1D9F5092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23" name="矩形: 圆角 12">
            <a:extLst>
              <a:ext uri="{FF2B5EF4-FFF2-40B4-BE49-F238E27FC236}">
                <a16:creationId xmlns:a16="http://schemas.microsoft.com/office/drawing/2014/main" id="{65A00C26-CDFC-564F-5BC0-654CE5DC2CFD}"/>
              </a:ext>
            </a:extLst>
          </p:cNvPr>
          <p:cNvSpPr/>
          <p:nvPr/>
        </p:nvSpPr>
        <p:spPr>
          <a:xfrm>
            <a:off x="361949" y="800100"/>
            <a:ext cx="11430001" cy="59817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26" name="Picture 5">
            <a:extLst>
              <a:ext uri="{FF2B5EF4-FFF2-40B4-BE49-F238E27FC236}">
                <a16:creationId xmlns:a16="http://schemas.microsoft.com/office/drawing/2014/main" id="{DC918418-1C04-93B5-CE08-6AD994DF101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81075" y="139629"/>
            <a:ext cx="8183750" cy="1513417"/>
          </a:xfrm>
          <a:prstGeom prst="rect">
            <a:avLst/>
          </a:prstGeom>
        </p:spPr>
      </p:pic>
      <p:pic>
        <p:nvPicPr>
          <p:cNvPr id="27" name="Picture 21">
            <a:extLst>
              <a:ext uri="{FF2B5EF4-FFF2-40B4-BE49-F238E27FC236}">
                <a16:creationId xmlns:a16="http://schemas.microsoft.com/office/drawing/2014/main" id="{46C91EF8-4E6D-ABF7-9C63-00D67556574A}"/>
              </a:ext>
            </a:extLst>
          </p:cNvPr>
          <p:cNvPicPr>
            <a:picLocks noChangeAspect="1"/>
          </p:cNvPicPr>
          <p:nvPr/>
        </p:nvPicPr>
        <p:blipFill>
          <a:blip r:embed="rId9"/>
          <a:srcRect/>
          <a:stretch>
            <a:fillRect/>
          </a:stretch>
        </p:blipFill>
        <p:spPr>
          <a:xfrm>
            <a:off x="8790768" y="352367"/>
            <a:ext cx="1165137" cy="1434014"/>
          </a:xfrm>
          <a:prstGeom prst="rect">
            <a:avLst/>
          </a:prstGeom>
        </p:spPr>
      </p:pic>
      <p:sp>
        <p:nvSpPr>
          <p:cNvPr id="28" name="TextBox 27">
            <a:extLst>
              <a:ext uri="{FF2B5EF4-FFF2-40B4-BE49-F238E27FC236}">
                <a16:creationId xmlns:a16="http://schemas.microsoft.com/office/drawing/2014/main" id="{6A57CFF3-A8C7-E8E2-FD93-6A6EECA9BD47}"/>
              </a:ext>
            </a:extLst>
          </p:cNvPr>
          <p:cNvSpPr txBox="1"/>
          <p:nvPr/>
        </p:nvSpPr>
        <p:spPr>
          <a:xfrm>
            <a:off x="1228725" y="305697"/>
            <a:ext cx="7877175" cy="1077218"/>
          </a:xfrm>
          <a:prstGeom prst="rect">
            <a:avLst/>
          </a:prstGeom>
          <a:noFill/>
        </p:spPr>
        <p:txBody>
          <a:bodyPr wrap="square">
            <a:spAutoFit/>
          </a:bodyPr>
          <a:lstStyle/>
          <a:p>
            <a:pPr algn="ctr"/>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Ngoài tiếng Việt, em còn biết thêm thứ tiếng nào khác? Nói 1 – 2 câu về thứ tiếng đó</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9" name="Picture 7">
            <a:extLst>
              <a:ext uri="{FF2B5EF4-FFF2-40B4-BE49-F238E27FC236}">
                <a16:creationId xmlns:a16="http://schemas.microsoft.com/office/drawing/2014/main" id="{A3158AD1-878F-F916-AAF9-7C060E48FF91}"/>
              </a:ext>
            </a:extLst>
          </p:cNvPr>
          <p:cNvPicPr>
            <a:picLocks noChangeAspect="1"/>
          </p:cNvPicPr>
          <p:nvPr/>
        </p:nvPicPr>
        <p:blipFill>
          <a:blip r:embed="rId10"/>
          <a:srcRect/>
          <a:stretch>
            <a:fillRect/>
          </a:stretch>
        </p:blipFill>
        <p:spPr>
          <a:xfrm>
            <a:off x="6918863" y="3086950"/>
            <a:ext cx="1098008" cy="2672638"/>
          </a:xfrm>
          <a:prstGeom prst="rect">
            <a:avLst/>
          </a:prstGeom>
          <a:effectLst>
            <a:glow rad="25400">
              <a:schemeClr val="accent4">
                <a:lumMod val="40000"/>
                <a:lumOff val="60000"/>
              </a:schemeClr>
            </a:glow>
          </a:effectLst>
        </p:spPr>
      </p:pic>
      <p:pic>
        <p:nvPicPr>
          <p:cNvPr id="30" name="Picture 28">
            <a:extLst>
              <a:ext uri="{FF2B5EF4-FFF2-40B4-BE49-F238E27FC236}">
                <a16:creationId xmlns:a16="http://schemas.microsoft.com/office/drawing/2014/main" id="{FD6FE9BD-6428-D987-BFB7-405C0851D752}"/>
              </a:ext>
            </a:extLst>
          </p:cNvPr>
          <p:cNvPicPr>
            <a:picLocks noChangeAspect="1"/>
          </p:cNvPicPr>
          <p:nvPr/>
        </p:nvPicPr>
        <p:blipFill>
          <a:blip r:embed="rId11"/>
          <a:srcRect/>
          <a:stretch>
            <a:fillRect/>
          </a:stretch>
        </p:blipFill>
        <p:spPr>
          <a:xfrm>
            <a:off x="8258010" y="2998150"/>
            <a:ext cx="1395922" cy="2822422"/>
          </a:xfrm>
          <a:prstGeom prst="rect">
            <a:avLst/>
          </a:prstGeom>
          <a:effectLst>
            <a:glow rad="25400">
              <a:schemeClr val="accent4">
                <a:lumMod val="40000"/>
                <a:lumOff val="60000"/>
              </a:schemeClr>
            </a:glow>
          </a:effectLst>
        </p:spPr>
      </p:pic>
      <p:pic>
        <p:nvPicPr>
          <p:cNvPr id="31" name="Picture 3">
            <a:extLst>
              <a:ext uri="{FF2B5EF4-FFF2-40B4-BE49-F238E27FC236}">
                <a16:creationId xmlns:a16="http://schemas.microsoft.com/office/drawing/2014/main" id="{15964B7E-A981-073C-3953-826BC26CDC5E}"/>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2581275" y="1595881"/>
            <a:ext cx="4175090" cy="2474981"/>
          </a:xfrm>
          <a:prstGeom prst="rect">
            <a:avLst/>
          </a:prstGeom>
        </p:spPr>
      </p:pic>
      <p:sp>
        <p:nvSpPr>
          <p:cNvPr id="32" name="TextBox 31">
            <a:extLst>
              <a:ext uri="{FF2B5EF4-FFF2-40B4-BE49-F238E27FC236}">
                <a16:creationId xmlns:a16="http://schemas.microsoft.com/office/drawing/2014/main" id="{05B42028-CCAA-E469-9ED3-B736EC55E911}"/>
              </a:ext>
            </a:extLst>
          </p:cNvPr>
          <p:cNvSpPr txBox="1"/>
          <p:nvPr/>
        </p:nvSpPr>
        <p:spPr>
          <a:xfrm>
            <a:off x="2855809" y="1920062"/>
            <a:ext cx="3592857" cy="1569660"/>
          </a:xfrm>
          <a:prstGeom prst="rect">
            <a:avLst/>
          </a:prstGeom>
          <a:noFill/>
        </p:spPr>
        <p:txBody>
          <a:bodyPr wrap="square" rtlCol="0">
            <a:spAutoFit/>
          </a:bodyPr>
          <a:lstStyle/>
          <a:p>
            <a:pPr algn="ctr">
              <a:defRPr/>
            </a:pPr>
            <a:r>
              <a:rPr lang="en-US" sz="4800" dirty="0" err="1">
                <a:ln w="28575">
                  <a:solidFill>
                    <a:sysClr val="windowText" lastClr="000000"/>
                  </a:solidFill>
                </a:ln>
                <a:solidFill>
                  <a:srgbClr val="FFC000">
                    <a:lumMod val="20000"/>
                    <a:lumOff val="80000"/>
                  </a:srgbClr>
                </a:solidFill>
                <a:latin typeface="UTM Cookies" panose="02040603050506020204" pitchFamily="18" charset="0"/>
              </a:rPr>
              <a:t>THẢO</a:t>
            </a:r>
            <a:r>
              <a:rPr lang="en-US" sz="4800" dirty="0">
                <a:ln w="28575">
                  <a:solidFill>
                    <a:sysClr val="windowText" lastClr="000000"/>
                  </a:solidFill>
                </a:ln>
                <a:solidFill>
                  <a:srgbClr val="FFC000">
                    <a:lumMod val="20000"/>
                    <a:lumOff val="80000"/>
                  </a:srgbClr>
                </a:solidFill>
                <a:latin typeface="UTM Cookies" panose="02040603050506020204" pitchFamily="18" charset="0"/>
              </a:rPr>
              <a:t> </a:t>
            </a:r>
            <a:r>
              <a:rPr lang="en-US" sz="4800" dirty="0" err="1">
                <a:ln w="28575">
                  <a:solidFill>
                    <a:sysClr val="windowText" lastClr="000000"/>
                  </a:solidFill>
                </a:ln>
                <a:solidFill>
                  <a:srgbClr val="FFC000">
                    <a:lumMod val="20000"/>
                    <a:lumOff val="80000"/>
                  </a:srgbClr>
                </a:solidFill>
                <a:latin typeface="UTM Cookies" panose="02040603050506020204" pitchFamily="18" charset="0"/>
              </a:rPr>
              <a:t>LUẬN</a:t>
            </a:r>
            <a:r>
              <a:rPr lang="en-US" sz="4800" dirty="0">
                <a:ln w="28575">
                  <a:solidFill>
                    <a:sysClr val="windowText" lastClr="000000"/>
                  </a:solidFill>
                </a:ln>
                <a:solidFill>
                  <a:srgbClr val="FFC000">
                    <a:lumMod val="20000"/>
                    <a:lumOff val="80000"/>
                  </a:srgbClr>
                </a:solidFill>
                <a:latin typeface="UTM Cookies" panose="02040603050506020204" pitchFamily="18" charset="0"/>
              </a:rPr>
              <a:t> NHÓM</a:t>
            </a:r>
          </a:p>
        </p:txBody>
      </p:sp>
      <p:sp>
        <p:nvSpPr>
          <p:cNvPr id="33" name="TextBox 32">
            <a:extLst>
              <a:ext uri="{FF2B5EF4-FFF2-40B4-BE49-F238E27FC236}">
                <a16:creationId xmlns:a16="http://schemas.microsoft.com/office/drawing/2014/main" id="{9C4EC46D-0729-1BBB-FB83-FFEB6EFE1AE3}"/>
              </a:ext>
            </a:extLst>
          </p:cNvPr>
          <p:cNvSpPr txBox="1"/>
          <p:nvPr/>
        </p:nvSpPr>
        <p:spPr>
          <a:xfrm>
            <a:off x="2984558" y="1855340"/>
            <a:ext cx="3592857" cy="1569660"/>
          </a:xfrm>
          <a:prstGeom prst="rect">
            <a:avLst/>
          </a:prstGeom>
          <a:noFill/>
        </p:spPr>
        <p:txBody>
          <a:bodyPr wrap="square" rtlCol="0">
            <a:spAutoFit/>
          </a:bodyPr>
          <a:lstStyle/>
          <a:p>
            <a:pPr algn="ctr">
              <a:defRPr/>
            </a:pPr>
            <a:r>
              <a:rPr lang="en-US" sz="4800" dirty="0">
                <a:ln w="12700">
                  <a:solidFill>
                    <a:sysClr val="windowText" lastClr="000000"/>
                  </a:solidFill>
                </a:ln>
                <a:solidFill>
                  <a:srgbClr val="FF0000"/>
                </a:solidFill>
                <a:latin typeface="UTM Cookies" panose="02040603050506020204" pitchFamily="18" charset="0"/>
              </a:rPr>
              <a:t>CHIA </a:t>
            </a:r>
            <a:r>
              <a:rPr lang="en-US" sz="4800" dirty="0" err="1">
                <a:ln w="12700">
                  <a:solidFill>
                    <a:sysClr val="windowText" lastClr="000000"/>
                  </a:solidFill>
                </a:ln>
                <a:solidFill>
                  <a:srgbClr val="FF0000"/>
                </a:solidFill>
                <a:latin typeface="UTM Cookies" panose="02040603050506020204" pitchFamily="18" charset="0"/>
              </a:rPr>
              <a:t>SẺ</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TRƯỚC</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LỚP</a:t>
            </a:r>
            <a:endParaRPr lang="en-US" sz="4800" dirty="0">
              <a:ln w="12700">
                <a:solidFill>
                  <a:sysClr val="windowText" lastClr="000000"/>
                </a:solidFill>
              </a:ln>
              <a:solidFill>
                <a:srgbClr val="FF0000"/>
              </a:solidFill>
              <a:latin typeface="UTM Cookies" panose="02040603050506020204" pitchFamily="18" charset="0"/>
            </a:endParaRPr>
          </a:p>
        </p:txBody>
      </p:sp>
    </p:spTree>
    <p:extLst>
      <p:ext uri="{BB962C8B-B14F-4D97-AF65-F5344CB8AC3E}">
        <p14:creationId xmlns:p14="http://schemas.microsoft.com/office/powerpoint/2010/main" val="13123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par>
                                <p:cTn id="8" presetID="22" presetClass="entr" presetSubtype="2"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right)">
                                      <p:cBhvr>
                                        <p:cTn id="10" dur="500"/>
                                        <p:tgtEl>
                                          <p:spTgt spid="26"/>
                                        </p:tgtEl>
                                      </p:cBhvr>
                                    </p:animEffect>
                                  </p:childTnLst>
                                </p:cTn>
                              </p:par>
                              <p:par>
                                <p:cTn id="11" presetID="22" presetClass="entr" presetSubtype="2"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right)">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par>
                                <p:cTn id="19" presetID="16" presetClass="entr" presetSubtype="21"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cTn>
                              </p:par>
                              <p:par>
                                <p:cTn id="22" presetID="16" presetClass="entr" presetSubtype="21"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inVertical)">
                                      <p:cBhvr>
                                        <p:cTn id="24" dur="500"/>
                                        <p:tgtEl>
                                          <p:spTgt spid="29"/>
                                        </p:tgtEl>
                                      </p:cBhvr>
                                    </p:animEffect>
                                  </p:childTnLst>
                                </p:cTn>
                              </p:par>
                              <p:par>
                                <p:cTn id="25" presetID="16" presetClass="entr" presetSubtype="21"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32"/>
                                        </p:tgtEl>
                                      </p:cBhvr>
                                    </p:animEffect>
                                    <p:set>
                                      <p:cBhvr>
                                        <p:cTn id="32" dur="1" fill="hold">
                                          <p:stCondLst>
                                            <p:cond delay="499"/>
                                          </p:stCondLst>
                                        </p:cTn>
                                        <p:tgtEl>
                                          <p:spTgt spid="3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p:bldP spid="32" grpId="0"/>
      <p:bldP spid="32" grpId="1"/>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0101E844-B72C-4AE7-8474-9021E14D82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9986" y="3592987"/>
            <a:ext cx="3265013" cy="3265013"/>
          </a:xfrm>
          <a:prstGeom prst="rect">
            <a:avLst/>
          </a:prstGeom>
        </p:spPr>
      </p:pic>
      <p:sp>
        <p:nvSpPr>
          <p:cNvPr id="8" name="iṡlíḓé">
            <a:extLst>
              <a:ext uri="{FF2B5EF4-FFF2-40B4-BE49-F238E27FC236}">
                <a16:creationId xmlns:a16="http://schemas.microsoft.com/office/drawing/2014/main" id="{5AFE7823-1AC6-48BA-B7C0-1277E819053C}"/>
              </a:ext>
            </a:extLst>
          </p:cNvPr>
          <p:cNvSpPr/>
          <p:nvPr/>
        </p:nvSpPr>
        <p:spPr bwMode="auto">
          <a:xfrm>
            <a:off x="1876425" y="1379478"/>
            <a:ext cx="9153525" cy="2811521"/>
          </a:xfrm>
          <a:prstGeom prst="roundRect">
            <a:avLst/>
          </a:prstGeom>
          <a:gradFill>
            <a:gsLst>
              <a:gs pos="0">
                <a:srgbClr val="FBE7D5"/>
              </a:gs>
              <a:gs pos="100000">
                <a:srgbClr val="E6C79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B6D65"/>
              </a:solidFill>
              <a:effectLst/>
              <a:uLnTx/>
              <a:uFillTx/>
              <a:latin typeface="Calibri"/>
              <a:ea typeface="等线" panose="02010600030101010101" pitchFamily="2" charset="-122"/>
              <a:cs typeface="+mn-cs"/>
            </a:endParaRPr>
          </a:p>
        </p:txBody>
      </p:sp>
      <p:sp>
        <p:nvSpPr>
          <p:cNvPr id="12" name="iśľîďé">
            <a:extLst>
              <a:ext uri="{FF2B5EF4-FFF2-40B4-BE49-F238E27FC236}">
                <a16:creationId xmlns:a16="http://schemas.microsoft.com/office/drawing/2014/main" id="{B2B5F391-A942-4481-AAD2-3B16742DB24E}"/>
              </a:ext>
            </a:extLst>
          </p:cNvPr>
          <p:cNvSpPr/>
          <p:nvPr/>
        </p:nvSpPr>
        <p:spPr bwMode="auto">
          <a:xfrm>
            <a:off x="1316742" y="5409625"/>
            <a:ext cx="202886" cy="403067"/>
          </a:xfrm>
          <a:custGeom>
            <a:avLst/>
            <a:gdLst>
              <a:gd name="connsiteX0" fmla="*/ 2705 w 202886"/>
              <a:gd name="connsiteY0" fmla="*/ 251579 h 403067"/>
              <a:gd name="connsiteX1" fmla="*/ 198828 w 202886"/>
              <a:gd name="connsiteY1" fmla="*/ 251579 h 403067"/>
              <a:gd name="connsiteX2" fmla="*/ 198828 w 202886"/>
              <a:gd name="connsiteY2" fmla="*/ 403067 h 403067"/>
              <a:gd name="connsiteX3" fmla="*/ 2705 w 202886"/>
              <a:gd name="connsiteY3" fmla="*/ 403067 h 403067"/>
              <a:gd name="connsiteX4" fmla="*/ 106854 w 202886"/>
              <a:gd name="connsiteY4" fmla="*/ 147431 h 403067"/>
              <a:gd name="connsiteX5" fmla="*/ 139826 w 202886"/>
              <a:gd name="connsiteY5" fmla="*/ 147431 h 403067"/>
              <a:gd name="connsiteX6" fmla="*/ 198829 w 202886"/>
              <a:gd name="connsiteY6" fmla="*/ 206193 h 403067"/>
              <a:gd name="connsiteX7" fmla="*/ 198829 w 202886"/>
              <a:gd name="connsiteY7" fmla="*/ 240758 h 403067"/>
              <a:gd name="connsiteX8" fmla="*/ 106854 w 202886"/>
              <a:gd name="connsiteY8" fmla="*/ 240758 h 403067"/>
              <a:gd name="connsiteX9" fmla="*/ 106854 w 202886"/>
              <a:gd name="connsiteY9" fmla="*/ 147431 h 403067"/>
              <a:gd name="connsiteX10" fmla="*/ 62318 w 202886"/>
              <a:gd name="connsiteY10" fmla="*/ 147431 h 403067"/>
              <a:gd name="connsiteX11" fmla="*/ 97385 w 202886"/>
              <a:gd name="connsiteY11" fmla="*/ 147431 h 403067"/>
              <a:gd name="connsiteX12" fmla="*/ 97385 w 202886"/>
              <a:gd name="connsiteY12" fmla="*/ 240758 h 403067"/>
              <a:gd name="connsiteX13" fmla="*/ 2705 w 202886"/>
              <a:gd name="connsiteY13" fmla="*/ 240758 h 403067"/>
              <a:gd name="connsiteX14" fmla="*/ 2705 w 202886"/>
              <a:gd name="connsiteY14" fmla="*/ 206193 h 403067"/>
              <a:gd name="connsiteX15" fmla="*/ 62318 w 202886"/>
              <a:gd name="connsiteY15" fmla="*/ 147431 h 403067"/>
              <a:gd name="connsiteX16" fmla="*/ 100766 w 202886"/>
              <a:gd name="connsiteY16" fmla="*/ 59513 h 403067"/>
              <a:gd name="connsiteX17" fmla="*/ 177186 w 202886"/>
              <a:gd name="connsiteY17" fmla="*/ 81947 h 403067"/>
              <a:gd name="connsiteX18" fmla="*/ 159818 w 202886"/>
              <a:gd name="connsiteY18" fmla="*/ 109558 h 403067"/>
              <a:gd name="connsiteX19" fmla="*/ 100766 w 202886"/>
              <a:gd name="connsiteY19" fmla="*/ 92301 h 403067"/>
              <a:gd name="connsiteX20" fmla="*/ 43451 w 202886"/>
              <a:gd name="connsiteY20" fmla="*/ 109558 h 403067"/>
              <a:gd name="connsiteX21" fmla="*/ 24346 w 202886"/>
              <a:gd name="connsiteY21" fmla="*/ 81947 h 403067"/>
              <a:gd name="connsiteX22" fmla="*/ 100766 w 202886"/>
              <a:gd name="connsiteY22" fmla="*/ 59513 h 403067"/>
              <a:gd name="connsiteX23" fmla="*/ 100576 w 202886"/>
              <a:gd name="connsiteY23" fmla="*/ 0 h 403067"/>
              <a:gd name="connsiteX24" fmla="*/ 202886 w 202886"/>
              <a:gd name="connsiteY24" fmla="*/ 29264 h 403067"/>
              <a:gd name="connsiteX25" fmla="*/ 183811 w 202886"/>
              <a:gd name="connsiteY25" fmla="*/ 56808 h 403067"/>
              <a:gd name="connsiteX26" fmla="*/ 100576 w 202886"/>
              <a:gd name="connsiteY26" fmla="*/ 32707 h 403067"/>
              <a:gd name="connsiteX27" fmla="*/ 19075 w 202886"/>
              <a:gd name="connsiteY27" fmla="*/ 56808 h 403067"/>
              <a:gd name="connsiteX28" fmla="*/ 0 w 202886"/>
              <a:gd name="connsiteY28" fmla="*/ 29264 h 403067"/>
              <a:gd name="connsiteX29" fmla="*/ 100576 w 202886"/>
              <a:gd name="connsiteY29" fmla="*/ 0 h 403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2886" h="403067">
                <a:moveTo>
                  <a:pt x="2705" y="251579"/>
                </a:moveTo>
                <a:lnTo>
                  <a:pt x="198828" y="251579"/>
                </a:lnTo>
                <a:lnTo>
                  <a:pt x="198828" y="403067"/>
                </a:lnTo>
                <a:lnTo>
                  <a:pt x="2705" y="403067"/>
                </a:lnTo>
                <a:close/>
                <a:moveTo>
                  <a:pt x="106854" y="147431"/>
                </a:moveTo>
                <a:cubicBezTo>
                  <a:pt x="106854" y="147431"/>
                  <a:pt x="106854" y="147431"/>
                  <a:pt x="139826" y="147431"/>
                </a:cubicBezTo>
                <a:cubicBezTo>
                  <a:pt x="172799" y="147431"/>
                  <a:pt x="198829" y="173355"/>
                  <a:pt x="198829" y="206193"/>
                </a:cubicBezTo>
                <a:lnTo>
                  <a:pt x="198829" y="240758"/>
                </a:lnTo>
                <a:cubicBezTo>
                  <a:pt x="198829" y="240758"/>
                  <a:pt x="198829" y="240758"/>
                  <a:pt x="106854" y="240758"/>
                </a:cubicBezTo>
                <a:cubicBezTo>
                  <a:pt x="106854" y="240758"/>
                  <a:pt x="106854" y="240758"/>
                  <a:pt x="106854" y="147431"/>
                </a:cubicBezTo>
                <a:close/>
                <a:moveTo>
                  <a:pt x="62318" y="147431"/>
                </a:moveTo>
                <a:cubicBezTo>
                  <a:pt x="62318" y="147431"/>
                  <a:pt x="62318" y="147431"/>
                  <a:pt x="97385" y="147431"/>
                </a:cubicBezTo>
                <a:cubicBezTo>
                  <a:pt x="97385" y="147431"/>
                  <a:pt x="97385" y="147431"/>
                  <a:pt x="97385" y="240758"/>
                </a:cubicBezTo>
                <a:cubicBezTo>
                  <a:pt x="97385" y="240758"/>
                  <a:pt x="97385" y="240758"/>
                  <a:pt x="2705" y="240758"/>
                </a:cubicBezTo>
                <a:cubicBezTo>
                  <a:pt x="2705" y="240758"/>
                  <a:pt x="2705" y="240758"/>
                  <a:pt x="2705" y="206193"/>
                </a:cubicBezTo>
                <a:cubicBezTo>
                  <a:pt x="2705" y="173355"/>
                  <a:pt x="29005" y="147431"/>
                  <a:pt x="62318" y="147431"/>
                </a:cubicBezTo>
                <a:close/>
                <a:moveTo>
                  <a:pt x="100766" y="59513"/>
                </a:moveTo>
                <a:cubicBezTo>
                  <a:pt x="128555" y="59513"/>
                  <a:pt x="156344" y="68141"/>
                  <a:pt x="177186" y="81947"/>
                </a:cubicBezTo>
                <a:cubicBezTo>
                  <a:pt x="177186" y="81947"/>
                  <a:pt x="177186" y="81947"/>
                  <a:pt x="159818" y="109558"/>
                </a:cubicBezTo>
                <a:cubicBezTo>
                  <a:pt x="144187" y="99204"/>
                  <a:pt x="123345" y="92301"/>
                  <a:pt x="100766" y="92301"/>
                </a:cubicBezTo>
                <a:cubicBezTo>
                  <a:pt x="79924" y="92301"/>
                  <a:pt x="59082" y="99204"/>
                  <a:pt x="43451" y="109558"/>
                </a:cubicBezTo>
                <a:cubicBezTo>
                  <a:pt x="43451" y="109558"/>
                  <a:pt x="43451" y="109558"/>
                  <a:pt x="24346" y="81947"/>
                </a:cubicBezTo>
                <a:cubicBezTo>
                  <a:pt x="46925" y="68141"/>
                  <a:pt x="72977" y="59513"/>
                  <a:pt x="100766" y="59513"/>
                </a:cubicBezTo>
                <a:close/>
                <a:moveTo>
                  <a:pt x="100576" y="0"/>
                </a:moveTo>
                <a:cubicBezTo>
                  <a:pt x="138726" y="0"/>
                  <a:pt x="173407" y="10328"/>
                  <a:pt x="202886" y="29264"/>
                </a:cubicBezTo>
                <a:cubicBezTo>
                  <a:pt x="202886" y="29264"/>
                  <a:pt x="202886" y="29264"/>
                  <a:pt x="183811" y="56808"/>
                </a:cubicBezTo>
                <a:cubicBezTo>
                  <a:pt x="161269" y="41315"/>
                  <a:pt x="131789" y="32707"/>
                  <a:pt x="100576" y="32707"/>
                </a:cubicBezTo>
                <a:cubicBezTo>
                  <a:pt x="71097" y="32707"/>
                  <a:pt x="41618" y="41315"/>
                  <a:pt x="19075" y="56808"/>
                </a:cubicBezTo>
                <a:cubicBezTo>
                  <a:pt x="19075" y="56808"/>
                  <a:pt x="19075" y="56808"/>
                  <a:pt x="0" y="29264"/>
                </a:cubicBezTo>
                <a:cubicBezTo>
                  <a:pt x="29479" y="10328"/>
                  <a:pt x="64160" y="0"/>
                  <a:pt x="100576" y="0"/>
                </a:cubicBezTo>
                <a:close/>
              </a:path>
            </a:pathLst>
          </a:custGeom>
          <a:solidFill>
            <a:srgbClr val="0B6D65"/>
          </a:solidFill>
          <a:ln>
            <a:noFill/>
          </a:ln>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B6D65"/>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F625C54B-4C2B-2F0B-9303-02AF8D705217}"/>
              </a:ext>
            </a:extLst>
          </p:cNvPr>
          <p:cNvPicPr>
            <a:picLocks noChangeAspect="1"/>
          </p:cNvPicPr>
          <p:nvPr/>
        </p:nvPicPr>
        <p:blipFill rotWithShape="1">
          <a:blip r:embed="rId4"/>
          <a:srcRect l="6094" t="9293" r="8047" b="14811"/>
          <a:stretch/>
        </p:blipFill>
        <p:spPr>
          <a:xfrm>
            <a:off x="4535695" y="1687916"/>
            <a:ext cx="6027924" cy="2487359"/>
          </a:xfrm>
          <a:prstGeom prst="rect">
            <a:avLst/>
          </a:prstGeom>
          <a:effectLst>
            <a:glow rad="228600">
              <a:srgbClr val="5FE0FF">
                <a:satMod val="175000"/>
                <a:alpha val="40000"/>
              </a:srgbClr>
            </a:glow>
          </a:effectLst>
        </p:spPr>
      </p:pic>
      <p:pic>
        <p:nvPicPr>
          <p:cNvPr id="15" name="Picture 14">
            <a:extLst>
              <a:ext uri="{FF2B5EF4-FFF2-40B4-BE49-F238E27FC236}">
                <a16:creationId xmlns:a16="http://schemas.microsoft.com/office/drawing/2014/main" id="{9E69249A-CF19-C858-50F1-A3F87110EB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200" y="1480835"/>
            <a:ext cx="3099052" cy="2593349"/>
          </a:xfrm>
          <a:prstGeom prst="rect">
            <a:avLst/>
          </a:prstGeom>
        </p:spPr>
      </p:pic>
      <p:pic>
        <p:nvPicPr>
          <p:cNvPr id="16" name="图片 13">
            <a:extLst>
              <a:ext uri="{FF2B5EF4-FFF2-40B4-BE49-F238E27FC236}">
                <a16:creationId xmlns:a16="http://schemas.microsoft.com/office/drawing/2014/main" id="{7C9F469A-18DA-E6EA-EB9A-42DF784D2D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2445" r="63460"/>
          <a:stretch/>
        </p:blipFill>
        <p:spPr>
          <a:xfrm>
            <a:off x="5019" y="4968240"/>
            <a:ext cx="1671382" cy="1889760"/>
          </a:xfrm>
          <a:prstGeom prst="rect">
            <a:avLst/>
          </a:prstGeom>
        </p:spPr>
      </p:pic>
      <p:pic>
        <p:nvPicPr>
          <p:cNvPr id="17" name="图片 8">
            <a:extLst>
              <a:ext uri="{FF2B5EF4-FFF2-40B4-BE49-F238E27FC236}">
                <a16:creationId xmlns:a16="http://schemas.microsoft.com/office/drawing/2014/main" id="{E2C1F59D-A8B6-4CCC-6C3C-DC82A956265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30464" r="50608" b="36977"/>
          <a:stretch/>
        </p:blipFill>
        <p:spPr>
          <a:xfrm>
            <a:off x="222043" y="-87442"/>
            <a:ext cx="1997281" cy="1316637"/>
          </a:xfrm>
          <a:prstGeom prst="rect">
            <a:avLst/>
          </a:prstGeom>
        </p:spPr>
      </p:pic>
    </p:spTree>
    <p:extLst>
      <p:ext uri="{BB962C8B-B14F-4D97-AF65-F5344CB8AC3E}">
        <p14:creationId xmlns:p14="http://schemas.microsoft.com/office/powerpoint/2010/main" val="3532554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3" name="图片 16" descr="形状, 圆圈&#10;&#10;描述已自动生成">
            <a:extLst>
              <a:ext uri="{FF2B5EF4-FFF2-40B4-BE49-F238E27FC236}">
                <a16:creationId xmlns:a16="http://schemas.microsoft.com/office/drawing/2014/main" id="{CE0FFE49-85EA-F96B-0C44-CCDD4187B1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9" name="图片 13" descr="图片包含 轮子, 交通, 游戏机, 树&#10;&#10;描述已自动生成">
            <a:extLst>
              <a:ext uri="{FF2B5EF4-FFF2-40B4-BE49-F238E27FC236}">
                <a16:creationId xmlns:a16="http://schemas.microsoft.com/office/drawing/2014/main" id="{BBEB3646-8673-51AA-E70B-0637900784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20" name="图片 11" descr="图片包含 蛋糕, 桌子, 看着, 华美&#10;&#10;描述已自动生成">
            <a:extLst>
              <a:ext uri="{FF2B5EF4-FFF2-40B4-BE49-F238E27FC236}">
                <a16:creationId xmlns:a16="http://schemas.microsoft.com/office/drawing/2014/main" id="{114DD65C-9FD0-FC48-8D69-C88FD01DBC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sp>
        <p:nvSpPr>
          <p:cNvPr id="22" name="矩形: 圆角 12">
            <a:extLst>
              <a:ext uri="{FF2B5EF4-FFF2-40B4-BE49-F238E27FC236}">
                <a16:creationId xmlns:a16="http://schemas.microsoft.com/office/drawing/2014/main" id="{40761D9A-D25D-B912-D702-D13DEF247DB4}"/>
              </a:ext>
            </a:extLst>
          </p:cNvPr>
          <p:cNvSpPr/>
          <p:nvPr/>
        </p:nvSpPr>
        <p:spPr>
          <a:xfrm>
            <a:off x="361949" y="342900"/>
            <a:ext cx="11430001" cy="64389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26" name="图片 9">
            <a:extLst>
              <a:ext uri="{FF2B5EF4-FFF2-40B4-BE49-F238E27FC236}">
                <a16:creationId xmlns:a16="http://schemas.microsoft.com/office/drawing/2014/main" id="{2AF0F8FC-CBBF-4C1E-13D8-A4A9D935793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71353" r="70067" b="10955"/>
          <a:stretch/>
        </p:blipFill>
        <p:spPr>
          <a:xfrm>
            <a:off x="-499542" y="1416425"/>
            <a:ext cx="1733550" cy="1536906"/>
          </a:xfrm>
          <a:prstGeom prst="rect">
            <a:avLst/>
          </a:prstGeom>
        </p:spPr>
      </p:pic>
      <p:pic>
        <p:nvPicPr>
          <p:cNvPr id="27" name="图片 14">
            <a:extLst>
              <a:ext uri="{FF2B5EF4-FFF2-40B4-BE49-F238E27FC236}">
                <a16:creationId xmlns:a16="http://schemas.microsoft.com/office/drawing/2014/main" id="{ECCF97A3-E2F4-A4A8-0AAA-A82FCF00A5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28" name="Rectangle 27">
            <a:extLst>
              <a:ext uri="{FF2B5EF4-FFF2-40B4-BE49-F238E27FC236}">
                <a16:creationId xmlns:a16="http://schemas.microsoft.com/office/drawing/2014/main" id="{8C8A1C5C-B451-828D-28F9-07B58A65368F}"/>
              </a:ext>
            </a:extLst>
          </p:cNvPr>
          <p:cNvSpPr/>
          <p:nvPr/>
        </p:nvSpPr>
        <p:spPr>
          <a:xfrm>
            <a:off x="2177551" y="496197"/>
            <a:ext cx="7817848"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Lắng</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AF6A8E2C-9E55-2614-FC24-165DF3306306}"/>
              </a:ext>
            </a:extLst>
          </p:cNvPr>
          <p:cNvSpPr txBox="1"/>
          <p:nvPr/>
        </p:nvSpPr>
        <p:spPr>
          <a:xfrm>
            <a:off x="4453173" y="4843402"/>
            <a:ext cx="3062569" cy="2014597"/>
          </a:xfrm>
          <a:prstGeom prst="cloud">
            <a:avLst/>
          </a:prstGeom>
          <a:solidFill>
            <a:schemeClr val="accent6">
              <a:lumMod val="60000"/>
              <a:lumOff val="40000"/>
            </a:schemeClr>
          </a:solidFill>
          <a:ln>
            <a:solidFill>
              <a:srgbClr val="C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endParaRPr kumimoji="0" lang="zh-CN" alt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TextBox 28">
            <a:extLst>
              <a:ext uri="{FF2B5EF4-FFF2-40B4-BE49-F238E27FC236}">
                <a16:creationId xmlns:a16="http://schemas.microsoft.com/office/drawing/2014/main" id="{6B118860-A8F7-3C62-9295-46B946327575}"/>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TAI NGHE</a:t>
            </a:r>
            <a:endParaRPr kumimoji="0" lang="zh-CN" altLang="en-US"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28">
            <a:extLst>
              <a:ext uri="{FF2B5EF4-FFF2-40B4-BE49-F238E27FC236}">
                <a16:creationId xmlns:a16="http://schemas.microsoft.com/office/drawing/2014/main" id="{EE34D41D-15C8-7302-E837-97FFE09FA748}"/>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 DÒ</a:t>
            </a:r>
            <a:endParaRPr kumimoji="0" lang="zh-CN" altLang="en-US"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4" descr="Check out Arrow icon created by 4B Icons | Graphic design posters, Mini  drawings, Desktop wallpaper art">
            <a:extLst>
              <a:ext uri="{FF2B5EF4-FFF2-40B4-BE49-F238E27FC236}">
                <a16:creationId xmlns:a16="http://schemas.microsoft.com/office/drawing/2014/main" id="{AC960B30-2748-5C06-548A-C5363CFF4E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heck out Arrow icon created by 4B Icons | Graphic design posters, Mini  drawings, Desktop wallpaper art">
            <a:extLst>
              <a:ext uri="{FF2B5EF4-FFF2-40B4-BE49-F238E27FC236}">
                <a16:creationId xmlns:a16="http://schemas.microsoft.com/office/drawing/2014/main" id="{9F9A3C25-066E-0138-469D-9067091FA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heck out Arrow icon created by 4B Icons | Graphic design posters, Mini  drawings, Desktop wallpaper art">
            <a:extLst>
              <a:ext uri="{FF2B5EF4-FFF2-40B4-BE49-F238E27FC236}">
                <a16:creationId xmlns:a16="http://schemas.microsoft.com/office/drawing/2014/main" id="{7556721F-9598-5876-8393-587ADFE2B5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EE22CE99-7C9B-572B-BF56-56C9528A4AF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3618780" y="1349616"/>
            <a:ext cx="3712779" cy="2928414"/>
          </a:xfrm>
          <a:prstGeom prst="rect">
            <a:avLst/>
          </a:prstGeom>
        </p:spPr>
      </p:pic>
    </p:spTree>
    <p:extLst>
      <p:ext uri="{BB962C8B-B14F-4D97-AF65-F5344CB8AC3E}">
        <p14:creationId xmlns:p14="http://schemas.microsoft.com/office/powerpoint/2010/main" val="347749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250"/>
                                        <p:tgtEl>
                                          <p:spTgt spid="27"/>
                                        </p:tgtEl>
                                      </p:cBhvr>
                                    </p:animEffect>
                                    <p:anim calcmode="lin" valueType="num">
                                      <p:cBhvr>
                                        <p:cTn id="8" dur="1250" fill="hold"/>
                                        <p:tgtEl>
                                          <p:spTgt spid="27"/>
                                        </p:tgtEl>
                                        <p:attrNameLst>
                                          <p:attrName>ppt_x</p:attrName>
                                        </p:attrNameLst>
                                      </p:cBhvr>
                                      <p:tavLst>
                                        <p:tav tm="0">
                                          <p:val>
                                            <p:strVal val="#ppt_x"/>
                                          </p:val>
                                        </p:tav>
                                        <p:tav tm="100000">
                                          <p:val>
                                            <p:strVal val="#ppt_x"/>
                                          </p:val>
                                        </p:tav>
                                      </p:tavLst>
                                    </p:anim>
                                    <p:anim calcmode="lin" valueType="num">
                                      <p:cBhvr>
                                        <p:cTn id="9" dur="125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250"/>
                                        <p:tgtEl>
                                          <p:spTgt spid="26"/>
                                        </p:tgtEl>
                                      </p:cBhvr>
                                    </p:animEffect>
                                    <p:anim calcmode="lin" valueType="num">
                                      <p:cBhvr>
                                        <p:cTn id="13" dur="1250" fill="hold"/>
                                        <p:tgtEl>
                                          <p:spTgt spid="26"/>
                                        </p:tgtEl>
                                        <p:attrNameLst>
                                          <p:attrName>ppt_x</p:attrName>
                                        </p:attrNameLst>
                                      </p:cBhvr>
                                      <p:tavLst>
                                        <p:tav tm="0">
                                          <p:val>
                                            <p:strVal val="#ppt_x"/>
                                          </p:val>
                                        </p:tav>
                                        <p:tav tm="100000">
                                          <p:val>
                                            <p:strVal val="#ppt_x"/>
                                          </p:val>
                                        </p:tav>
                                      </p:tavLst>
                                    </p:anim>
                                    <p:anim calcmode="lin" valueType="num">
                                      <p:cBhvr>
                                        <p:cTn id="14" dur="125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strVal val="#ppt_w*0.70"/>
                                          </p:val>
                                        </p:tav>
                                        <p:tav tm="100000">
                                          <p:val>
                                            <p:strVal val="#ppt_w"/>
                                          </p:val>
                                        </p:tav>
                                      </p:tavLst>
                                    </p:anim>
                                    <p:anim calcmode="lin" valueType="num">
                                      <p:cBhvr>
                                        <p:cTn id="24" dur="500" fill="hold"/>
                                        <p:tgtEl>
                                          <p:spTgt spid="29"/>
                                        </p:tgtEl>
                                        <p:attrNameLst>
                                          <p:attrName>ppt_h</p:attrName>
                                        </p:attrNameLst>
                                      </p:cBhvr>
                                      <p:tavLst>
                                        <p:tav tm="0">
                                          <p:val>
                                            <p:strVal val="#ppt_h"/>
                                          </p:val>
                                        </p:tav>
                                        <p:tav tm="100000">
                                          <p:val>
                                            <p:strVal val="#ppt_h"/>
                                          </p:val>
                                        </p:tav>
                                      </p:tavLst>
                                    </p:anim>
                                    <p:animEffect transition="in" filter="fade">
                                      <p:cBhvr>
                                        <p:cTn id="25" dur="500"/>
                                        <p:tgtEl>
                                          <p:spTgt spid="29"/>
                                        </p:tgtEl>
                                      </p:cBhvr>
                                    </p:animEffect>
                                  </p:childTnLst>
                                </p:cTn>
                              </p:par>
                              <p:par>
                                <p:cTn id="26" presetID="22" presetClass="entr" presetSubtype="8"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left)">
                                      <p:cBhvr>
                                        <p:cTn id="28" dur="500"/>
                                        <p:tgtEl>
                                          <p:spTgt spid="32"/>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30"/>
                                        </p:tgtEl>
                                        <p:attrNameLst>
                                          <p:attrName>style.visibility</p:attrName>
                                        </p:attrNameLst>
                                      </p:cBhvr>
                                      <p:to>
                                        <p:strVal val="visible"/>
                                      </p:to>
                                    </p:set>
                                    <p:anim calcmode="lin" valueType="num">
                                      <p:cBhvr>
                                        <p:cTn id="32" dur="500" fill="hold"/>
                                        <p:tgtEl>
                                          <p:spTgt spid="30"/>
                                        </p:tgtEl>
                                        <p:attrNameLst>
                                          <p:attrName>ppt_w</p:attrName>
                                        </p:attrNameLst>
                                      </p:cBhvr>
                                      <p:tavLst>
                                        <p:tav tm="0">
                                          <p:val>
                                            <p:strVal val="#ppt_w*0.70"/>
                                          </p:val>
                                        </p:tav>
                                        <p:tav tm="100000">
                                          <p:val>
                                            <p:strVal val="#ppt_w"/>
                                          </p:val>
                                        </p:tav>
                                      </p:tavLst>
                                    </p:anim>
                                    <p:anim calcmode="lin" valueType="num">
                                      <p:cBhvr>
                                        <p:cTn id="33" dur="500" fill="hold"/>
                                        <p:tgtEl>
                                          <p:spTgt spid="30"/>
                                        </p:tgtEl>
                                        <p:attrNameLst>
                                          <p:attrName>ppt_h</p:attrName>
                                        </p:attrNameLst>
                                      </p:cBhvr>
                                      <p:tavLst>
                                        <p:tav tm="0">
                                          <p:val>
                                            <p:strVal val="#ppt_h"/>
                                          </p:val>
                                        </p:tav>
                                        <p:tav tm="100000">
                                          <p:val>
                                            <p:strVal val="#ppt_h"/>
                                          </p:val>
                                        </p:tav>
                                      </p:tavLst>
                                    </p:anim>
                                    <p:animEffect transition="in" filter="fade">
                                      <p:cBhvr>
                                        <p:cTn id="34" dur="500"/>
                                        <p:tgtEl>
                                          <p:spTgt spid="30"/>
                                        </p:tgtEl>
                                      </p:cBhvr>
                                    </p:animEffect>
                                  </p:childTnLst>
                                </p:cTn>
                              </p:par>
                              <p:par>
                                <p:cTn id="35" presetID="22" presetClass="entr" presetSubtype="8"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left)">
                                      <p:cBhvr>
                                        <p:cTn id="37" dur="500"/>
                                        <p:tgtEl>
                                          <p:spTgt spid="33"/>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strVal val="#ppt_w*0.70"/>
                                          </p:val>
                                        </p:tav>
                                        <p:tav tm="100000">
                                          <p:val>
                                            <p:strVal val="#ppt_w"/>
                                          </p:val>
                                        </p:tav>
                                      </p:tavLst>
                                    </p:anim>
                                    <p:anim calcmode="lin" valueType="num">
                                      <p:cBhvr>
                                        <p:cTn id="42" dur="500" fill="hold"/>
                                        <p:tgtEl>
                                          <p:spTgt spid="31"/>
                                        </p:tgtEl>
                                        <p:attrNameLst>
                                          <p:attrName>ppt_h</p:attrName>
                                        </p:attrNameLst>
                                      </p:cBhvr>
                                      <p:tavLst>
                                        <p:tav tm="0">
                                          <p:val>
                                            <p:strVal val="#ppt_h"/>
                                          </p:val>
                                        </p:tav>
                                        <p:tav tm="100000">
                                          <p:val>
                                            <p:strVal val="#ppt_h"/>
                                          </p:val>
                                        </p:tav>
                                      </p:tavLst>
                                    </p:anim>
                                    <p:animEffect transition="in" filter="fade">
                                      <p:cBhvr>
                                        <p:cTn id="43" dur="500"/>
                                        <p:tgtEl>
                                          <p:spTgt spid="31"/>
                                        </p:tgtEl>
                                      </p:cBhvr>
                                    </p:animEffect>
                                  </p:childTnLst>
                                </p:cTn>
                              </p:par>
                              <p:par>
                                <p:cTn id="44" presetID="22" presetClass="entr" presetSubtype="8"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ipe(left)">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p:bldP spid="29" grpId="0" animBg="1"/>
      <p:bldP spid="30" grpId="0"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6A6A9C-E0AB-4362-9BD9-0480BB353BB9}"/>
              </a:ext>
            </a:extLst>
          </p:cNvPr>
          <p:cNvPicPr>
            <a:picLocks noChangeAspect="1"/>
          </p:cNvPicPr>
          <p:nvPr/>
        </p:nvPicPr>
        <p:blipFill rotWithShape="1">
          <a:blip r:embed="rId2">
            <a:extLst>
              <a:ext uri="{28A0092B-C50C-407E-A947-70E740481C1C}">
                <a14:useLocalDpi xmlns:a14="http://schemas.microsoft.com/office/drawing/2010/main" val="0"/>
              </a:ext>
            </a:extLst>
          </a:blip>
          <a:srcRect l="34477" r="15161" b="39566"/>
          <a:stretch/>
        </p:blipFill>
        <p:spPr>
          <a:xfrm>
            <a:off x="0" y="0"/>
            <a:ext cx="12192000" cy="6858000"/>
          </a:xfrm>
          <a:prstGeom prst="rect">
            <a:avLst/>
          </a:prstGeom>
        </p:spPr>
      </p:pic>
      <p:pic>
        <p:nvPicPr>
          <p:cNvPr id="6" name="图片 5">
            <a:extLst>
              <a:ext uri="{FF2B5EF4-FFF2-40B4-BE49-F238E27FC236}">
                <a16:creationId xmlns:a16="http://schemas.microsoft.com/office/drawing/2014/main" id="{216F1DF1-3994-4923-8B17-B98639974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5138964"/>
            <a:ext cx="2886075" cy="1707461"/>
          </a:xfrm>
          <a:prstGeom prst="rect">
            <a:avLst/>
          </a:prstGeom>
        </p:spPr>
      </p:pic>
      <p:sp>
        <p:nvSpPr>
          <p:cNvPr id="9" name="Rectangle: Top Corners Rounded 9">
            <a:extLst>
              <a:ext uri="{FF2B5EF4-FFF2-40B4-BE49-F238E27FC236}">
                <a16:creationId xmlns:a16="http://schemas.microsoft.com/office/drawing/2014/main" id="{A16BD89E-DB7F-40DF-8533-9419E2DD1CF5}"/>
              </a:ext>
            </a:extLst>
          </p:cNvPr>
          <p:cNvSpPr/>
          <p:nvPr/>
        </p:nvSpPr>
        <p:spPr>
          <a:xfrm rot="10800000">
            <a:off x="495297" y="95248"/>
            <a:ext cx="11496677" cy="6581776"/>
          </a:xfrm>
          <a:prstGeom prst="round2SameRect">
            <a:avLst>
              <a:gd name="adj1" fmla="val 4301"/>
              <a:gd name="adj2" fmla="val 0"/>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B6172"/>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45601C58-23EA-ACC1-9EBF-23E71D24C941}"/>
              </a:ext>
            </a:extLst>
          </p:cNvPr>
          <p:cNvSpPr txBox="1"/>
          <p:nvPr/>
        </p:nvSpPr>
        <p:spPr>
          <a:xfrm>
            <a:off x="1133475" y="438150"/>
            <a:ext cx="3286125" cy="1569660"/>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latin typeface="Arial-Rounded" panose="020B0500000000000000" pitchFamily="34" charset="0"/>
                <a:ea typeface="Arial-Rounded" panose="020B0500000000000000" pitchFamily="34" charset="0"/>
                <a:cs typeface="Arial-Rounded" panose="020B0500000000000000" pitchFamily="34" charset="0"/>
              </a:rPr>
              <a:t>bố</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sắc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Có</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phải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bố</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ơi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r>
              <a:rPr lang="en-US" sz="2400" dirty="0">
                <a:latin typeface="Arial-Rounded" panose="020B0500000000000000" pitchFamily="34" charset="0"/>
                <a:ea typeface="Arial-Rounded" panose="020B0500000000000000" pitchFamily="34" charset="0"/>
                <a:cs typeface="Arial-Rounded" panose="020B0500000000000000" pitchFamily="34" charset="0"/>
              </a:rPr>
              <a:t>Cao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đỉnh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núi</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trùng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khơi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9" name="TextBox 18">
            <a:extLst>
              <a:ext uri="{FF2B5EF4-FFF2-40B4-BE49-F238E27FC236}">
                <a16:creationId xmlns:a16="http://schemas.microsoft.com/office/drawing/2014/main" id="{09CEB2EB-4B12-E4E4-99A4-F42CF2883B05}"/>
              </a:ext>
            </a:extLst>
          </p:cNvPr>
          <p:cNvSpPr txBox="1"/>
          <p:nvPr/>
        </p:nvSpPr>
        <p:spPr>
          <a:xfrm>
            <a:off x="2419350" y="2009775"/>
            <a:ext cx="4724400" cy="1569660"/>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nặng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Bập</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thuở</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đời</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Ngọt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dòng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sữa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Nuôi</a:t>
            </a:r>
            <a:r>
              <a:rPr lang="en-US" sz="2400" dirty="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lớn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0" name="TextBox 19">
            <a:extLst>
              <a:ext uri="{FF2B5EF4-FFF2-40B4-BE49-F238E27FC236}">
                <a16:creationId xmlns:a16="http://schemas.microsoft.com/office/drawing/2014/main" id="{EA546BD9-9EE1-0869-1C25-D9AE2E307D55}"/>
              </a:ext>
            </a:extLst>
          </p:cNvPr>
          <p:cNvSpPr txBox="1"/>
          <p:nvPr/>
        </p:nvSpPr>
        <p:spPr>
          <a:xfrm>
            <a:off x="3581400" y="3505200"/>
            <a:ext cx="3286125" cy="1569660"/>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i="1" dirty="0">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latin typeface="Arial-Rounded" panose="020B0500000000000000" pitchFamily="34" charset="0"/>
                <a:ea typeface="Arial-Rounded" panose="020B0500000000000000" pitchFamily="34" charset="0"/>
                <a:cs typeface="Arial-Rounded" panose="020B0500000000000000" pitchFamily="34" charset="0"/>
              </a:rPr>
              <a:t>võng</a:t>
            </a:r>
            <a:r>
              <a:rPr lang="en-US" sz="2400" i="1"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ngã</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Kẽo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kẹt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suốt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mùa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hè</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cháu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khôn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lớn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êm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đềm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ve</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1" name="TextBox 20">
            <a:extLst>
              <a:ext uri="{FF2B5EF4-FFF2-40B4-BE49-F238E27FC236}">
                <a16:creationId xmlns:a16="http://schemas.microsoft.com/office/drawing/2014/main" id="{7E69D7BC-23FE-F591-CE46-57B496DAD83F}"/>
              </a:ext>
            </a:extLst>
          </p:cNvPr>
          <p:cNvSpPr txBox="1"/>
          <p:nvPr/>
        </p:nvSpPr>
        <p:spPr>
          <a:xfrm>
            <a:off x="4714875" y="5029200"/>
            <a:ext cx="3286125" cy="1569660"/>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latin typeface="Arial-Rounded" panose="020B0500000000000000" pitchFamily="34" charset="0"/>
                <a:ea typeface="Arial-Rounded" panose="020B0500000000000000" pitchFamily="34" charset="0"/>
                <a:cs typeface="Arial-Rounded" panose="020B0500000000000000" pitchFamily="34" charset="0"/>
              </a:rPr>
              <a:t>làng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huyền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Có</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nước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Có</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cánh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diều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tuổi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thơ</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Nâng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mơ</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ước</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0E8EBE9A-4CA6-0498-86D2-E2F1283D5466}"/>
              </a:ext>
            </a:extLst>
          </p:cNvPr>
          <p:cNvSpPr txBox="1"/>
          <p:nvPr/>
        </p:nvSpPr>
        <p:spPr>
          <a:xfrm>
            <a:off x="8553450" y="4657725"/>
            <a:ext cx="3286125" cy="1938992"/>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cỏ</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hỏi</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Tuổi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thơ</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chọi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Nếu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có</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dấu</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reo</a:t>
            </a:r>
            <a:r>
              <a:rPr lang="en-US" sz="2400" dirty="0">
                <a:latin typeface="Arial-Rounded" panose="020B0500000000000000" pitchFamily="34" charset="0"/>
                <a:ea typeface="Arial-Rounded" panose="020B0500000000000000" pitchFamily="34" charset="0"/>
                <a:cs typeface="Arial-Rounded" panose="020B0500000000000000" pitchFamily="34" charset="0"/>
              </a:rPr>
              <a:t> ca. </a:t>
            </a:r>
          </a:p>
          <a:p>
            <a:pPr algn="r"/>
            <a:r>
              <a:rPr lang="en-US" sz="2400" dirty="0">
                <a:latin typeface="Arial-Rounded" panose="020B0500000000000000" pitchFamily="34" charset="0"/>
                <a:ea typeface="Arial-Rounded" panose="020B0500000000000000" pitchFamily="34" charset="0"/>
                <a:cs typeface="Arial-Rounded" panose="020B0500000000000000" pitchFamily="34" charset="0"/>
              </a:rPr>
              <a:t>(</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Trúc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Lâm</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4" name="Picture 23">
            <a:extLst>
              <a:ext uri="{FF2B5EF4-FFF2-40B4-BE49-F238E27FC236}">
                <a16:creationId xmlns:a16="http://schemas.microsoft.com/office/drawing/2014/main" id="{7186A1EA-1816-8271-416F-B7F04FBB3D07}"/>
              </a:ext>
            </a:extLst>
          </p:cNvPr>
          <p:cNvPicPr>
            <a:picLocks noChangeAspect="1"/>
          </p:cNvPicPr>
          <p:nvPr/>
        </p:nvPicPr>
        <p:blipFill>
          <a:blip r:embed="rId4"/>
          <a:stretch>
            <a:fillRect/>
          </a:stretch>
        </p:blipFill>
        <p:spPr>
          <a:xfrm>
            <a:off x="685800" y="2195512"/>
            <a:ext cx="1162050" cy="2409825"/>
          </a:xfrm>
          <a:prstGeom prst="rect">
            <a:avLst/>
          </a:prstGeom>
        </p:spPr>
      </p:pic>
      <p:pic>
        <p:nvPicPr>
          <p:cNvPr id="26" name="Picture 25">
            <a:extLst>
              <a:ext uri="{FF2B5EF4-FFF2-40B4-BE49-F238E27FC236}">
                <a16:creationId xmlns:a16="http://schemas.microsoft.com/office/drawing/2014/main" id="{9CB578FB-A8EA-7425-3B1C-71E214C0A0E5}"/>
              </a:ext>
            </a:extLst>
          </p:cNvPr>
          <p:cNvPicPr>
            <a:picLocks noChangeAspect="1"/>
          </p:cNvPicPr>
          <p:nvPr/>
        </p:nvPicPr>
        <p:blipFill>
          <a:blip r:embed="rId5"/>
          <a:stretch>
            <a:fillRect/>
          </a:stretch>
        </p:blipFill>
        <p:spPr>
          <a:xfrm>
            <a:off x="5943600" y="928687"/>
            <a:ext cx="2324100" cy="1895475"/>
          </a:xfrm>
          <a:prstGeom prst="rect">
            <a:avLst/>
          </a:prstGeom>
          <a:ln>
            <a:noFill/>
          </a:ln>
          <a:effectLst>
            <a:softEdge rad="112500"/>
          </a:effectLst>
        </p:spPr>
      </p:pic>
      <p:pic>
        <p:nvPicPr>
          <p:cNvPr id="28" name="Picture 27">
            <a:extLst>
              <a:ext uri="{FF2B5EF4-FFF2-40B4-BE49-F238E27FC236}">
                <a16:creationId xmlns:a16="http://schemas.microsoft.com/office/drawing/2014/main" id="{4DF9E080-1DEE-E66C-4D73-860EEE138268}"/>
              </a:ext>
            </a:extLst>
          </p:cNvPr>
          <p:cNvPicPr>
            <a:picLocks noChangeAspect="1"/>
          </p:cNvPicPr>
          <p:nvPr/>
        </p:nvPicPr>
        <p:blipFill>
          <a:blip r:embed="rId6"/>
          <a:stretch>
            <a:fillRect/>
          </a:stretch>
        </p:blipFill>
        <p:spPr>
          <a:xfrm>
            <a:off x="547687" y="5024437"/>
            <a:ext cx="3000375" cy="1552575"/>
          </a:xfrm>
          <a:prstGeom prst="rect">
            <a:avLst/>
          </a:prstGeom>
        </p:spPr>
      </p:pic>
      <p:pic>
        <p:nvPicPr>
          <p:cNvPr id="30" name="Picture 29">
            <a:extLst>
              <a:ext uri="{FF2B5EF4-FFF2-40B4-BE49-F238E27FC236}">
                <a16:creationId xmlns:a16="http://schemas.microsoft.com/office/drawing/2014/main" id="{A4DEBBC7-99A7-053F-2410-7AB709AF5863}"/>
              </a:ext>
            </a:extLst>
          </p:cNvPr>
          <p:cNvPicPr>
            <a:picLocks noChangeAspect="1"/>
          </p:cNvPicPr>
          <p:nvPr/>
        </p:nvPicPr>
        <p:blipFill>
          <a:blip r:embed="rId7"/>
          <a:stretch>
            <a:fillRect/>
          </a:stretch>
        </p:blipFill>
        <p:spPr>
          <a:xfrm>
            <a:off x="8196262" y="2543175"/>
            <a:ext cx="2009775" cy="2000250"/>
          </a:xfrm>
          <a:prstGeom prst="rect">
            <a:avLst/>
          </a:prstGeom>
        </p:spPr>
      </p:pic>
      <p:pic>
        <p:nvPicPr>
          <p:cNvPr id="31" name="Picture 30">
            <a:extLst>
              <a:ext uri="{FF2B5EF4-FFF2-40B4-BE49-F238E27FC236}">
                <a16:creationId xmlns:a16="http://schemas.microsoft.com/office/drawing/2014/main" id="{63135154-F99F-31CF-CF0F-4698EED25B5D}"/>
              </a:ext>
            </a:extLst>
          </p:cNvPr>
          <p:cNvPicPr>
            <a:picLocks noChangeAspect="1"/>
          </p:cNvPicPr>
          <p:nvPr/>
        </p:nvPicPr>
        <p:blipFill>
          <a:blip r:embed="rId8"/>
          <a:stretch>
            <a:fillRect/>
          </a:stretch>
        </p:blipFill>
        <p:spPr>
          <a:xfrm>
            <a:off x="4597315" y="-67489"/>
            <a:ext cx="4883319" cy="1182727"/>
          </a:xfrm>
          <a:prstGeom prst="rect">
            <a:avLst/>
          </a:prstGeom>
        </p:spPr>
      </p:pic>
    </p:spTree>
    <p:extLst>
      <p:ext uri="{BB962C8B-B14F-4D97-AF65-F5344CB8AC3E}">
        <p14:creationId xmlns:p14="http://schemas.microsoft.com/office/powerpoint/2010/main" val="1143621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fill="hold"/>
                                        <p:tgtEl>
                                          <p:spTgt spid="28"/>
                                        </p:tgtEl>
                                        <p:attrNameLst>
                                          <p:attrName>ppt_x</p:attrName>
                                        </p:attrNameLst>
                                      </p:cBhvr>
                                      <p:tavLst>
                                        <p:tav tm="0">
                                          <p:val>
                                            <p:strVal val="#ppt_x"/>
                                          </p:val>
                                        </p:tav>
                                        <p:tav tm="100000">
                                          <p:val>
                                            <p:strVal val="#ppt_x"/>
                                          </p:val>
                                        </p:tav>
                                      </p:tavLst>
                                    </p:anim>
                                    <p:anim calcmode="lin" valueType="num">
                                      <p:cBhvr additive="base">
                                        <p:cTn id="40" dur="500" fill="hold"/>
                                        <p:tgtEl>
                                          <p:spTgt spid="2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500" fill="hold"/>
                                        <p:tgtEl>
                                          <p:spTgt spid="31"/>
                                        </p:tgtEl>
                                        <p:attrNameLst>
                                          <p:attrName>ppt_x</p:attrName>
                                        </p:attrNameLst>
                                      </p:cBhvr>
                                      <p:tavLst>
                                        <p:tav tm="0">
                                          <p:val>
                                            <p:strVal val="#ppt_x"/>
                                          </p:val>
                                        </p:tav>
                                        <p:tav tm="100000">
                                          <p:val>
                                            <p:strVal val="#ppt_x"/>
                                          </p:val>
                                        </p:tav>
                                      </p:tavLst>
                                    </p:anim>
                                    <p:anim calcmode="lin" valueType="num">
                                      <p:cBhvr additive="base">
                                        <p:cTn id="4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grpSp>
        <p:nvGrpSpPr>
          <p:cNvPr id="2" name="组合 6">
            <a:extLst>
              <a:ext uri="{FF2B5EF4-FFF2-40B4-BE49-F238E27FC236}">
                <a16:creationId xmlns:a16="http://schemas.microsoft.com/office/drawing/2014/main" id="{20CE77B9-3BA2-523E-43D1-D90D1D9DC280}"/>
              </a:ext>
            </a:extLst>
          </p:cNvPr>
          <p:cNvGrpSpPr/>
          <p:nvPr/>
        </p:nvGrpSpPr>
        <p:grpSpPr>
          <a:xfrm>
            <a:off x="609600" y="476250"/>
            <a:ext cx="10934700" cy="5848350"/>
            <a:chOff x="666750" y="666750"/>
            <a:chExt cx="11049000" cy="5695950"/>
          </a:xfrm>
          <a:effectLst>
            <a:outerShdw blurRad="254000" sx="102000" sy="102000" algn="ctr" rotWithShape="0">
              <a:prstClr val="black">
                <a:alpha val="25000"/>
              </a:prstClr>
            </a:outerShdw>
          </a:effectLst>
        </p:grpSpPr>
        <p:sp>
          <p:nvSpPr>
            <p:cNvPr id="4" name="圆角矩形 4">
              <a:extLst>
                <a:ext uri="{FF2B5EF4-FFF2-40B4-BE49-F238E27FC236}">
                  <a16:creationId xmlns:a16="http://schemas.microsoft.com/office/drawing/2014/main" id="{61F79FFE-856F-53C3-A898-B49B3CE04405}"/>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圆角矩形 5">
              <a:extLst>
                <a:ext uri="{FF2B5EF4-FFF2-40B4-BE49-F238E27FC236}">
                  <a16:creationId xmlns:a16="http://schemas.microsoft.com/office/drawing/2014/main" id="{09B99C72-517C-611F-12D0-90DEB54A9554}"/>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1" name="组合 47">
            <a:extLst>
              <a:ext uri="{FF2B5EF4-FFF2-40B4-BE49-F238E27FC236}">
                <a16:creationId xmlns:a16="http://schemas.microsoft.com/office/drawing/2014/main" id="{5FC964AB-803A-01F6-3945-EF7693339209}"/>
              </a:ext>
            </a:extLst>
          </p:cNvPr>
          <p:cNvGrpSpPr/>
          <p:nvPr/>
        </p:nvGrpSpPr>
        <p:grpSpPr>
          <a:xfrm>
            <a:off x="2257426" y="2283465"/>
            <a:ext cx="2105024" cy="983610"/>
            <a:chOff x="3151567" y="4106353"/>
            <a:chExt cx="4182027" cy="1023787"/>
          </a:xfrm>
        </p:grpSpPr>
        <p:grpSp>
          <p:nvGrpSpPr>
            <p:cNvPr id="12" name="组合 31">
              <a:extLst>
                <a:ext uri="{FF2B5EF4-FFF2-40B4-BE49-F238E27FC236}">
                  <a16:creationId xmlns:a16="http://schemas.microsoft.com/office/drawing/2014/main" id="{038D376C-BBA9-DD25-726B-D12F36516BDD}"/>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15" name="圆角矩形 32">
                <a:extLst>
                  <a:ext uri="{FF2B5EF4-FFF2-40B4-BE49-F238E27FC236}">
                    <a16:creationId xmlns:a16="http://schemas.microsoft.com/office/drawing/2014/main" id="{A00AD063-D2D5-0DDF-9014-48B58F9BC080}"/>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16" name="圆角矩形 33">
                <a:extLst>
                  <a:ext uri="{FF2B5EF4-FFF2-40B4-BE49-F238E27FC236}">
                    <a16:creationId xmlns:a16="http://schemas.microsoft.com/office/drawing/2014/main" id="{F00B7E2A-398B-3627-3089-64FB0F77A359}"/>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13" name="文本框 41">
              <a:extLst>
                <a:ext uri="{FF2B5EF4-FFF2-40B4-BE49-F238E27FC236}">
                  <a16:creationId xmlns:a16="http://schemas.microsoft.com/office/drawing/2014/main" id="{A636F087-B094-0E36-EB15-A2F4B5F49B40}"/>
                </a:ext>
              </a:extLst>
            </p:cNvPr>
            <p:cNvSpPr txBox="1"/>
            <p:nvPr/>
          </p:nvSpPr>
          <p:spPr>
            <a:xfrm>
              <a:off x="4283540" y="4289034"/>
              <a:ext cx="896233"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sắc</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32" name="Picture 31">
            <a:extLst>
              <a:ext uri="{FF2B5EF4-FFF2-40B4-BE49-F238E27FC236}">
                <a16:creationId xmlns:a16="http://schemas.microsoft.com/office/drawing/2014/main" id="{598B7E5B-3555-15C4-5C98-D8BD98950CC4}"/>
              </a:ext>
            </a:extLst>
          </p:cNvPr>
          <p:cNvPicPr>
            <a:picLocks noChangeAspect="1"/>
          </p:cNvPicPr>
          <p:nvPr/>
        </p:nvPicPr>
        <p:blipFill>
          <a:blip r:embed="rId3"/>
          <a:stretch>
            <a:fillRect/>
          </a:stretch>
        </p:blipFill>
        <p:spPr>
          <a:xfrm>
            <a:off x="3101831" y="689723"/>
            <a:ext cx="7157324" cy="1694835"/>
          </a:xfrm>
          <a:prstGeom prst="rect">
            <a:avLst/>
          </a:prstGeom>
        </p:spPr>
      </p:pic>
      <p:grpSp>
        <p:nvGrpSpPr>
          <p:cNvPr id="33" name="组合 47">
            <a:extLst>
              <a:ext uri="{FF2B5EF4-FFF2-40B4-BE49-F238E27FC236}">
                <a16:creationId xmlns:a16="http://schemas.microsoft.com/office/drawing/2014/main" id="{847922CC-AF4C-9DCA-2572-985BC10F6C1D}"/>
              </a:ext>
            </a:extLst>
          </p:cNvPr>
          <p:cNvGrpSpPr/>
          <p:nvPr/>
        </p:nvGrpSpPr>
        <p:grpSpPr>
          <a:xfrm>
            <a:off x="5105401" y="2302515"/>
            <a:ext cx="2105024" cy="983610"/>
            <a:chOff x="3151567" y="4106353"/>
            <a:chExt cx="4182027" cy="1023787"/>
          </a:xfrm>
        </p:grpSpPr>
        <p:grpSp>
          <p:nvGrpSpPr>
            <p:cNvPr id="34" name="组合 31">
              <a:extLst>
                <a:ext uri="{FF2B5EF4-FFF2-40B4-BE49-F238E27FC236}">
                  <a16:creationId xmlns:a16="http://schemas.microsoft.com/office/drawing/2014/main" id="{37940283-86F6-C376-22B3-4AD45756DAD8}"/>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36" name="圆角矩形 32">
                <a:extLst>
                  <a:ext uri="{FF2B5EF4-FFF2-40B4-BE49-F238E27FC236}">
                    <a16:creationId xmlns:a16="http://schemas.microsoft.com/office/drawing/2014/main" id="{278CC1DF-D825-59CE-4255-27F8FA6E668D}"/>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37" name="圆角矩形 33">
                <a:extLst>
                  <a:ext uri="{FF2B5EF4-FFF2-40B4-BE49-F238E27FC236}">
                    <a16:creationId xmlns:a16="http://schemas.microsoft.com/office/drawing/2014/main" id="{18649B40-E392-0274-CE7D-B478BF2A9E83}"/>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5" name="文本框 41">
              <a:extLst>
                <a:ext uri="{FF2B5EF4-FFF2-40B4-BE49-F238E27FC236}">
                  <a16:creationId xmlns:a16="http://schemas.microsoft.com/office/drawing/2014/main" id="{2E60768D-4C3A-804E-1312-8857D172A6F2}"/>
                </a:ext>
              </a:extLst>
            </p:cNvPr>
            <p:cNvSpPr txBox="1"/>
            <p:nvPr/>
          </p:nvSpPr>
          <p:spPr>
            <a:xfrm>
              <a:off x="3928221" y="4239464"/>
              <a:ext cx="2704419"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trùng</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38" name="组合 47">
            <a:extLst>
              <a:ext uri="{FF2B5EF4-FFF2-40B4-BE49-F238E27FC236}">
                <a16:creationId xmlns:a16="http://schemas.microsoft.com/office/drawing/2014/main" id="{43011027-7014-C10C-5B1A-1DBF9A2D4AD2}"/>
              </a:ext>
            </a:extLst>
          </p:cNvPr>
          <p:cNvGrpSpPr/>
          <p:nvPr/>
        </p:nvGrpSpPr>
        <p:grpSpPr>
          <a:xfrm>
            <a:off x="7772401" y="2273940"/>
            <a:ext cx="2105024" cy="983610"/>
            <a:chOff x="3151567" y="4106353"/>
            <a:chExt cx="4182027" cy="1023787"/>
          </a:xfrm>
        </p:grpSpPr>
        <p:grpSp>
          <p:nvGrpSpPr>
            <p:cNvPr id="39" name="组合 31">
              <a:extLst>
                <a:ext uri="{FF2B5EF4-FFF2-40B4-BE49-F238E27FC236}">
                  <a16:creationId xmlns:a16="http://schemas.microsoft.com/office/drawing/2014/main" id="{92F56520-3F13-9E4B-BB70-2F9ED6E3B51B}"/>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41" name="圆角矩形 32">
                <a:extLst>
                  <a:ext uri="{FF2B5EF4-FFF2-40B4-BE49-F238E27FC236}">
                    <a16:creationId xmlns:a16="http://schemas.microsoft.com/office/drawing/2014/main" id="{405384C8-912E-47A7-B9BE-A303C45EC05E}"/>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42" name="圆角矩形 33">
                <a:extLst>
                  <a:ext uri="{FF2B5EF4-FFF2-40B4-BE49-F238E27FC236}">
                    <a16:creationId xmlns:a16="http://schemas.microsoft.com/office/drawing/2014/main" id="{9527B0CF-A45B-A2D1-E127-02EF337BE927}"/>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0" name="文本框 41">
              <a:extLst>
                <a:ext uri="{FF2B5EF4-FFF2-40B4-BE49-F238E27FC236}">
                  <a16:creationId xmlns:a16="http://schemas.microsoft.com/office/drawing/2014/main" id="{990699E2-F5DC-7A3B-282F-E2C28FED23FB}"/>
                </a:ext>
              </a:extLst>
            </p:cNvPr>
            <p:cNvSpPr txBox="1"/>
            <p:nvPr/>
          </p:nvSpPr>
          <p:spPr>
            <a:xfrm>
              <a:off x="4294459" y="4239464"/>
              <a:ext cx="1971945"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sữa</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43" name="组合 47">
            <a:extLst>
              <a:ext uri="{FF2B5EF4-FFF2-40B4-BE49-F238E27FC236}">
                <a16:creationId xmlns:a16="http://schemas.microsoft.com/office/drawing/2014/main" id="{5C8AEEB6-A26E-7C42-BF0B-1113AD24E81F}"/>
              </a:ext>
            </a:extLst>
          </p:cNvPr>
          <p:cNvGrpSpPr/>
          <p:nvPr/>
        </p:nvGrpSpPr>
        <p:grpSpPr>
          <a:xfrm>
            <a:off x="2286001" y="3740790"/>
            <a:ext cx="2105024" cy="983610"/>
            <a:chOff x="3151567" y="4106353"/>
            <a:chExt cx="4182027" cy="1023787"/>
          </a:xfrm>
        </p:grpSpPr>
        <p:grpSp>
          <p:nvGrpSpPr>
            <p:cNvPr id="44" name="组合 31">
              <a:extLst>
                <a:ext uri="{FF2B5EF4-FFF2-40B4-BE49-F238E27FC236}">
                  <a16:creationId xmlns:a16="http://schemas.microsoft.com/office/drawing/2014/main" id="{8B2F9666-7545-7099-8DB0-62EC8C451542}"/>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46" name="圆角矩形 32">
                <a:extLst>
                  <a:ext uri="{FF2B5EF4-FFF2-40B4-BE49-F238E27FC236}">
                    <a16:creationId xmlns:a16="http://schemas.microsoft.com/office/drawing/2014/main" id="{CBB8600D-3917-6B48-E0BB-7DBFE90536D6}"/>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47" name="圆角矩形 33">
                <a:extLst>
                  <a:ext uri="{FF2B5EF4-FFF2-40B4-BE49-F238E27FC236}">
                    <a16:creationId xmlns:a16="http://schemas.microsoft.com/office/drawing/2014/main" id="{56B7380E-36A3-7A40-7496-7A2ED46481C6}"/>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5" name="文本框 41">
              <a:extLst>
                <a:ext uri="{FF2B5EF4-FFF2-40B4-BE49-F238E27FC236}">
                  <a16:creationId xmlns:a16="http://schemas.microsoft.com/office/drawing/2014/main" id="{20D52F7A-09BE-1024-47E9-FFE0A1CCAEB9}"/>
                </a:ext>
              </a:extLst>
            </p:cNvPr>
            <p:cNvSpPr txBox="1"/>
            <p:nvPr/>
          </p:nvSpPr>
          <p:spPr>
            <a:xfrm>
              <a:off x="4089302" y="4239464"/>
              <a:ext cx="2382260"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võng</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48" name="组合 47">
            <a:extLst>
              <a:ext uri="{FF2B5EF4-FFF2-40B4-BE49-F238E27FC236}">
                <a16:creationId xmlns:a16="http://schemas.microsoft.com/office/drawing/2014/main" id="{2953763A-A077-481A-DA77-620D47A57376}"/>
              </a:ext>
            </a:extLst>
          </p:cNvPr>
          <p:cNvGrpSpPr/>
          <p:nvPr/>
        </p:nvGrpSpPr>
        <p:grpSpPr>
          <a:xfrm>
            <a:off x="5076826" y="3712215"/>
            <a:ext cx="2105024" cy="983610"/>
            <a:chOff x="3151567" y="4106353"/>
            <a:chExt cx="4182027" cy="1023787"/>
          </a:xfrm>
        </p:grpSpPr>
        <p:grpSp>
          <p:nvGrpSpPr>
            <p:cNvPr id="49" name="组合 31">
              <a:extLst>
                <a:ext uri="{FF2B5EF4-FFF2-40B4-BE49-F238E27FC236}">
                  <a16:creationId xmlns:a16="http://schemas.microsoft.com/office/drawing/2014/main" id="{532CE628-870E-B038-0817-94491FC9D00C}"/>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51" name="圆角矩形 32">
                <a:extLst>
                  <a:ext uri="{FF2B5EF4-FFF2-40B4-BE49-F238E27FC236}">
                    <a16:creationId xmlns:a16="http://schemas.microsoft.com/office/drawing/2014/main" id="{398F2A55-AA3B-A8BF-4FDF-AE2A1FE0EC10}"/>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52" name="圆角矩形 33">
                <a:extLst>
                  <a:ext uri="{FF2B5EF4-FFF2-40B4-BE49-F238E27FC236}">
                    <a16:creationId xmlns:a16="http://schemas.microsoft.com/office/drawing/2014/main" id="{44C26A37-047B-D7E3-0945-5AB57A55D85F}"/>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50" name="文本框 41">
              <a:extLst>
                <a:ext uri="{FF2B5EF4-FFF2-40B4-BE49-F238E27FC236}">
                  <a16:creationId xmlns:a16="http://schemas.microsoft.com/office/drawing/2014/main" id="{B5481894-81C7-18CC-85BE-4E1DCF14CF43}"/>
                </a:ext>
              </a:extLst>
            </p:cNvPr>
            <p:cNvSpPr txBox="1"/>
            <p:nvPr/>
          </p:nvSpPr>
          <p:spPr>
            <a:xfrm>
              <a:off x="4339682" y="4239464"/>
              <a:ext cx="1881501"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ngã</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53" name="组合 47">
            <a:extLst>
              <a:ext uri="{FF2B5EF4-FFF2-40B4-BE49-F238E27FC236}">
                <a16:creationId xmlns:a16="http://schemas.microsoft.com/office/drawing/2014/main" id="{0A86D46D-F778-FA11-56F2-9040FFC7127E}"/>
              </a:ext>
            </a:extLst>
          </p:cNvPr>
          <p:cNvGrpSpPr/>
          <p:nvPr/>
        </p:nvGrpSpPr>
        <p:grpSpPr>
          <a:xfrm>
            <a:off x="7781926" y="3721740"/>
            <a:ext cx="2105024" cy="983610"/>
            <a:chOff x="3151567" y="4106353"/>
            <a:chExt cx="4182027" cy="1023787"/>
          </a:xfrm>
        </p:grpSpPr>
        <p:grpSp>
          <p:nvGrpSpPr>
            <p:cNvPr id="54" name="组合 31">
              <a:extLst>
                <a:ext uri="{FF2B5EF4-FFF2-40B4-BE49-F238E27FC236}">
                  <a16:creationId xmlns:a16="http://schemas.microsoft.com/office/drawing/2014/main" id="{153EA89E-B546-C76D-3F67-66E6839A5924}"/>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56" name="圆角矩形 32">
                <a:extLst>
                  <a:ext uri="{FF2B5EF4-FFF2-40B4-BE49-F238E27FC236}">
                    <a16:creationId xmlns:a16="http://schemas.microsoft.com/office/drawing/2014/main" id="{8CDDFCD6-D09B-F90D-614D-9E0928E7CF7A}"/>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57" name="圆角矩形 33">
                <a:extLst>
                  <a:ext uri="{FF2B5EF4-FFF2-40B4-BE49-F238E27FC236}">
                    <a16:creationId xmlns:a16="http://schemas.microsoft.com/office/drawing/2014/main" id="{3DCD099E-B88B-CE4A-24BB-9FD26BFB44C5}"/>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55" name="文本框 41">
              <a:extLst>
                <a:ext uri="{FF2B5EF4-FFF2-40B4-BE49-F238E27FC236}">
                  <a16:creationId xmlns:a16="http://schemas.microsoft.com/office/drawing/2014/main" id="{C55A4088-BD6D-42CD-05CC-A3FBDD8D8EFA}"/>
                </a:ext>
              </a:extLst>
            </p:cNvPr>
            <p:cNvSpPr txBox="1"/>
            <p:nvPr/>
          </p:nvSpPr>
          <p:spPr>
            <a:xfrm>
              <a:off x="4329365" y="4239464"/>
              <a:ext cx="1902139"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kéo</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spTree>
    <p:extLst>
      <p:ext uri="{BB962C8B-B14F-4D97-AF65-F5344CB8AC3E}">
        <p14:creationId xmlns:p14="http://schemas.microsoft.com/office/powerpoint/2010/main" val="11271846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down)">
                                      <p:cBhvr>
                                        <p:cTn id="30" dur="580">
                                          <p:stCondLst>
                                            <p:cond delay="0"/>
                                          </p:stCondLst>
                                        </p:cTn>
                                        <p:tgtEl>
                                          <p:spTgt spid="33"/>
                                        </p:tgtEl>
                                      </p:cBhvr>
                                    </p:animEffect>
                                    <p:anim calcmode="lin" valueType="num">
                                      <p:cBhvr>
                                        <p:cTn id="31"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36" dur="26">
                                          <p:stCondLst>
                                            <p:cond delay="650"/>
                                          </p:stCondLst>
                                        </p:cTn>
                                        <p:tgtEl>
                                          <p:spTgt spid="33"/>
                                        </p:tgtEl>
                                      </p:cBhvr>
                                      <p:to x="100000" y="60000"/>
                                    </p:animScale>
                                    <p:animScale>
                                      <p:cBhvr>
                                        <p:cTn id="37" dur="166" decel="50000">
                                          <p:stCondLst>
                                            <p:cond delay="676"/>
                                          </p:stCondLst>
                                        </p:cTn>
                                        <p:tgtEl>
                                          <p:spTgt spid="33"/>
                                        </p:tgtEl>
                                      </p:cBhvr>
                                      <p:to x="100000" y="100000"/>
                                    </p:animScale>
                                    <p:animScale>
                                      <p:cBhvr>
                                        <p:cTn id="38" dur="26">
                                          <p:stCondLst>
                                            <p:cond delay="1312"/>
                                          </p:stCondLst>
                                        </p:cTn>
                                        <p:tgtEl>
                                          <p:spTgt spid="33"/>
                                        </p:tgtEl>
                                      </p:cBhvr>
                                      <p:to x="100000" y="80000"/>
                                    </p:animScale>
                                    <p:animScale>
                                      <p:cBhvr>
                                        <p:cTn id="39" dur="166" decel="50000">
                                          <p:stCondLst>
                                            <p:cond delay="1338"/>
                                          </p:stCondLst>
                                        </p:cTn>
                                        <p:tgtEl>
                                          <p:spTgt spid="33"/>
                                        </p:tgtEl>
                                      </p:cBhvr>
                                      <p:to x="100000" y="100000"/>
                                    </p:animScale>
                                    <p:animScale>
                                      <p:cBhvr>
                                        <p:cTn id="40" dur="26">
                                          <p:stCondLst>
                                            <p:cond delay="1642"/>
                                          </p:stCondLst>
                                        </p:cTn>
                                        <p:tgtEl>
                                          <p:spTgt spid="33"/>
                                        </p:tgtEl>
                                      </p:cBhvr>
                                      <p:to x="100000" y="90000"/>
                                    </p:animScale>
                                    <p:animScale>
                                      <p:cBhvr>
                                        <p:cTn id="41" dur="166" decel="50000">
                                          <p:stCondLst>
                                            <p:cond delay="1668"/>
                                          </p:stCondLst>
                                        </p:cTn>
                                        <p:tgtEl>
                                          <p:spTgt spid="33"/>
                                        </p:tgtEl>
                                      </p:cBhvr>
                                      <p:to x="100000" y="100000"/>
                                    </p:animScale>
                                    <p:animScale>
                                      <p:cBhvr>
                                        <p:cTn id="42" dur="26">
                                          <p:stCondLst>
                                            <p:cond delay="1808"/>
                                          </p:stCondLst>
                                        </p:cTn>
                                        <p:tgtEl>
                                          <p:spTgt spid="33"/>
                                        </p:tgtEl>
                                      </p:cBhvr>
                                      <p:to x="100000" y="95000"/>
                                    </p:animScale>
                                    <p:animScale>
                                      <p:cBhvr>
                                        <p:cTn id="43" dur="166" decel="50000">
                                          <p:stCondLst>
                                            <p:cond delay="1834"/>
                                          </p:stCondLst>
                                        </p:cTn>
                                        <p:tgtEl>
                                          <p:spTgt spid="33"/>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down)">
                                      <p:cBhvr>
                                        <p:cTn id="48" dur="580">
                                          <p:stCondLst>
                                            <p:cond delay="0"/>
                                          </p:stCondLst>
                                        </p:cTn>
                                        <p:tgtEl>
                                          <p:spTgt spid="38"/>
                                        </p:tgtEl>
                                      </p:cBhvr>
                                    </p:animEffect>
                                    <p:anim calcmode="lin" valueType="num">
                                      <p:cBhvr>
                                        <p:cTn id="49"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54" dur="26">
                                          <p:stCondLst>
                                            <p:cond delay="650"/>
                                          </p:stCondLst>
                                        </p:cTn>
                                        <p:tgtEl>
                                          <p:spTgt spid="38"/>
                                        </p:tgtEl>
                                      </p:cBhvr>
                                      <p:to x="100000" y="60000"/>
                                    </p:animScale>
                                    <p:animScale>
                                      <p:cBhvr>
                                        <p:cTn id="55" dur="166" decel="50000">
                                          <p:stCondLst>
                                            <p:cond delay="676"/>
                                          </p:stCondLst>
                                        </p:cTn>
                                        <p:tgtEl>
                                          <p:spTgt spid="38"/>
                                        </p:tgtEl>
                                      </p:cBhvr>
                                      <p:to x="100000" y="100000"/>
                                    </p:animScale>
                                    <p:animScale>
                                      <p:cBhvr>
                                        <p:cTn id="56" dur="26">
                                          <p:stCondLst>
                                            <p:cond delay="1312"/>
                                          </p:stCondLst>
                                        </p:cTn>
                                        <p:tgtEl>
                                          <p:spTgt spid="38"/>
                                        </p:tgtEl>
                                      </p:cBhvr>
                                      <p:to x="100000" y="80000"/>
                                    </p:animScale>
                                    <p:animScale>
                                      <p:cBhvr>
                                        <p:cTn id="57" dur="166" decel="50000">
                                          <p:stCondLst>
                                            <p:cond delay="1338"/>
                                          </p:stCondLst>
                                        </p:cTn>
                                        <p:tgtEl>
                                          <p:spTgt spid="38"/>
                                        </p:tgtEl>
                                      </p:cBhvr>
                                      <p:to x="100000" y="100000"/>
                                    </p:animScale>
                                    <p:animScale>
                                      <p:cBhvr>
                                        <p:cTn id="58" dur="26">
                                          <p:stCondLst>
                                            <p:cond delay="1642"/>
                                          </p:stCondLst>
                                        </p:cTn>
                                        <p:tgtEl>
                                          <p:spTgt spid="38"/>
                                        </p:tgtEl>
                                      </p:cBhvr>
                                      <p:to x="100000" y="90000"/>
                                    </p:animScale>
                                    <p:animScale>
                                      <p:cBhvr>
                                        <p:cTn id="59" dur="166" decel="50000">
                                          <p:stCondLst>
                                            <p:cond delay="1668"/>
                                          </p:stCondLst>
                                        </p:cTn>
                                        <p:tgtEl>
                                          <p:spTgt spid="38"/>
                                        </p:tgtEl>
                                      </p:cBhvr>
                                      <p:to x="100000" y="100000"/>
                                    </p:animScale>
                                    <p:animScale>
                                      <p:cBhvr>
                                        <p:cTn id="60" dur="26">
                                          <p:stCondLst>
                                            <p:cond delay="1808"/>
                                          </p:stCondLst>
                                        </p:cTn>
                                        <p:tgtEl>
                                          <p:spTgt spid="38"/>
                                        </p:tgtEl>
                                      </p:cBhvr>
                                      <p:to x="100000" y="95000"/>
                                    </p:animScale>
                                    <p:animScale>
                                      <p:cBhvr>
                                        <p:cTn id="61" dur="166" decel="50000">
                                          <p:stCondLst>
                                            <p:cond delay="1834"/>
                                          </p:stCondLst>
                                        </p:cTn>
                                        <p:tgtEl>
                                          <p:spTgt spid="3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down)">
                                      <p:cBhvr>
                                        <p:cTn id="66" dur="580">
                                          <p:stCondLst>
                                            <p:cond delay="0"/>
                                          </p:stCondLst>
                                        </p:cTn>
                                        <p:tgtEl>
                                          <p:spTgt spid="43"/>
                                        </p:tgtEl>
                                      </p:cBhvr>
                                    </p:animEffect>
                                    <p:anim calcmode="lin" valueType="num">
                                      <p:cBhvr>
                                        <p:cTn id="67"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72" dur="26">
                                          <p:stCondLst>
                                            <p:cond delay="650"/>
                                          </p:stCondLst>
                                        </p:cTn>
                                        <p:tgtEl>
                                          <p:spTgt spid="43"/>
                                        </p:tgtEl>
                                      </p:cBhvr>
                                      <p:to x="100000" y="60000"/>
                                    </p:animScale>
                                    <p:animScale>
                                      <p:cBhvr>
                                        <p:cTn id="73" dur="166" decel="50000">
                                          <p:stCondLst>
                                            <p:cond delay="676"/>
                                          </p:stCondLst>
                                        </p:cTn>
                                        <p:tgtEl>
                                          <p:spTgt spid="43"/>
                                        </p:tgtEl>
                                      </p:cBhvr>
                                      <p:to x="100000" y="100000"/>
                                    </p:animScale>
                                    <p:animScale>
                                      <p:cBhvr>
                                        <p:cTn id="74" dur="26">
                                          <p:stCondLst>
                                            <p:cond delay="1312"/>
                                          </p:stCondLst>
                                        </p:cTn>
                                        <p:tgtEl>
                                          <p:spTgt spid="43"/>
                                        </p:tgtEl>
                                      </p:cBhvr>
                                      <p:to x="100000" y="80000"/>
                                    </p:animScale>
                                    <p:animScale>
                                      <p:cBhvr>
                                        <p:cTn id="75" dur="166" decel="50000">
                                          <p:stCondLst>
                                            <p:cond delay="1338"/>
                                          </p:stCondLst>
                                        </p:cTn>
                                        <p:tgtEl>
                                          <p:spTgt spid="43"/>
                                        </p:tgtEl>
                                      </p:cBhvr>
                                      <p:to x="100000" y="100000"/>
                                    </p:animScale>
                                    <p:animScale>
                                      <p:cBhvr>
                                        <p:cTn id="76" dur="26">
                                          <p:stCondLst>
                                            <p:cond delay="1642"/>
                                          </p:stCondLst>
                                        </p:cTn>
                                        <p:tgtEl>
                                          <p:spTgt spid="43"/>
                                        </p:tgtEl>
                                      </p:cBhvr>
                                      <p:to x="100000" y="90000"/>
                                    </p:animScale>
                                    <p:animScale>
                                      <p:cBhvr>
                                        <p:cTn id="77" dur="166" decel="50000">
                                          <p:stCondLst>
                                            <p:cond delay="1668"/>
                                          </p:stCondLst>
                                        </p:cTn>
                                        <p:tgtEl>
                                          <p:spTgt spid="43"/>
                                        </p:tgtEl>
                                      </p:cBhvr>
                                      <p:to x="100000" y="100000"/>
                                    </p:animScale>
                                    <p:animScale>
                                      <p:cBhvr>
                                        <p:cTn id="78" dur="26">
                                          <p:stCondLst>
                                            <p:cond delay="1808"/>
                                          </p:stCondLst>
                                        </p:cTn>
                                        <p:tgtEl>
                                          <p:spTgt spid="43"/>
                                        </p:tgtEl>
                                      </p:cBhvr>
                                      <p:to x="100000" y="95000"/>
                                    </p:animScale>
                                    <p:animScale>
                                      <p:cBhvr>
                                        <p:cTn id="79" dur="166" decel="50000">
                                          <p:stCondLst>
                                            <p:cond delay="1834"/>
                                          </p:stCondLst>
                                        </p:cTn>
                                        <p:tgtEl>
                                          <p:spTgt spid="43"/>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wipe(down)">
                                      <p:cBhvr>
                                        <p:cTn id="84" dur="580">
                                          <p:stCondLst>
                                            <p:cond delay="0"/>
                                          </p:stCondLst>
                                        </p:cTn>
                                        <p:tgtEl>
                                          <p:spTgt spid="48"/>
                                        </p:tgtEl>
                                      </p:cBhvr>
                                    </p:animEffect>
                                    <p:anim calcmode="lin" valueType="num">
                                      <p:cBhvr>
                                        <p:cTn id="85"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90" dur="26">
                                          <p:stCondLst>
                                            <p:cond delay="650"/>
                                          </p:stCondLst>
                                        </p:cTn>
                                        <p:tgtEl>
                                          <p:spTgt spid="48"/>
                                        </p:tgtEl>
                                      </p:cBhvr>
                                      <p:to x="100000" y="60000"/>
                                    </p:animScale>
                                    <p:animScale>
                                      <p:cBhvr>
                                        <p:cTn id="91" dur="166" decel="50000">
                                          <p:stCondLst>
                                            <p:cond delay="676"/>
                                          </p:stCondLst>
                                        </p:cTn>
                                        <p:tgtEl>
                                          <p:spTgt spid="48"/>
                                        </p:tgtEl>
                                      </p:cBhvr>
                                      <p:to x="100000" y="100000"/>
                                    </p:animScale>
                                    <p:animScale>
                                      <p:cBhvr>
                                        <p:cTn id="92" dur="26">
                                          <p:stCondLst>
                                            <p:cond delay="1312"/>
                                          </p:stCondLst>
                                        </p:cTn>
                                        <p:tgtEl>
                                          <p:spTgt spid="48"/>
                                        </p:tgtEl>
                                      </p:cBhvr>
                                      <p:to x="100000" y="80000"/>
                                    </p:animScale>
                                    <p:animScale>
                                      <p:cBhvr>
                                        <p:cTn id="93" dur="166" decel="50000">
                                          <p:stCondLst>
                                            <p:cond delay="1338"/>
                                          </p:stCondLst>
                                        </p:cTn>
                                        <p:tgtEl>
                                          <p:spTgt spid="48"/>
                                        </p:tgtEl>
                                      </p:cBhvr>
                                      <p:to x="100000" y="100000"/>
                                    </p:animScale>
                                    <p:animScale>
                                      <p:cBhvr>
                                        <p:cTn id="94" dur="26">
                                          <p:stCondLst>
                                            <p:cond delay="1642"/>
                                          </p:stCondLst>
                                        </p:cTn>
                                        <p:tgtEl>
                                          <p:spTgt spid="48"/>
                                        </p:tgtEl>
                                      </p:cBhvr>
                                      <p:to x="100000" y="90000"/>
                                    </p:animScale>
                                    <p:animScale>
                                      <p:cBhvr>
                                        <p:cTn id="95" dur="166" decel="50000">
                                          <p:stCondLst>
                                            <p:cond delay="1668"/>
                                          </p:stCondLst>
                                        </p:cTn>
                                        <p:tgtEl>
                                          <p:spTgt spid="48"/>
                                        </p:tgtEl>
                                      </p:cBhvr>
                                      <p:to x="100000" y="100000"/>
                                    </p:animScale>
                                    <p:animScale>
                                      <p:cBhvr>
                                        <p:cTn id="96" dur="26">
                                          <p:stCondLst>
                                            <p:cond delay="1808"/>
                                          </p:stCondLst>
                                        </p:cTn>
                                        <p:tgtEl>
                                          <p:spTgt spid="48"/>
                                        </p:tgtEl>
                                      </p:cBhvr>
                                      <p:to x="100000" y="95000"/>
                                    </p:animScale>
                                    <p:animScale>
                                      <p:cBhvr>
                                        <p:cTn id="97" dur="166" decel="50000">
                                          <p:stCondLst>
                                            <p:cond delay="1834"/>
                                          </p:stCondLst>
                                        </p:cTn>
                                        <p:tgtEl>
                                          <p:spTgt spid="48"/>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53"/>
                                        </p:tgtEl>
                                        <p:attrNameLst>
                                          <p:attrName>style.visibility</p:attrName>
                                        </p:attrNameLst>
                                      </p:cBhvr>
                                      <p:to>
                                        <p:strVal val="visible"/>
                                      </p:to>
                                    </p:set>
                                    <p:animEffect transition="in" filter="wipe(down)">
                                      <p:cBhvr>
                                        <p:cTn id="102" dur="580">
                                          <p:stCondLst>
                                            <p:cond delay="0"/>
                                          </p:stCondLst>
                                        </p:cTn>
                                        <p:tgtEl>
                                          <p:spTgt spid="53"/>
                                        </p:tgtEl>
                                      </p:cBhvr>
                                    </p:animEffect>
                                    <p:anim calcmode="lin" valueType="num">
                                      <p:cBhvr>
                                        <p:cTn id="103"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108" dur="26">
                                          <p:stCondLst>
                                            <p:cond delay="650"/>
                                          </p:stCondLst>
                                        </p:cTn>
                                        <p:tgtEl>
                                          <p:spTgt spid="53"/>
                                        </p:tgtEl>
                                      </p:cBhvr>
                                      <p:to x="100000" y="60000"/>
                                    </p:animScale>
                                    <p:animScale>
                                      <p:cBhvr>
                                        <p:cTn id="109" dur="166" decel="50000">
                                          <p:stCondLst>
                                            <p:cond delay="676"/>
                                          </p:stCondLst>
                                        </p:cTn>
                                        <p:tgtEl>
                                          <p:spTgt spid="53"/>
                                        </p:tgtEl>
                                      </p:cBhvr>
                                      <p:to x="100000" y="100000"/>
                                    </p:animScale>
                                    <p:animScale>
                                      <p:cBhvr>
                                        <p:cTn id="110" dur="26">
                                          <p:stCondLst>
                                            <p:cond delay="1312"/>
                                          </p:stCondLst>
                                        </p:cTn>
                                        <p:tgtEl>
                                          <p:spTgt spid="53"/>
                                        </p:tgtEl>
                                      </p:cBhvr>
                                      <p:to x="100000" y="80000"/>
                                    </p:animScale>
                                    <p:animScale>
                                      <p:cBhvr>
                                        <p:cTn id="111" dur="166" decel="50000">
                                          <p:stCondLst>
                                            <p:cond delay="1338"/>
                                          </p:stCondLst>
                                        </p:cTn>
                                        <p:tgtEl>
                                          <p:spTgt spid="53"/>
                                        </p:tgtEl>
                                      </p:cBhvr>
                                      <p:to x="100000" y="100000"/>
                                    </p:animScale>
                                    <p:animScale>
                                      <p:cBhvr>
                                        <p:cTn id="112" dur="26">
                                          <p:stCondLst>
                                            <p:cond delay="1642"/>
                                          </p:stCondLst>
                                        </p:cTn>
                                        <p:tgtEl>
                                          <p:spTgt spid="53"/>
                                        </p:tgtEl>
                                      </p:cBhvr>
                                      <p:to x="100000" y="90000"/>
                                    </p:animScale>
                                    <p:animScale>
                                      <p:cBhvr>
                                        <p:cTn id="113" dur="166" decel="50000">
                                          <p:stCondLst>
                                            <p:cond delay="1668"/>
                                          </p:stCondLst>
                                        </p:cTn>
                                        <p:tgtEl>
                                          <p:spTgt spid="53"/>
                                        </p:tgtEl>
                                      </p:cBhvr>
                                      <p:to x="100000" y="100000"/>
                                    </p:animScale>
                                    <p:animScale>
                                      <p:cBhvr>
                                        <p:cTn id="114" dur="26">
                                          <p:stCondLst>
                                            <p:cond delay="1808"/>
                                          </p:stCondLst>
                                        </p:cTn>
                                        <p:tgtEl>
                                          <p:spTgt spid="53"/>
                                        </p:tgtEl>
                                      </p:cBhvr>
                                      <p:to x="100000" y="95000"/>
                                    </p:animScale>
                                    <p:animScale>
                                      <p:cBhvr>
                                        <p:cTn id="115" dur="166" decel="50000">
                                          <p:stCondLst>
                                            <p:cond delay="1834"/>
                                          </p:stCondLst>
                                        </p:cTn>
                                        <p:tgtEl>
                                          <p:spTgt spid="5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A3538C-B634-4552-AFA5-09766C5B897C}"/>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r="4167"/>
          <a:stretch/>
        </p:blipFill>
        <p:spPr>
          <a:xfrm>
            <a:off x="0" y="0"/>
            <a:ext cx="12192000" cy="6858000"/>
          </a:xfrm>
          <a:prstGeom prst="rect">
            <a:avLst/>
          </a:prstGeom>
        </p:spPr>
      </p:pic>
      <p:grpSp>
        <p:nvGrpSpPr>
          <p:cNvPr id="2" name="组合 6">
            <a:extLst>
              <a:ext uri="{FF2B5EF4-FFF2-40B4-BE49-F238E27FC236}">
                <a16:creationId xmlns:a16="http://schemas.microsoft.com/office/drawing/2014/main" id="{20CE77B9-3BA2-523E-43D1-D90D1D9DC280}"/>
              </a:ext>
            </a:extLst>
          </p:cNvPr>
          <p:cNvGrpSpPr/>
          <p:nvPr/>
        </p:nvGrpSpPr>
        <p:grpSpPr>
          <a:xfrm>
            <a:off x="609600" y="476250"/>
            <a:ext cx="10934700" cy="5848350"/>
            <a:chOff x="666750" y="666750"/>
            <a:chExt cx="11049000" cy="5695950"/>
          </a:xfrm>
          <a:effectLst>
            <a:outerShdw blurRad="254000" sx="102000" sy="102000" algn="ctr" rotWithShape="0">
              <a:prstClr val="black">
                <a:alpha val="25000"/>
              </a:prstClr>
            </a:outerShdw>
          </a:effectLst>
        </p:grpSpPr>
        <p:sp>
          <p:nvSpPr>
            <p:cNvPr id="4" name="圆角矩形 4">
              <a:extLst>
                <a:ext uri="{FF2B5EF4-FFF2-40B4-BE49-F238E27FC236}">
                  <a16:creationId xmlns:a16="http://schemas.microsoft.com/office/drawing/2014/main" id="{61F79FFE-856F-53C3-A898-B49B3CE04405}"/>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圆角矩形 5">
              <a:extLst>
                <a:ext uri="{FF2B5EF4-FFF2-40B4-BE49-F238E27FC236}">
                  <a16:creationId xmlns:a16="http://schemas.microsoft.com/office/drawing/2014/main" id="{09B99C72-517C-611F-12D0-90DEB54A9554}"/>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6">
            <a:extLst>
              <a:ext uri="{FF2B5EF4-FFF2-40B4-BE49-F238E27FC236}">
                <a16:creationId xmlns:a16="http://schemas.microsoft.com/office/drawing/2014/main" id="{D4A0081C-66D3-8352-F8D4-082BAD5BC998}"/>
              </a:ext>
            </a:extLst>
          </p:cNvPr>
          <p:cNvPicPr>
            <a:picLocks noChangeAspect="1"/>
          </p:cNvPicPr>
          <p:nvPr/>
        </p:nvPicPr>
        <p:blipFill>
          <a:blip r:embed="rId3"/>
          <a:stretch>
            <a:fillRect/>
          </a:stretch>
        </p:blipFill>
        <p:spPr>
          <a:xfrm>
            <a:off x="1615577" y="685800"/>
            <a:ext cx="8957454" cy="1028700"/>
          </a:xfrm>
          <a:prstGeom prst="rect">
            <a:avLst/>
          </a:prstGeom>
        </p:spPr>
      </p:pic>
      <p:sp>
        <p:nvSpPr>
          <p:cNvPr id="8" name="TextBox 7">
            <a:extLst>
              <a:ext uri="{FF2B5EF4-FFF2-40B4-BE49-F238E27FC236}">
                <a16:creationId xmlns:a16="http://schemas.microsoft.com/office/drawing/2014/main" id="{8748F96C-0081-CAEE-86CD-9A3F67F83807}"/>
              </a:ext>
            </a:extLst>
          </p:cNvPr>
          <p:cNvSpPr txBox="1"/>
          <p:nvPr/>
        </p:nvSpPr>
        <p:spPr>
          <a:xfrm>
            <a:off x="3276600" y="1876425"/>
            <a:ext cx="5753100" cy="769441"/>
          </a:xfrm>
          <a:prstGeom prst="rect">
            <a:avLst/>
          </a:prstGeom>
          <a:noFill/>
        </p:spPr>
        <p:txBody>
          <a:bodyPr wrap="square" rtlCol="0">
            <a:spAutoFit/>
          </a:bodyPr>
          <a:lstStyle/>
          <a:p>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Cao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mây</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đỉnh</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9" name="TextBox 8">
            <a:extLst>
              <a:ext uri="{FF2B5EF4-FFF2-40B4-BE49-F238E27FC236}">
                <a16:creationId xmlns:a16="http://schemas.microsoft.com/office/drawing/2014/main" id="{80E3405B-1515-4F83-CA2E-7CAD0E2535DF}"/>
              </a:ext>
            </a:extLst>
          </p:cNvPr>
          <p:cNvSpPr txBox="1"/>
          <p:nvPr/>
        </p:nvSpPr>
        <p:spPr>
          <a:xfrm>
            <a:off x="3257549" y="2809875"/>
            <a:ext cx="6315075" cy="769441"/>
          </a:xfrm>
          <a:prstGeom prst="rect">
            <a:avLst/>
          </a:prstGeom>
          <a:noFill/>
        </p:spPr>
        <p:txBody>
          <a:bodyPr wrap="square" rtlCol="0">
            <a:spAutoFit/>
          </a:bodyPr>
          <a:lstStyle/>
          <a:p>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Bát</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ngát</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trùng</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khơi</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TextBox 9">
            <a:extLst>
              <a:ext uri="{FF2B5EF4-FFF2-40B4-BE49-F238E27FC236}">
                <a16:creationId xmlns:a16="http://schemas.microsoft.com/office/drawing/2014/main" id="{871D239B-4388-389F-1A42-3619CB49791F}"/>
              </a:ext>
            </a:extLst>
          </p:cNvPr>
          <p:cNvSpPr txBox="1"/>
          <p:nvPr/>
        </p:nvSpPr>
        <p:spPr>
          <a:xfrm>
            <a:off x="3257549" y="3810000"/>
            <a:ext cx="6315075" cy="769441"/>
          </a:xfrm>
          <a:prstGeom prst="rect">
            <a:avLst/>
          </a:prstGeom>
          <a:noFill/>
        </p:spPr>
        <p:txBody>
          <a:bodyPr wrap="square" rtlCol="0">
            <a:spAutoFit/>
          </a:bodyPr>
          <a:lstStyle/>
          <a:p>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Ngọt</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ngào</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dòng</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sữa</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2239129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1523</Words>
  <Application>Microsoft Office PowerPoint</Application>
  <PresentationFormat>Widescreen</PresentationFormat>
  <Paragraphs>197</Paragraphs>
  <Slides>32</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32</vt:i4>
      </vt:variant>
    </vt:vector>
  </HeadingPairs>
  <TitlesOfParts>
    <vt:vector size="45" baseType="lpstr">
      <vt:lpstr>#9Slide05 Phobia</vt:lpstr>
      <vt:lpstr>OpenSans</vt:lpstr>
      <vt:lpstr>思源宋体 CN Light</vt:lpstr>
      <vt:lpstr>Arial</vt:lpstr>
      <vt:lpstr>Arial-Rounded</vt:lpstr>
      <vt:lpstr>Calibri</vt:lpstr>
      <vt:lpstr>Cambria</vt:lpstr>
      <vt:lpstr>Times New Roman</vt:lpstr>
      <vt:lpstr>UTM Cookies</vt:lpstr>
      <vt:lpstr>UVN Banh Mi</vt:lpstr>
      <vt:lpstr>Wingdings</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2023-01-29T07:16:11Z</dcterms:created>
  <dcterms:modified xsi:type="dcterms:W3CDTF">2023-02-04T13:31:17Z</dcterms:modified>
</cp:coreProperties>
</file>