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Biết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nhận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lỗi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23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29345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CÁI BÌNH HOA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5486400"/>
            <a:ext cx="815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B9EB48E-063C-40FF-8E18-2AE30EA0B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0" y="1237421"/>
            <a:ext cx="4476750" cy="429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956" y="1371600"/>
            <a:ext cx="807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Vì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sao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khi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mắc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lỗi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cần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biết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nhận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lỗi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196180"/>
            <a:ext cx="84490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DB5D736-8A9E-48DF-9342-D566E0725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668" y="2895600"/>
            <a:ext cx="7012693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từng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mắc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lỗi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ai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nhận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lỗi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sửa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lỗi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943" y="1295400"/>
            <a:ext cx="7470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13EC0D1-B7CF-4E1F-AE64-E63B74BD9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133600"/>
            <a:ext cx="5791199" cy="408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365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505200" y="2895599"/>
            <a:ext cx="4267200" cy="2514600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33800" y="3048000"/>
            <a:ext cx="4038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lỗi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lầm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lỗi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533400" y="2971800"/>
            <a:ext cx="2773335" cy="230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153</Words>
  <Application>Microsoft Office PowerPoint</Application>
  <PresentationFormat>On-screen Show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19</cp:revision>
  <dcterms:created xsi:type="dcterms:W3CDTF">2006-08-16T00:00:00Z</dcterms:created>
  <dcterms:modified xsi:type="dcterms:W3CDTF">2020-08-16T12:41:46Z</dcterms:modified>
</cp:coreProperties>
</file>