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>
                <a:solidFill>
                  <a:srgbClr val="0000FF"/>
                </a:solidFill>
                <a:latin typeface="HP-087" pitchFamily="34" charset="0"/>
              </a:rPr>
              <a:t>Phòng, tránh thương tích do ngã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27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“Đi tớ trường”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226403"/>
            <a:ext cx="8700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chỉ ra những nguyên nhân gây ngã và hậu quả của nó.</a:t>
            </a:r>
          </a:p>
        </p:txBody>
      </p:sp>
      <p:pic>
        <p:nvPicPr>
          <p:cNvPr id="6" name="Picture 2" descr="E:\2020-2021\Giáo án điện tử các môn - 2020\Dao duc\tranh anh dao duc\Daoduc1 chu de 8 (LAN) - ẢNH\dd27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72" b="19470"/>
          <a:stretch/>
        </p:blipFill>
        <p:spPr bwMode="auto">
          <a:xfrm>
            <a:off x="1143000" y="2313709"/>
            <a:ext cx="6675570" cy="344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6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phòng, tránh thương tích do ngã?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</a:p>
        </p:txBody>
      </p:sp>
      <p:pic>
        <p:nvPicPr>
          <p:cNvPr id="2050" name="Picture 2" descr="E:\2020-2021\Giáo án điện tử các môn - 2020\Dao duc\tranh anh dao duc\Daoduc1 chu de 8 (LAN) - ẢNH\dd2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3" b="57245"/>
          <a:stretch/>
        </p:blipFill>
        <p:spPr bwMode="auto">
          <a:xfrm>
            <a:off x="-1143000" y="2133600"/>
            <a:ext cx="112014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6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cách em phòng, tránh bị ngã.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886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đưa ra lời khuyên cho bạn</a:t>
            </a:r>
          </a:p>
        </p:txBody>
      </p:sp>
      <p:pic>
        <p:nvPicPr>
          <p:cNvPr id="6" name="Picture 2" descr="E:\2020-2021\Giáo án điện tử các môn - 2020\Dao duc\tranh anh dao duc\Daoduc1 chu de 8 (LAN) - ẢNH\dd2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6" t="55909" r="11147" b="26248"/>
          <a:stretch/>
        </p:blipFill>
        <p:spPr bwMode="auto">
          <a:xfrm>
            <a:off x="1478973" y="1981200"/>
            <a:ext cx="6167052" cy="22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tránh thương tích do ngã.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50786"/>
            <a:ext cx="7432951" cy="2263499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00200" y="1184562"/>
            <a:ext cx="601639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Để phòng bị ngã bạn ơi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 nên chạy nhảy ở nơi trơn nào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Trèo leo thương tích rất cao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đồ bảo vệ mang vào yên tâm.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172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.VnAvant</vt:lpstr>
      <vt:lpstr>.VnUniverse</vt:lpstr>
      <vt:lpstr>Arial</vt:lpstr>
      <vt:lpstr>Calibri</vt:lpstr>
      <vt:lpstr>HP001 TD 4H</vt:lpstr>
      <vt:lpstr>HP-087</vt:lpstr>
      <vt:lpstr>HP-089</vt:lpstr>
      <vt:lpstr>Times New Roman</vt:lpstr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Hằng Nguyễn</cp:lastModifiedBy>
  <cp:revision>31</cp:revision>
  <dcterms:created xsi:type="dcterms:W3CDTF">2006-08-16T00:00:00Z</dcterms:created>
  <dcterms:modified xsi:type="dcterms:W3CDTF">2021-04-19T08:35:22Z</dcterms:modified>
</cp:coreProperties>
</file>