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QUAN TÂM CHĂM SÓC ÔNG BÀ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7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“Cháu yêu bà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5282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 nhỏ dưới đây làm gì để thể hiện sự quan tâm, 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sóc ông bà?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3 (FB Kim Oanh Be) ẢNH\dd7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37" b="12295"/>
          <a:stretch/>
        </p:blipFill>
        <p:spPr bwMode="auto">
          <a:xfrm>
            <a:off x="1371600" y="2055123"/>
            <a:ext cx="6629400" cy="480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2057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em cần quan tâm , chăm sóc ông bà? 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95400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E:\2020-2021\Giáo án điện tử các môn - 2020\Dao duc\tranh anh dao duc\Daoduc1 chu de 3 (FB Kim Oanh Be) ẢNH\dd7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9" b="55617"/>
          <a:stretch/>
        </p:blipFill>
        <p:spPr bwMode="auto">
          <a:xfrm>
            <a:off x="457200" y="2133600"/>
            <a:ext cx="7321371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72" y="1676400"/>
            <a:ext cx="9025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quan tâm, chăm sóc ông bà bằng những việc làm nào?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6051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có lời khuyên gì dành cho bạn?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8" t="21403" r="25551" b="45593"/>
          <a:stretch/>
        </p:blipFill>
        <p:spPr bwMode="auto">
          <a:xfrm>
            <a:off x="2231039" y="2172421"/>
            <a:ext cx="5152386" cy="323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thể hiện sự quan tâm, chăm sóc ông bà bằng những việc làm phù hợp.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3418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 tâm, chăm sóc ông bà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 ơn, hiếu thảo- em là cháu ngoan.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581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156</Words>
  <Application>Microsoft Office PowerPoint</Application>
  <PresentationFormat>On-screen Show 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.VnAvant</vt:lpstr>
      <vt:lpstr>.VnUniverse</vt:lpstr>
      <vt:lpstr>Arial</vt:lpstr>
      <vt:lpstr>Calibri</vt:lpstr>
      <vt:lpstr>HP001 TD 4H</vt:lpstr>
      <vt:lpstr>HP-087</vt:lpstr>
      <vt:lpstr>HP-089</vt:lpstr>
      <vt:lpstr>Times New Roman</vt:lpstr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17</cp:revision>
  <dcterms:created xsi:type="dcterms:W3CDTF">2006-08-16T00:00:00Z</dcterms:created>
  <dcterms:modified xsi:type="dcterms:W3CDTF">2022-10-24T08:38:08Z</dcterms:modified>
</cp:coreProperties>
</file>