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42"/>
  </p:notesMasterIdLst>
  <p:sldIdLst>
    <p:sldId id="324" r:id="rId3"/>
    <p:sldId id="325" r:id="rId4"/>
    <p:sldId id="326" r:id="rId5"/>
    <p:sldId id="2656" r:id="rId6"/>
    <p:sldId id="2632" r:id="rId7"/>
    <p:sldId id="2631" r:id="rId8"/>
    <p:sldId id="2658" r:id="rId9"/>
    <p:sldId id="2659" r:id="rId10"/>
    <p:sldId id="2633" r:id="rId11"/>
    <p:sldId id="2657" r:id="rId12"/>
    <p:sldId id="2635" r:id="rId13"/>
    <p:sldId id="2636" r:id="rId14"/>
    <p:sldId id="2660" r:id="rId15"/>
    <p:sldId id="2661" r:id="rId16"/>
    <p:sldId id="2638" r:id="rId17"/>
    <p:sldId id="2662" r:id="rId18"/>
    <p:sldId id="2663" r:id="rId19"/>
    <p:sldId id="2639" r:id="rId20"/>
    <p:sldId id="2664" r:id="rId21"/>
    <p:sldId id="2665" r:id="rId22"/>
    <p:sldId id="2640" r:id="rId23"/>
    <p:sldId id="2641" r:id="rId24"/>
    <p:sldId id="2642" r:id="rId25"/>
    <p:sldId id="2669" r:id="rId26"/>
    <p:sldId id="2670" r:id="rId27"/>
    <p:sldId id="2671" r:id="rId28"/>
    <p:sldId id="2643" r:id="rId29"/>
    <p:sldId id="2644" r:id="rId30"/>
    <p:sldId id="2645" r:id="rId31"/>
    <p:sldId id="2646" r:id="rId32"/>
    <p:sldId id="2647" r:id="rId33"/>
    <p:sldId id="2666" r:id="rId34"/>
    <p:sldId id="2649" r:id="rId35"/>
    <p:sldId id="2650" r:id="rId36"/>
    <p:sldId id="2651" r:id="rId37"/>
    <p:sldId id="2654" r:id="rId38"/>
    <p:sldId id="2667" r:id="rId39"/>
    <p:sldId id="2668" r:id="rId40"/>
    <p:sldId id="2655"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3" d="100"/>
          <a:sy n="63" d="100"/>
        </p:scale>
        <p:origin x="732"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4761C8-CA36-43A8-BFAE-0E71270DA640}" type="datetimeFigureOut">
              <a:rPr lang="en-US" smtClean="0"/>
              <a:t>7/22/2022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23BE95-9FE5-44B8-8478-C2BD1A034CC7}" type="slidenum">
              <a:rPr lang="en-US" smtClean="0"/>
              <a:t>‹#›</a:t>
            </a:fld>
            <a:endParaRPr lang="en-US"/>
          </a:p>
        </p:txBody>
      </p:sp>
    </p:spTree>
    <p:extLst>
      <p:ext uri="{BB962C8B-B14F-4D97-AF65-F5344CB8AC3E}">
        <p14:creationId xmlns:p14="http://schemas.microsoft.com/office/powerpoint/2010/main" val="1766653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8A17676-A16B-461A-BE0A-3074479F441C}"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5084144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8A17676-A16B-461A-BE0A-3074479F441C}"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149700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8A17676-A16B-461A-BE0A-3074479F441C}"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2489880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8A17676-A16B-461A-BE0A-3074479F441C}"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888879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8A17676-A16B-461A-BE0A-3074479F441C}"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35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637089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8A17676-A16B-461A-BE0A-3074479F441C}"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39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8139962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1.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0.png"/><Relationship Id="rId2" Type="http://schemas.openxmlformats.org/officeDocument/2006/relationships/image" Target="../media/image1.png"/><Relationship Id="rId16" Type="http://schemas.openxmlformats.org/officeDocument/2006/relationships/image" Target="../media/image14.png"/><Relationship Id="rId1" Type="http://schemas.openxmlformats.org/officeDocument/2006/relationships/slideMaster" Target="../slideMasters/slideMaster2.xml"/><Relationship Id="rId6" Type="http://schemas.openxmlformats.org/officeDocument/2006/relationships/image" Target="../media/image5.png"/><Relationship Id="rId11" Type="http://schemas.microsoft.com/office/2007/relationships/hdphoto" Target="../media/hdphoto1.wdp"/><Relationship Id="rId5" Type="http://schemas.openxmlformats.org/officeDocument/2006/relationships/image" Target="../media/image4.png"/><Relationship Id="rId15" Type="http://schemas.openxmlformats.org/officeDocument/2006/relationships/image" Target="../media/image13.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2.png"/></Relationships>
</file>

<file path=ppt/slideLayouts/_rels/slideLayout1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Master" Target="../slideMasters/slideMaster2.xml"/><Relationship Id="rId6" Type="http://schemas.openxmlformats.org/officeDocument/2006/relationships/image" Target="../media/image19.png"/><Relationship Id="rId11" Type="http://schemas.openxmlformats.org/officeDocument/2006/relationships/image" Target="../media/image12.png"/><Relationship Id="rId5" Type="http://schemas.openxmlformats.org/officeDocument/2006/relationships/image" Target="../media/image18.png"/><Relationship Id="rId10" Type="http://schemas.openxmlformats.org/officeDocument/2006/relationships/image" Target="../media/image22.png"/><Relationship Id="rId4" Type="http://schemas.openxmlformats.org/officeDocument/2006/relationships/image" Target="../media/image17.png"/><Relationship Id="rId9" Type="http://schemas.openxmlformats.org/officeDocument/2006/relationships/image" Target="../media/image2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1.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0.png"/><Relationship Id="rId2" Type="http://schemas.openxmlformats.org/officeDocument/2006/relationships/image" Target="../media/image1.png"/><Relationship Id="rId16" Type="http://schemas.openxmlformats.org/officeDocument/2006/relationships/image" Target="../media/image14.png"/><Relationship Id="rId1" Type="http://schemas.openxmlformats.org/officeDocument/2006/relationships/slideMaster" Target="../slideMasters/slideMaster1.xml"/><Relationship Id="rId6" Type="http://schemas.openxmlformats.org/officeDocument/2006/relationships/image" Target="../media/image5.png"/><Relationship Id="rId11" Type="http://schemas.microsoft.com/office/2007/relationships/hdphoto" Target="../media/hdphoto1.wdp"/><Relationship Id="rId5" Type="http://schemas.openxmlformats.org/officeDocument/2006/relationships/image" Target="../media/image4.png"/><Relationship Id="rId15" Type="http://schemas.openxmlformats.org/officeDocument/2006/relationships/image" Target="../media/image13.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2.png"/></Relationships>
</file>

<file path=ppt/slideLayouts/_rels/slideLayout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11" Type="http://schemas.openxmlformats.org/officeDocument/2006/relationships/image" Target="../media/image12.png"/><Relationship Id="rId5" Type="http://schemas.openxmlformats.org/officeDocument/2006/relationships/image" Target="../media/image18.png"/><Relationship Id="rId10" Type="http://schemas.openxmlformats.org/officeDocument/2006/relationships/image" Target="../media/image22.png"/><Relationship Id="rId4" Type="http://schemas.openxmlformats.org/officeDocument/2006/relationships/image" Target="../media/image17.png"/><Relationship Id="rId9" Type="http://schemas.openxmlformats.org/officeDocument/2006/relationships/image" Target="../media/image2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E89D9DB-18FC-4DE1-B6E3-B7CBA7A93292}" type="datetimeFigureOut">
              <a:rPr lang="zh-CN" altLang="en-US" smtClean="0"/>
              <a:t>2022/7/22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978E6D4-FDCC-426F-B778-E8CF2BB26406}" type="slidenum">
              <a:rPr lang="zh-CN" altLang="en-US" smtClean="0"/>
              <a:t>‹#›</a:t>
            </a:fld>
            <a:endParaRPr lang="zh-CN" altLang="en-US"/>
          </a:p>
        </p:txBody>
      </p:sp>
    </p:spTree>
    <p:extLst>
      <p:ext uri="{BB962C8B-B14F-4D97-AF65-F5344CB8AC3E}">
        <p14:creationId xmlns:p14="http://schemas.microsoft.com/office/powerpoint/2010/main" val="7190090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E89D9DB-18FC-4DE1-B6E3-B7CBA7A93292}" type="datetimeFigureOut">
              <a:rPr lang="zh-CN" altLang="en-US" smtClean="0"/>
              <a:t>2022/7/22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978E6D4-FDCC-426F-B778-E8CF2BB26406}" type="slidenum">
              <a:rPr lang="zh-CN" altLang="en-US" smtClean="0"/>
              <a:t>‹#›</a:t>
            </a:fld>
            <a:endParaRPr lang="zh-CN" altLang="en-US"/>
          </a:p>
        </p:txBody>
      </p:sp>
    </p:spTree>
    <p:extLst>
      <p:ext uri="{BB962C8B-B14F-4D97-AF65-F5344CB8AC3E}">
        <p14:creationId xmlns:p14="http://schemas.microsoft.com/office/powerpoint/2010/main" val="16520121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E89D9DB-18FC-4DE1-B6E3-B7CBA7A93292}" type="datetimeFigureOut">
              <a:rPr lang="zh-CN" altLang="en-US" smtClean="0"/>
              <a:t>2022/7/22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978E6D4-FDCC-426F-B778-E8CF2BB26406}" type="slidenum">
              <a:rPr lang="zh-CN" altLang="en-US" smtClean="0"/>
              <a:t>‹#›</a:t>
            </a:fld>
            <a:endParaRPr lang="zh-CN" altLang="en-US"/>
          </a:p>
        </p:txBody>
      </p:sp>
    </p:spTree>
    <p:extLst>
      <p:ext uri="{BB962C8B-B14F-4D97-AF65-F5344CB8AC3E}">
        <p14:creationId xmlns:p14="http://schemas.microsoft.com/office/powerpoint/2010/main" val="24969112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E89D9DB-18FC-4DE1-B6E3-B7CBA7A93292}" type="datetimeFigureOut">
              <a:rPr lang="zh-CN" altLang="en-US" smtClean="0"/>
              <a:t>2022/7/22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978E6D4-FDCC-426F-B778-E8CF2BB26406}" type="slidenum">
              <a:rPr lang="zh-CN" altLang="en-US" smtClean="0"/>
              <a:t>‹#›</a:t>
            </a:fld>
            <a:endParaRPr lang="zh-CN" altLang="en-US"/>
          </a:p>
        </p:txBody>
      </p:sp>
    </p:spTree>
    <p:extLst>
      <p:ext uri="{BB962C8B-B14F-4D97-AF65-F5344CB8AC3E}">
        <p14:creationId xmlns:p14="http://schemas.microsoft.com/office/powerpoint/2010/main" val="35617694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E89D9DB-18FC-4DE1-B6E3-B7CBA7A93292}" type="datetimeFigureOut">
              <a:rPr lang="zh-CN" altLang="en-US" smtClean="0"/>
              <a:t>2022/7/22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978E6D4-FDCC-426F-B778-E8CF2BB26406}" type="slidenum">
              <a:rPr lang="zh-CN" altLang="en-US" smtClean="0"/>
              <a:t>‹#›</a:t>
            </a:fld>
            <a:endParaRPr lang="zh-CN" altLang="en-US"/>
          </a:p>
        </p:txBody>
      </p:sp>
    </p:spTree>
    <p:extLst>
      <p:ext uri="{BB962C8B-B14F-4D97-AF65-F5344CB8AC3E}">
        <p14:creationId xmlns:p14="http://schemas.microsoft.com/office/powerpoint/2010/main" val="23491841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E89D9DB-18FC-4DE1-B6E3-B7CBA7A93292}" type="datetimeFigureOut">
              <a:rPr lang="zh-CN" altLang="en-US" smtClean="0"/>
              <a:t>2022/7/22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978E6D4-FDCC-426F-B778-E8CF2BB26406}" type="slidenum">
              <a:rPr lang="zh-CN" altLang="en-US" smtClean="0"/>
              <a:t>‹#›</a:t>
            </a:fld>
            <a:endParaRPr lang="zh-CN" altLang="en-US"/>
          </a:p>
        </p:txBody>
      </p:sp>
    </p:spTree>
    <p:extLst>
      <p:ext uri="{BB962C8B-B14F-4D97-AF65-F5344CB8AC3E}">
        <p14:creationId xmlns:p14="http://schemas.microsoft.com/office/powerpoint/2010/main" val="31303715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E89D9DB-18FC-4DE1-B6E3-B7CBA7A93292}" type="datetimeFigureOut">
              <a:rPr lang="zh-CN" altLang="en-US" smtClean="0"/>
              <a:t>2022/7/22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C978E6D4-FDCC-426F-B778-E8CF2BB26406}" type="slidenum">
              <a:rPr lang="zh-CN" altLang="en-US" smtClean="0"/>
              <a:t>‹#›</a:t>
            </a:fld>
            <a:endParaRPr lang="zh-CN" altLang="en-US"/>
          </a:p>
        </p:txBody>
      </p:sp>
    </p:spTree>
    <p:extLst>
      <p:ext uri="{BB962C8B-B14F-4D97-AF65-F5344CB8AC3E}">
        <p14:creationId xmlns:p14="http://schemas.microsoft.com/office/powerpoint/2010/main" val="38300120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1"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E89D9DB-18FC-4DE1-B6E3-B7CBA7A93292}" type="datetimeFigureOut">
              <a:rPr lang="zh-CN" altLang="en-US" smtClean="0"/>
              <a:t>2022/7/22</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C978E6D4-FDCC-426F-B778-E8CF2BB26406}" type="slidenum">
              <a:rPr lang="zh-CN" altLang="en-US" smtClean="0"/>
              <a:t>‹#›</a:t>
            </a:fld>
            <a:endParaRPr lang="zh-CN" altLang="en-US"/>
          </a:p>
        </p:txBody>
      </p:sp>
    </p:spTree>
    <p:extLst>
      <p:ext uri="{BB962C8B-B14F-4D97-AF65-F5344CB8AC3E}">
        <p14:creationId xmlns:p14="http://schemas.microsoft.com/office/powerpoint/2010/main" val="15182674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6" name="图片 5"/>
          <p:cNvPicPr>
            <a:picLocks noChangeAspect="1"/>
          </p:cNvPicPr>
          <p:nvPr userDrawn="1"/>
        </p:nvPicPr>
        <p:blipFill rotWithShape="1">
          <a:blip r:embed="rId2" cstate="print">
            <a:extLst>
              <a:ext uri="{28A0092B-C50C-407E-A947-70E740481C1C}">
                <a14:useLocalDpi xmlns:a14="http://schemas.microsoft.com/office/drawing/2010/main" val="0"/>
              </a:ext>
            </a:extLst>
          </a:blip>
          <a:srcRect r="24640"/>
          <a:stretch>
            <a:fillRect/>
          </a:stretch>
        </p:blipFill>
        <p:spPr>
          <a:xfrm>
            <a:off x="10971216" y="1877841"/>
            <a:ext cx="1220785" cy="1314707"/>
          </a:xfrm>
          <a:prstGeom prst="rect">
            <a:avLst/>
          </a:prstGeom>
        </p:spPr>
      </p:pic>
      <p:pic>
        <p:nvPicPr>
          <p:cNvPr id="7" name="图片 6"/>
          <p:cNvPicPr>
            <a:picLocks noChangeAspect="1"/>
          </p:cNvPicPr>
          <p:nvPr userDrawn="1"/>
        </p:nvPicPr>
        <p:blipFill rotWithShape="1">
          <a:blip r:embed="rId3" cstate="print">
            <a:extLst>
              <a:ext uri="{28A0092B-C50C-407E-A947-70E740481C1C}">
                <a14:useLocalDpi xmlns:a14="http://schemas.microsoft.com/office/drawing/2010/main" val="0"/>
              </a:ext>
            </a:extLst>
          </a:blip>
          <a:srcRect l="36185"/>
          <a:stretch>
            <a:fillRect/>
          </a:stretch>
        </p:blipFill>
        <p:spPr>
          <a:xfrm>
            <a:off x="0" y="2229823"/>
            <a:ext cx="1006029" cy="842932"/>
          </a:xfrm>
          <a:prstGeom prst="rect">
            <a:avLst/>
          </a:prstGeom>
        </p:spPr>
      </p:pic>
      <p:sp>
        <p:nvSpPr>
          <p:cNvPr id="8" name="矩形 7"/>
          <p:cNvSpPr/>
          <p:nvPr userDrawn="1"/>
        </p:nvSpPr>
        <p:spPr>
          <a:xfrm>
            <a:off x="0" y="2890353"/>
            <a:ext cx="12192000" cy="3967648"/>
          </a:xfrm>
          <a:prstGeom prst="rect">
            <a:avLst/>
          </a:prstGeom>
          <a:solidFill>
            <a:srgbClr val="0B54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9" name="图片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62837" y="1320111"/>
            <a:ext cx="1244012" cy="1065236"/>
          </a:xfrm>
          <a:prstGeom prst="rect">
            <a:avLst/>
          </a:prstGeom>
        </p:spPr>
      </p:pic>
      <p:pic>
        <p:nvPicPr>
          <p:cNvPr id="10" name="图片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540754" y="1320111"/>
            <a:ext cx="567900" cy="1426512"/>
          </a:xfrm>
          <a:prstGeom prst="rect">
            <a:avLst/>
          </a:prstGeom>
        </p:spPr>
      </p:pic>
      <p:pic>
        <p:nvPicPr>
          <p:cNvPr id="11" name="图片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545075" y="1320111"/>
            <a:ext cx="1012983" cy="1261768"/>
          </a:xfrm>
          <a:prstGeom prst="rect">
            <a:avLst/>
          </a:prstGeom>
        </p:spPr>
      </p:pic>
      <p:grpSp>
        <p:nvGrpSpPr>
          <p:cNvPr id="12" name="组合 11"/>
          <p:cNvGrpSpPr/>
          <p:nvPr userDrawn="1"/>
        </p:nvGrpSpPr>
        <p:grpSpPr>
          <a:xfrm>
            <a:off x="4476121" y="1589047"/>
            <a:ext cx="780057" cy="1200320"/>
            <a:chOff x="3357090" y="1040777"/>
            <a:chExt cx="683179" cy="1051248"/>
          </a:xfrm>
        </p:grpSpPr>
        <p:pic>
          <p:nvPicPr>
            <p:cNvPr id="13" name="图片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82048" y="1040777"/>
              <a:ext cx="358221" cy="1051248"/>
            </a:xfrm>
            <a:prstGeom prst="rect">
              <a:avLst/>
            </a:prstGeom>
          </p:spPr>
        </p:pic>
        <p:pic>
          <p:nvPicPr>
            <p:cNvPr id="14" name="图片 1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57090" y="1097837"/>
              <a:ext cx="392882" cy="986884"/>
            </a:xfrm>
            <a:prstGeom prst="rect">
              <a:avLst/>
            </a:prstGeom>
          </p:spPr>
        </p:pic>
      </p:grpSp>
      <p:pic>
        <p:nvPicPr>
          <p:cNvPr id="15" name="图片 14"/>
          <p:cNvPicPr>
            <a:picLocks noChangeAspect="1"/>
          </p:cNvPicPr>
          <p:nvPr userDrawn="1"/>
        </p:nvPicPr>
        <p:blipFill rotWithShape="1">
          <a:blip r:embed="rId9" cstate="print">
            <a:extLst>
              <a:ext uri="{28A0092B-C50C-407E-A947-70E740481C1C}">
                <a14:useLocalDpi xmlns:a14="http://schemas.microsoft.com/office/drawing/2010/main" val="0"/>
              </a:ext>
            </a:extLst>
          </a:blip>
          <a:srcRect b="10289"/>
          <a:stretch>
            <a:fillRect/>
          </a:stretch>
        </p:blipFill>
        <p:spPr>
          <a:xfrm>
            <a:off x="9256769" y="494271"/>
            <a:ext cx="838584" cy="2207741"/>
          </a:xfrm>
          <a:prstGeom prst="rect">
            <a:avLst/>
          </a:prstGeom>
        </p:spPr>
      </p:pic>
      <p:pic>
        <p:nvPicPr>
          <p:cNvPr id="16" name="图片 15"/>
          <p:cNvPicPr>
            <a:picLocks noChangeAspect="1"/>
          </p:cNvPicPr>
          <p:nvPr userDrawn="1"/>
        </p:nvPicPr>
        <p:blipFill rotWithShape="1">
          <a:blip r:embed="rId10" cstate="print">
            <a:extLst>
              <a:ext uri="{BEBA8EAE-BF5A-486C-A8C5-ECC9F3942E4B}">
                <a14:imgProps xmlns:a14="http://schemas.microsoft.com/office/drawing/2010/main">
                  <a14:imgLayer r:embed="rId11">
                    <a14:imgEffect>
                      <a14:brightnessContrast contrast="12000"/>
                    </a14:imgEffect>
                  </a14:imgLayer>
                </a14:imgProps>
              </a:ext>
              <a:ext uri="{28A0092B-C50C-407E-A947-70E740481C1C}">
                <a14:useLocalDpi xmlns:a14="http://schemas.microsoft.com/office/drawing/2010/main" val="0"/>
              </a:ext>
            </a:extLst>
          </a:blip>
          <a:srcRect b="4870"/>
          <a:stretch>
            <a:fillRect/>
          </a:stretch>
        </p:blipFill>
        <p:spPr>
          <a:xfrm>
            <a:off x="0" y="1936177"/>
            <a:ext cx="12192000" cy="1045921"/>
          </a:xfrm>
          <a:prstGeom prst="rect">
            <a:avLst/>
          </a:prstGeom>
        </p:spPr>
      </p:pic>
      <p:pic>
        <p:nvPicPr>
          <p:cNvPr id="17" name="图片 16"/>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878687" y="2120001"/>
            <a:ext cx="1627115" cy="659627"/>
          </a:xfrm>
          <a:prstGeom prst="rect">
            <a:avLst/>
          </a:prstGeom>
        </p:spPr>
      </p:pic>
      <p:pic>
        <p:nvPicPr>
          <p:cNvPr id="18" name="图片 1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34741" y="1008039"/>
            <a:ext cx="482227" cy="1111963"/>
          </a:xfrm>
          <a:prstGeom prst="rect">
            <a:avLst/>
          </a:prstGeom>
        </p:spPr>
      </p:pic>
      <p:pic>
        <p:nvPicPr>
          <p:cNvPr id="19" name="图片 18"/>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flipH="1">
            <a:off x="8321049" y="2139683"/>
            <a:ext cx="976319" cy="395796"/>
          </a:xfrm>
          <a:prstGeom prst="rect">
            <a:avLst/>
          </a:prstGeom>
        </p:spPr>
      </p:pic>
      <p:pic>
        <p:nvPicPr>
          <p:cNvPr id="20" name="图片 19"/>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55717" y="2340547"/>
            <a:ext cx="1047145" cy="398077"/>
          </a:xfrm>
          <a:prstGeom prst="rect">
            <a:avLst/>
          </a:prstGeom>
        </p:spPr>
      </p:pic>
      <p:pic>
        <p:nvPicPr>
          <p:cNvPr id="21" name="图片 20"/>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9866825" y="1214247"/>
            <a:ext cx="2400049" cy="1882392"/>
          </a:xfrm>
          <a:prstGeom prst="rect">
            <a:avLst/>
          </a:prstGeom>
        </p:spPr>
      </p:pic>
    </p:spTree>
    <p:extLst>
      <p:ext uri="{BB962C8B-B14F-4D97-AF65-F5344CB8AC3E}">
        <p14:creationId xmlns:p14="http://schemas.microsoft.com/office/powerpoint/2010/main" val="15032219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89D9DB-18FC-4DE1-B6E3-B7CBA7A93292}" type="datetimeFigureOut">
              <a:rPr lang="zh-CN" altLang="en-US" smtClean="0"/>
              <a:t>2022/7/22</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C978E6D4-FDCC-426F-B778-E8CF2BB26406}" type="slidenum">
              <a:rPr lang="zh-CN" altLang="en-US" smtClean="0"/>
              <a:t>‹#›</a:t>
            </a:fld>
            <a:endParaRPr lang="zh-CN" altLang="en-US"/>
          </a:p>
        </p:txBody>
      </p:sp>
      <p:pic>
        <p:nvPicPr>
          <p:cNvPr id="5" name="图片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6633" y="5853776"/>
            <a:ext cx="913832" cy="782505"/>
          </a:xfrm>
          <a:prstGeom prst="rect">
            <a:avLst/>
          </a:prstGeom>
        </p:spPr>
      </p:pic>
      <p:pic>
        <p:nvPicPr>
          <p:cNvPr id="6" name="图片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85667" y="5758536"/>
            <a:ext cx="772424" cy="962129"/>
          </a:xfrm>
          <a:prstGeom prst="rect">
            <a:avLst/>
          </a:prstGeom>
        </p:spPr>
      </p:pic>
      <p:grpSp>
        <p:nvGrpSpPr>
          <p:cNvPr id="7" name="组合 6"/>
          <p:cNvGrpSpPr/>
          <p:nvPr userDrawn="1"/>
        </p:nvGrpSpPr>
        <p:grpSpPr>
          <a:xfrm>
            <a:off x="-100385" y="5057703"/>
            <a:ext cx="910905" cy="1401664"/>
            <a:chOff x="3369447" y="3907546"/>
            <a:chExt cx="683179" cy="1051248"/>
          </a:xfrm>
        </p:grpSpPr>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94405" y="3907546"/>
              <a:ext cx="358221" cy="1051248"/>
            </a:xfrm>
            <a:prstGeom prst="rect">
              <a:avLst/>
            </a:prstGeom>
          </p:spPr>
        </p:pic>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69447" y="3964606"/>
              <a:ext cx="392882" cy="986884"/>
            </a:xfrm>
            <a:prstGeom prst="rect">
              <a:avLst/>
            </a:prstGeom>
          </p:spPr>
        </p:pic>
      </p:grpSp>
      <p:pic>
        <p:nvPicPr>
          <p:cNvPr id="10" name="图片 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87489" y="5218408"/>
            <a:ext cx="561548" cy="1647939"/>
          </a:xfrm>
          <a:prstGeom prst="rect">
            <a:avLst/>
          </a:prstGeom>
        </p:spPr>
      </p:pic>
      <p:pic>
        <p:nvPicPr>
          <p:cNvPr id="11" name="图片 10"/>
          <p:cNvPicPr>
            <a:picLocks noChangeAspect="1"/>
          </p:cNvPicPr>
          <p:nvPr userDrawn="1"/>
        </p:nvPicPr>
        <p:blipFill>
          <a:blip r:embed="rId7" cstate="print">
            <a:extLst>
              <a:ext uri="{BEBA8EAE-BF5A-486C-A8C5-ECC9F3942E4B}">
                <a14:imgProps xmlns:a14="http://schemas.microsoft.com/office/drawing/2010/main">
                  <a14:imgLayer r:embed="rId8">
                    <a14:imgEffect>
                      <a14:brightnessContrast contrast="12000"/>
                    </a14:imgEffect>
                  </a14:imgLayer>
                </a14:imgProps>
              </a:ext>
              <a:ext uri="{28A0092B-C50C-407E-A947-70E740481C1C}">
                <a14:useLocalDpi xmlns:a14="http://schemas.microsoft.com/office/drawing/2010/main" val="0"/>
              </a:ext>
            </a:extLst>
          </a:blip>
          <a:stretch>
            <a:fillRect/>
          </a:stretch>
        </p:blipFill>
        <p:spPr>
          <a:xfrm>
            <a:off x="1" y="6070221"/>
            <a:ext cx="12192000" cy="787779"/>
          </a:xfrm>
          <a:prstGeom prst="rect">
            <a:avLst/>
          </a:prstGeom>
        </p:spPr>
      </p:pic>
      <p:pic>
        <p:nvPicPr>
          <p:cNvPr id="12" name="图片 1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874405" y="6239599"/>
            <a:ext cx="1174383" cy="476091"/>
          </a:xfrm>
          <a:prstGeom prst="rect">
            <a:avLst/>
          </a:prstGeom>
        </p:spPr>
      </p:pic>
      <p:pic>
        <p:nvPicPr>
          <p:cNvPr id="13" name="图片 1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1774393" y="5369558"/>
            <a:ext cx="385217" cy="888269"/>
          </a:xfrm>
          <a:prstGeom prst="rect">
            <a:avLst/>
          </a:prstGeom>
        </p:spPr>
      </p:pic>
      <p:pic>
        <p:nvPicPr>
          <p:cNvPr id="14" name="图片 13"/>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flipH="1">
            <a:off x="5119683" y="6358337"/>
            <a:ext cx="976319" cy="395796"/>
          </a:xfrm>
          <a:prstGeom prst="rect">
            <a:avLst/>
          </a:prstGeom>
        </p:spPr>
      </p:pic>
      <p:pic>
        <p:nvPicPr>
          <p:cNvPr id="15" name="图片 14"/>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772193" y="6162906"/>
            <a:ext cx="1047145" cy="398077"/>
          </a:xfrm>
          <a:prstGeom prst="rect">
            <a:avLst/>
          </a:prstGeom>
        </p:spPr>
      </p:pic>
    </p:spTree>
    <p:extLst>
      <p:ext uri="{BB962C8B-B14F-4D97-AF65-F5344CB8AC3E}">
        <p14:creationId xmlns:p14="http://schemas.microsoft.com/office/powerpoint/2010/main" val="22435489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E89D9DB-18FC-4DE1-B6E3-B7CBA7A93292}" type="datetimeFigureOut">
              <a:rPr lang="zh-CN" altLang="en-US" smtClean="0"/>
              <a:t>2022/7/22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C978E6D4-FDCC-426F-B778-E8CF2BB26406}" type="slidenum">
              <a:rPr lang="zh-CN" altLang="en-US" smtClean="0"/>
              <a:t>‹#›</a:t>
            </a:fld>
            <a:endParaRPr lang="zh-CN" altLang="en-US"/>
          </a:p>
        </p:txBody>
      </p:sp>
    </p:spTree>
    <p:extLst>
      <p:ext uri="{BB962C8B-B14F-4D97-AF65-F5344CB8AC3E}">
        <p14:creationId xmlns:p14="http://schemas.microsoft.com/office/powerpoint/2010/main" val="21349849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E89D9DB-18FC-4DE1-B6E3-B7CBA7A93292}" type="datetimeFigureOut">
              <a:rPr lang="zh-CN" altLang="en-US" smtClean="0"/>
              <a:t>2022/7/22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978E6D4-FDCC-426F-B778-E8CF2BB26406}" type="slidenum">
              <a:rPr lang="zh-CN" altLang="en-US" smtClean="0"/>
              <a:t>‹#›</a:t>
            </a:fld>
            <a:endParaRPr lang="zh-CN" altLang="en-US"/>
          </a:p>
        </p:txBody>
      </p:sp>
    </p:spTree>
    <p:extLst>
      <p:ext uri="{BB962C8B-B14F-4D97-AF65-F5344CB8AC3E}">
        <p14:creationId xmlns:p14="http://schemas.microsoft.com/office/powerpoint/2010/main" val="30267883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E89D9DB-18FC-4DE1-B6E3-B7CBA7A93292}" type="datetimeFigureOut">
              <a:rPr lang="zh-CN" altLang="en-US" smtClean="0"/>
              <a:t>2022/7/22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C978E6D4-FDCC-426F-B778-E8CF2BB26406}" type="slidenum">
              <a:rPr lang="zh-CN" altLang="en-US" smtClean="0"/>
              <a:t>‹#›</a:t>
            </a:fld>
            <a:endParaRPr lang="zh-CN" altLang="en-US"/>
          </a:p>
        </p:txBody>
      </p:sp>
    </p:spTree>
    <p:extLst>
      <p:ext uri="{BB962C8B-B14F-4D97-AF65-F5344CB8AC3E}">
        <p14:creationId xmlns:p14="http://schemas.microsoft.com/office/powerpoint/2010/main" val="30701691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E89D9DB-18FC-4DE1-B6E3-B7CBA7A93292}" type="datetimeFigureOut">
              <a:rPr lang="zh-CN" altLang="en-US" smtClean="0"/>
              <a:t>2022/7/22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978E6D4-FDCC-426F-B778-E8CF2BB26406}" type="slidenum">
              <a:rPr lang="zh-CN" altLang="en-US" smtClean="0"/>
              <a:t>‹#›</a:t>
            </a:fld>
            <a:endParaRPr lang="zh-CN" altLang="en-US"/>
          </a:p>
        </p:txBody>
      </p:sp>
    </p:spTree>
    <p:extLst>
      <p:ext uri="{BB962C8B-B14F-4D97-AF65-F5344CB8AC3E}">
        <p14:creationId xmlns:p14="http://schemas.microsoft.com/office/powerpoint/2010/main" val="28195871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E89D9DB-18FC-4DE1-B6E3-B7CBA7A93292}" type="datetimeFigureOut">
              <a:rPr lang="zh-CN" altLang="en-US" smtClean="0"/>
              <a:t>2022/7/22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978E6D4-FDCC-426F-B778-E8CF2BB26406}" type="slidenum">
              <a:rPr lang="zh-CN" altLang="en-US" smtClean="0"/>
              <a:t>‹#›</a:t>
            </a:fld>
            <a:endParaRPr lang="zh-CN" altLang="en-US"/>
          </a:p>
        </p:txBody>
      </p:sp>
    </p:spTree>
    <p:extLst>
      <p:ext uri="{BB962C8B-B14F-4D97-AF65-F5344CB8AC3E}">
        <p14:creationId xmlns:p14="http://schemas.microsoft.com/office/powerpoint/2010/main" val="4935207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E89D9DB-18FC-4DE1-B6E3-B7CBA7A93292}" type="datetimeFigureOut">
              <a:rPr lang="zh-CN" altLang="en-US" smtClean="0"/>
              <a:t>2022/7/22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978E6D4-FDCC-426F-B778-E8CF2BB26406}" type="slidenum">
              <a:rPr lang="zh-CN" altLang="en-US" smtClean="0"/>
              <a:t>‹#›</a:t>
            </a:fld>
            <a:endParaRPr lang="zh-CN" altLang="en-US"/>
          </a:p>
        </p:txBody>
      </p:sp>
    </p:spTree>
    <p:extLst>
      <p:ext uri="{BB962C8B-B14F-4D97-AF65-F5344CB8AC3E}">
        <p14:creationId xmlns:p14="http://schemas.microsoft.com/office/powerpoint/2010/main" val="29540138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E89D9DB-18FC-4DE1-B6E3-B7CBA7A93292}" type="datetimeFigureOut">
              <a:rPr lang="zh-CN" altLang="en-US" smtClean="0"/>
              <a:t>2022/7/22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C978E6D4-FDCC-426F-B778-E8CF2BB26406}" type="slidenum">
              <a:rPr lang="zh-CN" altLang="en-US" smtClean="0"/>
              <a:t>‹#›</a:t>
            </a:fld>
            <a:endParaRPr lang="zh-CN" altLang="en-US"/>
          </a:p>
        </p:txBody>
      </p:sp>
    </p:spTree>
    <p:extLst>
      <p:ext uri="{BB962C8B-B14F-4D97-AF65-F5344CB8AC3E}">
        <p14:creationId xmlns:p14="http://schemas.microsoft.com/office/powerpoint/2010/main" val="7251870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1"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E89D9DB-18FC-4DE1-B6E3-B7CBA7A93292}" type="datetimeFigureOut">
              <a:rPr lang="zh-CN" altLang="en-US" smtClean="0"/>
              <a:t>2022/7/22</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C978E6D4-FDCC-426F-B778-E8CF2BB26406}" type="slidenum">
              <a:rPr lang="zh-CN" altLang="en-US" smtClean="0"/>
              <a:t>‹#›</a:t>
            </a:fld>
            <a:endParaRPr lang="zh-CN" altLang="en-US"/>
          </a:p>
        </p:txBody>
      </p:sp>
    </p:spTree>
    <p:extLst>
      <p:ext uri="{BB962C8B-B14F-4D97-AF65-F5344CB8AC3E}">
        <p14:creationId xmlns:p14="http://schemas.microsoft.com/office/powerpoint/2010/main" val="40865199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6" name="图片 5"/>
          <p:cNvPicPr>
            <a:picLocks noChangeAspect="1"/>
          </p:cNvPicPr>
          <p:nvPr userDrawn="1"/>
        </p:nvPicPr>
        <p:blipFill rotWithShape="1">
          <a:blip r:embed="rId2" cstate="print">
            <a:extLst>
              <a:ext uri="{28A0092B-C50C-407E-A947-70E740481C1C}">
                <a14:useLocalDpi xmlns:a14="http://schemas.microsoft.com/office/drawing/2010/main" val="0"/>
              </a:ext>
            </a:extLst>
          </a:blip>
          <a:srcRect r="24640"/>
          <a:stretch>
            <a:fillRect/>
          </a:stretch>
        </p:blipFill>
        <p:spPr>
          <a:xfrm>
            <a:off x="10971216" y="1877841"/>
            <a:ext cx="1220785" cy="1314707"/>
          </a:xfrm>
          <a:prstGeom prst="rect">
            <a:avLst/>
          </a:prstGeom>
        </p:spPr>
      </p:pic>
      <p:pic>
        <p:nvPicPr>
          <p:cNvPr id="7" name="图片 6"/>
          <p:cNvPicPr>
            <a:picLocks noChangeAspect="1"/>
          </p:cNvPicPr>
          <p:nvPr userDrawn="1"/>
        </p:nvPicPr>
        <p:blipFill rotWithShape="1">
          <a:blip r:embed="rId3" cstate="print">
            <a:extLst>
              <a:ext uri="{28A0092B-C50C-407E-A947-70E740481C1C}">
                <a14:useLocalDpi xmlns:a14="http://schemas.microsoft.com/office/drawing/2010/main" val="0"/>
              </a:ext>
            </a:extLst>
          </a:blip>
          <a:srcRect l="36185"/>
          <a:stretch>
            <a:fillRect/>
          </a:stretch>
        </p:blipFill>
        <p:spPr>
          <a:xfrm>
            <a:off x="0" y="2229823"/>
            <a:ext cx="1006029" cy="842932"/>
          </a:xfrm>
          <a:prstGeom prst="rect">
            <a:avLst/>
          </a:prstGeom>
        </p:spPr>
      </p:pic>
      <p:sp>
        <p:nvSpPr>
          <p:cNvPr id="8" name="矩形 7"/>
          <p:cNvSpPr/>
          <p:nvPr userDrawn="1"/>
        </p:nvSpPr>
        <p:spPr>
          <a:xfrm>
            <a:off x="0" y="2890353"/>
            <a:ext cx="12192000" cy="3967648"/>
          </a:xfrm>
          <a:prstGeom prst="rect">
            <a:avLst/>
          </a:prstGeom>
          <a:solidFill>
            <a:srgbClr val="0B54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9" name="图片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62837" y="1320111"/>
            <a:ext cx="1244012" cy="1065236"/>
          </a:xfrm>
          <a:prstGeom prst="rect">
            <a:avLst/>
          </a:prstGeom>
        </p:spPr>
      </p:pic>
      <p:pic>
        <p:nvPicPr>
          <p:cNvPr id="10" name="图片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540754" y="1320111"/>
            <a:ext cx="567900" cy="1426512"/>
          </a:xfrm>
          <a:prstGeom prst="rect">
            <a:avLst/>
          </a:prstGeom>
        </p:spPr>
      </p:pic>
      <p:pic>
        <p:nvPicPr>
          <p:cNvPr id="11" name="图片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545075" y="1320111"/>
            <a:ext cx="1012983" cy="1261768"/>
          </a:xfrm>
          <a:prstGeom prst="rect">
            <a:avLst/>
          </a:prstGeom>
        </p:spPr>
      </p:pic>
      <p:grpSp>
        <p:nvGrpSpPr>
          <p:cNvPr id="12" name="组合 11"/>
          <p:cNvGrpSpPr/>
          <p:nvPr userDrawn="1"/>
        </p:nvGrpSpPr>
        <p:grpSpPr>
          <a:xfrm>
            <a:off x="4476121" y="1589047"/>
            <a:ext cx="780057" cy="1200320"/>
            <a:chOff x="3357090" y="1040777"/>
            <a:chExt cx="683179" cy="1051248"/>
          </a:xfrm>
        </p:grpSpPr>
        <p:pic>
          <p:nvPicPr>
            <p:cNvPr id="13" name="图片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82048" y="1040777"/>
              <a:ext cx="358221" cy="1051248"/>
            </a:xfrm>
            <a:prstGeom prst="rect">
              <a:avLst/>
            </a:prstGeom>
          </p:spPr>
        </p:pic>
        <p:pic>
          <p:nvPicPr>
            <p:cNvPr id="14" name="图片 1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57090" y="1097837"/>
              <a:ext cx="392882" cy="986884"/>
            </a:xfrm>
            <a:prstGeom prst="rect">
              <a:avLst/>
            </a:prstGeom>
          </p:spPr>
        </p:pic>
      </p:grpSp>
      <p:pic>
        <p:nvPicPr>
          <p:cNvPr id="15" name="图片 14"/>
          <p:cNvPicPr>
            <a:picLocks noChangeAspect="1"/>
          </p:cNvPicPr>
          <p:nvPr userDrawn="1"/>
        </p:nvPicPr>
        <p:blipFill rotWithShape="1">
          <a:blip r:embed="rId9" cstate="print">
            <a:extLst>
              <a:ext uri="{28A0092B-C50C-407E-A947-70E740481C1C}">
                <a14:useLocalDpi xmlns:a14="http://schemas.microsoft.com/office/drawing/2010/main" val="0"/>
              </a:ext>
            </a:extLst>
          </a:blip>
          <a:srcRect b="10289"/>
          <a:stretch>
            <a:fillRect/>
          </a:stretch>
        </p:blipFill>
        <p:spPr>
          <a:xfrm>
            <a:off x="9256769" y="494271"/>
            <a:ext cx="838584" cy="2207741"/>
          </a:xfrm>
          <a:prstGeom prst="rect">
            <a:avLst/>
          </a:prstGeom>
        </p:spPr>
      </p:pic>
      <p:pic>
        <p:nvPicPr>
          <p:cNvPr id="16" name="图片 15"/>
          <p:cNvPicPr>
            <a:picLocks noChangeAspect="1"/>
          </p:cNvPicPr>
          <p:nvPr userDrawn="1"/>
        </p:nvPicPr>
        <p:blipFill rotWithShape="1">
          <a:blip r:embed="rId10" cstate="print">
            <a:extLst>
              <a:ext uri="{BEBA8EAE-BF5A-486C-A8C5-ECC9F3942E4B}">
                <a14:imgProps xmlns:a14="http://schemas.microsoft.com/office/drawing/2010/main">
                  <a14:imgLayer r:embed="rId11">
                    <a14:imgEffect>
                      <a14:brightnessContrast contrast="12000"/>
                    </a14:imgEffect>
                  </a14:imgLayer>
                </a14:imgProps>
              </a:ext>
              <a:ext uri="{28A0092B-C50C-407E-A947-70E740481C1C}">
                <a14:useLocalDpi xmlns:a14="http://schemas.microsoft.com/office/drawing/2010/main" val="0"/>
              </a:ext>
            </a:extLst>
          </a:blip>
          <a:srcRect b="4870"/>
          <a:stretch>
            <a:fillRect/>
          </a:stretch>
        </p:blipFill>
        <p:spPr>
          <a:xfrm>
            <a:off x="0" y="1936177"/>
            <a:ext cx="12192000" cy="1045921"/>
          </a:xfrm>
          <a:prstGeom prst="rect">
            <a:avLst/>
          </a:prstGeom>
        </p:spPr>
      </p:pic>
      <p:pic>
        <p:nvPicPr>
          <p:cNvPr id="17" name="图片 16"/>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878687" y="2120001"/>
            <a:ext cx="1627115" cy="659627"/>
          </a:xfrm>
          <a:prstGeom prst="rect">
            <a:avLst/>
          </a:prstGeom>
        </p:spPr>
      </p:pic>
      <p:pic>
        <p:nvPicPr>
          <p:cNvPr id="18" name="图片 1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34741" y="1008039"/>
            <a:ext cx="482227" cy="1111963"/>
          </a:xfrm>
          <a:prstGeom prst="rect">
            <a:avLst/>
          </a:prstGeom>
        </p:spPr>
      </p:pic>
      <p:pic>
        <p:nvPicPr>
          <p:cNvPr id="19" name="图片 18"/>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flipH="1">
            <a:off x="8321049" y="2139683"/>
            <a:ext cx="976319" cy="395796"/>
          </a:xfrm>
          <a:prstGeom prst="rect">
            <a:avLst/>
          </a:prstGeom>
        </p:spPr>
      </p:pic>
      <p:pic>
        <p:nvPicPr>
          <p:cNvPr id="20" name="图片 19"/>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55717" y="2340547"/>
            <a:ext cx="1047145" cy="398077"/>
          </a:xfrm>
          <a:prstGeom prst="rect">
            <a:avLst/>
          </a:prstGeom>
        </p:spPr>
      </p:pic>
      <p:pic>
        <p:nvPicPr>
          <p:cNvPr id="21" name="图片 20"/>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9866825" y="1214247"/>
            <a:ext cx="2400049" cy="1882392"/>
          </a:xfrm>
          <a:prstGeom prst="rect">
            <a:avLst/>
          </a:prstGeom>
        </p:spPr>
      </p:pic>
    </p:spTree>
    <p:extLst>
      <p:ext uri="{BB962C8B-B14F-4D97-AF65-F5344CB8AC3E}">
        <p14:creationId xmlns:p14="http://schemas.microsoft.com/office/powerpoint/2010/main" val="21034725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89D9DB-18FC-4DE1-B6E3-B7CBA7A93292}" type="datetimeFigureOut">
              <a:rPr lang="zh-CN" altLang="en-US" smtClean="0"/>
              <a:t>2022/7/22</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C978E6D4-FDCC-426F-B778-E8CF2BB26406}" type="slidenum">
              <a:rPr lang="zh-CN" altLang="en-US" smtClean="0"/>
              <a:t>‹#›</a:t>
            </a:fld>
            <a:endParaRPr lang="zh-CN" altLang="en-US"/>
          </a:p>
        </p:txBody>
      </p:sp>
      <p:pic>
        <p:nvPicPr>
          <p:cNvPr id="5" name="图片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6633" y="5853776"/>
            <a:ext cx="913832" cy="782505"/>
          </a:xfrm>
          <a:prstGeom prst="rect">
            <a:avLst/>
          </a:prstGeom>
        </p:spPr>
      </p:pic>
      <p:pic>
        <p:nvPicPr>
          <p:cNvPr id="6" name="图片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85667" y="5758536"/>
            <a:ext cx="772424" cy="962129"/>
          </a:xfrm>
          <a:prstGeom prst="rect">
            <a:avLst/>
          </a:prstGeom>
        </p:spPr>
      </p:pic>
      <p:grpSp>
        <p:nvGrpSpPr>
          <p:cNvPr id="7" name="组合 6"/>
          <p:cNvGrpSpPr/>
          <p:nvPr userDrawn="1"/>
        </p:nvGrpSpPr>
        <p:grpSpPr>
          <a:xfrm>
            <a:off x="-100385" y="5057703"/>
            <a:ext cx="910905" cy="1401664"/>
            <a:chOff x="3369447" y="3907546"/>
            <a:chExt cx="683179" cy="1051248"/>
          </a:xfrm>
        </p:grpSpPr>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94405" y="3907546"/>
              <a:ext cx="358221" cy="1051248"/>
            </a:xfrm>
            <a:prstGeom prst="rect">
              <a:avLst/>
            </a:prstGeom>
          </p:spPr>
        </p:pic>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69447" y="3964606"/>
              <a:ext cx="392882" cy="986884"/>
            </a:xfrm>
            <a:prstGeom prst="rect">
              <a:avLst/>
            </a:prstGeom>
          </p:spPr>
        </p:pic>
      </p:grpSp>
      <p:pic>
        <p:nvPicPr>
          <p:cNvPr id="10" name="图片 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87489" y="5218408"/>
            <a:ext cx="561548" cy="1647939"/>
          </a:xfrm>
          <a:prstGeom prst="rect">
            <a:avLst/>
          </a:prstGeom>
        </p:spPr>
      </p:pic>
      <p:pic>
        <p:nvPicPr>
          <p:cNvPr id="11" name="图片 10"/>
          <p:cNvPicPr>
            <a:picLocks noChangeAspect="1"/>
          </p:cNvPicPr>
          <p:nvPr userDrawn="1"/>
        </p:nvPicPr>
        <p:blipFill>
          <a:blip r:embed="rId7" cstate="print">
            <a:extLst>
              <a:ext uri="{BEBA8EAE-BF5A-486C-A8C5-ECC9F3942E4B}">
                <a14:imgProps xmlns:a14="http://schemas.microsoft.com/office/drawing/2010/main">
                  <a14:imgLayer r:embed="rId8">
                    <a14:imgEffect>
                      <a14:brightnessContrast contrast="12000"/>
                    </a14:imgEffect>
                  </a14:imgLayer>
                </a14:imgProps>
              </a:ext>
              <a:ext uri="{28A0092B-C50C-407E-A947-70E740481C1C}">
                <a14:useLocalDpi xmlns:a14="http://schemas.microsoft.com/office/drawing/2010/main" val="0"/>
              </a:ext>
            </a:extLst>
          </a:blip>
          <a:stretch>
            <a:fillRect/>
          </a:stretch>
        </p:blipFill>
        <p:spPr>
          <a:xfrm>
            <a:off x="1" y="6070221"/>
            <a:ext cx="12192000" cy="787779"/>
          </a:xfrm>
          <a:prstGeom prst="rect">
            <a:avLst/>
          </a:prstGeom>
        </p:spPr>
      </p:pic>
      <p:pic>
        <p:nvPicPr>
          <p:cNvPr id="12" name="图片 1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874405" y="6239599"/>
            <a:ext cx="1174383" cy="476091"/>
          </a:xfrm>
          <a:prstGeom prst="rect">
            <a:avLst/>
          </a:prstGeom>
        </p:spPr>
      </p:pic>
      <p:pic>
        <p:nvPicPr>
          <p:cNvPr id="13" name="图片 1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1774393" y="5369558"/>
            <a:ext cx="385217" cy="888269"/>
          </a:xfrm>
          <a:prstGeom prst="rect">
            <a:avLst/>
          </a:prstGeom>
        </p:spPr>
      </p:pic>
      <p:pic>
        <p:nvPicPr>
          <p:cNvPr id="14" name="图片 13"/>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flipH="1">
            <a:off x="5119683" y="6358337"/>
            <a:ext cx="976319" cy="395796"/>
          </a:xfrm>
          <a:prstGeom prst="rect">
            <a:avLst/>
          </a:prstGeom>
        </p:spPr>
      </p:pic>
      <p:pic>
        <p:nvPicPr>
          <p:cNvPr id="15" name="图片 14"/>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772193" y="6162906"/>
            <a:ext cx="1047145" cy="398077"/>
          </a:xfrm>
          <a:prstGeom prst="rect">
            <a:avLst/>
          </a:prstGeom>
        </p:spPr>
      </p:pic>
    </p:spTree>
    <p:extLst>
      <p:ext uri="{BB962C8B-B14F-4D97-AF65-F5344CB8AC3E}">
        <p14:creationId xmlns:p14="http://schemas.microsoft.com/office/powerpoint/2010/main" val="26617164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E89D9DB-18FC-4DE1-B6E3-B7CBA7A93292}" type="datetimeFigureOut">
              <a:rPr lang="zh-CN" altLang="en-US" smtClean="0"/>
              <a:t>2022/7/22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C978E6D4-FDCC-426F-B778-E8CF2BB26406}" type="slidenum">
              <a:rPr lang="zh-CN" altLang="en-US" smtClean="0"/>
              <a:t>‹#›</a:t>
            </a:fld>
            <a:endParaRPr lang="zh-CN" altLang="en-US"/>
          </a:p>
        </p:txBody>
      </p:sp>
    </p:spTree>
    <p:extLst>
      <p:ext uri="{BB962C8B-B14F-4D97-AF65-F5344CB8AC3E}">
        <p14:creationId xmlns:p14="http://schemas.microsoft.com/office/powerpoint/2010/main" val="22097830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E89D9DB-18FC-4DE1-B6E3-B7CBA7A93292}" type="datetimeFigureOut">
              <a:rPr lang="zh-CN" altLang="en-US" smtClean="0"/>
              <a:t>2022/7/22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C978E6D4-FDCC-426F-B778-E8CF2BB26406}" type="slidenum">
              <a:rPr lang="zh-CN" altLang="en-US" smtClean="0"/>
              <a:t>‹#›</a:t>
            </a:fld>
            <a:endParaRPr lang="zh-CN" altLang="en-US"/>
          </a:p>
        </p:txBody>
      </p:sp>
    </p:spTree>
    <p:extLst>
      <p:ext uri="{BB962C8B-B14F-4D97-AF65-F5344CB8AC3E}">
        <p14:creationId xmlns:p14="http://schemas.microsoft.com/office/powerpoint/2010/main" val="3032603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89D9DB-18FC-4DE1-B6E3-B7CBA7A93292}" type="datetimeFigureOut">
              <a:rPr lang="zh-CN" altLang="en-US" smtClean="0"/>
              <a:t>2022/7/22</a:t>
            </a:fld>
            <a:endParaRPr lang="zh-CN" alt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78E6D4-FDCC-426F-B778-E8CF2BB26406}" type="slidenum">
              <a:rPr lang="zh-CN" altLang="en-US" smtClean="0"/>
              <a:t>‹#›</a:t>
            </a:fld>
            <a:endParaRPr lang="zh-CN" altLang="en-US"/>
          </a:p>
        </p:txBody>
      </p:sp>
    </p:spTree>
    <p:extLst>
      <p:ext uri="{BB962C8B-B14F-4D97-AF65-F5344CB8AC3E}">
        <p14:creationId xmlns:p14="http://schemas.microsoft.com/office/powerpoint/2010/main" val="4288888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89D9DB-18FC-4DE1-B6E3-B7CBA7A93292}" type="datetimeFigureOut">
              <a:rPr lang="zh-CN" altLang="en-US" smtClean="0"/>
              <a:t>2022/7/22</a:t>
            </a:fld>
            <a:endParaRPr lang="zh-CN" alt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78E6D4-FDCC-426F-B778-E8CF2BB26406}" type="slidenum">
              <a:rPr lang="zh-CN" altLang="en-US" smtClean="0"/>
              <a:t>‹#›</a:t>
            </a:fld>
            <a:endParaRPr lang="zh-CN" altLang="en-US"/>
          </a:p>
        </p:txBody>
      </p:sp>
    </p:spTree>
    <p:extLst>
      <p:ext uri="{BB962C8B-B14F-4D97-AF65-F5344CB8AC3E}">
        <p14:creationId xmlns:p14="http://schemas.microsoft.com/office/powerpoint/2010/main" val="361241501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30.png"/><Relationship Id="rId18" Type="http://schemas.openxmlformats.org/officeDocument/2006/relationships/image" Target="../media/image18.png"/><Relationship Id="rId26" Type="http://schemas.openxmlformats.org/officeDocument/2006/relationships/image" Target="../media/image13.png"/><Relationship Id="rId3" Type="http://schemas.openxmlformats.org/officeDocument/2006/relationships/image" Target="../media/image23.png"/><Relationship Id="rId21" Type="http://schemas.openxmlformats.org/officeDocument/2006/relationships/image" Target="../media/image10.png"/><Relationship Id="rId7" Type="http://schemas.microsoft.com/office/2007/relationships/hdphoto" Target="../media/hdphoto3.wdp"/><Relationship Id="rId12" Type="http://schemas.openxmlformats.org/officeDocument/2006/relationships/image" Target="../media/image29.png"/><Relationship Id="rId17" Type="http://schemas.openxmlformats.org/officeDocument/2006/relationships/image" Target="../media/image17.png"/><Relationship Id="rId25" Type="http://schemas.openxmlformats.org/officeDocument/2006/relationships/image" Target="../media/image12.png"/><Relationship Id="rId2" Type="http://schemas.openxmlformats.org/officeDocument/2006/relationships/notesSlide" Target="../notesSlides/notesSlide1.xml"/><Relationship Id="rId16" Type="http://schemas.openxmlformats.org/officeDocument/2006/relationships/image" Target="../media/image33.png"/><Relationship Id="rId20" Type="http://schemas.openxmlformats.org/officeDocument/2006/relationships/image" Target="../media/image35.png"/><Relationship Id="rId29"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26.png"/><Relationship Id="rId11" Type="http://schemas.microsoft.com/office/2007/relationships/hdphoto" Target="../media/hdphoto4.wdp"/><Relationship Id="rId24" Type="http://schemas.openxmlformats.org/officeDocument/2006/relationships/image" Target="../media/image1.png"/><Relationship Id="rId5" Type="http://schemas.openxmlformats.org/officeDocument/2006/relationships/image" Target="../media/image25.png"/><Relationship Id="rId15" Type="http://schemas.openxmlformats.org/officeDocument/2006/relationships/image" Target="../media/image32.png"/><Relationship Id="rId23" Type="http://schemas.openxmlformats.org/officeDocument/2006/relationships/image" Target="../media/image36.png"/><Relationship Id="rId28" Type="http://schemas.openxmlformats.org/officeDocument/2006/relationships/image" Target="../media/image38.png"/><Relationship Id="rId10" Type="http://schemas.openxmlformats.org/officeDocument/2006/relationships/image" Target="../media/image28.png"/><Relationship Id="rId19" Type="http://schemas.openxmlformats.org/officeDocument/2006/relationships/image" Target="../media/image34.png"/><Relationship Id="rId4" Type="http://schemas.openxmlformats.org/officeDocument/2006/relationships/image" Target="../media/image24.png"/><Relationship Id="rId9" Type="http://schemas.openxmlformats.org/officeDocument/2006/relationships/image" Target="../media/image27.png"/><Relationship Id="rId14" Type="http://schemas.openxmlformats.org/officeDocument/2006/relationships/image" Target="../media/image31.png"/><Relationship Id="rId22" Type="http://schemas.openxmlformats.org/officeDocument/2006/relationships/image" Target="../media/image11.png"/><Relationship Id="rId27" Type="http://schemas.openxmlformats.org/officeDocument/2006/relationships/image" Target="../media/image3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7.png"/><Relationship Id="rId1" Type="http://schemas.openxmlformats.org/officeDocument/2006/relationships/slideLayout" Target="../slideLayouts/slideLayout18.xml"/><Relationship Id="rId5" Type="http://schemas.microsoft.com/office/2007/relationships/hdphoto" Target="../media/hdphoto7.wdp"/><Relationship Id="rId4" Type="http://schemas.openxmlformats.org/officeDocument/2006/relationships/image" Target="../media/image50.png"/></Relationships>
</file>

<file path=ppt/slides/_rels/slide1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7.png"/><Relationship Id="rId1" Type="http://schemas.openxmlformats.org/officeDocument/2006/relationships/slideLayout" Target="../slideLayouts/slideLayout18.xml"/><Relationship Id="rId5" Type="http://schemas.microsoft.com/office/2007/relationships/hdphoto" Target="../media/hdphoto7.wdp"/><Relationship Id="rId4" Type="http://schemas.openxmlformats.org/officeDocument/2006/relationships/image" Target="../media/image50.png"/></Relationships>
</file>

<file path=ppt/slides/_rels/slide1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7.png"/><Relationship Id="rId1" Type="http://schemas.openxmlformats.org/officeDocument/2006/relationships/slideLayout" Target="../slideLayouts/slideLayout18.xml"/><Relationship Id="rId5" Type="http://schemas.microsoft.com/office/2007/relationships/hdphoto" Target="../media/hdphoto7.wdp"/><Relationship Id="rId4" Type="http://schemas.openxmlformats.org/officeDocument/2006/relationships/image" Target="../media/image50.png"/></Relationships>
</file>

<file path=ppt/slides/_rels/slide14.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7.png"/><Relationship Id="rId1" Type="http://schemas.openxmlformats.org/officeDocument/2006/relationships/slideLayout" Target="../slideLayouts/slideLayout18.xml"/><Relationship Id="rId5" Type="http://schemas.microsoft.com/office/2007/relationships/hdphoto" Target="../media/hdphoto7.wdp"/><Relationship Id="rId4" Type="http://schemas.openxmlformats.org/officeDocument/2006/relationships/image" Target="../media/image50.png"/></Relationships>
</file>

<file path=ppt/slides/_rels/slide15.xml.rels><?xml version="1.0" encoding="UTF-8" standalone="yes"?>
<Relationships xmlns="http://schemas.openxmlformats.org/package/2006/relationships"><Relationship Id="rId3" Type="http://schemas.microsoft.com/office/2007/relationships/hdphoto" Target="../media/hdphoto8.wdp"/><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Layout" Target="../slideLayouts/slideLayout18.xml"/><Relationship Id="rId6" Type="http://schemas.microsoft.com/office/2007/relationships/hdphoto" Target="../media/hdphoto9.wdp"/><Relationship Id="rId5" Type="http://schemas.openxmlformats.org/officeDocument/2006/relationships/image" Target="../media/image53.png"/><Relationship Id="rId4" Type="http://schemas.openxmlformats.org/officeDocument/2006/relationships/image" Target="../media/image52.png"/></Relationships>
</file>

<file path=ppt/slides/_rels/slide16.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7.png"/><Relationship Id="rId1" Type="http://schemas.openxmlformats.org/officeDocument/2006/relationships/slideLayout" Target="../slideLayouts/slideLayout18.xml"/><Relationship Id="rId6" Type="http://schemas.openxmlformats.org/officeDocument/2006/relationships/image" Target="../media/image49.png"/><Relationship Id="rId5" Type="http://schemas.microsoft.com/office/2007/relationships/hdphoto" Target="../media/hdphoto6.wdp"/><Relationship Id="rId4" Type="http://schemas.openxmlformats.org/officeDocument/2006/relationships/image" Target="../media/image4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51.png"/><Relationship Id="rId1" Type="http://schemas.openxmlformats.org/officeDocument/2006/relationships/slideLayout" Target="../slideLayouts/slideLayout18.xml"/><Relationship Id="rId5" Type="http://schemas.openxmlformats.org/officeDocument/2006/relationships/image" Target="../media/image54.png"/><Relationship Id="rId4" Type="http://schemas.openxmlformats.org/officeDocument/2006/relationships/image" Target="../media/image55.png"/></Relationships>
</file>

<file path=ppt/slides/_rels/slide19.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7.png"/><Relationship Id="rId1" Type="http://schemas.openxmlformats.org/officeDocument/2006/relationships/slideLayout" Target="../slideLayouts/slideLayout18.xml"/><Relationship Id="rId6" Type="http://schemas.openxmlformats.org/officeDocument/2006/relationships/image" Target="../media/image49.png"/><Relationship Id="rId5" Type="http://schemas.microsoft.com/office/2007/relationships/hdphoto" Target="../media/hdphoto6.wdp"/><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57.png"/><Relationship Id="rId1" Type="http://schemas.openxmlformats.org/officeDocument/2006/relationships/slideLayout" Target="../slideLayouts/slideLayout18.xml"/><Relationship Id="rId6" Type="http://schemas.microsoft.com/office/2007/relationships/hdphoto" Target="../media/hdphoto11.wdp"/><Relationship Id="rId5" Type="http://schemas.openxmlformats.org/officeDocument/2006/relationships/image" Target="../media/image58.png"/><Relationship Id="rId4" Type="http://schemas.openxmlformats.org/officeDocument/2006/relationships/image" Target="../media/image54.png"/></Relationships>
</file>

<file path=ppt/slides/_rels/slide23.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57.png"/><Relationship Id="rId1" Type="http://schemas.openxmlformats.org/officeDocument/2006/relationships/slideLayout" Target="../slideLayouts/slideLayout18.xml"/><Relationship Id="rId4" Type="http://schemas.openxmlformats.org/officeDocument/2006/relationships/image" Target="../media/image59.jpeg"/></Relationships>
</file>

<file path=ppt/slides/_rels/slide2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66.pn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67.png"/><Relationship Id="rId1" Type="http://schemas.openxmlformats.org/officeDocument/2006/relationships/slideLayout" Target="../slideLayouts/slideLayout18.xml"/><Relationship Id="rId6" Type="http://schemas.microsoft.com/office/2007/relationships/hdphoto" Target="../media/hdphoto6.wdp"/><Relationship Id="rId5" Type="http://schemas.openxmlformats.org/officeDocument/2006/relationships/image" Target="../media/image48.png"/><Relationship Id="rId4" Type="http://schemas.microsoft.com/office/2007/relationships/hdphoto" Target="../media/hdphoto5.wdp"/></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68.png"/><Relationship Id="rId1" Type="http://schemas.openxmlformats.org/officeDocument/2006/relationships/slideLayout" Target="../slideLayouts/slideLayout18.xml"/><Relationship Id="rId6" Type="http://schemas.microsoft.com/office/2007/relationships/hdphoto" Target="../media/hdphoto6.wdp"/><Relationship Id="rId5" Type="http://schemas.openxmlformats.org/officeDocument/2006/relationships/image" Target="../media/image48.png"/><Relationship Id="rId4" Type="http://schemas.microsoft.com/office/2007/relationships/hdphoto" Target="../media/hdphoto5.wdp"/></Relationships>
</file>

<file path=ppt/slides/_rels/slide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3" Type="http://schemas.microsoft.com/office/2007/relationships/hdphoto" Target="../media/hdphoto13.wdp"/><Relationship Id="rId7" Type="http://schemas.microsoft.com/office/2007/relationships/hdphoto" Target="../media/hdphoto6.wdp"/><Relationship Id="rId2" Type="http://schemas.openxmlformats.org/officeDocument/2006/relationships/image" Target="../media/image69.png"/><Relationship Id="rId1" Type="http://schemas.openxmlformats.org/officeDocument/2006/relationships/slideLayout" Target="../slideLayouts/slideLayout18.xml"/><Relationship Id="rId6" Type="http://schemas.openxmlformats.org/officeDocument/2006/relationships/image" Target="../media/image48.png"/><Relationship Id="rId5" Type="http://schemas.microsoft.com/office/2007/relationships/hdphoto" Target="../media/hdphoto5.wdp"/><Relationship Id="rId4" Type="http://schemas.openxmlformats.org/officeDocument/2006/relationships/image" Target="../media/image47.png"/></Relationships>
</file>

<file path=ppt/slides/_rels/slide3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7.png"/><Relationship Id="rId1" Type="http://schemas.openxmlformats.org/officeDocument/2006/relationships/slideLayout" Target="../slideLayouts/slideLayout18.xml"/><Relationship Id="rId5" Type="http://schemas.microsoft.com/office/2007/relationships/hdphoto" Target="../media/hdphoto6.wdp"/><Relationship Id="rId4" Type="http://schemas.openxmlformats.org/officeDocument/2006/relationships/image" Target="../media/image48.png"/></Relationships>
</file>

<file path=ppt/slides/_rels/slide3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7.png"/><Relationship Id="rId1" Type="http://schemas.openxmlformats.org/officeDocument/2006/relationships/slideLayout" Target="../slideLayouts/slideLayout18.xml"/><Relationship Id="rId5" Type="http://schemas.microsoft.com/office/2007/relationships/hdphoto" Target="../media/hdphoto6.wdp"/><Relationship Id="rId4" Type="http://schemas.openxmlformats.org/officeDocument/2006/relationships/image" Target="../media/image48.png"/></Relationships>
</file>

<file path=ppt/slides/_rels/slide33.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70.pn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jpeg"/><Relationship Id="rId1" Type="http://schemas.openxmlformats.org/officeDocument/2006/relationships/slideLayout" Target="../slideLayouts/slideLayout18.xml"/><Relationship Id="rId5" Type="http://schemas.microsoft.com/office/2007/relationships/hdphoto" Target="../media/hdphoto15.wdp"/><Relationship Id="rId4" Type="http://schemas.openxmlformats.org/officeDocument/2006/relationships/image" Target="../media/image75.png"/></Relationships>
</file>

<file path=ppt/slides/_rels/slide3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7.png"/><Relationship Id="rId1" Type="http://schemas.openxmlformats.org/officeDocument/2006/relationships/slideLayout" Target="../slideLayouts/slideLayout18.xml"/><Relationship Id="rId6" Type="http://schemas.openxmlformats.org/officeDocument/2006/relationships/image" Target="../media/image49.png"/><Relationship Id="rId5" Type="http://schemas.microsoft.com/office/2007/relationships/hdphoto" Target="../media/hdphoto6.wdp"/><Relationship Id="rId4" Type="http://schemas.openxmlformats.org/officeDocument/2006/relationships/image" Target="../media/image4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18.xml"/><Relationship Id="rId4" Type="http://schemas.openxmlformats.org/officeDocument/2006/relationships/image" Target="../media/image46.png"/></Relationships>
</file>

<file path=ppt/slides/_rels/slide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7.png"/><Relationship Id="rId1" Type="http://schemas.openxmlformats.org/officeDocument/2006/relationships/slideLayout" Target="../slideLayouts/slideLayout18.xml"/><Relationship Id="rId6" Type="http://schemas.openxmlformats.org/officeDocument/2006/relationships/image" Target="../media/image49.png"/><Relationship Id="rId5" Type="http://schemas.microsoft.com/office/2007/relationships/hdphoto" Target="../media/hdphoto6.wdp"/><Relationship Id="rId4" Type="http://schemas.openxmlformats.org/officeDocument/2006/relationships/image" Target="../media/image4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7.png"/><Relationship Id="rId1" Type="http://schemas.openxmlformats.org/officeDocument/2006/relationships/slideLayout" Target="../slideLayouts/slideLayout18.xml"/><Relationship Id="rId6" Type="http://schemas.openxmlformats.org/officeDocument/2006/relationships/image" Target="../media/image49.png"/><Relationship Id="rId5" Type="http://schemas.microsoft.com/office/2007/relationships/hdphoto" Target="../media/hdphoto6.wdp"/><Relationship Id="rId4" Type="http://schemas.openxmlformats.org/officeDocument/2006/relationships/image" Target="../media/image4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矩形 1"/>
          <p:cNvSpPr/>
          <p:nvPr/>
        </p:nvSpPr>
        <p:spPr>
          <a:xfrm>
            <a:off x="1" y="1"/>
            <a:ext cx="12192000" cy="5905039"/>
          </a:xfrm>
          <a:prstGeom prst="rect">
            <a:avLst/>
          </a:prstGeom>
          <a:solidFill>
            <a:srgbClr val="0B54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DFGothic-EB"/>
              <a:cs typeface="+mn-ea"/>
              <a:sym typeface="+mn-lt"/>
            </a:endParaRPr>
          </a:p>
        </p:txBody>
      </p:sp>
      <p:pic>
        <p:nvPicPr>
          <p:cNvPr id="32" name="图片 3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51223" y="233065"/>
            <a:ext cx="2613867" cy="1175113"/>
          </a:xfrm>
          <a:prstGeom prst="rect">
            <a:avLst/>
          </a:prstGeom>
        </p:spPr>
      </p:pic>
      <p:pic>
        <p:nvPicPr>
          <p:cNvPr id="12" name="图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49356" y="564028"/>
            <a:ext cx="2557705" cy="2008523"/>
          </a:xfrm>
          <a:prstGeom prst="rect">
            <a:avLst/>
          </a:prstGeom>
        </p:spPr>
      </p:pic>
      <p:grpSp>
        <p:nvGrpSpPr>
          <p:cNvPr id="28" name="组合 27"/>
          <p:cNvGrpSpPr/>
          <p:nvPr/>
        </p:nvGrpSpPr>
        <p:grpSpPr>
          <a:xfrm>
            <a:off x="2015621" y="330551"/>
            <a:ext cx="9308729" cy="5222405"/>
            <a:chOff x="1750343" y="560130"/>
            <a:chExt cx="6458858" cy="3623564"/>
          </a:xfrm>
        </p:grpSpPr>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50343" y="560130"/>
              <a:ext cx="6458858" cy="3623564"/>
            </a:xfrm>
            <a:prstGeom prst="rect">
              <a:avLst/>
            </a:prstGeom>
          </p:spPr>
        </p:pic>
        <p:pic>
          <p:nvPicPr>
            <p:cNvPr id="8" name="图片 7"/>
            <p:cNvPicPr>
              <a:picLocks noChangeAspect="1"/>
            </p:cNvPicPr>
            <p:nvPr/>
          </p:nvPicPr>
          <p:blipFill>
            <a:blip r:embed="rId6" cstate="print">
              <a:extLst>
                <a:ext uri="{BEBA8EAE-BF5A-486C-A8C5-ECC9F3942E4B}">
                  <a14:imgProps xmlns:a14="http://schemas.microsoft.com/office/drawing/2010/main">
                    <a14:imgLayer r:embed="rId7">
                      <a14:imgEffect>
                        <a14:brightnessContrast contrast="1000"/>
                      </a14:imgEffect>
                    </a14:imgLayer>
                  </a14:imgProps>
                </a:ext>
                <a:ext uri="{28A0092B-C50C-407E-A947-70E740481C1C}">
                  <a14:useLocalDpi xmlns:a14="http://schemas.microsoft.com/office/drawing/2010/main" val="0"/>
                </a:ext>
              </a:extLst>
            </a:blip>
            <a:stretch>
              <a:fillRect/>
            </a:stretch>
          </p:blipFill>
          <p:spPr>
            <a:xfrm>
              <a:off x="1899762" y="754685"/>
              <a:ext cx="6160021" cy="3337567"/>
            </a:xfrm>
            <a:prstGeom prst="rect">
              <a:avLst/>
            </a:prstGeom>
          </p:spPr>
        </p:pic>
      </p:grpSp>
      <p:pic>
        <p:nvPicPr>
          <p:cNvPr id="45" name="图片 4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904254" y="454041"/>
            <a:ext cx="2400049" cy="1882392"/>
          </a:xfrm>
          <a:prstGeom prst="rect">
            <a:avLst/>
          </a:prstGeom>
        </p:spPr>
      </p:pic>
      <p:pic>
        <p:nvPicPr>
          <p:cNvPr id="23" name="图片 2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10695360" y="3267266"/>
            <a:ext cx="1342288" cy="1475449"/>
          </a:xfrm>
          <a:prstGeom prst="rect">
            <a:avLst/>
          </a:prstGeom>
        </p:spPr>
      </p:pic>
      <p:pic>
        <p:nvPicPr>
          <p:cNvPr id="5" name="图片 4"/>
          <p:cNvPicPr>
            <a:picLocks noChangeAspect="1"/>
          </p:cNvPicPr>
          <p:nvPr/>
        </p:nvPicPr>
        <p:blipFill rotWithShape="1">
          <a:blip r:embed="rId10" cstate="print">
            <a:extLst>
              <a:ext uri="{BEBA8EAE-BF5A-486C-A8C5-ECC9F3942E4B}">
                <a14:imgProps xmlns:a14="http://schemas.microsoft.com/office/drawing/2010/main">
                  <a14:imgLayer r:embed="rId11">
                    <a14:imgEffect>
                      <a14:brightnessContrast contrast="12000"/>
                    </a14:imgEffect>
                  </a14:imgLayer>
                </a14:imgProps>
              </a:ext>
              <a:ext uri="{28A0092B-C50C-407E-A947-70E740481C1C}">
                <a14:useLocalDpi xmlns:a14="http://schemas.microsoft.com/office/drawing/2010/main" val="0"/>
              </a:ext>
            </a:extLst>
          </a:blip>
          <a:srcRect b="3228"/>
          <a:stretch>
            <a:fillRect/>
          </a:stretch>
        </p:blipFill>
        <p:spPr>
          <a:xfrm flipV="1">
            <a:off x="-1" y="5832389"/>
            <a:ext cx="12247311" cy="1063972"/>
          </a:xfrm>
          <a:prstGeom prst="rect">
            <a:avLst/>
          </a:prstGeom>
        </p:spPr>
      </p:pic>
      <p:pic>
        <p:nvPicPr>
          <p:cNvPr id="31" name="图片 30"/>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806337" y="3887499"/>
            <a:ext cx="3419484" cy="1927299"/>
          </a:xfrm>
          <a:prstGeom prst="rect">
            <a:avLst/>
          </a:prstGeom>
        </p:spPr>
      </p:pic>
      <p:pic>
        <p:nvPicPr>
          <p:cNvPr id="33" name="图片 32"/>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79313" y="4405433"/>
            <a:ext cx="2297156" cy="1967033"/>
          </a:xfrm>
          <a:prstGeom prst="rect">
            <a:avLst/>
          </a:prstGeom>
        </p:spPr>
      </p:pic>
      <p:pic>
        <p:nvPicPr>
          <p:cNvPr id="34" name="图片 3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857619" y="4243561"/>
            <a:ext cx="2297156" cy="1967033"/>
          </a:xfrm>
          <a:prstGeom prst="rect">
            <a:avLst/>
          </a:prstGeom>
        </p:spPr>
      </p:pic>
      <p:pic>
        <p:nvPicPr>
          <p:cNvPr id="35" name="图片 3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12492" y="4829246"/>
            <a:ext cx="2348781" cy="1569268"/>
          </a:xfrm>
          <a:prstGeom prst="rect">
            <a:avLst/>
          </a:prstGeom>
        </p:spPr>
      </p:pic>
      <p:pic>
        <p:nvPicPr>
          <p:cNvPr id="36" name="图片 3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557230" y="3821039"/>
            <a:ext cx="1093967" cy="2747943"/>
          </a:xfrm>
          <a:prstGeom prst="rect">
            <a:avLst/>
          </a:prstGeom>
        </p:spPr>
      </p:pic>
      <p:pic>
        <p:nvPicPr>
          <p:cNvPr id="37" name="图片 3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301458" y="4818498"/>
            <a:ext cx="1273076" cy="1585740"/>
          </a:xfrm>
          <a:prstGeom prst="rect">
            <a:avLst/>
          </a:prstGeom>
        </p:spPr>
      </p:pic>
      <p:pic>
        <p:nvPicPr>
          <p:cNvPr id="38" name="图片 37"/>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4925874" y="5210061"/>
            <a:ext cx="477628" cy="1401664"/>
          </a:xfrm>
          <a:prstGeom prst="rect">
            <a:avLst/>
          </a:prstGeom>
        </p:spPr>
      </p:pic>
      <p:pic>
        <p:nvPicPr>
          <p:cNvPr id="39" name="图片 38"/>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4492596" y="5286142"/>
            <a:ext cx="523843" cy="1315845"/>
          </a:xfrm>
          <a:prstGeom prst="rect">
            <a:avLst/>
          </a:prstGeom>
        </p:spPr>
      </p:pic>
      <p:pic>
        <p:nvPicPr>
          <p:cNvPr id="40" name="图片 3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08217" y="4055311"/>
            <a:ext cx="3419484" cy="1927299"/>
          </a:xfrm>
          <a:prstGeom prst="rect">
            <a:avLst/>
          </a:prstGeom>
        </p:spPr>
      </p:pic>
      <p:pic>
        <p:nvPicPr>
          <p:cNvPr id="41" name="图片 40"/>
          <p:cNvPicPr>
            <a:picLocks noChangeAspect="1"/>
          </p:cNvPicPr>
          <p:nvPr/>
        </p:nvPicPr>
        <p:blipFill rotWithShape="1">
          <a:blip r:embed="rId19" cstate="print">
            <a:extLst>
              <a:ext uri="{28A0092B-C50C-407E-A947-70E740481C1C}">
                <a14:useLocalDpi xmlns:a14="http://schemas.microsoft.com/office/drawing/2010/main" val="0"/>
              </a:ext>
            </a:extLst>
          </a:blip>
          <a:srcRect r="18612" b="31242"/>
          <a:stretch>
            <a:fillRect/>
          </a:stretch>
        </p:blipFill>
        <p:spPr>
          <a:xfrm>
            <a:off x="8911511" y="5795191"/>
            <a:ext cx="3313443" cy="1058691"/>
          </a:xfrm>
          <a:prstGeom prst="rect">
            <a:avLst/>
          </a:prstGeom>
        </p:spPr>
      </p:pic>
      <p:pic>
        <p:nvPicPr>
          <p:cNvPr id="42" name="图片 41"/>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9273245" y="3615288"/>
            <a:ext cx="1104980" cy="3242713"/>
          </a:xfrm>
          <a:prstGeom prst="rect">
            <a:avLst/>
          </a:prstGeom>
        </p:spPr>
      </p:pic>
      <p:pic>
        <p:nvPicPr>
          <p:cNvPr id="46" name="图片 45"/>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2895163" y="5942360"/>
            <a:ext cx="1627115" cy="659627"/>
          </a:xfrm>
          <a:prstGeom prst="rect">
            <a:avLst/>
          </a:prstGeom>
        </p:spPr>
      </p:pic>
      <p:pic>
        <p:nvPicPr>
          <p:cNvPr id="47" name="图片 46"/>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4051217" y="4830397"/>
            <a:ext cx="482227" cy="1111963"/>
          </a:xfrm>
          <a:prstGeom prst="rect">
            <a:avLst/>
          </a:prstGeom>
        </p:spPr>
      </p:pic>
      <p:pic>
        <p:nvPicPr>
          <p:cNvPr id="48" name="图片 47"/>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553946" y="6052182"/>
            <a:ext cx="1576452" cy="842932"/>
          </a:xfrm>
          <a:prstGeom prst="rect">
            <a:avLst/>
          </a:prstGeom>
        </p:spPr>
      </p:pic>
      <p:pic>
        <p:nvPicPr>
          <p:cNvPr id="49" name="图片 48"/>
          <p:cNvPicPr>
            <a:picLocks noChangeAspect="1"/>
          </p:cNvPicPr>
          <p:nvPr/>
        </p:nvPicPr>
        <p:blipFill rotWithShape="1">
          <a:blip r:embed="rId24" cstate="print">
            <a:extLst>
              <a:ext uri="{28A0092B-C50C-407E-A947-70E740481C1C}">
                <a14:useLocalDpi xmlns:a14="http://schemas.microsoft.com/office/drawing/2010/main" val="0"/>
              </a:ext>
            </a:extLst>
          </a:blip>
          <a:srcRect r="22606" b="9742"/>
          <a:stretch>
            <a:fillRect/>
          </a:stretch>
        </p:blipFill>
        <p:spPr>
          <a:xfrm>
            <a:off x="10987692" y="5700200"/>
            <a:ext cx="1253736" cy="1186632"/>
          </a:xfrm>
          <a:prstGeom prst="rect">
            <a:avLst/>
          </a:prstGeom>
        </p:spPr>
      </p:pic>
      <p:pic>
        <p:nvPicPr>
          <p:cNvPr id="50" name="图片 49"/>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flipH="1">
            <a:off x="8337525" y="5962042"/>
            <a:ext cx="976319" cy="395796"/>
          </a:xfrm>
          <a:prstGeom prst="rect">
            <a:avLst/>
          </a:prstGeom>
        </p:spPr>
      </p:pic>
      <p:pic>
        <p:nvPicPr>
          <p:cNvPr id="51" name="图片 50"/>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772193" y="6162906"/>
            <a:ext cx="1047145" cy="398077"/>
          </a:xfrm>
          <a:prstGeom prst="rect">
            <a:avLst/>
          </a:prstGeom>
        </p:spPr>
      </p:pic>
      <p:pic>
        <p:nvPicPr>
          <p:cNvPr id="52" name="图片 51"/>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25080" y="820621"/>
            <a:ext cx="2017472" cy="2217615"/>
          </a:xfrm>
          <a:prstGeom prst="rect">
            <a:avLst/>
          </a:prstGeom>
        </p:spPr>
      </p:pic>
      <p:pic>
        <p:nvPicPr>
          <p:cNvPr id="44" name="图片 43"/>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flipH="1">
            <a:off x="406365" y="1393599"/>
            <a:ext cx="3239131" cy="3239131"/>
          </a:xfrm>
          <a:prstGeom prst="rect">
            <a:avLst/>
          </a:prstGeom>
        </p:spPr>
      </p:pic>
      <p:pic>
        <p:nvPicPr>
          <p:cNvPr id="11" name="Picture 10">
            <a:extLst>
              <a:ext uri="{FF2B5EF4-FFF2-40B4-BE49-F238E27FC236}">
                <a16:creationId xmlns:a16="http://schemas.microsoft.com/office/drawing/2014/main" id="{05803AED-AFDB-4957-B664-719589F10348}"/>
              </a:ext>
            </a:extLst>
          </p:cNvPr>
          <p:cNvPicPr>
            <a:picLocks noChangeAspect="1"/>
          </p:cNvPicPr>
          <p:nvPr/>
        </p:nvPicPr>
        <p:blipFill>
          <a:blip r:embed="rId29"/>
          <a:stretch>
            <a:fillRect/>
          </a:stretch>
        </p:blipFill>
        <p:spPr>
          <a:xfrm>
            <a:off x="2047014" y="2242136"/>
            <a:ext cx="8934787" cy="1755970"/>
          </a:xfrm>
          <a:prstGeom prst="rect">
            <a:avLst/>
          </a:prstGeom>
        </p:spPr>
      </p:pic>
    </p:spTree>
    <p:extLst>
      <p:ext uri="{BB962C8B-B14F-4D97-AF65-F5344CB8AC3E}">
        <p14:creationId xmlns:p14="http://schemas.microsoft.com/office/powerpoint/2010/main" val="6908895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10" presetClass="entr" presetSubtype="0" fill="hold" nodeType="withEffect">
                                  <p:stCondLst>
                                    <p:cond delay="0"/>
                                  </p:stCondLst>
                                  <p:childTnLst>
                                    <p:set>
                                      <p:cBhvr>
                                        <p:cTn id="12" dur="1" fill="hold">
                                          <p:stCondLst>
                                            <p:cond delay="0"/>
                                          </p:stCondLst>
                                        </p:cTn>
                                        <p:tgtEl>
                                          <p:spTgt spid="36"/>
                                        </p:tgtEl>
                                        <p:attrNameLst>
                                          <p:attrName>style.visibility</p:attrName>
                                        </p:attrNameLst>
                                      </p:cBhvr>
                                      <p:to>
                                        <p:strVal val="visible"/>
                                      </p:to>
                                    </p:set>
                                    <p:animEffect transition="in" filter="fade">
                                      <p:cBhvr>
                                        <p:cTn id="13" dur="500"/>
                                        <p:tgtEl>
                                          <p:spTgt spid="36"/>
                                        </p:tgtEl>
                                      </p:cBhvr>
                                    </p:animEffect>
                                  </p:childTnLst>
                                </p:cTn>
                              </p:par>
                              <p:par>
                                <p:cTn id="14" presetID="10" presetClass="entr" presetSubtype="0" fill="hold" nodeType="with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fade">
                                      <p:cBhvr>
                                        <p:cTn id="16" dur="500"/>
                                        <p:tgtEl>
                                          <p:spTgt spid="37"/>
                                        </p:tgtEl>
                                      </p:cBhvr>
                                    </p:animEffect>
                                  </p:childTnLst>
                                </p:cTn>
                              </p:par>
                              <p:par>
                                <p:cTn id="17" presetID="10" presetClass="entr" presetSubtype="0" fill="hold"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500"/>
                                        <p:tgtEl>
                                          <p:spTgt spid="38"/>
                                        </p:tgtEl>
                                      </p:cBhvr>
                                    </p:animEffect>
                                  </p:childTnLst>
                                </p:cTn>
                              </p:par>
                              <p:par>
                                <p:cTn id="20" presetID="10" presetClass="entr" presetSubtype="0" fill="hold" nodeType="with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fade">
                                      <p:cBhvr>
                                        <p:cTn id="22" dur="500"/>
                                        <p:tgtEl>
                                          <p:spTgt spid="39"/>
                                        </p:tgtEl>
                                      </p:cBhvr>
                                    </p:animEffect>
                                  </p:childTnLst>
                                </p:cTn>
                              </p:par>
                              <p:par>
                                <p:cTn id="23" presetID="10" presetClass="entr" presetSubtype="0" fill="hold" nodeType="with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fade">
                                      <p:cBhvr>
                                        <p:cTn id="25" dur="500"/>
                                        <p:tgtEl>
                                          <p:spTgt spid="41"/>
                                        </p:tgtEl>
                                      </p:cBhvr>
                                    </p:animEffect>
                                  </p:childTnLst>
                                </p:cTn>
                              </p:par>
                              <p:par>
                                <p:cTn id="26" presetID="10" presetClass="entr" presetSubtype="0" fill="hold" nodeType="with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fade">
                                      <p:cBhvr>
                                        <p:cTn id="28" dur="500"/>
                                        <p:tgtEl>
                                          <p:spTgt spid="42"/>
                                        </p:tgtEl>
                                      </p:cBhvr>
                                    </p:animEffect>
                                  </p:childTnLst>
                                </p:cTn>
                              </p:par>
                              <p:par>
                                <p:cTn id="29" presetID="10" presetClass="entr" presetSubtype="0" fill="hold" nodeType="withEffect">
                                  <p:stCondLst>
                                    <p:cond delay="0"/>
                                  </p:stCondLst>
                                  <p:childTnLst>
                                    <p:set>
                                      <p:cBhvr>
                                        <p:cTn id="30" dur="1" fill="hold">
                                          <p:stCondLst>
                                            <p:cond delay="0"/>
                                          </p:stCondLst>
                                        </p:cTn>
                                        <p:tgtEl>
                                          <p:spTgt spid="48"/>
                                        </p:tgtEl>
                                        <p:attrNameLst>
                                          <p:attrName>style.visibility</p:attrName>
                                        </p:attrNameLst>
                                      </p:cBhvr>
                                      <p:to>
                                        <p:strVal val="visible"/>
                                      </p:to>
                                    </p:set>
                                    <p:animEffect transition="in" filter="fade">
                                      <p:cBhvr>
                                        <p:cTn id="31" dur="500"/>
                                        <p:tgtEl>
                                          <p:spTgt spid="48"/>
                                        </p:tgtEl>
                                      </p:cBhvr>
                                    </p:animEffect>
                                  </p:childTnLst>
                                </p:cTn>
                              </p:par>
                              <p:par>
                                <p:cTn id="32" presetID="10" presetClass="entr" presetSubtype="0" fill="hold" nodeType="withEffect">
                                  <p:stCondLst>
                                    <p:cond delay="0"/>
                                  </p:stCondLst>
                                  <p:childTnLst>
                                    <p:set>
                                      <p:cBhvr>
                                        <p:cTn id="33" dur="1" fill="hold">
                                          <p:stCondLst>
                                            <p:cond delay="0"/>
                                          </p:stCondLst>
                                        </p:cTn>
                                        <p:tgtEl>
                                          <p:spTgt spid="49"/>
                                        </p:tgtEl>
                                        <p:attrNameLst>
                                          <p:attrName>style.visibility</p:attrName>
                                        </p:attrNameLst>
                                      </p:cBhvr>
                                      <p:to>
                                        <p:strVal val="visible"/>
                                      </p:to>
                                    </p:set>
                                    <p:animEffect transition="in" filter="fade">
                                      <p:cBhvr>
                                        <p:cTn id="34" dur="500"/>
                                        <p:tgtEl>
                                          <p:spTgt spid="49"/>
                                        </p:tgtEl>
                                      </p:cBhvr>
                                    </p:animEffect>
                                  </p:childTnLst>
                                </p:cTn>
                              </p:par>
                              <p:par>
                                <p:cTn id="35" presetID="2" presetClass="entr" presetSubtype="2" fill="hold" nodeType="withEffect">
                                  <p:stCondLst>
                                    <p:cond delay="0"/>
                                  </p:stCondLst>
                                  <p:childTnLst>
                                    <p:set>
                                      <p:cBhvr>
                                        <p:cTn id="36" dur="1" fill="hold">
                                          <p:stCondLst>
                                            <p:cond delay="0"/>
                                          </p:stCondLst>
                                        </p:cTn>
                                        <p:tgtEl>
                                          <p:spTgt spid="51"/>
                                        </p:tgtEl>
                                        <p:attrNameLst>
                                          <p:attrName>style.visibility</p:attrName>
                                        </p:attrNameLst>
                                      </p:cBhvr>
                                      <p:to>
                                        <p:strVal val="visible"/>
                                      </p:to>
                                    </p:set>
                                    <p:anim calcmode="lin" valueType="num">
                                      <p:cBhvr additive="base">
                                        <p:cTn id="37" dur="2750" fill="hold"/>
                                        <p:tgtEl>
                                          <p:spTgt spid="51"/>
                                        </p:tgtEl>
                                        <p:attrNameLst>
                                          <p:attrName>ppt_x</p:attrName>
                                        </p:attrNameLst>
                                      </p:cBhvr>
                                      <p:tavLst>
                                        <p:tav tm="0">
                                          <p:val>
                                            <p:strVal val="1+#ppt_w/2"/>
                                          </p:val>
                                        </p:tav>
                                        <p:tav tm="100000">
                                          <p:val>
                                            <p:strVal val="#ppt_x"/>
                                          </p:val>
                                        </p:tav>
                                      </p:tavLst>
                                    </p:anim>
                                    <p:anim calcmode="lin" valueType="num">
                                      <p:cBhvr additive="base">
                                        <p:cTn id="38" dur="2750" fill="hold"/>
                                        <p:tgtEl>
                                          <p:spTgt spid="51"/>
                                        </p:tgtEl>
                                        <p:attrNameLst>
                                          <p:attrName>ppt_y</p:attrName>
                                        </p:attrNameLst>
                                      </p:cBhvr>
                                      <p:tavLst>
                                        <p:tav tm="0">
                                          <p:val>
                                            <p:strVal val="#ppt_y"/>
                                          </p:val>
                                        </p:tav>
                                        <p:tav tm="100000">
                                          <p:val>
                                            <p:strVal val="#ppt_y"/>
                                          </p:val>
                                        </p:tav>
                                      </p:tavLst>
                                    </p:anim>
                                  </p:childTnLst>
                                </p:cTn>
                              </p:par>
                              <p:par>
                                <p:cTn id="39" presetID="2" presetClass="entr" presetSubtype="2" fill="hold" nodeType="withEffect">
                                  <p:stCondLst>
                                    <p:cond delay="0"/>
                                  </p:stCondLst>
                                  <p:childTnLst>
                                    <p:set>
                                      <p:cBhvr>
                                        <p:cTn id="40" dur="1" fill="hold">
                                          <p:stCondLst>
                                            <p:cond delay="0"/>
                                          </p:stCondLst>
                                        </p:cTn>
                                        <p:tgtEl>
                                          <p:spTgt spid="50"/>
                                        </p:tgtEl>
                                        <p:attrNameLst>
                                          <p:attrName>style.visibility</p:attrName>
                                        </p:attrNameLst>
                                      </p:cBhvr>
                                      <p:to>
                                        <p:strVal val="visible"/>
                                      </p:to>
                                    </p:set>
                                    <p:anim calcmode="lin" valueType="num">
                                      <p:cBhvr additive="base">
                                        <p:cTn id="41" dur="2750" fill="hold"/>
                                        <p:tgtEl>
                                          <p:spTgt spid="50"/>
                                        </p:tgtEl>
                                        <p:attrNameLst>
                                          <p:attrName>ppt_x</p:attrName>
                                        </p:attrNameLst>
                                      </p:cBhvr>
                                      <p:tavLst>
                                        <p:tav tm="0">
                                          <p:val>
                                            <p:strVal val="1+#ppt_w/2"/>
                                          </p:val>
                                        </p:tav>
                                        <p:tav tm="100000">
                                          <p:val>
                                            <p:strVal val="#ppt_x"/>
                                          </p:val>
                                        </p:tav>
                                      </p:tavLst>
                                    </p:anim>
                                    <p:anim calcmode="lin" valueType="num">
                                      <p:cBhvr additive="base">
                                        <p:cTn id="42" dur="2750" fill="hold"/>
                                        <p:tgtEl>
                                          <p:spTgt spid="50"/>
                                        </p:tgtEl>
                                        <p:attrNameLst>
                                          <p:attrName>ppt_y</p:attrName>
                                        </p:attrNameLst>
                                      </p:cBhvr>
                                      <p:tavLst>
                                        <p:tav tm="0">
                                          <p:val>
                                            <p:strVal val="#ppt_y"/>
                                          </p:val>
                                        </p:tav>
                                        <p:tav tm="100000">
                                          <p:val>
                                            <p:strVal val="#ppt_y"/>
                                          </p:val>
                                        </p:tav>
                                      </p:tavLst>
                                    </p:anim>
                                  </p:childTnLst>
                                </p:cTn>
                              </p:par>
                              <p:par>
                                <p:cTn id="43" presetID="2" presetClass="entr" presetSubtype="8" fill="hold" nodeType="withEffect">
                                  <p:stCondLst>
                                    <p:cond delay="0"/>
                                  </p:stCondLst>
                                  <p:childTnLst>
                                    <p:set>
                                      <p:cBhvr>
                                        <p:cTn id="44" dur="1" fill="hold">
                                          <p:stCondLst>
                                            <p:cond delay="0"/>
                                          </p:stCondLst>
                                        </p:cTn>
                                        <p:tgtEl>
                                          <p:spTgt spid="46"/>
                                        </p:tgtEl>
                                        <p:attrNameLst>
                                          <p:attrName>style.visibility</p:attrName>
                                        </p:attrNameLst>
                                      </p:cBhvr>
                                      <p:to>
                                        <p:strVal val="visible"/>
                                      </p:to>
                                    </p:set>
                                    <p:anim calcmode="lin" valueType="num">
                                      <p:cBhvr additive="base">
                                        <p:cTn id="45" dur="2750" fill="hold"/>
                                        <p:tgtEl>
                                          <p:spTgt spid="46"/>
                                        </p:tgtEl>
                                        <p:attrNameLst>
                                          <p:attrName>ppt_x</p:attrName>
                                        </p:attrNameLst>
                                      </p:cBhvr>
                                      <p:tavLst>
                                        <p:tav tm="0">
                                          <p:val>
                                            <p:strVal val="0-#ppt_w/2"/>
                                          </p:val>
                                        </p:tav>
                                        <p:tav tm="100000">
                                          <p:val>
                                            <p:strVal val="#ppt_x"/>
                                          </p:val>
                                        </p:tav>
                                      </p:tavLst>
                                    </p:anim>
                                    <p:anim calcmode="lin" valueType="num">
                                      <p:cBhvr additive="base">
                                        <p:cTn id="46" dur="2750" fill="hold"/>
                                        <p:tgtEl>
                                          <p:spTgt spid="46"/>
                                        </p:tgtEl>
                                        <p:attrNameLst>
                                          <p:attrName>ppt_y</p:attrName>
                                        </p:attrNameLst>
                                      </p:cBhvr>
                                      <p:tavLst>
                                        <p:tav tm="0">
                                          <p:val>
                                            <p:strVal val="#ppt_y"/>
                                          </p:val>
                                        </p:tav>
                                        <p:tav tm="100000">
                                          <p:val>
                                            <p:strVal val="#ppt_y"/>
                                          </p:val>
                                        </p:tav>
                                      </p:tavLst>
                                    </p:anim>
                                  </p:childTnLst>
                                </p:cTn>
                              </p:par>
                              <p:par>
                                <p:cTn id="47" presetID="32" presetClass="emph" presetSubtype="0" fill="hold" nodeType="withEffect">
                                  <p:stCondLst>
                                    <p:cond delay="0"/>
                                  </p:stCondLst>
                                  <p:childTnLst>
                                    <p:animRot by="120000">
                                      <p:cBhvr>
                                        <p:cTn id="48" dur="350" fill="hold">
                                          <p:stCondLst>
                                            <p:cond delay="0"/>
                                          </p:stCondLst>
                                        </p:cTn>
                                        <p:tgtEl>
                                          <p:spTgt spid="51"/>
                                        </p:tgtEl>
                                        <p:attrNameLst>
                                          <p:attrName>r</p:attrName>
                                        </p:attrNameLst>
                                      </p:cBhvr>
                                    </p:animRot>
                                    <p:animRot by="-240000">
                                      <p:cBhvr>
                                        <p:cTn id="49" dur="700" fill="hold">
                                          <p:stCondLst>
                                            <p:cond delay="700"/>
                                          </p:stCondLst>
                                        </p:cTn>
                                        <p:tgtEl>
                                          <p:spTgt spid="51"/>
                                        </p:tgtEl>
                                        <p:attrNameLst>
                                          <p:attrName>r</p:attrName>
                                        </p:attrNameLst>
                                      </p:cBhvr>
                                    </p:animRot>
                                    <p:animRot by="240000">
                                      <p:cBhvr>
                                        <p:cTn id="50" dur="700" fill="hold">
                                          <p:stCondLst>
                                            <p:cond delay="1400"/>
                                          </p:stCondLst>
                                        </p:cTn>
                                        <p:tgtEl>
                                          <p:spTgt spid="51"/>
                                        </p:tgtEl>
                                        <p:attrNameLst>
                                          <p:attrName>r</p:attrName>
                                        </p:attrNameLst>
                                      </p:cBhvr>
                                    </p:animRot>
                                    <p:animRot by="-240000">
                                      <p:cBhvr>
                                        <p:cTn id="51" dur="700" fill="hold">
                                          <p:stCondLst>
                                            <p:cond delay="2100"/>
                                          </p:stCondLst>
                                        </p:cTn>
                                        <p:tgtEl>
                                          <p:spTgt spid="51"/>
                                        </p:tgtEl>
                                        <p:attrNameLst>
                                          <p:attrName>r</p:attrName>
                                        </p:attrNameLst>
                                      </p:cBhvr>
                                    </p:animRot>
                                    <p:animRot by="120000">
                                      <p:cBhvr>
                                        <p:cTn id="52" dur="700" fill="hold">
                                          <p:stCondLst>
                                            <p:cond delay="2800"/>
                                          </p:stCondLst>
                                        </p:cTn>
                                        <p:tgtEl>
                                          <p:spTgt spid="51"/>
                                        </p:tgtEl>
                                        <p:attrNameLst>
                                          <p:attrName>r</p:attrName>
                                        </p:attrNameLst>
                                      </p:cBhvr>
                                    </p:animRot>
                                  </p:childTnLst>
                                </p:cTn>
                              </p:par>
                              <p:par>
                                <p:cTn id="53" presetID="32" presetClass="emph" presetSubtype="0" fill="hold" nodeType="withEffect">
                                  <p:stCondLst>
                                    <p:cond delay="0"/>
                                  </p:stCondLst>
                                  <p:childTnLst>
                                    <p:animRot by="120000">
                                      <p:cBhvr>
                                        <p:cTn id="54" dur="350" fill="hold">
                                          <p:stCondLst>
                                            <p:cond delay="0"/>
                                          </p:stCondLst>
                                        </p:cTn>
                                        <p:tgtEl>
                                          <p:spTgt spid="50"/>
                                        </p:tgtEl>
                                        <p:attrNameLst>
                                          <p:attrName>r</p:attrName>
                                        </p:attrNameLst>
                                      </p:cBhvr>
                                    </p:animRot>
                                    <p:animRot by="-240000">
                                      <p:cBhvr>
                                        <p:cTn id="55" dur="700" fill="hold">
                                          <p:stCondLst>
                                            <p:cond delay="700"/>
                                          </p:stCondLst>
                                        </p:cTn>
                                        <p:tgtEl>
                                          <p:spTgt spid="50"/>
                                        </p:tgtEl>
                                        <p:attrNameLst>
                                          <p:attrName>r</p:attrName>
                                        </p:attrNameLst>
                                      </p:cBhvr>
                                    </p:animRot>
                                    <p:animRot by="240000">
                                      <p:cBhvr>
                                        <p:cTn id="56" dur="700" fill="hold">
                                          <p:stCondLst>
                                            <p:cond delay="1400"/>
                                          </p:stCondLst>
                                        </p:cTn>
                                        <p:tgtEl>
                                          <p:spTgt spid="50"/>
                                        </p:tgtEl>
                                        <p:attrNameLst>
                                          <p:attrName>r</p:attrName>
                                        </p:attrNameLst>
                                      </p:cBhvr>
                                    </p:animRot>
                                    <p:animRot by="-240000">
                                      <p:cBhvr>
                                        <p:cTn id="57" dur="700" fill="hold">
                                          <p:stCondLst>
                                            <p:cond delay="2100"/>
                                          </p:stCondLst>
                                        </p:cTn>
                                        <p:tgtEl>
                                          <p:spTgt spid="50"/>
                                        </p:tgtEl>
                                        <p:attrNameLst>
                                          <p:attrName>r</p:attrName>
                                        </p:attrNameLst>
                                      </p:cBhvr>
                                    </p:animRot>
                                    <p:animRot by="120000">
                                      <p:cBhvr>
                                        <p:cTn id="58" dur="700" fill="hold">
                                          <p:stCondLst>
                                            <p:cond delay="2800"/>
                                          </p:stCondLst>
                                        </p:cTn>
                                        <p:tgtEl>
                                          <p:spTgt spid="50"/>
                                        </p:tgtEl>
                                        <p:attrNameLst>
                                          <p:attrName>r</p:attrName>
                                        </p:attrNameLst>
                                      </p:cBhvr>
                                    </p:animRot>
                                  </p:childTnLst>
                                </p:cTn>
                              </p:par>
                              <p:par>
                                <p:cTn id="59" presetID="32" presetClass="emph" presetSubtype="0" fill="hold" nodeType="withEffect">
                                  <p:stCondLst>
                                    <p:cond delay="0"/>
                                  </p:stCondLst>
                                  <p:childTnLst>
                                    <p:animRot by="120000">
                                      <p:cBhvr>
                                        <p:cTn id="60" dur="350" fill="hold">
                                          <p:stCondLst>
                                            <p:cond delay="0"/>
                                          </p:stCondLst>
                                        </p:cTn>
                                        <p:tgtEl>
                                          <p:spTgt spid="46"/>
                                        </p:tgtEl>
                                        <p:attrNameLst>
                                          <p:attrName>r</p:attrName>
                                        </p:attrNameLst>
                                      </p:cBhvr>
                                    </p:animRot>
                                    <p:animRot by="-240000">
                                      <p:cBhvr>
                                        <p:cTn id="61" dur="700" fill="hold">
                                          <p:stCondLst>
                                            <p:cond delay="700"/>
                                          </p:stCondLst>
                                        </p:cTn>
                                        <p:tgtEl>
                                          <p:spTgt spid="46"/>
                                        </p:tgtEl>
                                        <p:attrNameLst>
                                          <p:attrName>r</p:attrName>
                                        </p:attrNameLst>
                                      </p:cBhvr>
                                    </p:animRot>
                                    <p:animRot by="240000">
                                      <p:cBhvr>
                                        <p:cTn id="62" dur="700" fill="hold">
                                          <p:stCondLst>
                                            <p:cond delay="1400"/>
                                          </p:stCondLst>
                                        </p:cTn>
                                        <p:tgtEl>
                                          <p:spTgt spid="46"/>
                                        </p:tgtEl>
                                        <p:attrNameLst>
                                          <p:attrName>r</p:attrName>
                                        </p:attrNameLst>
                                      </p:cBhvr>
                                    </p:animRot>
                                    <p:animRot by="-240000">
                                      <p:cBhvr>
                                        <p:cTn id="63" dur="700" fill="hold">
                                          <p:stCondLst>
                                            <p:cond delay="2100"/>
                                          </p:stCondLst>
                                        </p:cTn>
                                        <p:tgtEl>
                                          <p:spTgt spid="46"/>
                                        </p:tgtEl>
                                        <p:attrNameLst>
                                          <p:attrName>r</p:attrName>
                                        </p:attrNameLst>
                                      </p:cBhvr>
                                    </p:animRot>
                                    <p:animRot by="120000">
                                      <p:cBhvr>
                                        <p:cTn id="64" dur="700" fill="hold">
                                          <p:stCondLst>
                                            <p:cond delay="2800"/>
                                          </p:stCondLst>
                                        </p:cTn>
                                        <p:tgtEl>
                                          <p:spTgt spid="46"/>
                                        </p:tgtEl>
                                        <p:attrNameLst>
                                          <p:attrName>r</p:attrName>
                                        </p:attrNameLst>
                                      </p:cBhvr>
                                    </p:animRot>
                                  </p:childTnLst>
                                </p:cTn>
                              </p:par>
                              <p:par>
                                <p:cTn id="65" presetID="42" presetClass="entr" presetSubtype="0" fill="hold" nodeType="withEffect">
                                  <p:stCondLst>
                                    <p:cond delay="0"/>
                                  </p:stCondLst>
                                  <p:childTnLst>
                                    <p:set>
                                      <p:cBhvr>
                                        <p:cTn id="66" dur="1" fill="hold">
                                          <p:stCondLst>
                                            <p:cond delay="0"/>
                                          </p:stCondLst>
                                        </p:cTn>
                                        <p:tgtEl>
                                          <p:spTgt spid="47"/>
                                        </p:tgtEl>
                                        <p:attrNameLst>
                                          <p:attrName>style.visibility</p:attrName>
                                        </p:attrNameLst>
                                      </p:cBhvr>
                                      <p:to>
                                        <p:strVal val="visible"/>
                                      </p:to>
                                    </p:set>
                                    <p:animEffect transition="in" filter="fade">
                                      <p:cBhvr>
                                        <p:cTn id="67" dur="1000"/>
                                        <p:tgtEl>
                                          <p:spTgt spid="47"/>
                                        </p:tgtEl>
                                      </p:cBhvr>
                                    </p:animEffect>
                                    <p:anim calcmode="lin" valueType="num">
                                      <p:cBhvr>
                                        <p:cTn id="68" dur="1000" fill="hold"/>
                                        <p:tgtEl>
                                          <p:spTgt spid="47"/>
                                        </p:tgtEl>
                                        <p:attrNameLst>
                                          <p:attrName>ppt_x</p:attrName>
                                        </p:attrNameLst>
                                      </p:cBhvr>
                                      <p:tavLst>
                                        <p:tav tm="0">
                                          <p:val>
                                            <p:strVal val="#ppt_x"/>
                                          </p:val>
                                        </p:tav>
                                        <p:tav tm="100000">
                                          <p:val>
                                            <p:strVal val="#ppt_x"/>
                                          </p:val>
                                        </p:tav>
                                      </p:tavLst>
                                    </p:anim>
                                    <p:anim calcmode="lin" valueType="num">
                                      <p:cBhvr>
                                        <p:cTn id="69" dur="1000" fill="hold"/>
                                        <p:tgtEl>
                                          <p:spTgt spid="47"/>
                                        </p:tgtEl>
                                        <p:attrNameLst>
                                          <p:attrName>ppt_y</p:attrName>
                                        </p:attrNameLst>
                                      </p:cBhvr>
                                      <p:tavLst>
                                        <p:tav tm="0">
                                          <p:val>
                                            <p:strVal val="#ppt_y+.1"/>
                                          </p:val>
                                        </p:tav>
                                        <p:tav tm="100000">
                                          <p:val>
                                            <p:strVal val="#ppt_y"/>
                                          </p:val>
                                        </p:tav>
                                      </p:tavLst>
                                    </p:anim>
                                  </p:childTnLst>
                                </p:cTn>
                              </p:par>
                              <p:par>
                                <p:cTn id="70" presetID="10" presetClass="entr" presetSubtype="0" fill="hold" nodeType="withEffect">
                                  <p:stCondLst>
                                    <p:cond delay="0"/>
                                  </p:stCondLst>
                                  <p:childTnLst>
                                    <p:set>
                                      <p:cBhvr>
                                        <p:cTn id="71" dur="1" fill="hold">
                                          <p:stCondLst>
                                            <p:cond delay="0"/>
                                          </p:stCondLst>
                                        </p:cTn>
                                        <p:tgtEl>
                                          <p:spTgt spid="40"/>
                                        </p:tgtEl>
                                        <p:attrNameLst>
                                          <p:attrName>style.visibility</p:attrName>
                                        </p:attrNameLst>
                                      </p:cBhvr>
                                      <p:to>
                                        <p:strVal val="visible"/>
                                      </p:to>
                                    </p:set>
                                    <p:animEffect transition="in" filter="fade">
                                      <p:cBhvr>
                                        <p:cTn id="72" dur="500"/>
                                        <p:tgtEl>
                                          <p:spTgt spid="40"/>
                                        </p:tgtEl>
                                      </p:cBhvr>
                                    </p:animEffect>
                                  </p:childTnLst>
                                </p:cTn>
                              </p:par>
                              <p:par>
                                <p:cTn id="73" presetID="10" presetClass="entr" presetSubtype="0" fill="hold" nodeType="withEffect">
                                  <p:stCondLst>
                                    <p:cond delay="0"/>
                                  </p:stCondLst>
                                  <p:childTnLst>
                                    <p:set>
                                      <p:cBhvr>
                                        <p:cTn id="74" dur="1" fill="hold">
                                          <p:stCondLst>
                                            <p:cond delay="0"/>
                                          </p:stCondLst>
                                        </p:cTn>
                                        <p:tgtEl>
                                          <p:spTgt spid="31"/>
                                        </p:tgtEl>
                                        <p:attrNameLst>
                                          <p:attrName>style.visibility</p:attrName>
                                        </p:attrNameLst>
                                      </p:cBhvr>
                                      <p:to>
                                        <p:strVal val="visible"/>
                                      </p:to>
                                    </p:set>
                                    <p:animEffect transition="in" filter="fade">
                                      <p:cBhvr>
                                        <p:cTn id="75" dur="500"/>
                                        <p:tgtEl>
                                          <p:spTgt spid="31"/>
                                        </p:tgtEl>
                                      </p:cBhvr>
                                    </p:animEffect>
                                  </p:childTnLst>
                                </p:cTn>
                              </p:par>
                              <p:par>
                                <p:cTn id="76" presetID="10" presetClass="entr" presetSubtype="0" fill="hold" nodeType="withEffect">
                                  <p:stCondLst>
                                    <p:cond delay="0"/>
                                  </p:stCondLst>
                                  <p:childTnLst>
                                    <p:set>
                                      <p:cBhvr>
                                        <p:cTn id="77" dur="1" fill="hold">
                                          <p:stCondLst>
                                            <p:cond delay="0"/>
                                          </p:stCondLst>
                                        </p:cTn>
                                        <p:tgtEl>
                                          <p:spTgt spid="34"/>
                                        </p:tgtEl>
                                        <p:attrNameLst>
                                          <p:attrName>style.visibility</p:attrName>
                                        </p:attrNameLst>
                                      </p:cBhvr>
                                      <p:to>
                                        <p:strVal val="visible"/>
                                      </p:to>
                                    </p:set>
                                    <p:animEffect transition="in" filter="fade">
                                      <p:cBhvr>
                                        <p:cTn id="78" dur="500"/>
                                        <p:tgtEl>
                                          <p:spTgt spid="34"/>
                                        </p:tgtEl>
                                      </p:cBhvr>
                                    </p:animEffect>
                                  </p:childTnLst>
                                </p:cTn>
                              </p:par>
                              <p:par>
                                <p:cTn id="79" presetID="2" presetClass="entr" presetSubtype="4" fill="hold" nodeType="withEffect">
                                  <p:stCondLst>
                                    <p:cond delay="0"/>
                                  </p:stCondLst>
                                  <p:childTnLst>
                                    <p:set>
                                      <p:cBhvr>
                                        <p:cTn id="80" dur="1" fill="hold">
                                          <p:stCondLst>
                                            <p:cond delay="0"/>
                                          </p:stCondLst>
                                        </p:cTn>
                                        <p:tgtEl>
                                          <p:spTgt spid="52"/>
                                        </p:tgtEl>
                                        <p:attrNameLst>
                                          <p:attrName>style.visibility</p:attrName>
                                        </p:attrNameLst>
                                      </p:cBhvr>
                                      <p:to>
                                        <p:strVal val="visible"/>
                                      </p:to>
                                    </p:set>
                                    <p:anim calcmode="lin" valueType="num">
                                      <p:cBhvr additive="base">
                                        <p:cTn id="81" dur="2000" fill="hold"/>
                                        <p:tgtEl>
                                          <p:spTgt spid="52"/>
                                        </p:tgtEl>
                                        <p:attrNameLst>
                                          <p:attrName>ppt_x</p:attrName>
                                        </p:attrNameLst>
                                      </p:cBhvr>
                                      <p:tavLst>
                                        <p:tav tm="0">
                                          <p:val>
                                            <p:strVal val="#ppt_x"/>
                                          </p:val>
                                        </p:tav>
                                        <p:tav tm="100000">
                                          <p:val>
                                            <p:strVal val="#ppt_x"/>
                                          </p:val>
                                        </p:tav>
                                      </p:tavLst>
                                    </p:anim>
                                    <p:anim calcmode="lin" valueType="num">
                                      <p:cBhvr additive="base">
                                        <p:cTn id="82" dur="2000" fill="hold"/>
                                        <p:tgtEl>
                                          <p:spTgt spid="52"/>
                                        </p:tgtEl>
                                        <p:attrNameLst>
                                          <p:attrName>ppt_y</p:attrName>
                                        </p:attrNameLst>
                                      </p:cBhvr>
                                      <p:tavLst>
                                        <p:tav tm="0">
                                          <p:val>
                                            <p:strVal val="1+#ppt_h/2"/>
                                          </p:val>
                                        </p:tav>
                                        <p:tav tm="100000">
                                          <p:val>
                                            <p:strVal val="#ppt_y"/>
                                          </p:val>
                                        </p:tav>
                                      </p:tavLst>
                                    </p:anim>
                                  </p:childTnLst>
                                </p:cTn>
                              </p:par>
                              <p:par>
                                <p:cTn id="83" presetID="2" presetClass="entr" presetSubtype="4" fill="hold" nodeType="withEffect">
                                  <p:stCondLst>
                                    <p:cond delay="0"/>
                                  </p:stCondLst>
                                  <p:childTnLst>
                                    <p:set>
                                      <p:cBhvr>
                                        <p:cTn id="84" dur="1" fill="hold">
                                          <p:stCondLst>
                                            <p:cond delay="0"/>
                                          </p:stCondLst>
                                        </p:cTn>
                                        <p:tgtEl>
                                          <p:spTgt spid="23"/>
                                        </p:tgtEl>
                                        <p:attrNameLst>
                                          <p:attrName>style.visibility</p:attrName>
                                        </p:attrNameLst>
                                      </p:cBhvr>
                                      <p:to>
                                        <p:strVal val="visible"/>
                                      </p:to>
                                    </p:set>
                                    <p:anim calcmode="lin" valueType="num">
                                      <p:cBhvr additive="base">
                                        <p:cTn id="85" dur="2000" fill="hold"/>
                                        <p:tgtEl>
                                          <p:spTgt spid="23"/>
                                        </p:tgtEl>
                                        <p:attrNameLst>
                                          <p:attrName>ppt_x</p:attrName>
                                        </p:attrNameLst>
                                      </p:cBhvr>
                                      <p:tavLst>
                                        <p:tav tm="0">
                                          <p:val>
                                            <p:strVal val="#ppt_x"/>
                                          </p:val>
                                        </p:tav>
                                        <p:tav tm="100000">
                                          <p:val>
                                            <p:strVal val="#ppt_x"/>
                                          </p:val>
                                        </p:tav>
                                      </p:tavLst>
                                    </p:anim>
                                    <p:anim calcmode="lin" valueType="num">
                                      <p:cBhvr additive="base">
                                        <p:cTn id="86" dur="2000" fill="hold"/>
                                        <p:tgtEl>
                                          <p:spTgt spid="23"/>
                                        </p:tgtEl>
                                        <p:attrNameLst>
                                          <p:attrName>ppt_y</p:attrName>
                                        </p:attrNameLst>
                                      </p:cBhvr>
                                      <p:tavLst>
                                        <p:tav tm="0">
                                          <p:val>
                                            <p:strVal val="1+#ppt_h/2"/>
                                          </p:val>
                                        </p:tav>
                                        <p:tav tm="100000">
                                          <p:val>
                                            <p:strVal val="#ppt_y"/>
                                          </p:val>
                                        </p:tav>
                                      </p:tavLst>
                                    </p:anim>
                                  </p:childTnLst>
                                </p:cTn>
                              </p:par>
                              <p:par>
                                <p:cTn id="87" presetID="2" presetClass="entr" presetSubtype="3" fill="hold" nodeType="withEffect">
                                  <p:stCondLst>
                                    <p:cond delay="0"/>
                                  </p:stCondLst>
                                  <p:childTnLst>
                                    <p:set>
                                      <p:cBhvr>
                                        <p:cTn id="88" dur="1" fill="hold">
                                          <p:stCondLst>
                                            <p:cond delay="0"/>
                                          </p:stCondLst>
                                        </p:cTn>
                                        <p:tgtEl>
                                          <p:spTgt spid="28"/>
                                        </p:tgtEl>
                                        <p:attrNameLst>
                                          <p:attrName>style.visibility</p:attrName>
                                        </p:attrNameLst>
                                      </p:cBhvr>
                                      <p:to>
                                        <p:strVal val="visible"/>
                                      </p:to>
                                    </p:set>
                                    <p:anim calcmode="lin" valueType="num">
                                      <p:cBhvr additive="base">
                                        <p:cTn id="89" dur="1500" fill="hold"/>
                                        <p:tgtEl>
                                          <p:spTgt spid="28"/>
                                        </p:tgtEl>
                                        <p:attrNameLst>
                                          <p:attrName>ppt_x</p:attrName>
                                        </p:attrNameLst>
                                      </p:cBhvr>
                                      <p:tavLst>
                                        <p:tav tm="0">
                                          <p:val>
                                            <p:strVal val="1+#ppt_w/2"/>
                                          </p:val>
                                        </p:tav>
                                        <p:tav tm="100000">
                                          <p:val>
                                            <p:strVal val="#ppt_x"/>
                                          </p:val>
                                        </p:tav>
                                      </p:tavLst>
                                    </p:anim>
                                    <p:anim calcmode="lin" valueType="num">
                                      <p:cBhvr additive="base">
                                        <p:cTn id="90" dur="1500" fill="hold"/>
                                        <p:tgtEl>
                                          <p:spTgt spid="28"/>
                                        </p:tgtEl>
                                        <p:attrNameLst>
                                          <p:attrName>ppt_y</p:attrName>
                                        </p:attrNameLst>
                                      </p:cBhvr>
                                      <p:tavLst>
                                        <p:tav tm="0">
                                          <p:val>
                                            <p:strVal val="0-#ppt_h/2"/>
                                          </p:val>
                                        </p:tav>
                                        <p:tav tm="100000">
                                          <p:val>
                                            <p:strVal val="#ppt_y"/>
                                          </p:val>
                                        </p:tav>
                                      </p:tavLst>
                                    </p:anim>
                                  </p:childTnLst>
                                </p:cTn>
                              </p:par>
                              <p:par>
                                <p:cTn id="91" presetID="32" presetClass="emph" presetSubtype="0" fill="hold" nodeType="withEffect">
                                  <p:stCondLst>
                                    <p:cond delay="0"/>
                                  </p:stCondLst>
                                  <p:childTnLst>
                                    <p:animRot by="120000">
                                      <p:cBhvr>
                                        <p:cTn id="92" dur="150" fill="hold">
                                          <p:stCondLst>
                                            <p:cond delay="0"/>
                                          </p:stCondLst>
                                        </p:cTn>
                                        <p:tgtEl>
                                          <p:spTgt spid="28"/>
                                        </p:tgtEl>
                                        <p:attrNameLst>
                                          <p:attrName>r</p:attrName>
                                        </p:attrNameLst>
                                      </p:cBhvr>
                                    </p:animRot>
                                    <p:animRot by="-240000">
                                      <p:cBhvr>
                                        <p:cTn id="93" dur="300" fill="hold">
                                          <p:stCondLst>
                                            <p:cond delay="300"/>
                                          </p:stCondLst>
                                        </p:cTn>
                                        <p:tgtEl>
                                          <p:spTgt spid="28"/>
                                        </p:tgtEl>
                                        <p:attrNameLst>
                                          <p:attrName>r</p:attrName>
                                        </p:attrNameLst>
                                      </p:cBhvr>
                                    </p:animRot>
                                    <p:animRot by="240000">
                                      <p:cBhvr>
                                        <p:cTn id="94" dur="300" fill="hold">
                                          <p:stCondLst>
                                            <p:cond delay="600"/>
                                          </p:stCondLst>
                                        </p:cTn>
                                        <p:tgtEl>
                                          <p:spTgt spid="28"/>
                                        </p:tgtEl>
                                        <p:attrNameLst>
                                          <p:attrName>r</p:attrName>
                                        </p:attrNameLst>
                                      </p:cBhvr>
                                    </p:animRot>
                                    <p:animRot by="-240000">
                                      <p:cBhvr>
                                        <p:cTn id="95" dur="300" fill="hold">
                                          <p:stCondLst>
                                            <p:cond delay="900"/>
                                          </p:stCondLst>
                                        </p:cTn>
                                        <p:tgtEl>
                                          <p:spTgt spid="28"/>
                                        </p:tgtEl>
                                        <p:attrNameLst>
                                          <p:attrName>r</p:attrName>
                                        </p:attrNameLst>
                                      </p:cBhvr>
                                    </p:animRot>
                                    <p:animRot by="120000">
                                      <p:cBhvr>
                                        <p:cTn id="96" dur="300" fill="hold">
                                          <p:stCondLst>
                                            <p:cond delay="1200"/>
                                          </p:stCondLst>
                                        </p:cTn>
                                        <p:tgtEl>
                                          <p:spTgt spid="28"/>
                                        </p:tgtEl>
                                        <p:attrNameLst>
                                          <p:attrName>r</p:attrName>
                                        </p:attrNameLst>
                                      </p:cBhvr>
                                    </p:animRot>
                                  </p:childTnLst>
                                </p:cTn>
                              </p:par>
                              <p:par>
                                <p:cTn id="97" presetID="53" presetClass="entr" presetSubtype="16" fill="hold" nodeType="withEffect">
                                  <p:stCondLst>
                                    <p:cond delay="0"/>
                                  </p:stCondLst>
                                  <p:childTnLst>
                                    <p:set>
                                      <p:cBhvr>
                                        <p:cTn id="98" dur="1" fill="hold">
                                          <p:stCondLst>
                                            <p:cond delay="0"/>
                                          </p:stCondLst>
                                        </p:cTn>
                                        <p:tgtEl>
                                          <p:spTgt spid="12"/>
                                        </p:tgtEl>
                                        <p:attrNameLst>
                                          <p:attrName>style.visibility</p:attrName>
                                        </p:attrNameLst>
                                      </p:cBhvr>
                                      <p:to>
                                        <p:strVal val="visible"/>
                                      </p:to>
                                    </p:set>
                                    <p:anim calcmode="lin" valueType="num">
                                      <p:cBhvr>
                                        <p:cTn id="99" dur="500" fill="hold"/>
                                        <p:tgtEl>
                                          <p:spTgt spid="12"/>
                                        </p:tgtEl>
                                        <p:attrNameLst>
                                          <p:attrName>ppt_w</p:attrName>
                                        </p:attrNameLst>
                                      </p:cBhvr>
                                      <p:tavLst>
                                        <p:tav tm="0">
                                          <p:val>
                                            <p:fltVal val="0"/>
                                          </p:val>
                                        </p:tav>
                                        <p:tav tm="100000">
                                          <p:val>
                                            <p:strVal val="#ppt_w"/>
                                          </p:val>
                                        </p:tav>
                                      </p:tavLst>
                                    </p:anim>
                                    <p:anim calcmode="lin" valueType="num">
                                      <p:cBhvr>
                                        <p:cTn id="100" dur="500" fill="hold"/>
                                        <p:tgtEl>
                                          <p:spTgt spid="12"/>
                                        </p:tgtEl>
                                        <p:attrNameLst>
                                          <p:attrName>ppt_h</p:attrName>
                                        </p:attrNameLst>
                                      </p:cBhvr>
                                      <p:tavLst>
                                        <p:tav tm="0">
                                          <p:val>
                                            <p:fltVal val="0"/>
                                          </p:val>
                                        </p:tav>
                                        <p:tav tm="100000">
                                          <p:val>
                                            <p:strVal val="#ppt_h"/>
                                          </p:val>
                                        </p:tav>
                                      </p:tavLst>
                                    </p:anim>
                                    <p:animEffect transition="in" filter="fade">
                                      <p:cBhvr>
                                        <p:cTn id="101" dur="500"/>
                                        <p:tgtEl>
                                          <p:spTgt spid="12"/>
                                        </p:tgtEl>
                                      </p:cBhvr>
                                    </p:animEffect>
                                  </p:childTnLst>
                                </p:cTn>
                              </p:par>
                              <p:par>
                                <p:cTn id="102" presetID="42" presetClass="entr" presetSubtype="0" fill="hold" nodeType="withEffect">
                                  <p:stCondLst>
                                    <p:cond delay="0"/>
                                  </p:stCondLst>
                                  <p:childTnLst>
                                    <p:set>
                                      <p:cBhvr>
                                        <p:cTn id="103" dur="1" fill="hold">
                                          <p:stCondLst>
                                            <p:cond delay="0"/>
                                          </p:stCondLst>
                                        </p:cTn>
                                        <p:tgtEl>
                                          <p:spTgt spid="45"/>
                                        </p:tgtEl>
                                        <p:attrNameLst>
                                          <p:attrName>style.visibility</p:attrName>
                                        </p:attrNameLst>
                                      </p:cBhvr>
                                      <p:to>
                                        <p:strVal val="visible"/>
                                      </p:to>
                                    </p:set>
                                    <p:animEffect transition="in" filter="fade">
                                      <p:cBhvr>
                                        <p:cTn id="104" dur="1000"/>
                                        <p:tgtEl>
                                          <p:spTgt spid="45"/>
                                        </p:tgtEl>
                                      </p:cBhvr>
                                    </p:animEffect>
                                    <p:anim calcmode="lin" valueType="num">
                                      <p:cBhvr>
                                        <p:cTn id="105" dur="1000" fill="hold"/>
                                        <p:tgtEl>
                                          <p:spTgt spid="45"/>
                                        </p:tgtEl>
                                        <p:attrNameLst>
                                          <p:attrName>ppt_x</p:attrName>
                                        </p:attrNameLst>
                                      </p:cBhvr>
                                      <p:tavLst>
                                        <p:tav tm="0">
                                          <p:val>
                                            <p:strVal val="#ppt_x"/>
                                          </p:val>
                                        </p:tav>
                                        <p:tav tm="100000">
                                          <p:val>
                                            <p:strVal val="#ppt_x"/>
                                          </p:val>
                                        </p:tav>
                                      </p:tavLst>
                                    </p:anim>
                                    <p:anim calcmode="lin" valueType="num">
                                      <p:cBhvr>
                                        <p:cTn id="106" dur="1000" fill="hold"/>
                                        <p:tgtEl>
                                          <p:spTgt spid="45"/>
                                        </p:tgtEl>
                                        <p:attrNameLst>
                                          <p:attrName>ppt_y</p:attrName>
                                        </p:attrNameLst>
                                      </p:cBhvr>
                                      <p:tavLst>
                                        <p:tav tm="0">
                                          <p:val>
                                            <p:strVal val="#ppt_y+.1"/>
                                          </p:val>
                                        </p:tav>
                                        <p:tav tm="100000">
                                          <p:val>
                                            <p:strVal val="#ppt_y"/>
                                          </p:val>
                                        </p:tav>
                                      </p:tavLst>
                                    </p:anim>
                                  </p:childTnLst>
                                </p:cTn>
                              </p:par>
                              <p:par>
                                <p:cTn id="107" presetID="22" presetClass="entr" presetSubtype="8" fill="hold" nodeType="withEffect">
                                  <p:stCondLst>
                                    <p:cond delay="0"/>
                                  </p:stCondLst>
                                  <p:childTnLst>
                                    <p:set>
                                      <p:cBhvr>
                                        <p:cTn id="108" dur="1" fill="hold">
                                          <p:stCondLst>
                                            <p:cond delay="0"/>
                                          </p:stCondLst>
                                        </p:cTn>
                                        <p:tgtEl>
                                          <p:spTgt spid="32"/>
                                        </p:tgtEl>
                                        <p:attrNameLst>
                                          <p:attrName>style.visibility</p:attrName>
                                        </p:attrNameLst>
                                      </p:cBhvr>
                                      <p:to>
                                        <p:strVal val="visible"/>
                                      </p:to>
                                    </p:set>
                                    <p:animEffect transition="in" filter="wipe(left)">
                                      <p:cBhvr>
                                        <p:cTn id="109" dur="500"/>
                                        <p:tgtEl>
                                          <p:spTgt spid="32"/>
                                        </p:tgtEl>
                                      </p:cBhvr>
                                    </p:animEffect>
                                  </p:childTnLst>
                                </p:cTn>
                              </p:par>
                              <p:par>
                                <p:cTn id="110" presetID="53" presetClass="entr" presetSubtype="528" fill="hold" nodeType="withEffect">
                                  <p:stCondLst>
                                    <p:cond delay="0"/>
                                  </p:stCondLst>
                                  <p:childTnLst>
                                    <p:set>
                                      <p:cBhvr>
                                        <p:cTn id="111" dur="1" fill="hold">
                                          <p:stCondLst>
                                            <p:cond delay="0"/>
                                          </p:stCondLst>
                                        </p:cTn>
                                        <p:tgtEl>
                                          <p:spTgt spid="44"/>
                                        </p:tgtEl>
                                        <p:attrNameLst>
                                          <p:attrName>style.visibility</p:attrName>
                                        </p:attrNameLst>
                                      </p:cBhvr>
                                      <p:to>
                                        <p:strVal val="visible"/>
                                      </p:to>
                                    </p:set>
                                    <p:anim calcmode="lin" valueType="num">
                                      <p:cBhvr>
                                        <p:cTn id="112" dur="750" fill="hold"/>
                                        <p:tgtEl>
                                          <p:spTgt spid="44"/>
                                        </p:tgtEl>
                                        <p:attrNameLst>
                                          <p:attrName>ppt_w</p:attrName>
                                        </p:attrNameLst>
                                      </p:cBhvr>
                                      <p:tavLst>
                                        <p:tav tm="0">
                                          <p:val>
                                            <p:fltVal val="0"/>
                                          </p:val>
                                        </p:tav>
                                        <p:tav tm="100000">
                                          <p:val>
                                            <p:strVal val="#ppt_w"/>
                                          </p:val>
                                        </p:tav>
                                      </p:tavLst>
                                    </p:anim>
                                    <p:anim calcmode="lin" valueType="num">
                                      <p:cBhvr>
                                        <p:cTn id="113" dur="750" fill="hold"/>
                                        <p:tgtEl>
                                          <p:spTgt spid="44"/>
                                        </p:tgtEl>
                                        <p:attrNameLst>
                                          <p:attrName>ppt_h</p:attrName>
                                        </p:attrNameLst>
                                      </p:cBhvr>
                                      <p:tavLst>
                                        <p:tav tm="0">
                                          <p:val>
                                            <p:fltVal val="0"/>
                                          </p:val>
                                        </p:tav>
                                        <p:tav tm="100000">
                                          <p:val>
                                            <p:strVal val="#ppt_h"/>
                                          </p:val>
                                        </p:tav>
                                      </p:tavLst>
                                    </p:anim>
                                    <p:animEffect transition="in" filter="fade">
                                      <p:cBhvr>
                                        <p:cTn id="114" dur="750"/>
                                        <p:tgtEl>
                                          <p:spTgt spid="44"/>
                                        </p:tgtEl>
                                      </p:cBhvr>
                                    </p:animEffect>
                                    <p:anim calcmode="lin" valueType="num">
                                      <p:cBhvr>
                                        <p:cTn id="115" dur="750" fill="hold"/>
                                        <p:tgtEl>
                                          <p:spTgt spid="44"/>
                                        </p:tgtEl>
                                        <p:attrNameLst>
                                          <p:attrName>ppt_x</p:attrName>
                                        </p:attrNameLst>
                                      </p:cBhvr>
                                      <p:tavLst>
                                        <p:tav tm="0">
                                          <p:val>
                                            <p:fltVal val="0.5"/>
                                          </p:val>
                                        </p:tav>
                                        <p:tav tm="100000">
                                          <p:val>
                                            <p:strVal val="#ppt_x"/>
                                          </p:val>
                                        </p:tav>
                                      </p:tavLst>
                                    </p:anim>
                                    <p:anim calcmode="lin" valueType="num">
                                      <p:cBhvr>
                                        <p:cTn id="116" dur="750" fill="hold"/>
                                        <p:tgtEl>
                                          <p:spTgt spid="44"/>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E4E31D-8729-4CE5-996F-D372781FE212}"/>
              </a:ext>
            </a:extLst>
          </p:cNvPr>
          <p:cNvSpPr txBox="1"/>
          <p:nvPr/>
        </p:nvSpPr>
        <p:spPr>
          <a:xfrm>
            <a:off x="676275" y="122664"/>
            <a:ext cx="11277600" cy="600164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Cậu có biết con gì đấy không?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Thắng giật mình ngẩng lên nhìn, thấy một bạn trai đang đứng cười. Thắng cũng cười làm quen: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gì mà chạy nhanh thế nhỉ?</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còng gió, cậu không biết sao?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Không, bây giờ tớ mới được ra biển. Thế tên cậu là gì?</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là Hải. Còn tên cậu?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là Thắng. Nhà tớ ở Hà Nội. Nghỉ hè, tớ được bố cho vào Quy Nhơn thăm bác tớ.</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Ở Hà Nội không có biển 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Thắng cười: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Hà Nội chỉ có Hồ Gươm, Hồ Tây, sông Hồng thôi. Hồ Tây rộng lắm nhưng không rộng bằng biển thế này.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Hải dẫn Thắng đi dọc bờ biển, chỉ cho bạn Mũi Én, Ghềnh Ráng,… Lúc tạm biệt, hai đứa hẹn chiều mai lại gặp nhau ở bãi biển này. Hải còn hứa sẽ rủ mấy bạn ra đá bóng với Thắng và tắm biển nữa.</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Nguyễn Văn Chương)</a:t>
            </a:r>
          </a:p>
        </p:txBody>
      </p:sp>
      <p:sp>
        <p:nvSpPr>
          <p:cNvPr id="14" name="Oval 13">
            <a:extLst>
              <a:ext uri="{FF2B5EF4-FFF2-40B4-BE49-F238E27FC236}">
                <a16:creationId xmlns:a16="http://schemas.microsoft.com/office/drawing/2014/main" id="{AB1588D0-12BB-4A2C-8069-4DDEC169061B}"/>
              </a:ext>
            </a:extLst>
          </p:cNvPr>
          <p:cNvSpPr/>
          <p:nvPr/>
        </p:nvSpPr>
        <p:spPr>
          <a:xfrm>
            <a:off x="23813" y="163631"/>
            <a:ext cx="581025" cy="581025"/>
          </a:xfrm>
          <a:prstGeom prst="ellipse">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DFGothic-EB"/>
                <a:cs typeface="+mn-cs"/>
              </a:rPr>
              <a:t>3</a:t>
            </a:r>
          </a:p>
        </p:txBody>
      </p:sp>
      <p:sp>
        <p:nvSpPr>
          <p:cNvPr id="15" name="Rectangle: Rounded Corners 14">
            <a:extLst>
              <a:ext uri="{FF2B5EF4-FFF2-40B4-BE49-F238E27FC236}">
                <a16:creationId xmlns:a16="http://schemas.microsoft.com/office/drawing/2014/main" id="{D0535B8B-E5C2-4984-8380-9062A97C7E83}"/>
              </a:ext>
            </a:extLst>
          </p:cNvPr>
          <p:cNvSpPr/>
          <p:nvPr/>
        </p:nvSpPr>
        <p:spPr>
          <a:xfrm>
            <a:off x="571501" y="240984"/>
            <a:ext cx="11349700" cy="4321491"/>
          </a:xfrm>
          <a:prstGeom prst="round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89721E03-EA07-42C6-98DB-DFD5A65395FD}"/>
              </a:ext>
            </a:extLst>
          </p:cNvPr>
          <p:cNvSpPr/>
          <p:nvPr/>
        </p:nvSpPr>
        <p:spPr>
          <a:xfrm>
            <a:off x="23813" y="4558289"/>
            <a:ext cx="581025" cy="581025"/>
          </a:xfrm>
          <a:prstGeom prst="ellipse">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DFGothic-EB"/>
                <a:cs typeface="+mn-cs"/>
              </a:rPr>
              <a:t>4</a:t>
            </a:r>
          </a:p>
        </p:txBody>
      </p:sp>
      <p:sp>
        <p:nvSpPr>
          <p:cNvPr id="17" name="Rectangle: Rounded Corners 16">
            <a:extLst>
              <a:ext uri="{FF2B5EF4-FFF2-40B4-BE49-F238E27FC236}">
                <a16:creationId xmlns:a16="http://schemas.microsoft.com/office/drawing/2014/main" id="{A1C51485-7645-4D79-91C3-E35F36A921AE}"/>
              </a:ext>
            </a:extLst>
          </p:cNvPr>
          <p:cNvSpPr/>
          <p:nvPr/>
        </p:nvSpPr>
        <p:spPr>
          <a:xfrm>
            <a:off x="742950" y="4639828"/>
            <a:ext cx="11178251" cy="998972"/>
          </a:xfrm>
          <a:prstGeom prst="round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8910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1000"/>
                                        <p:tgtEl>
                                          <p:spTgt spid="16"/>
                                        </p:tgtEl>
                                      </p:cBhvr>
                                    </p:animEffect>
                                    <p:anim calcmode="lin" valueType="num">
                                      <p:cBhvr>
                                        <p:cTn id="25" dur="1000" fill="hold"/>
                                        <p:tgtEl>
                                          <p:spTgt spid="16"/>
                                        </p:tgtEl>
                                        <p:attrNameLst>
                                          <p:attrName>ppt_x</p:attrName>
                                        </p:attrNameLst>
                                      </p:cBhvr>
                                      <p:tavLst>
                                        <p:tav tm="0">
                                          <p:val>
                                            <p:strVal val="#ppt_x"/>
                                          </p:val>
                                        </p:tav>
                                        <p:tav tm="100000">
                                          <p:val>
                                            <p:strVal val="#ppt_x"/>
                                          </p:val>
                                        </p:tav>
                                      </p:tavLst>
                                    </p:anim>
                                    <p:anim calcmode="lin" valueType="num">
                                      <p:cBhvr>
                                        <p:cTn id="2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E4E31D-8729-4CE5-996F-D372781FE212}"/>
              </a:ext>
            </a:extLst>
          </p:cNvPr>
          <p:cNvSpPr txBox="1"/>
          <p:nvPr/>
        </p:nvSpPr>
        <p:spPr>
          <a:xfrm>
            <a:off x="314325" y="1252899"/>
            <a:ext cx="11563350" cy="286232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 A! Biển! Biển đây rồi. Thích quá!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Thắng reo toáng lên, vượt qua bố và anh Thái chạy ào ra bãi cát. Từ thuở bé đến giờ, Thắng đã được thấy biển bao giờ đâu.</a:t>
            </a:r>
            <a:r>
              <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Cậu đứng ngây ra nhìn biển.</a:t>
            </a:r>
            <a:r>
              <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Ôi! Biển rộng quá, xanh quá, chẳng nhìn thấy bờ biển kia đâu.</a:t>
            </a:r>
            <a:endPar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ED2B9983-888D-45B3-B19C-EBE617D48FAD}"/>
              </a:ext>
            </a:extLst>
          </p:cNvPr>
          <p:cNvSpPr txBox="1"/>
          <p:nvPr/>
        </p:nvSpPr>
        <p:spPr>
          <a:xfrm>
            <a:off x="4283995" y="272950"/>
            <a:ext cx="11563350" cy="76944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4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4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ra </a:t>
            </a:r>
            <a:r>
              <a:rPr kumimoji="0" lang="en-US" sz="4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endParaRPr kumimoji="0" lang="en-US" sz="4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5" name="Group 4">
            <a:extLst>
              <a:ext uri="{FF2B5EF4-FFF2-40B4-BE49-F238E27FC236}">
                <a16:creationId xmlns:a16="http://schemas.microsoft.com/office/drawing/2014/main" id="{6D6EDC96-E850-45BE-8664-7EF653833994}"/>
              </a:ext>
            </a:extLst>
          </p:cNvPr>
          <p:cNvGrpSpPr/>
          <p:nvPr/>
        </p:nvGrpSpPr>
        <p:grpSpPr>
          <a:xfrm>
            <a:off x="3557442" y="2971381"/>
            <a:ext cx="5077116" cy="4890943"/>
            <a:chOff x="2809584" y="-1461943"/>
            <a:chExt cx="5873594" cy="4890943"/>
          </a:xfrm>
        </p:grpSpPr>
        <p:grpSp>
          <p:nvGrpSpPr>
            <p:cNvPr id="6" name="Group 5">
              <a:extLst>
                <a:ext uri="{FF2B5EF4-FFF2-40B4-BE49-F238E27FC236}">
                  <a16:creationId xmlns:a16="http://schemas.microsoft.com/office/drawing/2014/main" id="{4ABA689D-B391-4A6F-A6A6-7DB3EA985302}"/>
                </a:ext>
              </a:extLst>
            </p:cNvPr>
            <p:cNvGrpSpPr/>
            <p:nvPr/>
          </p:nvGrpSpPr>
          <p:grpSpPr>
            <a:xfrm>
              <a:off x="3320905" y="-1461943"/>
              <a:ext cx="5362273" cy="4890943"/>
              <a:chOff x="3637970" y="-666044"/>
              <a:chExt cx="4557315" cy="4648755"/>
            </a:xfrm>
          </p:grpSpPr>
          <p:pic>
            <p:nvPicPr>
              <p:cNvPr id="8" name="Picture 4">
                <a:extLst>
                  <a:ext uri="{FF2B5EF4-FFF2-40B4-BE49-F238E27FC236}">
                    <a16:creationId xmlns:a16="http://schemas.microsoft.com/office/drawing/2014/main" id="{EB51CE64-90AC-4A11-B33D-A0CD07BD5BBE}"/>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70" y="-666044"/>
                <a:ext cx="4557315" cy="464875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C51BB281-EFCE-43D8-9AC4-CE871EB4E72A}"/>
                  </a:ext>
                </a:extLst>
              </p:cNvPr>
              <p:cNvSpPr txBox="1"/>
              <p:nvPr/>
            </p:nvSpPr>
            <p:spPr>
              <a:xfrm>
                <a:off x="4096135" y="1019935"/>
                <a:ext cx="4099150" cy="61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 đọc đoạn</a:t>
                </a:r>
              </a:p>
            </p:txBody>
          </p:sp>
        </p:grpSp>
        <p:pic>
          <p:nvPicPr>
            <p:cNvPr id="7"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id="{8849491B-460D-4371-8444-C51341FDE963}"/>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809584" y="36474"/>
              <a:ext cx="1255346" cy="1255346"/>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12" name="Straight Connector 11">
            <a:extLst>
              <a:ext uri="{FF2B5EF4-FFF2-40B4-BE49-F238E27FC236}">
                <a16:creationId xmlns:a16="http://schemas.microsoft.com/office/drawing/2014/main" id="{587F41C2-462C-4F1B-95EF-2E21333DE679}"/>
              </a:ext>
            </a:extLst>
          </p:cNvPr>
          <p:cNvCxnSpPr>
            <a:cxnSpLocks/>
          </p:cNvCxnSpPr>
          <p:nvPr/>
        </p:nvCxnSpPr>
        <p:spPr>
          <a:xfrm flipH="1">
            <a:off x="9577039" y="1794187"/>
            <a:ext cx="136689" cy="510362"/>
          </a:xfrm>
          <a:prstGeom prst="line">
            <a:avLst/>
          </a:prstGeom>
          <a:noFill/>
          <a:ln w="57150" cap="flat" cmpd="sng" algn="ctr">
            <a:solidFill>
              <a:srgbClr val="FF0000"/>
            </a:solidFill>
            <a:prstDash val="solid"/>
            <a:miter lim="800000"/>
          </a:ln>
          <a:effectLst/>
        </p:spPr>
      </p:cxnSp>
      <p:cxnSp>
        <p:nvCxnSpPr>
          <p:cNvPr id="15" name="Straight Connector 14">
            <a:extLst>
              <a:ext uri="{FF2B5EF4-FFF2-40B4-BE49-F238E27FC236}">
                <a16:creationId xmlns:a16="http://schemas.microsoft.com/office/drawing/2014/main" id="{DFEF988E-3F69-4403-8E5C-2FDFFC28E3EF}"/>
              </a:ext>
            </a:extLst>
          </p:cNvPr>
          <p:cNvCxnSpPr>
            <a:cxnSpLocks/>
          </p:cNvCxnSpPr>
          <p:nvPr/>
        </p:nvCxnSpPr>
        <p:spPr>
          <a:xfrm flipH="1">
            <a:off x="4574214" y="1886114"/>
            <a:ext cx="136689" cy="510362"/>
          </a:xfrm>
          <a:prstGeom prst="line">
            <a:avLst/>
          </a:prstGeom>
          <a:noFill/>
          <a:ln w="57150" cap="flat" cmpd="sng" algn="ctr">
            <a:solidFill>
              <a:srgbClr val="FF0000"/>
            </a:solidFill>
            <a:prstDash val="solid"/>
            <a:miter lim="800000"/>
          </a:ln>
          <a:effectLst/>
        </p:spPr>
      </p:cxnSp>
      <p:grpSp>
        <p:nvGrpSpPr>
          <p:cNvPr id="18" name="Group 17">
            <a:extLst>
              <a:ext uri="{FF2B5EF4-FFF2-40B4-BE49-F238E27FC236}">
                <a16:creationId xmlns:a16="http://schemas.microsoft.com/office/drawing/2014/main" id="{FEF6E6EC-FCDE-4DBE-8467-C79C821B70C5}"/>
              </a:ext>
            </a:extLst>
          </p:cNvPr>
          <p:cNvGrpSpPr/>
          <p:nvPr/>
        </p:nvGrpSpPr>
        <p:grpSpPr>
          <a:xfrm>
            <a:off x="1711071" y="2396476"/>
            <a:ext cx="229836" cy="510362"/>
            <a:chOff x="8400106" y="1777775"/>
            <a:chExt cx="229836" cy="510362"/>
          </a:xfrm>
        </p:grpSpPr>
        <p:cxnSp>
          <p:nvCxnSpPr>
            <p:cNvPr id="16" name="Straight Connector 15">
              <a:extLst>
                <a:ext uri="{FF2B5EF4-FFF2-40B4-BE49-F238E27FC236}">
                  <a16:creationId xmlns:a16="http://schemas.microsoft.com/office/drawing/2014/main" id="{5A8A6528-E5B2-4E09-80B2-5ED07D420899}"/>
                </a:ext>
              </a:extLst>
            </p:cNvPr>
            <p:cNvCxnSpPr>
              <a:cxnSpLocks/>
            </p:cNvCxnSpPr>
            <p:nvPr/>
          </p:nvCxnSpPr>
          <p:spPr>
            <a:xfrm flipH="1">
              <a:off x="8400106" y="1777775"/>
              <a:ext cx="136689" cy="510362"/>
            </a:xfrm>
            <a:prstGeom prst="line">
              <a:avLst/>
            </a:prstGeom>
            <a:noFill/>
            <a:ln w="57150" cap="flat" cmpd="sng" algn="ctr">
              <a:solidFill>
                <a:srgbClr val="FF0000"/>
              </a:solidFill>
              <a:prstDash val="solid"/>
              <a:miter lim="800000"/>
            </a:ln>
            <a:effectLst/>
          </p:spPr>
        </p:cxnSp>
        <p:cxnSp>
          <p:nvCxnSpPr>
            <p:cNvPr id="17" name="Straight Connector 16">
              <a:extLst>
                <a:ext uri="{FF2B5EF4-FFF2-40B4-BE49-F238E27FC236}">
                  <a16:creationId xmlns:a16="http://schemas.microsoft.com/office/drawing/2014/main" id="{A25F104D-3B40-4CEF-BA56-D97B70FCF731}"/>
                </a:ext>
              </a:extLst>
            </p:cNvPr>
            <p:cNvCxnSpPr>
              <a:cxnSpLocks/>
            </p:cNvCxnSpPr>
            <p:nvPr/>
          </p:nvCxnSpPr>
          <p:spPr>
            <a:xfrm flipH="1">
              <a:off x="8493253" y="1777775"/>
              <a:ext cx="136689" cy="510362"/>
            </a:xfrm>
            <a:prstGeom prst="line">
              <a:avLst/>
            </a:prstGeom>
            <a:noFill/>
            <a:ln w="57150" cap="flat" cmpd="sng" algn="ctr">
              <a:solidFill>
                <a:srgbClr val="FF0000"/>
              </a:solidFill>
              <a:prstDash val="solid"/>
              <a:miter lim="800000"/>
            </a:ln>
            <a:effectLst/>
          </p:spPr>
        </p:cxnSp>
      </p:grpSp>
    </p:spTree>
    <p:extLst>
      <p:ext uri="{BB962C8B-B14F-4D97-AF65-F5344CB8AC3E}">
        <p14:creationId xmlns:p14="http://schemas.microsoft.com/office/powerpoint/2010/main" val="35843836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barn(inVertical)">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inVertical)">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barn(inVertical)">
                                      <p:cBhvr>
                                        <p:cTn id="24" dur="500"/>
                                        <p:tgtEl>
                                          <p:spTgt spid="1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xit" presetSubtype="10" fill="hold" nodeType="clickEffect">
                                  <p:stCondLst>
                                    <p:cond delay="0"/>
                                  </p:stCondLst>
                                  <p:childTnLst>
                                    <p:animEffect transition="out" filter="randombar(horizontal)">
                                      <p:cBhvr>
                                        <p:cTn id="28" dur="500"/>
                                        <p:tgtEl>
                                          <p:spTgt spid="12"/>
                                        </p:tgtEl>
                                      </p:cBhvr>
                                    </p:animEffect>
                                    <p:set>
                                      <p:cBhvr>
                                        <p:cTn id="29" dur="1" fill="hold">
                                          <p:stCondLst>
                                            <p:cond delay="499"/>
                                          </p:stCondLst>
                                        </p:cTn>
                                        <p:tgtEl>
                                          <p:spTgt spid="12"/>
                                        </p:tgtEl>
                                        <p:attrNameLst>
                                          <p:attrName>style.visibility</p:attrName>
                                        </p:attrNameLst>
                                      </p:cBhvr>
                                      <p:to>
                                        <p:strVal val="hidden"/>
                                      </p:to>
                                    </p:set>
                                  </p:childTnLst>
                                </p:cTn>
                              </p:par>
                              <p:par>
                                <p:cTn id="30" presetID="14" presetClass="exit" presetSubtype="10" fill="hold" nodeType="withEffect">
                                  <p:stCondLst>
                                    <p:cond delay="0"/>
                                  </p:stCondLst>
                                  <p:childTnLst>
                                    <p:animEffect transition="out" filter="randombar(horizontal)">
                                      <p:cBhvr>
                                        <p:cTn id="31" dur="500"/>
                                        <p:tgtEl>
                                          <p:spTgt spid="15"/>
                                        </p:tgtEl>
                                      </p:cBhvr>
                                    </p:animEffect>
                                    <p:set>
                                      <p:cBhvr>
                                        <p:cTn id="32" dur="1" fill="hold">
                                          <p:stCondLst>
                                            <p:cond delay="499"/>
                                          </p:stCondLst>
                                        </p:cTn>
                                        <p:tgtEl>
                                          <p:spTgt spid="15"/>
                                        </p:tgtEl>
                                        <p:attrNameLst>
                                          <p:attrName>style.visibility</p:attrName>
                                        </p:attrNameLst>
                                      </p:cBhvr>
                                      <p:to>
                                        <p:strVal val="hidden"/>
                                      </p:to>
                                    </p:set>
                                  </p:childTnLst>
                                </p:cTn>
                              </p:par>
                              <p:par>
                                <p:cTn id="33" presetID="14" presetClass="exit" presetSubtype="10" fill="hold" nodeType="withEffect">
                                  <p:stCondLst>
                                    <p:cond delay="0"/>
                                  </p:stCondLst>
                                  <p:childTnLst>
                                    <p:animEffect transition="out" filter="randombar(horizontal)">
                                      <p:cBhvr>
                                        <p:cTn id="34" dur="500"/>
                                        <p:tgtEl>
                                          <p:spTgt spid="18"/>
                                        </p:tgtEl>
                                      </p:cBhvr>
                                    </p:animEffect>
                                    <p:set>
                                      <p:cBhvr>
                                        <p:cTn id="35"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E4E31D-8729-4CE5-996F-D372781FE212}"/>
              </a:ext>
            </a:extLst>
          </p:cNvPr>
          <p:cNvSpPr txBox="1"/>
          <p:nvPr/>
        </p:nvSpPr>
        <p:spPr>
          <a:xfrm>
            <a:off x="314325" y="1252899"/>
            <a:ext cx="11563350" cy="156966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Thắng đi xuống gần mép nước. Ồ! Có con gì bé tẹo đang chạy trên cát. Thắng rón rén đến gần, những vụt một cái, nó biến ngay vào hang.</a:t>
            </a:r>
          </a:p>
        </p:txBody>
      </p:sp>
      <p:sp>
        <p:nvSpPr>
          <p:cNvPr id="3" name="TextBox 2">
            <a:extLst>
              <a:ext uri="{FF2B5EF4-FFF2-40B4-BE49-F238E27FC236}">
                <a16:creationId xmlns:a16="http://schemas.microsoft.com/office/drawing/2014/main" id="{ED2B9983-888D-45B3-B19C-EBE617D48FAD}"/>
              </a:ext>
            </a:extLst>
          </p:cNvPr>
          <p:cNvSpPr txBox="1"/>
          <p:nvPr/>
        </p:nvSpPr>
        <p:spPr>
          <a:xfrm>
            <a:off x="4314951" y="407315"/>
            <a:ext cx="3876549" cy="707886"/>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ra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endPar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5" name="Group 4">
            <a:extLst>
              <a:ext uri="{FF2B5EF4-FFF2-40B4-BE49-F238E27FC236}">
                <a16:creationId xmlns:a16="http://schemas.microsoft.com/office/drawing/2014/main" id="{6D6EDC96-E850-45BE-8664-7EF653833994}"/>
              </a:ext>
            </a:extLst>
          </p:cNvPr>
          <p:cNvGrpSpPr/>
          <p:nvPr/>
        </p:nvGrpSpPr>
        <p:grpSpPr>
          <a:xfrm>
            <a:off x="3039334" y="3309312"/>
            <a:ext cx="5254261" cy="4890943"/>
            <a:chOff x="2809584" y="-1461943"/>
            <a:chExt cx="6078529" cy="4890943"/>
          </a:xfrm>
        </p:grpSpPr>
        <p:grpSp>
          <p:nvGrpSpPr>
            <p:cNvPr id="6" name="Group 5">
              <a:extLst>
                <a:ext uri="{FF2B5EF4-FFF2-40B4-BE49-F238E27FC236}">
                  <a16:creationId xmlns:a16="http://schemas.microsoft.com/office/drawing/2014/main" id="{4ABA689D-B391-4A6F-A6A6-7DB3EA985302}"/>
                </a:ext>
              </a:extLst>
            </p:cNvPr>
            <p:cNvGrpSpPr/>
            <p:nvPr/>
          </p:nvGrpSpPr>
          <p:grpSpPr>
            <a:xfrm>
              <a:off x="3320905" y="-1461943"/>
              <a:ext cx="5567208" cy="4890943"/>
              <a:chOff x="3637970" y="-666044"/>
              <a:chExt cx="4731486" cy="4648755"/>
            </a:xfrm>
          </p:grpSpPr>
          <p:pic>
            <p:nvPicPr>
              <p:cNvPr id="8" name="Picture 4">
                <a:extLst>
                  <a:ext uri="{FF2B5EF4-FFF2-40B4-BE49-F238E27FC236}">
                    <a16:creationId xmlns:a16="http://schemas.microsoft.com/office/drawing/2014/main" id="{EB51CE64-90AC-4A11-B33D-A0CD07BD5BBE}"/>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70" y="-666044"/>
                <a:ext cx="4557315" cy="464875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C51BB281-EFCE-43D8-9AC4-CE871EB4E72A}"/>
                  </a:ext>
                </a:extLst>
              </p:cNvPr>
              <p:cNvSpPr txBox="1"/>
              <p:nvPr/>
            </p:nvSpPr>
            <p:spPr>
              <a:xfrm>
                <a:off x="4270306" y="965615"/>
                <a:ext cx="4099150" cy="61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7"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id="{8849491B-460D-4371-8444-C51341FDE963}"/>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809584" y="36474"/>
              <a:ext cx="1255346" cy="1255346"/>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10" name="Straight Connector 9">
            <a:extLst>
              <a:ext uri="{FF2B5EF4-FFF2-40B4-BE49-F238E27FC236}">
                <a16:creationId xmlns:a16="http://schemas.microsoft.com/office/drawing/2014/main" id="{F125B127-F7FB-498C-86BA-F045170B046F}"/>
              </a:ext>
            </a:extLst>
          </p:cNvPr>
          <p:cNvCxnSpPr>
            <a:cxnSpLocks/>
          </p:cNvCxnSpPr>
          <p:nvPr/>
        </p:nvCxnSpPr>
        <p:spPr>
          <a:xfrm flipH="1">
            <a:off x="2286562" y="2260241"/>
            <a:ext cx="1295330" cy="0"/>
          </a:xfrm>
          <a:prstGeom prst="line">
            <a:avLst/>
          </a:prstGeom>
          <a:noFill/>
          <a:ln w="57150" cap="flat" cmpd="sng" algn="ctr">
            <a:solidFill>
              <a:srgbClr val="FF0000"/>
            </a:solidFill>
            <a:prstDash val="solid"/>
            <a:miter lim="800000"/>
          </a:ln>
          <a:effectLst/>
        </p:spPr>
      </p:cxnSp>
    </p:spTree>
    <p:extLst>
      <p:ext uri="{BB962C8B-B14F-4D97-AF65-F5344CB8AC3E}">
        <p14:creationId xmlns:p14="http://schemas.microsoft.com/office/powerpoint/2010/main" val="41352188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E4E31D-8729-4CE5-996F-D372781FE212}"/>
              </a:ext>
            </a:extLst>
          </p:cNvPr>
          <p:cNvSpPr txBox="1"/>
          <p:nvPr/>
        </p:nvSpPr>
        <p:spPr>
          <a:xfrm>
            <a:off x="314325" y="939811"/>
            <a:ext cx="11563350" cy="452431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Cậu có biết con gì đấy không?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Thắng giật mình ngẩng lên nhìn, thấy một bạn trai đang đứng cười. Thắng cũng cười làm quen: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gì mà chạy nhanh thế nhỉ?</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còng gió, cậu không biết sao?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Không, bây giờ tớ mới được ra biển. Thế tên cậu là gì?</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là Hải. Còn tên cậu?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là Thắng. Nhà tớ ở Hà Nội. Nghỉ hè, tớ được bố cho vào Quy Nhơn thăm bác tớ.</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Ở Hà Nội không có biển 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Thắng cười: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Hà Nội chỉ có Hồ Gươm, Hồ Tây, sông Hồng thôi. Hồ Tây rộng lắm nhưng không rộng bằng biển thế này.</a:t>
            </a:r>
          </a:p>
        </p:txBody>
      </p:sp>
      <p:sp>
        <p:nvSpPr>
          <p:cNvPr id="3" name="TextBox 2">
            <a:extLst>
              <a:ext uri="{FF2B5EF4-FFF2-40B4-BE49-F238E27FC236}">
                <a16:creationId xmlns:a16="http://schemas.microsoft.com/office/drawing/2014/main" id="{ED2B9983-888D-45B3-B19C-EBE617D48FAD}"/>
              </a:ext>
            </a:extLst>
          </p:cNvPr>
          <p:cNvSpPr txBox="1"/>
          <p:nvPr/>
        </p:nvSpPr>
        <p:spPr>
          <a:xfrm>
            <a:off x="4290144" y="40624"/>
            <a:ext cx="3876549" cy="707886"/>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ra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endPar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5" name="Group 4">
            <a:extLst>
              <a:ext uri="{FF2B5EF4-FFF2-40B4-BE49-F238E27FC236}">
                <a16:creationId xmlns:a16="http://schemas.microsoft.com/office/drawing/2014/main" id="{6D6EDC96-E850-45BE-8664-7EF653833994}"/>
              </a:ext>
            </a:extLst>
          </p:cNvPr>
          <p:cNvGrpSpPr/>
          <p:nvPr/>
        </p:nvGrpSpPr>
        <p:grpSpPr>
          <a:xfrm>
            <a:off x="3468869" y="3747462"/>
            <a:ext cx="5254261" cy="4890943"/>
            <a:chOff x="2809584" y="-1461943"/>
            <a:chExt cx="6078529" cy="4890943"/>
          </a:xfrm>
        </p:grpSpPr>
        <p:grpSp>
          <p:nvGrpSpPr>
            <p:cNvPr id="6" name="Group 5">
              <a:extLst>
                <a:ext uri="{FF2B5EF4-FFF2-40B4-BE49-F238E27FC236}">
                  <a16:creationId xmlns:a16="http://schemas.microsoft.com/office/drawing/2014/main" id="{4ABA689D-B391-4A6F-A6A6-7DB3EA985302}"/>
                </a:ext>
              </a:extLst>
            </p:cNvPr>
            <p:cNvGrpSpPr/>
            <p:nvPr/>
          </p:nvGrpSpPr>
          <p:grpSpPr>
            <a:xfrm>
              <a:off x="3320905" y="-1461943"/>
              <a:ext cx="5567208" cy="4890943"/>
              <a:chOff x="3637970" y="-666044"/>
              <a:chExt cx="4731486" cy="4648755"/>
            </a:xfrm>
          </p:grpSpPr>
          <p:pic>
            <p:nvPicPr>
              <p:cNvPr id="8" name="Picture 4">
                <a:extLst>
                  <a:ext uri="{FF2B5EF4-FFF2-40B4-BE49-F238E27FC236}">
                    <a16:creationId xmlns:a16="http://schemas.microsoft.com/office/drawing/2014/main" id="{EB51CE64-90AC-4A11-B33D-A0CD07BD5BBE}"/>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70" y="-666044"/>
                <a:ext cx="4557315" cy="464875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C51BB281-EFCE-43D8-9AC4-CE871EB4E72A}"/>
                  </a:ext>
                </a:extLst>
              </p:cNvPr>
              <p:cNvSpPr txBox="1"/>
              <p:nvPr/>
            </p:nvSpPr>
            <p:spPr>
              <a:xfrm>
                <a:off x="4270306" y="965615"/>
                <a:ext cx="4099150" cy="61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7"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id="{8849491B-460D-4371-8444-C51341FDE963}"/>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809584" y="36474"/>
              <a:ext cx="1255346" cy="1255346"/>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10" name="Straight Connector 9">
            <a:extLst>
              <a:ext uri="{FF2B5EF4-FFF2-40B4-BE49-F238E27FC236}">
                <a16:creationId xmlns:a16="http://schemas.microsoft.com/office/drawing/2014/main" id="{F125B127-F7FB-498C-86BA-F045170B046F}"/>
              </a:ext>
            </a:extLst>
          </p:cNvPr>
          <p:cNvCxnSpPr>
            <a:cxnSpLocks/>
          </p:cNvCxnSpPr>
          <p:nvPr/>
        </p:nvCxnSpPr>
        <p:spPr>
          <a:xfrm flipH="1">
            <a:off x="572062" y="2774591"/>
            <a:ext cx="1190063" cy="0"/>
          </a:xfrm>
          <a:prstGeom prst="line">
            <a:avLst/>
          </a:prstGeom>
          <a:noFill/>
          <a:ln w="57150" cap="flat" cmpd="sng" algn="ctr">
            <a:solidFill>
              <a:srgbClr val="FF0000"/>
            </a:solidFill>
            <a:prstDash val="solid"/>
            <a:miter lim="800000"/>
          </a:ln>
          <a:effectLst/>
        </p:spPr>
      </p:cxnSp>
    </p:spTree>
    <p:extLst>
      <p:ext uri="{BB962C8B-B14F-4D97-AF65-F5344CB8AC3E}">
        <p14:creationId xmlns:p14="http://schemas.microsoft.com/office/powerpoint/2010/main" val="21553084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E4E31D-8729-4CE5-996F-D372781FE212}"/>
              </a:ext>
            </a:extLst>
          </p:cNvPr>
          <p:cNvSpPr txBox="1"/>
          <p:nvPr/>
        </p:nvSpPr>
        <p:spPr>
          <a:xfrm>
            <a:off x="314325" y="1252899"/>
            <a:ext cx="11563350" cy="156966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Hải dẫn Thắng đi dọc bờ biển, chỉ cho bạn Mũi Én, Ghềnh Ráng,… Lúc tạm biệt, hai đứa hẹn chiều mai lại gặp nhau ở bãi biển này. Hải còn hứa sẽ rủ mấy bạn ra đá bóng với Thắng và tắm biển nữa.</a:t>
            </a:r>
          </a:p>
        </p:txBody>
      </p:sp>
      <p:sp>
        <p:nvSpPr>
          <p:cNvPr id="3" name="TextBox 2">
            <a:extLst>
              <a:ext uri="{FF2B5EF4-FFF2-40B4-BE49-F238E27FC236}">
                <a16:creationId xmlns:a16="http://schemas.microsoft.com/office/drawing/2014/main" id="{ED2B9983-888D-45B3-B19C-EBE617D48FAD}"/>
              </a:ext>
            </a:extLst>
          </p:cNvPr>
          <p:cNvSpPr txBox="1"/>
          <p:nvPr/>
        </p:nvSpPr>
        <p:spPr>
          <a:xfrm>
            <a:off x="4314951" y="407315"/>
            <a:ext cx="3876549" cy="707886"/>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ra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endPar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5" name="Group 4">
            <a:extLst>
              <a:ext uri="{FF2B5EF4-FFF2-40B4-BE49-F238E27FC236}">
                <a16:creationId xmlns:a16="http://schemas.microsoft.com/office/drawing/2014/main" id="{6D6EDC96-E850-45BE-8664-7EF653833994}"/>
              </a:ext>
            </a:extLst>
          </p:cNvPr>
          <p:cNvGrpSpPr/>
          <p:nvPr/>
        </p:nvGrpSpPr>
        <p:grpSpPr>
          <a:xfrm>
            <a:off x="3928401" y="1627243"/>
            <a:ext cx="5254261" cy="4890943"/>
            <a:chOff x="2809584" y="-1461943"/>
            <a:chExt cx="6078529" cy="4890943"/>
          </a:xfrm>
        </p:grpSpPr>
        <p:grpSp>
          <p:nvGrpSpPr>
            <p:cNvPr id="6" name="Group 5">
              <a:extLst>
                <a:ext uri="{FF2B5EF4-FFF2-40B4-BE49-F238E27FC236}">
                  <a16:creationId xmlns:a16="http://schemas.microsoft.com/office/drawing/2014/main" id="{4ABA689D-B391-4A6F-A6A6-7DB3EA985302}"/>
                </a:ext>
              </a:extLst>
            </p:cNvPr>
            <p:cNvGrpSpPr/>
            <p:nvPr/>
          </p:nvGrpSpPr>
          <p:grpSpPr>
            <a:xfrm>
              <a:off x="3320905" y="-1461943"/>
              <a:ext cx="5567208" cy="4890943"/>
              <a:chOff x="3637970" y="-666044"/>
              <a:chExt cx="4731486" cy="4648755"/>
            </a:xfrm>
          </p:grpSpPr>
          <p:pic>
            <p:nvPicPr>
              <p:cNvPr id="8" name="Picture 4">
                <a:extLst>
                  <a:ext uri="{FF2B5EF4-FFF2-40B4-BE49-F238E27FC236}">
                    <a16:creationId xmlns:a16="http://schemas.microsoft.com/office/drawing/2014/main" id="{EB51CE64-90AC-4A11-B33D-A0CD07BD5BBE}"/>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70" y="-666044"/>
                <a:ext cx="4557315" cy="464875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C51BB281-EFCE-43D8-9AC4-CE871EB4E72A}"/>
                  </a:ext>
                </a:extLst>
              </p:cNvPr>
              <p:cNvSpPr txBox="1"/>
              <p:nvPr/>
            </p:nvSpPr>
            <p:spPr>
              <a:xfrm>
                <a:off x="4270306" y="965615"/>
                <a:ext cx="4099150" cy="61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7"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id="{8849491B-460D-4371-8444-C51341FDE963}"/>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809584" y="36474"/>
              <a:ext cx="1255346" cy="1255346"/>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10" name="Straight Connector 9">
            <a:extLst>
              <a:ext uri="{FF2B5EF4-FFF2-40B4-BE49-F238E27FC236}">
                <a16:creationId xmlns:a16="http://schemas.microsoft.com/office/drawing/2014/main" id="{F125B127-F7FB-498C-86BA-F045170B046F}"/>
              </a:ext>
            </a:extLst>
          </p:cNvPr>
          <p:cNvCxnSpPr>
            <a:cxnSpLocks/>
          </p:cNvCxnSpPr>
          <p:nvPr/>
        </p:nvCxnSpPr>
        <p:spPr>
          <a:xfrm flipH="1">
            <a:off x="7792012" y="1764941"/>
            <a:ext cx="1295330" cy="0"/>
          </a:xfrm>
          <a:prstGeom prst="line">
            <a:avLst/>
          </a:prstGeom>
          <a:noFill/>
          <a:ln w="57150" cap="flat" cmpd="sng" algn="ctr">
            <a:solidFill>
              <a:srgbClr val="FF0000"/>
            </a:solidFill>
            <a:prstDash val="solid"/>
            <a:miter lim="800000"/>
          </a:ln>
          <a:effectLst/>
        </p:spPr>
      </p:cxnSp>
      <p:cxnSp>
        <p:nvCxnSpPr>
          <p:cNvPr id="11" name="Straight Connector 10">
            <a:extLst>
              <a:ext uri="{FF2B5EF4-FFF2-40B4-BE49-F238E27FC236}">
                <a16:creationId xmlns:a16="http://schemas.microsoft.com/office/drawing/2014/main" id="{50080E77-5DC9-49A8-9535-C8ED42707F2F}"/>
              </a:ext>
            </a:extLst>
          </p:cNvPr>
          <p:cNvCxnSpPr>
            <a:cxnSpLocks/>
          </p:cNvCxnSpPr>
          <p:nvPr/>
        </p:nvCxnSpPr>
        <p:spPr>
          <a:xfrm flipH="1">
            <a:off x="9182662" y="1764941"/>
            <a:ext cx="2152088" cy="0"/>
          </a:xfrm>
          <a:prstGeom prst="line">
            <a:avLst/>
          </a:prstGeom>
          <a:noFill/>
          <a:ln w="57150" cap="flat" cmpd="sng" algn="ctr">
            <a:solidFill>
              <a:srgbClr val="FF0000"/>
            </a:solidFill>
            <a:prstDash val="solid"/>
            <a:miter lim="800000"/>
          </a:ln>
          <a:effectLst/>
        </p:spPr>
      </p:cxnSp>
    </p:spTree>
    <p:extLst>
      <p:ext uri="{BB962C8B-B14F-4D97-AF65-F5344CB8AC3E}">
        <p14:creationId xmlns:p14="http://schemas.microsoft.com/office/powerpoint/2010/main" val="34931926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5">
            <a:extLst>
              <a:ext uri="{FF2B5EF4-FFF2-40B4-BE49-F238E27FC236}">
                <a16:creationId xmlns:a16="http://schemas.microsoft.com/office/drawing/2014/main" id="{AA14F285-9935-4EB2-B36E-F27F03716592}"/>
              </a:ext>
            </a:extLst>
          </p:cNvPr>
          <p:cNvSpPr txBox="1"/>
          <p:nvPr/>
        </p:nvSpPr>
        <p:spPr>
          <a:xfrm>
            <a:off x="482577" y="2073710"/>
            <a:ext cx="4116935" cy="646331"/>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a:ln w="0"/>
                <a:solidFill>
                  <a:srgbClr val="FF0000"/>
                </a:solidFill>
                <a:effectLst>
                  <a:outerShdw blurRad="38100" dist="19050" dir="2700000" algn="tl" rotWithShape="0">
                    <a:prstClr val="black">
                      <a:alpha val="40000"/>
                    </a:prstClr>
                  </a:outerShdw>
                </a:effectLst>
                <a:uLnTx/>
                <a:uFillTx/>
                <a:latin typeface="UVN Chim Bien Nang" panose="0209080305050A020404" pitchFamily="18" charset="0"/>
                <a:ea typeface="字魂100号-方方先锋体" panose="00000500000000000000" charset="-122"/>
                <a:cs typeface="+mn-ea"/>
                <a:sym typeface="+mn-lt"/>
              </a:rPr>
              <a:t>Luyện đọc nhóm</a:t>
            </a:r>
            <a:endParaRPr kumimoji="0" lang="zh-CN" altLang="en-US" sz="3600" b="0" i="0" u="none" strike="noStrike" kern="1200" cap="none" spc="0" normalizeH="0" baseline="0" noProof="0" dirty="0">
              <a:ln w="0"/>
              <a:solidFill>
                <a:srgbClr val="FF0000"/>
              </a:solidFill>
              <a:effectLst>
                <a:outerShdw blurRad="38100" dist="19050" dir="2700000" algn="tl" rotWithShape="0">
                  <a:prstClr val="black">
                    <a:alpha val="40000"/>
                  </a:prstClr>
                </a:outerShdw>
              </a:effectLst>
              <a:uLnTx/>
              <a:uFillTx/>
              <a:latin typeface="UVN Chim Bien Nang" panose="0209080305050A020404" pitchFamily="18" charset="0"/>
              <a:ea typeface="字魂100号-方方先锋体" panose="00000500000000000000" charset="-122"/>
              <a:cs typeface="+mn-ea"/>
              <a:sym typeface="+mn-lt"/>
            </a:endParaRPr>
          </a:p>
        </p:txBody>
      </p:sp>
      <p:pic>
        <p:nvPicPr>
          <p:cNvPr id="3" name="Picture 2">
            <a:extLst>
              <a:ext uri="{FF2B5EF4-FFF2-40B4-BE49-F238E27FC236}">
                <a16:creationId xmlns:a16="http://schemas.microsoft.com/office/drawing/2014/main" id="{F6CA4A44-4C91-41B0-A0F9-0A84DA4C3243}"/>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1334600" y="389303"/>
            <a:ext cx="2038350" cy="2038350"/>
          </a:xfrm>
          <a:prstGeom prst="rect">
            <a:avLst/>
          </a:prstGeom>
        </p:spPr>
      </p:pic>
      <p:pic>
        <p:nvPicPr>
          <p:cNvPr id="4" name="Picture 3">
            <a:extLst>
              <a:ext uri="{FF2B5EF4-FFF2-40B4-BE49-F238E27FC236}">
                <a16:creationId xmlns:a16="http://schemas.microsoft.com/office/drawing/2014/main" id="{3460FA00-3A04-4679-B1A6-6CC2C1CB990B}"/>
              </a:ext>
            </a:extLst>
          </p:cNvPr>
          <p:cNvPicPr>
            <a:picLocks noChangeAspect="1"/>
          </p:cNvPicPr>
          <p:nvPr/>
        </p:nvPicPr>
        <p:blipFill rotWithShape="1">
          <a:blip r:embed="rId4">
            <a:extLst>
              <a:ext uri="{28A0092B-C50C-407E-A947-70E740481C1C}">
                <a14:useLocalDpi xmlns:a14="http://schemas.microsoft.com/office/drawing/2010/main" val="0"/>
              </a:ext>
            </a:extLst>
          </a:blip>
          <a:srcRect t="3540"/>
          <a:stretch/>
        </p:blipFill>
        <p:spPr>
          <a:xfrm>
            <a:off x="4938173" y="563567"/>
            <a:ext cx="4685628" cy="2436313"/>
          </a:xfrm>
          <a:prstGeom prst="rect">
            <a:avLst/>
          </a:prstGeom>
        </p:spPr>
      </p:pic>
      <p:grpSp>
        <p:nvGrpSpPr>
          <p:cNvPr id="5" name="Group 4">
            <a:extLst>
              <a:ext uri="{FF2B5EF4-FFF2-40B4-BE49-F238E27FC236}">
                <a16:creationId xmlns:a16="http://schemas.microsoft.com/office/drawing/2014/main" id="{FE265E0F-80DD-44D7-97D3-E4FBD5CED68D}"/>
              </a:ext>
            </a:extLst>
          </p:cNvPr>
          <p:cNvGrpSpPr/>
          <p:nvPr/>
        </p:nvGrpSpPr>
        <p:grpSpPr>
          <a:xfrm>
            <a:off x="5054953" y="3389436"/>
            <a:ext cx="4437389" cy="2517877"/>
            <a:chOff x="6138355" y="864494"/>
            <a:chExt cx="5158854" cy="2613541"/>
          </a:xfrm>
        </p:grpSpPr>
        <p:sp>
          <p:nvSpPr>
            <p:cNvPr id="6" name="Rounded Rectangle 14">
              <a:extLst>
                <a:ext uri="{FF2B5EF4-FFF2-40B4-BE49-F238E27FC236}">
                  <a16:creationId xmlns:a16="http://schemas.microsoft.com/office/drawing/2014/main" id="{C0A5150A-612D-4562-9F29-1935EA43D629}"/>
                </a:ext>
              </a:extLst>
            </p:cNvPr>
            <p:cNvSpPr/>
            <p:nvPr/>
          </p:nvSpPr>
          <p:spPr>
            <a:xfrm>
              <a:off x="6138355" y="864494"/>
              <a:ext cx="5158854" cy="2613541"/>
            </a:xfrm>
            <a:prstGeom prst="roundRect">
              <a:avLst>
                <a:gd name="adj" fmla="val 7790"/>
              </a:avLst>
            </a:prstGeom>
            <a:solidFill>
              <a:srgbClr val="CCFFCC">
                <a:alpha val="55000"/>
              </a:srgbClr>
            </a:solidFill>
            <a:ln>
              <a:noFill/>
            </a:ln>
          </p:spPr>
          <p:txBody>
            <a:bodyPr wrap="square">
              <a:spAutoFit/>
            </a:bodyPr>
            <a:lstStyle/>
            <a:p>
              <a:pPr marL="0" marR="0" lvl="0" indent="0" algn="ctr" defTabSz="914400" rtl="0" eaLnBrk="1" fontAlgn="auto" latinLnBrk="0" hangingPunct="1">
                <a:lnSpc>
                  <a:spcPct val="150000"/>
                </a:lnSpc>
                <a:spcBef>
                  <a:spcPts val="0"/>
                </a:spcBef>
                <a:spcAft>
                  <a:spcPts val="0"/>
                </a:spcAft>
                <a:buClrTx/>
                <a:buSzPts val="2800"/>
                <a:buFontTx/>
                <a:buNone/>
                <a:tabLst/>
                <a:defRPr/>
              </a:pPr>
              <a:endParaRPr kumimoji="0" lang="en-US" sz="2800" b="1" i="0" u="none" strike="noStrike" kern="1200" cap="none" spc="0" normalizeH="0" baseline="0" noProof="0">
                <a:ln w="28575">
                  <a:solidFill>
                    <a:prstClr val="white"/>
                  </a:solidFill>
                </a:ln>
                <a:solidFill>
                  <a:srgbClr val="006600"/>
                </a:solidFill>
                <a:effectLst/>
                <a:uLnTx/>
                <a:uFillTx/>
                <a:latin typeface="SVN-Cookies" panose="02040603050506020204" pitchFamily="18" charset="0"/>
                <a:cs typeface="+mn-cs"/>
              </a:endParaRPr>
            </a:p>
          </p:txBody>
        </p:sp>
        <p:pic>
          <p:nvPicPr>
            <p:cNvPr id="7" name="Picture 6">
              <a:extLst>
                <a:ext uri="{FF2B5EF4-FFF2-40B4-BE49-F238E27FC236}">
                  <a16:creationId xmlns:a16="http://schemas.microsoft.com/office/drawing/2014/main" id="{C6619D27-DC2A-4D74-B76A-D38CDA1E502B}"/>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tretch>
              <a:fillRect/>
            </a:stretch>
          </p:blipFill>
          <p:spPr>
            <a:xfrm>
              <a:off x="6231081" y="920215"/>
              <a:ext cx="4973402" cy="2502098"/>
            </a:xfrm>
            <a:prstGeom prst="rect">
              <a:avLst/>
            </a:prstGeom>
          </p:spPr>
        </p:pic>
      </p:grpSp>
      <p:pic>
        <p:nvPicPr>
          <p:cNvPr id="8" name="Picture 7">
            <a:extLst>
              <a:ext uri="{FF2B5EF4-FFF2-40B4-BE49-F238E27FC236}">
                <a16:creationId xmlns:a16="http://schemas.microsoft.com/office/drawing/2014/main" id="{2C3ADCD3-661F-4765-8611-1E4642398BC4}"/>
              </a:ext>
            </a:extLst>
          </p:cNvPr>
          <p:cNvPicPr>
            <a:picLocks noChangeAspect="1"/>
          </p:cNvPicPr>
          <p:nvPr/>
        </p:nvPicPr>
        <p:blipFill>
          <a:blip r:embed="rId7"/>
          <a:stretch>
            <a:fillRect/>
          </a:stretch>
        </p:blipFill>
        <p:spPr>
          <a:xfrm>
            <a:off x="1472826" y="3879082"/>
            <a:ext cx="1761897" cy="2194750"/>
          </a:xfrm>
          <a:prstGeom prst="rect">
            <a:avLst/>
          </a:prstGeom>
        </p:spPr>
      </p:pic>
    </p:spTree>
    <p:extLst>
      <p:ext uri="{BB962C8B-B14F-4D97-AF65-F5344CB8AC3E}">
        <p14:creationId xmlns:p14="http://schemas.microsoft.com/office/powerpoint/2010/main" val="28002961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 by="(-#ppt_w*2)" calcmode="lin" valueType="num">
                                      <p:cBhvr rctx="PPT">
                                        <p:cTn id="7" dur="250" autoRev="1" fill="hold">
                                          <p:stCondLst>
                                            <p:cond delay="0"/>
                                          </p:stCondLst>
                                        </p:cTn>
                                        <p:tgtEl>
                                          <p:spTgt spid="2"/>
                                        </p:tgtEl>
                                        <p:attrNameLst>
                                          <p:attrName>ppt_w</p:attrName>
                                        </p:attrNameLst>
                                      </p:cBhvr>
                                    </p:anim>
                                    <p:anim by="(#ppt_w*0.50)" calcmode="lin" valueType="num">
                                      <p:cBhvr>
                                        <p:cTn id="8" dur="250" decel="50000" autoRev="1" fill="hold">
                                          <p:stCondLst>
                                            <p:cond delay="0"/>
                                          </p:stCondLst>
                                        </p:cTn>
                                        <p:tgtEl>
                                          <p:spTgt spid="2"/>
                                        </p:tgtEl>
                                        <p:attrNameLst>
                                          <p:attrName>ppt_x</p:attrName>
                                        </p:attrNameLst>
                                      </p:cBhvr>
                                    </p:anim>
                                    <p:anim from="(-#ppt_h/2)" to="(#ppt_y)" calcmode="lin" valueType="num">
                                      <p:cBhvr>
                                        <p:cTn id="9" dur="500" fill="hold">
                                          <p:stCondLst>
                                            <p:cond delay="0"/>
                                          </p:stCondLst>
                                        </p:cTn>
                                        <p:tgtEl>
                                          <p:spTgt spid="2"/>
                                        </p:tgtEl>
                                        <p:attrNameLst>
                                          <p:attrName>ppt_y</p:attrName>
                                        </p:attrNameLst>
                                      </p:cBhvr>
                                    </p:anim>
                                    <p:animRot by="21600000">
                                      <p:cBhvr>
                                        <p:cTn id="10" dur="500" fill="hold">
                                          <p:stCondLst>
                                            <p:cond delay="0"/>
                                          </p:stCondLst>
                                        </p:cTn>
                                        <p:tgtEl>
                                          <p:spTgt spid="2"/>
                                        </p:tgtEl>
                                        <p:attrNameLst>
                                          <p:attrName>r</p:attrName>
                                        </p:attrNameLst>
                                      </p:cBhvr>
                                    </p:animRo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par>
                          <p:cTn id="13" fill="hold">
                            <p:stCondLst>
                              <p:cond delay="500"/>
                            </p:stCondLst>
                            <p:childTnLst>
                              <p:par>
                                <p:cTn id="14" presetID="22" presetClass="entr" presetSubtype="4"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500"/>
                                        <p:tgtEl>
                                          <p:spTgt spid="4"/>
                                        </p:tgtEl>
                                      </p:cBhvr>
                                    </p:animEffect>
                                  </p:childTnLst>
                                </p:cTn>
                              </p:par>
                            </p:childTnLst>
                          </p:cTn>
                        </p:par>
                        <p:par>
                          <p:cTn id="17" fill="hold">
                            <p:stCondLst>
                              <p:cond delay="1000"/>
                            </p:stCondLst>
                            <p:childTnLst>
                              <p:par>
                                <p:cTn id="18" presetID="22" presetClass="entr" presetSubtype="4"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down)">
                                      <p:cBhvr>
                                        <p:cTn id="20" dur="500"/>
                                        <p:tgtEl>
                                          <p:spTgt spid="5"/>
                                        </p:tgtEl>
                                      </p:cBhvr>
                                    </p:animEffect>
                                  </p:childTnLst>
                                </p:cTn>
                              </p:par>
                              <p:par>
                                <p:cTn id="21" presetID="53" presetClass="entr" presetSubtype="16"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500" fill="hold"/>
                                        <p:tgtEl>
                                          <p:spTgt spid="8"/>
                                        </p:tgtEl>
                                        <p:attrNameLst>
                                          <p:attrName>ppt_w</p:attrName>
                                        </p:attrNameLst>
                                      </p:cBhvr>
                                      <p:tavLst>
                                        <p:tav tm="0">
                                          <p:val>
                                            <p:fltVal val="0"/>
                                          </p:val>
                                        </p:tav>
                                        <p:tav tm="100000">
                                          <p:val>
                                            <p:strVal val="#ppt_w"/>
                                          </p:val>
                                        </p:tav>
                                      </p:tavLst>
                                    </p:anim>
                                    <p:anim calcmode="lin" valueType="num">
                                      <p:cBhvr>
                                        <p:cTn id="24" dur="500" fill="hold"/>
                                        <p:tgtEl>
                                          <p:spTgt spid="8"/>
                                        </p:tgtEl>
                                        <p:attrNameLst>
                                          <p:attrName>ppt_h</p:attrName>
                                        </p:attrNameLst>
                                      </p:cBhvr>
                                      <p:tavLst>
                                        <p:tav tm="0">
                                          <p:val>
                                            <p:fltVal val="0"/>
                                          </p:val>
                                        </p:tav>
                                        <p:tav tm="100000">
                                          <p:val>
                                            <p:strVal val="#ppt_h"/>
                                          </p:val>
                                        </p:tav>
                                      </p:tavLst>
                                    </p:anim>
                                    <p:animEffect transition="in" filter="fade">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E4E31D-8729-4CE5-996F-D372781FE212}"/>
              </a:ext>
            </a:extLst>
          </p:cNvPr>
          <p:cNvSpPr txBox="1"/>
          <p:nvPr/>
        </p:nvSpPr>
        <p:spPr>
          <a:xfrm>
            <a:off x="563413" y="617682"/>
            <a:ext cx="11563350" cy="310854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 Biển! Biển đây rồi. Thích quá!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Thắng reo toáng lên, vượt qua bố và anh Thái chạy ào ra bãi cát. Từ thuở bé đến giờ, Thắng đã được thấy biển bao giờ đâu. Cậu đứng ngây ra nhìn biển. </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Ôi! Biển rộng quá, xanh quá, chẳng nhìn thấy bờ biển kia đâu.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Thắng đi xuống gần mép nước. Ồ! Có con gì bé tẹo đang chạy trên cát. Thắng rón rén đến gần, những vụt một cái, nó biến ngay vào hang.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ED2B9983-888D-45B3-B19C-EBE617D48FAD}"/>
              </a:ext>
            </a:extLst>
          </p:cNvPr>
          <p:cNvSpPr txBox="1"/>
          <p:nvPr/>
        </p:nvSpPr>
        <p:spPr>
          <a:xfrm>
            <a:off x="471488" y="27206"/>
            <a:ext cx="11563350"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ra </a:t>
            </a:r>
            <a:r>
              <a:rPr kumimoji="0" lang="en-US" sz="36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endPar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5" name="Group 4">
            <a:extLst>
              <a:ext uri="{FF2B5EF4-FFF2-40B4-BE49-F238E27FC236}">
                <a16:creationId xmlns:a16="http://schemas.microsoft.com/office/drawing/2014/main" id="{6D6EDC96-E850-45BE-8664-7EF653833994}"/>
              </a:ext>
            </a:extLst>
          </p:cNvPr>
          <p:cNvGrpSpPr/>
          <p:nvPr/>
        </p:nvGrpSpPr>
        <p:grpSpPr>
          <a:xfrm>
            <a:off x="1" y="2762876"/>
            <a:ext cx="4886324" cy="4890943"/>
            <a:chOff x="2210738" y="-1461943"/>
            <a:chExt cx="6580031" cy="4890943"/>
          </a:xfrm>
        </p:grpSpPr>
        <p:grpSp>
          <p:nvGrpSpPr>
            <p:cNvPr id="6" name="Group 5">
              <a:extLst>
                <a:ext uri="{FF2B5EF4-FFF2-40B4-BE49-F238E27FC236}">
                  <a16:creationId xmlns:a16="http://schemas.microsoft.com/office/drawing/2014/main" id="{4ABA689D-B391-4A6F-A6A6-7DB3EA985302}"/>
                </a:ext>
              </a:extLst>
            </p:cNvPr>
            <p:cNvGrpSpPr/>
            <p:nvPr/>
          </p:nvGrpSpPr>
          <p:grpSpPr>
            <a:xfrm>
              <a:off x="3320905" y="-1461943"/>
              <a:ext cx="5469864" cy="4890943"/>
              <a:chOff x="3637970" y="-666044"/>
              <a:chExt cx="4648755" cy="4648755"/>
            </a:xfrm>
          </p:grpSpPr>
          <p:pic>
            <p:nvPicPr>
              <p:cNvPr id="8" name="Picture 4">
                <a:extLst>
                  <a:ext uri="{FF2B5EF4-FFF2-40B4-BE49-F238E27FC236}">
                    <a16:creationId xmlns:a16="http://schemas.microsoft.com/office/drawing/2014/main" id="{EB51CE64-90AC-4A11-B33D-A0CD07BD5BBE}"/>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70" y="-666044"/>
                <a:ext cx="4648755" cy="464875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C51BB281-EFCE-43D8-9AC4-CE871EB4E72A}"/>
                  </a:ext>
                </a:extLst>
              </p:cNvPr>
              <p:cNvSpPr txBox="1"/>
              <p:nvPr/>
            </p:nvSpPr>
            <p:spPr>
              <a:xfrm>
                <a:off x="4096135" y="1019935"/>
                <a:ext cx="4099150" cy="61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Đọc</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theo</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nhóm</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7"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id="{8849491B-460D-4371-8444-C51341FDE963}"/>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210738" y="36474"/>
              <a:ext cx="1854194" cy="1255346"/>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Picture 10">
            <a:extLst>
              <a:ext uri="{FF2B5EF4-FFF2-40B4-BE49-F238E27FC236}">
                <a16:creationId xmlns:a16="http://schemas.microsoft.com/office/drawing/2014/main" id="{6ECD9E1E-F29E-4474-A3CB-33E71DFB30D7}"/>
              </a:ext>
            </a:extLst>
          </p:cNvPr>
          <p:cNvPicPr>
            <a:picLocks noChangeAspect="1"/>
          </p:cNvPicPr>
          <p:nvPr/>
        </p:nvPicPr>
        <p:blipFill>
          <a:blip r:embed="rId6"/>
          <a:stretch>
            <a:fillRect/>
          </a:stretch>
        </p:blipFill>
        <p:spPr>
          <a:xfrm>
            <a:off x="6555271" y="3429000"/>
            <a:ext cx="5636729" cy="3327863"/>
          </a:xfrm>
          <a:prstGeom prst="rect">
            <a:avLst/>
          </a:prstGeom>
        </p:spPr>
      </p:pic>
    </p:spTree>
    <p:extLst>
      <p:ext uri="{BB962C8B-B14F-4D97-AF65-F5344CB8AC3E}">
        <p14:creationId xmlns:p14="http://schemas.microsoft.com/office/powerpoint/2010/main" val="18517606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E4E31D-8729-4CE5-996F-D372781FE212}"/>
              </a:ext>
            </a:extLst>
          </p:cNvPr>
          <p:cNvSpPr txBox="1"/>
          <p:nvPr/>
        </p:nvSpPr>
        <p:spPr>
          <a:xfrm>
            <a:off x="676275" y="122664"/>
            <a:ext cx="11277600" cy="600164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Cậu có biết con gì đấy không?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Thắng giật mình ngẩng lên nhìn, thấy một bạn trai đang đứng cười. Thắng cũng cười làm quen: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gì mà chạy nhanh thế nhỉ?</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còng gió, cậu không biết sao?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Không, bây giờ tớ mới được ra biển. Thế tên cậu là gì?</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là Hải. Còn tên cậu?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là Thắng. Nhà tớ ở Hà Nội. Nghỉ hè, tớ được bố cho vào Quy Nhơn thăm bác tớ.</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Ở Hà Nội không có biển 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Thắng cười: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Hà Nội chỉ có Hồ Gươm, Hồ Tây, sông Hồng thôi. Hồ Tây rộng lắm nhưng không rộng bằng biển thế này.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Hải dẫn Thắng đi dọc bờ biển, chỉ cho bạn Mũi Én, Ghềnh Ráng,… Lúc tạm biệt, hai đứa hẹn chiều mai lại gặp nhau ở bãi biển này. Hải còn hứa sẽ rủ mấy bạn ra đá bóng với Thắng và tắm biển nữa.</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Nguyễn Văn Chương)</a:t>
            </a:r>
          </a:p>
        </p:txBody>
      </p:sp>
    </p:spTree>
    <p:extLst>
      <p:ext uri="{BB962C8B-B14F-4D97-AF65-F5344CB8AC3E}">
        <p14:creationId xmlns:p14="http://schemas.microsoft.com/office/powerpoint/2010/main" val="13348934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527A003-E81E-49FE-A1D8-A482435DE271}"/>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1291737" y="147638"/>
            <a:ext cx="2038350" cy="2038350"/>
          </a:xfrm>
          <a:prstGeom prst="rect">
            <a:avLst/>
          </a:prstGeom>
        </p:spPr>
      </p:pic>
      <p:sp>
        <p:nvSpPr>
          <p:cNvPr id="3" name="TextBox 2">
            <a:extLst>
              <a:ext uri="{FF2B5EF4-FFF2-40B4-BE49-F238E27FC236}">
                <a16:creationId xmlns:a16="http://schemas.microsoft.com/office/drawing/2014/main" id="{BFA71ED6-4818-4971-940C-5293AD3E8C5F}"/>
              </a:ext>
            </a:extLst>
          </p:cNvPr>
          <p:cNvSpPr txBox="1"/>
          <p:nvPr/>
        </p:nvSpPr>
        <p:spPr>
          <a:xfrm>
            <a:off x="428623" y="1792980"/>
            <a:ext cx="3985517"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FF0000"/>
                </a:solidFill>
                <a:effectLst/>
                <a:uLnTx/>
                <a:uFillTx/>
                <a:latin typeface="UVN Chim Bien Nang" panose="0209080305050A020404" pitchFamily="18" charset="0"/>
                <a:cs typeface="Calibri" panose="020F0502020204030204" pitchFamily="34" charset="0"/>
              </a:rPr>
              <a:t>Luyện đọc trước lớp</a:t>
            </a:r>
          </a:p>
        </p:txBody>
      </p:sp>
      <p:pic>
        <p:nvPicPr>
          <p:cNvPr id="4" name="Picture 3">
            <a:extLst>
              <a:ext uri="{FF2B5EF4-FFF2-40B4-BE49-F238E27FC236}">
                <a16:creationId xmlns:a16="http://schemas.microsoft.com/office/drawing/2014/main" id="{B40B806D-58D7-48CE-A61C-2047E9FF7C03}"/>
              </a:ext>
            </a:extLst>
          </p:cNvPr>
          <p:cNvPicPr>
            <a:picLocks noChangeAspect="1"/>
          </p:cNvPicPr>
          <p:nvPr/>
        </p:nvPicPr>
        <p:blipFill>
          <a:blip r:embed="rId4"/>
          <a:stretch>
            <a:fillRect/>
          </a:stretch>
        </p:blipFill>
        <p:spPr>
          <a:xfrm>
            <a:off x="4414140" y="2047308"/>
            <a:ext cx="5216637" cy="2763383"/>
          </a:xfrm>
          <a:prstGeom prst="rect">
            <a:avLst/>
          </a:prstGeom>
        </p:spPr>
      </p:pic>
      <p:pic>
        <p:nvPicPr>
          <p:cNvPr id="5" name="Picture 4">
            <a:extLst>
              <a:ext uri="{FF2B5EF4-FFF2-40B4-BE49-F238E27FC236}">
                <a16:creationId xmlns:a16="http://schemas.microsoft.com/office/drawing/2014/main" id="{B0965C17-B7F9-4F26-B88E-F1D5BC0AA336}"/>
              </a:ext>
            </a:extLst>
          </p:cNvPr>
          <p:cNvPicPr>
            <a:picLocks noChangeAspect="1"/>
          </p:cNvPicPr>
          <p:nvPr/>
        </p:nvPicPr>
        <p:blipFill>
          <a:blip r:embed="rId5"/>
          <a:stretch>
            <a:fillRect/>
          </a:stretch>
        </p:blipFill>
        <p:spPr>
          <a:xfrm>
            <a:off x="9809771" y="3429000"/>
            <a:ext cx="1761897" cy="2194750"/>
          </a:xfrm>
          <a:prstGeom prst="rect">
            <a:avLst/>
          </a:prstGeom>
        </p:spPr>
      </p:pic>
    </p:spTree>
    <p:extLst>
      <p:ext uri="{BB962C8B-B14F-4D97-AF65-F5344CB8AC3E}">
        <p14:creationId xmlns:p14="http://schemas.microsoft.com/office/powerpoint/2010/main" val="16952642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par>
                                <p:cTn id="16" presetID="53" presetClass="entr" presetSubtype="16"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p:cTn id="18" dur="500" fill="hold"/>
                                        <p:tgtEl>
                                          <p:spTgt spid="4"/>
                                        </p:tgtEl>
                                        <p:attrNameLst>
                                          <p:attrName>ppt_w</p:attrName>
                                        </p:attrNameLst>
                                      </p:cBhvr>
                                      <p:tavLst>
                                        <p:tav tm="0">
                                          <p:val>
                                            <p:fltVal val="0"/>
                                          </p:val>
                                        </p:tav>
                                        <p:tav tm="100000">
                                          <p:val>
                                            <p:strVal val="#ppt_w"/>
                                          </p:val>
                                        </p:tav>
                                      </p:tavLst>
                                    </p:anim>
                                    <p:anim calcmode="lin" valueType="num">
                                      <p:cBhvr>
                                        <p:cTn id="19" dur="500" fill="hold"/>
                                        <p:tgtEl>
                                          <p:spTgt spid="4"/>
                                        </p:tgtEl>
                                        <p:attrNameLst>
                                          <p:attrName>ppt_h</p:attrName>
                                        </p:attrNameLst>
                                      </p:cBhvr>
                                      <p:tavLst>
                                        <p:tav tm="0">
                                          <p:val>
                                            <p:fltVal val="0"/>
                                          </p:val>
                                        </p:tav>
                                        <p:tav tm="100000">
                                          <p:val>
                                            <p:strVal val="#ppt_h"/>
                                          </p:val>
                                        </p:tav>
                                      </p:tavLst>
                                    </p:anim>
                                    <p:animEffect transition="in" filter="fade">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E4E31D-8729-4CE5-996F-D372781FE212}"/>
              </a:ext>
            </a:extLst>
          </p:cNvPr>
          <p:cNvSpPr txBox="1"/>
          <p:nvPr/>
        </p:nvSpPr>
        <p:spPr>
          <a:xfrm>
            <a:off x="563413" y="617682"/>
            <a:ext cx="11563350" cy="310854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 Biển! Biển đây rồi. Thích quá!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Thắng reo toáng lên, vượt qua bố và anh Thái chạy ào ra bãi cát. Từ thuở bé đến giờ, Thắng đã được thấy biển bao giờ đâu. Cậu đứng ngây ra nhìn biển. </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Ôi! Biển rộng quá, xanh quá, chẳng nhìn thấy bờ biển kia đâu.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Thắng đi xuống gần mép nước. Ồ! Có con gì bé tẹo đang chạy trên cát. Thắng rón rén đến gần, những vụt một cái, nó biến ngay vào hang.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ED2B9983-888D-45B3-B19C-EBE617D48FAD}"/>
              </a:ext>
            </a:extLst>
          </p:cNvPr>
          <p:cNvSpPr txBox="1"/>
          <p:nvPr/>
        </p:nvSpPr>
        <p:spPr>
          <a:xfrm>
            <a:off x="471488" y="27206"/>
            <a:ext cx="11563350"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ra </a:t>
            </a:r>
            <a:r>
              <a:rPr kumimoji="0" lang="en-US" sz="36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endPar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5" name="Group 4">
            <a:extLst>
              <a:ext uri="{FF2B5EF4-FFF2-40B4-BE49-F238E27FC236}">
                <a16:creationId xmlns:a16="http://schemas.microsoft.com/office/drawing/2014/main" id="{6D6EDC96-E850-45BE-8664-7EF653833994}"/>
              </a:ext>
            </a:extLst>
          </p:cNvPr>
          <p:cNvGrpSpPr/>
          <p:nvPr/>
        </p:nvGrpSpPr>
        <p:grpSpPr>
          <a:xfrm>
            <a:off x="1" y="2762876"/>
            <a:ext cx="4648198" cy="4890943"/>
            <a:chOff x="2210738" y="-1461943"/>
            <a:chExt cx="9410579" cy="4890943"/>
          </a:xfrm>
        </p:grpSpPr>
        <p:grpSp>
          <p:nvGrpSpPr>
            <p:cNvPr id="6" name="Group 5">
              <a:extLst>
                <a:ext uri="{FF2B5EF4-FFF2-40B4-BE49-F238E27FC236}">
                  <a16:creationId xmlns:a16="http://schemas.microsoft.com/office/drawing/2014/main" id="{4ABA689D-B391-4A6F-A6A6-7DB3EA985302}"/>
                </a:ext>
              </a:extLst>
            </p:cNvPr>
            <p:cNvGrpSpPr/>
            <p:nvPr/>
          </p:nvGrpSpPr>
          <p:grpSpPr>
            <a:xfrm>
              <a:off x="3320903" y="-1461943"/>
              <a:ext cx="8300414" cy="4890943"/>
              <a:chOff x="3637968" y="-666044"/>
              <a:chExt cx="7054397" cy="4648755"/>
            </a:xfrm>
          </p:grpSpPr>
          <p:pic>
            <p:nvPicPr>
              <p:cNvPr id="8" name="Picture 4">
                <a:extLst>
                  <a:ext uri="{FF2B5EF4-FFF2-40B4-BE49-F238E27FC236}">
                    <a16:creationId xmlns:a16="http://schemas.microsoft.com/office/drawing/2014/main" id="{EB51CE64-90AC-4A11-B33D-A0CD07BD5BBE}"/>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68" y="-666044"/>
                <a:ext cx="7054397" cy="464875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C51BB281-EFCE-43D8-9AC4-CE871EB4E72A}"/>
                  </a:ext>
                </a:extLst>
              </p:cNvPr>
              <p:cNvSpPr txBox="1"/>
              <p:nvPr/>
            </p:nvSpPr>
            <p:spPr>
              <a:xfrm>
                <a:off x="4096133" y="1019935"/>
                <a:ext cx="6596230" cy="61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Đọc</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toàn</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bài</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7"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id="{8849491B-460D-4371-8444-C51341FDE963}"/>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210738" y="36474"/>
              <a:ext cx="1854194" cy="1255346"/>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Picture 10">
            <a:extLst>
              <a:ext uri="{FF2B5EF4-FFF2-40B4-BE49-F238E27FC236}">
                <a16:creationId xmlns:a16="http://schemas.microsoft.com/office/drawing/2014/main" id="{6ECD9E1E-F29E-4474-A3CB-33E71DFB30D7}"/>
              </a:ext>
            </a:extLst>
          </p:cNvPr>
          <p:cNvPicPr>
            <a:picLocks noChangeAspect="1"/>
          </p:cNvPicPr>
          <p:nvPr/>
        </p:nvPicPr>
        <p:blipFill>
          <a:blip r:embed="rId6"/>
          <a:stretch>
            <a:fillRect/>
          </a:stretch>
        </p:blipFill>
        <p:spPr>
          <a:xfrm>
            <a:off x="6555271" y="3429000"/>
            <a:ext cx="5636729" cy="3327863"/>
          </a:xfrm>
          <a:prstGeom prst="rect">
            <a:avLst/>
          </a:prstGeom>
        </p:spPr>
      </p:pic>
    </p:spTree>
    <p:extLst>
      <p:ext uri="{BB962C8B-B14F-4D97-AF65-F5344CB8AC3E}">
        <p14:creationId xmlns:p14="http://schemas.microsoft.com/office/powerpoint/2010/main" val="18479123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m Yêu Biển Lắm  Nhạc Vui Nhộn Cho Bé_1080p">
            <a:hlinkClick r:id="" action="ppaction://media"/>
            <a:extLst>
              <a:ext uri="{FF2B5EF4-FFF2-40B4-BE49-F238E27FC236}">
                <a16:creationId xmlns:a16="http://schemas.microsoft.com/office/drawing/2014/main" id="{83EE7986-1F03-40B6-8A79-5DECC58C819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7698509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128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E4E31D-8729-4CE5-996F-D372781FE212}"/>
              </a:ext>
            </a:extLst>
          </p:cNvPr>
          <p:cNvSpPr txBox="1"/>
          <p:nvPr/>
        </p:nvSpPr>
        <p:spPr>
          <a:xfrm>
            <a:off x="676275" y="122664"/>
            <a:ext cx="11277600" cy="600164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Cậu có biết con gì đấy không?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Thắng giật mình ngẩng lên nhìn, thấy một bạn trai đang đứng cười. Thắng cũng cười làm quen: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gì mà chạy nhanh thế nhỉ?</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còng gió, cậu không biết sao?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Không, bây giờ tớ mới được ra biển. Thế tên cậu là gì?</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là Hải. Còn tên cậu?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là Thắng. Nhà tớ ở Hà Nội. Nghỉ hè, tớ được bố cho vào Quy Nhơn thăm bác tớ.</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Ở Hà Nội không có biển 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Thắng cười: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Hà Nội chỉ có Hồ Gươm, Hồ Tây, sông Hồng thôi. Hồ Tây rộng lắm nhưng không rộng bằng biển thế này.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Hải dẫn Thắng đi dọc bờ biển, chỉ cho bạn Mũi Én, Ghềnh Ráng,… Lúc tạm biệt, hai đứa hẹn chiều mai lại gặp nhau ở bãi biển này. Hải còn hứa sẽ rủ mấy bạn ra đá bóng với Thắng và tắm biển nữa.</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Nguyễn Văn Chương)</a:t>
            </a:r>
          </a:p>
        </p:txBody>
      </p:sp>
    </p:spTree>
    <p:extLst>
      <p:ext uri="{BB962C8B-B14F-4D97-AF65-F5344CB8AC3E}">
        <p14:creationId xmlns:p14="http://schemas.microsoft.com/office/powerpoint/2010/main" val="6005457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Picture7">
            <a:extLst>
              <a:ext uri="{FF2B5EF4-FFF2-40B4-BE49-F238E27FC236}">
                <a16:creationId xmlns:a16="http://schemas.microsoft.com/office/drawing/2014/main" id="{FD6DDF05-FCA9-4458-8BBC-71F1C7ED8676}"/>
              </a:ext>
            </a:extLst>
          </p:cNvPr>
          <p:cNvPicPr>
            <a:picLocks noChangeAspect="1"/>
          </p:cNvPicPr>
          <p:nvPr/>
        </p:nvPicPr>
        <p:blipFill>
          <a:blip r:embed="rId3"/>
          <a:stretch>
            <a:fillRect/>
          </a:stretch>
        </p:blipFill>
        <p:spPr>
          <a:xfrm>
            <a:off x="1224723" y="3686628"/>
            <a:ext cx="9742554" cy="2630533"/>
          </a:xfrm>
          <a:prstGeom prst="rect">
            <a:avLst/>
          </a:prstGeom>
        </p:spPr>
      </p:pic>
    </p:spTree>
    <p:extLst>
      <p:ext uri="{BB962C8B-B14F-4D97-AF65-F5344CB8AC3E}">
        <p14:creationId xmlns:p14="http://schemas.microsoft.com/office/powerpoint/2010/main" val="36965439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32" presetClass="emph" presetSubtype="0" repeatCount="indefinite" fill="hold" nodeType="afterEffect">
                                  <p:stCondLst>
                                    <p:cond delay="0"/>
                                  </p:stCondLst>
                                  <p:childTnLst>
                                    <p:animRot by="120000">
                                      <p:cBhvr>
                                        <p:cTn id="12" dur="100" fill="hold">
                                          <p:stCondLst>
                                            <p:cond delay="0"/>
                                          </p:stCondLst>
                                        </p:cTn>
                                        <p:tgtEl>
                                          <p:spTgt spid="3"/>
                                        </p:tgtEl>
                                        <p:attrNameLst>
                                          <p:attrName>r</p:attrName>
                                        </p:attrNameLst>
                                      </p:cBhvr>
                                    </p:animRot>
                                    <p:animRot by="-240000">
                                      <p:cBhvr>
                                        <p:cTn id="13" dur="200" fill="hold">
                                          <p:stCondLst>
                                            <p:cond delay="200"/>
                                          </p:stCondLst>
                                        </p:cTn>
                                        <p:tgtEl>
                                          <p:spTgt spid="3"/>
                                        </p:tgtEl>
                                        <p:attrNameLst>
                                          <p:attrName>r</p:attrName>
                                        </p:attrNameLst>
                                      </p:cBhvr>
                                    </p:animRot>
                                    <p:animRot by="240000">
                                      <p:cBhvr>
                                        <p:cTn id="14" dur="200" fill="hold">
                                          <p:stCondLst>
                                            <p:cond delay="400"/>
                                          </p:stCondLst>
                                        </p:cTn>
                                        <p:tgtEl>
                                          <p:spTgt spid="3"/>
                                        </p:tgtEl>
                                        <p:attrNameLst>
                                          <p:attrName>r</p:attrName>
                                        </p:attrNameLst>
                                      </p:cBhvr>
                                    </p:animRot>
                                    <p:animRot by="-240000">
                                      <p:cBhvr>
                                        <p:cTn id="15" dur="200" fill="hold">
                                          <p:stCondLst>
                                            <p:cond delay="600"/>
                                          </p:stCondLst>
                                        </p:cTn>
                                        <p:tgtEl>
                                          <p:spTgt spid="3"/>
                                        </p:tgtEl>
                                        <p:attrNameLst>
                                          <p:attrName>r</p:attrName>
                                        </p:attrNameLst>
                                      </p:cBhvr>
                                    </p:animRot>
                                    <p:animRot by="120000">
                                      <p:cBhvr>
                                        <p:cTn id="16" dur="200" fill="hold">
                                          <p:stCondLst>
                                            <p:cond delay="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DA7F569-4190-4CB9-A014-A1CABE315CB4}"/>
              </a:ext>
            </a:extLst>
          </p:cNvPr>
          <p:cNvGrpSpPr/>
          <p:nvPr/>
        </p:nvGrpSpPr>
        <p:grpSpPr>
          <a:xfrm>
            <a:off x="3139450" y="-1373916"/>
            <a:ext cx="3718549" cy="3429000"/>
            <a:chOff x="5767848" y="165919"/>
            <a:chExt cx="3429000" cy="3429000"/>
          </a:xfrm>
        </p:grpSpPr>
        <p:pic>
          <p:nvPicPr>
            <p:cNvPr id="3" name="Picture 8">
              <a:extLst>
                <a:ext uri="{FF2B5EF4-FFF2-40B4-BE49-F238E27FC236}">
                  <a16:creationId xmlns:a16="http://schemas.microsoft.com/office/drawing/2014/main" id="{A39DA918-CA3A-4C40-9FBC-4341CCB9F482}"/>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foregroundMark x1="33056" y1="16667" x2="33056" y2="16667"/>
                          <a14:foregroundMark x1="33056" y1="12778" x2="33056" y2="12778"/>
                          <a14:foregroundMark x1="31667" y1="41111" x2="31667" y2="41111"/>
                          <a14:foregroundMark x1="69167" y1="39167" x2="69167" y2="39167"/>
                          <a14:foregroundMark x1="68333" y1="13611" x2="68333" y2="13611"/>
                        </a14:backgroundRemoval>
                      </a14:imgEffect>
                    </a14:imgLayer>
                  </a14:imgProps>
                </a:ext>
                <a:ext uri="{28A0092B-C50C-407E-A947-70E740481C1C}">
                  <a14:useLocalDpi xmlns:a14="http://schemas.microsoft.com/office/drawing/2010/main" val="0"/>
                </a:ext>
              </a:extLst>
            </a:blip>
            <a:srcRect/>
            <a:stretch>
              <a:fillRect/>
            </a:stretch>
          </p:blipFill>
          <p:spPr bwMode="auto">
            <a:xfrm>
              <a:off x="5767848" y="165919"/>
              <a:ext cx="3429000" cy="3429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FFCC74A-1BD8-44C2-86A5-B1547D573586}"/>
                </a:ext>
              </a:extLst>
            </p:cNvPr>
            <p:cNvSpPr txBox="1"/>
            <p:nvPr/>
          </p:nvSpPr>
          <p:spPr>
            <a:xfrm>
              <a:off x="6203748" y="1993630"/>
              <a:ext cx="280137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FFFFFF"/>
                  </a:solidFill>
                  <a:effectLst/>
                  <a:uLnTx/>
                  <a:uFillTx/>
                  <a:latin typeface="Calibri" panose="020F0502020204030204" pitchFamily="34" charset="0"/>
                  <a:ea typeface="微软雅黑"/>
                  <a:cs typeface="Calibri" panose="020F0502020204030204" pitchFamily="34" charset="0"/>
                </a:rPr>
                <a:t>Giải nghĩa từ</a:t>
              </a:r>
            </a:p>
          </p:txBody>
        </p:sp>
      </p:grpSp>
      <p:pic>
        <p:nvPicPr>
          <p:cNvPr id="5" name="Picture 4">
            <a:extLst>
              <a:ext uri="{FF2B5EF4-FFF2-40B4-BE49-F238E27FC236}">
                <a16:creationId xmlns:a16="http://schemas.microsoft.com/office/drawing/2014/main" id="{2AFD41A7-CFD4-46FD-B360-8B02814D5498}"/>
              </a:ext>
            </a:extLst>
          </p:cNvPr>
          <p:cNvPicPr>
            <a:picLocks noChangeAspect="1"/>
          </p:cNvPicPr>
          <p:nvPr/>
        </p:nvPicPr>
        <p:blipFill>
          <a:blip r:embed="rId4"/>
          <a:stretch>
            <a:fillRect/>
          </a:stretch>
        </p:blipFill>
        <p:spPr>
          <a:xfrm>
            <a:off x="7672552" y="3131724"/>
            <a:ext cx="2652548" cy="3304211"/>
          </a:xfrm>
          <a:prstGeom prst="rect">
            <a:avLst/>
          </a:prstGeom>
        </p:spPr>
      </p:pic>
      <p:grpSp>
        <p:nvGrpSpPr>
          <p:cNvPr id="6" name="Group 5">
            <a:extLst>
              <a:ext uri="{FF2B5EF4-FFF2-40B4-BE49-F238E27FC236}">
                <a16:creationId xmlns:a16="http://schemas.microsoft.com/office/drawing/2014/main" id="{C3E92568-7405-4195-960D-071C0D0E2691}"/>
              </a:ext>
            </a:extLst>
          </p:cNvPr>
          <p:cNvGrpSpPr/>
          <p:nvPr/>
        </p:nvGrpSpPr>
        <p:grpSpPr>
          <a:xfrm>
            <a:off x="1619250" y="1100127"/>
            <a:ext cx="6924565" cy="4410946"/>
            <a:chOff x="6631451" y="1961245"/>
            <a:chExt cx="3520443" cy="3520443"/>
          </a:xfrm>
        </p:grpSpPr>
        <p:pic>
          <p:nvPicPr>
            <p:cNvPr id="7" name="Picture 6" descr="A picture containing mirror, athletic game, hand glass, microscope&#10;&#10;Description automatically generated">
              <a:extLst>
                <a:ext uri="{FF2B5EF4-FFF2-40B4-BE49-F238E27FC236}">
                  <a16:creationId xmlns:a16="http://schemas.microsoft.com/office/drawing/2014/main" id="{F19DB31C-80AB-4F29-AC4C-AF8D4CEAB59A}"/>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631451" y="1961245"/>
              <a:ext cx="3520443" cy="3520443"/>
            </a:xfrm>
            <a:prstGeom prst="rect">
              <a:avLst/>
            </a:prstGeom>
          </p:spPr>
        </p:pic>
        <p:sp>
          <p:nvSpPr>
            <p:cNvPr id="8" name="TextBox 7">
              <a:extLst>
                <a:ext uri="{FF2B5EF4-FFF2-40B4-BE49-F238E27FC236}">
                  <a16:creationId xmlns:a16="http://schemas.microsoft.com/office/drawing/2014/main" id="{F7327433-0912-4E23-8515-F1CC75649954}"/>
                </a:ext>
              </a:extLst>
            </p:cNvPr>
            <p:cNvSpPr txBox="1"/>
            <p:nvPr/>
          </p:nvSpPr>
          <p:spPr>
            <a:xfrm>
              <a:off x="7310446" y="2951584"/>
              <a:ext cx="2162453" cy="253010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Trong</a:t>
              </a:r>
              <a:r>
                <a:rPr kumimoji="0" lang="en-US" sz="4000"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r>
                <a:rPr kumimoji="0" lang="en-US" sz="4000" b="1"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bài</a:t>
              </a:r>
              <a:r>
                <a:rPr kumimoji="0" lang="en-US" sz="4000"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r>
                <a:rPr kumimoji="0" lang="en-US" sz="4000" b="1"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có</a:t>
              </a:r>
              <a:r>
                <a:rPr kumimoji="0" lang="en-US" sz="4000"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r>
                <a:rPr kumimoji="0" lang="en-US" sz="4000" b="1"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từ</a:t>
              </a:r>
              <a:r>
                <a:rPr kumimoji="0" lang="en-US" sz="4000"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r>
                <a:rPr kumimoji="0" lang="en-US" sz="4000" b="1"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nào</a:t>
              </a:r>
              <a:r>
                <a:rPr kumimoji="0" lang="en-US" sz="4000"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r>
                <a:rPr kumimoji="0" lang="en-US" sz="4000" b="1"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em</a:t>
              </a:r>
              <a:r>
                <a:rPr kumimoji="0" lang="en-US" sz="4000"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r>
                <a:rPr kumimoji="0" lang="en-US" sz="4000" b="1"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chưa</a:t>
              </a:r>
              <a:r>
                <a:rPr kumimoji="0" lang="en-US" sz="4000"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r>
                <a:rPr kumimoji="0" lang="en-US" sz="4000" b="1"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hiểu</a:t>
              </a:r>
              <a:r>
                <a:rPr kumimoji="0" lang="en-US" sz="4000"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r>
                <a:rPr kumimoji="0" lang="en-US" sz="4000" b="1"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nghĩa</a:t>
              </a:r>
              <a:r>
                <a:rPr kumimoji="0" lang="en-US" sz="4000"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r>
                <a:rPr kumimoji="0" lang="en-US" sz="4000" b="1"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không</a:t>
              </a:r>
              <a:r>
                <a:rPr kumimoji="0" lang="en-US" sz="4000"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p>
          </p:txBody>
        </p:sp>
      </p:grpSp>
    </p:spTree>
    <p:extLst>
      <p:ext uri="{BB962C8B-B14F-4D97-AF65-F5344CB8AC3E}">
        <p14:creationId xmlns:p14="http://schemas.microsoft.com/office/powerpoint/2010/main" val="40392056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92A2576-BA6E-47E1-851E-264B9E49A1DC}"/>
              </a:ext>
            </a:extLst>
          </p:cNvPr>
          <p:cNvGrpSpPr/>
          <p:nvPr/>
        </p:nvGrpSpPr>
        <p:grpSpPr>
          <a:xfrm>
            <a:off x="3238500" y="-1448393"/>
            <a:ext cx="4071695" cy="3429000"/>
            <a:chOff x="5767848" y="165919"/>
            <a:chExt cx="3429000" cy="3429000"/>
          </a:xfrm>
        </p:grpSpPr>
        <p:pic>
          <p:nvPicPr>
            <p:cNvPr id="3" name="Picture 8">
              <a:extLst>
                <a:ext uri="{FF2B5EF4-FFF2-40B4-BE49-F238E27FC236}">
                  <a16:creationId xmlns:a16="http://schemas.microsoft.com/office/drawing/2014/main" id="{DB07BD19-F6C3-4D2C-9C90-BE8AD6A248E9}"/>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foregroundMark x1="33056" y1="16667" x2="33056" y2="16667"/>
                          <a14:foregroundMark x1="33056" y1="12778" x2="33056" y2="12778"/>
                          <a14:foregroundMark x1="31667" y1="41111" x2="31667" y2="41111"/>
                          <a14:foregroundMark x1="69167" y1="39167" x2="69167" y2="39167"/>
                          <a14:foregroundMark x1="68333" y1="13611" x2="68333" y2="13611"/>
                        </a14:backgroundRemoval>
                      </a14:imgEffect>
                    </a14:imgLayer>
                  </a14:imgProps>
                </a:ext>
                <a:ext uri="{28A0092B-C50C-407E-A947-70E740481C1C}">
                  <a14:useLocalDpi xmlns:a14="http://schemas.microsoft.com/office/drawing/2010/main" val="0"/>
                </a:ext>
              </a:extLst>
            </a:blip>
            <a:srcRect/>
            <a:stretch>
              <a:fillRect/>
            </a:stretch>
          </p:blipFill>
          <p:spPr bwMode="auto">
            <a:xfrm>
              <a:off x="5767848" y="165919"/>
              <a:ext cx="3429000" cy="3429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6A16CAF-3E47-4CC8-83A3-0F86E4851267}"/>
                </a:ext>
              </a:extLst>
            </p:cNvPr>
            <p:cNvSpPr txBox="1"/>
            <p:nvPr/>
          </p:nvSpPr>
          <p:spPr>
            <a:xfrm>
              <a:off x="6195274" y="1975130"/>
              <a:ext cx="2801371"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Giải</a:t>
              </a:r>
              <a:r>
                <a:rPr kumimoji="0" lang="en-US" sz="40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nghĩa</a:t>
              </a:r>
              <a:r>
                <a:rPr kumimoji="0" lang="en-US" sz="40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endParaRPr kumimoji="0" lang="en-US" sz="40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5" name="Group 4">
            <a:extLst>
              <a:ext uri="{FF2B5EF4-FFF2-40B4-BE49-F238E27FC236}">
                <a16:creationId xmlns:a16="http://schemas.microsoft.com/office/drawing/2014/main" id="{A5AE664A-A58C-4331-A425-7750C754276D}"/>
              </a:ext>
            </a:extLst>
          </p:cNvPr>
          <p:cNvGrpSpPr/>
          <p:nvPr/>
        </p:nvGrpSpPr>
        <p:grpSpPr>
          <a:xfrm>
            <a:off x="716536" y="1557923"/>
            <a:ext cx="4524982" cy="1311405"/>
            <a:chOff x="638175" y="2460755"/>
            <a:chExt cx="3922078" cy="1122363"/>
          </a:xfrm>
        </p:grpSpPr>
        <p:pic>
          <p:nvPicPr>
            <p:cNvPr id="6" name="Picture 2">
              <a:extLst>
                <a:ext uri="{FF2B5EF4-FFF2-40B4-BE49-F238E27FC236}">
                  <a16:creationId xmlns:a16="http://schemas.microsoft.com/office/drawing/2014/main" id="{2E53244C-2F2C-4E61-A534-3FCEEC8B01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8175" y="2460755"/>
              <a:ext cx="3133725" cy="112236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D31A96D3-00B4-4127-8D7F-354CC0AA2643}"/>
                </a:ext>
              </a:extLst>
            </p:cNvPr>
            <p:cNvSpPr txBox="1"/>
            <p:nvPr/>
          </p:nvSpPr>
          <p:spPr>
            <a:xfrm>
              <a:off x="1426528" y="2762567"/>
              <a:ext cx="3133725" cy="4477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Quy</a:t>
              </a:r>
              <a:r>
                <a:rPr kumimoji="0" lang="en-US" sz="28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Nhơn</a:t>
              </a:r>
              <a:endParaRPr kumimoji="0" lang="en-US" sz="28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8" name="TextBox 7">
            <a:extLst>
              <a:ext uri="{FF2B5EF4-FFF2-40B4-BE49-F238E27FC236}">
                <a16:creationId xmlns:a16="http://schemas.microsoft.com/office/drawing/2014/main" id="{A817966A-82C3-40E8-B467-29F7FBA58A51}"/>
              </a:ext>
            </a:extLst>
          </p:cNvPr>
          <p:cNvSpPr txBox="1"/>
          <p:nvPr/>
        </p:nvSpPr>
        <p:spPr>
          <a:xfrm>
            <a:off x="213180" y="2874551"/>
            <a:ext cx="5492296" cy="861774"/>
          </a:xfrm>
          <a:custGeom>
            <a:avLst/>
            <a:gdLst>
              <a:gd name="connsiteX0" fmla="*/ 0 w 5492296"/>
              <a:gd name="connsiteY0" fmla="*/ 0 h 861774"/>
              <a:gd name="connsiteX1" fmla="*/ 494307 w 5492296"/>
              <a:gd name="connsiteY1" fmla="*/ 0 h 861774"/>
              <a:gd name="connsiteX2" fmla="*/ 878767 w 5492296"/>
              <a:gd name="connsiteY2" fmla="*/ 0 h 861774"/>
              <a:gd name="connsiteX3" fmla="*/ 1537843 w 5492296"/>
              <a:gd name="connsiteY3" fmla="*/ 0 h 861774"/>
              <a:gd name="connsiteX4" fmla="*/ 2032150 w 5492296"/>
              <a:gd name="connsiteY4" fmla="*/ 0 h 861774"/>
              <a:gd name="connsiteX5" fmla="*/ 2526456 w 5492296"/>
              <a:gd name="connsiteY5" fmla="*/ 0 h 861774"/>
              <a:gd name="connsiteX6" fmla="*/ 3185532 w 5492296"/>
              <a:gd name="connsiteY6" fmla="*/ 0 h 861774"/>
              <a:gd name="connsiteX7" fmla="*/ 3624915 w 5492296"/>
              <a:gd name="connsiteY7" fmla="*/ 0 h 861774"/>
              <a:gd name="connsiteX8" fmla="*/ 4283991 w 5492296"/>
              <a:gd name="connsiteY8" fmla="*/ 0 h 861774"/>
              <a:gd name="connsiteX9" fmla="*/ 4943066 w 5492296"/>
              <a:gd name="connsiteY9" fmla="*/ 0 h 861774"/>
              <a:gd name="connsiteX10" fmla="*/ 5492296 w 5492296"/>
              <a:gd name="connsiteY10" fmla="*/ 0 h 861774"/>
              <a:gd name="connsiteX11" fmla="*/ 5492296 w 5492296"/>
              <a:gd name="connsiteY11" fmla="*/ 448122 h 861774"/>
              <a:gd name="connsiteX12" fmla="*/ 5492296 w 5492296"/>
              <a:gd name="connsiteY12" fmla="*/ 861774 h 861774"/>
              <a:gd name="connsiteX13" fmla="*/ 5107835 w 5492296"/>
              <a:gd name="connsiteY13" fmla="*/ 861774 h 861774"/>
              <a:gd name="connsiteX14" fmla="*/ 4448760 w 5492296"/>
              <a:gd name="connsiteY14" fmla="*/ 861774 h 861774"/>
              <a:gd name="connsiteX15" fmla="*/ 4009376 w 5492296"/>
              <a:gd name="connsiteY15" fmla="*/ 861774 h 861774"/>
              <a:gd name="connsiteX16" fmla="*/ 3460146 w 5492296"/>
              <a:gd name="connsiteY16" fmla="*/ 861774 h 861774"/>
              <a:gd name="connsiteX17" fmla="*/ 2801071 w 5492296"/>
              <a:gd name="connsiteY17" fmla="*/ 861774 h 861774"/>
              <a:gd name="connsiteX18" fmla="*/ 2251841 w 5492296"/>
              <a:gd name="connsiteY18" fmla="*/ 861774 h 861774"/>
              <a:gd name="connsiteX19" fmla="*/ 1867381 w 5492296"/>
              <a:gd name="connsiteY19" fmla="*/ 861774 h 861774"/>
              <a:gd name="connsiteX20" fmla="*/ 1427997 w 5492296"/>
              <a:gd name="connsiteY20" fmla="*/ 861774 h 861774"/>
              <a:gd name="connsiteX21" fmla="*/ 768921 w 5492296"/>
              <a:gd name="connsiteY21" fmla="*/ 861774 h 861774"/>
              <a:gd name="connsiteX22" fmla="*/ 0 w 5492296"/>
              <a:gd name="connsiteY22" fmla="*/ 861774 h 861774"/>
              <a:gd name="connsiteX23" fmla="*/ 0 w 5492296"/>
              <a:gd name="connsiteY23" fmla="*/ 448122 h 861774"/>
              <a:gd name="connsiteX24" fmla="*/ 0 w 5492296"/>
              <a:gd name="connsiteY24" fmla="*/ 0 h 861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92296" h="861774" extrusionOk="0">
                <a:moveTo>
                  <a:pt x="0" y="0"/>
                </a:moveTo>
                <a:cubicBezTo>
                  <a:pt x="109363" y="-18268"/>
                  <a:pt x="270565" y="47697"/>
                  <a:pt x="494307" y="0"/>
                </a:cubicBezTo>
                <a:cubicBezTo>
                  <a:pt x="718049" y="-47697"/>
                  <a:pt x="777491" y="8801"/>
                  <a:pt x="878767" y="0"/>
                </a:cubicBezTo>
                <a:cubicBezTo>
                  <a:pt x="980043" y="-8801"/>
                  <a:pt x="1343769" y="59945"/>
                  <a:pt x="1537843" y="0"/>
                </a:cubicBezTo>
                <a:cubicBezTo>
                  <a:pt x="1731917" y="-59945"/>
                  <a:pt x="1842496" y="12782"/>
                  <a:pt x="2032150" y="0"/>
                </a:cubicBezTo>
                <a:cubicBezTo>
                  <a:pt x="2221804" y="-12782"/>
                  <a:pt x="2364309" y="5260"/>
                  <a:pt x="2526456" y="0"/>
                </a:cubicBezTo>
                <a:cubicBezTo>
                  <a:pt x="2688603" y="-5260"/>
                  <a:pt x="3008775" y="71414"/>
                  <a:pt x="3185532" y="0"/>
                </a:cubicBezTo>
                <a:cubicBezTo>
                  <a:pt x="3362289" y="-71414"/>
                  <a:pt x="3475094" y="25169"/>
                  <a:pt x="3624915" y="0"/>
                </a:cubicBezTo>
                <a:cubicBezTo>
                  <a:pt x="3774736" y="-25169"/>
                  <a:pt x="3959349" y="27255"/>
                  <a:pt x="4283991" y="0"/>
                </a:cubicBezTo>
                <a:cubicBezTo>
                  <a:pt x="4608633" y="-27255"/>
                  <a:pt x="4704628" y="1723"/>
                  <a:pt x="4943066" y="0"/>
                </a:cubicBezTo>
                <a:cubicBezTo>
                  <a:pt x="5181504" y="-1723"/>
                  <a:pt x="5239971" y="56066"/>
                  <a:pt x="5492296" y="0"/>
                </a:cubicBezTo>
                <a:cubicBezTo>
                  <a:pt x="5508976" y="161517"/>
                  <a:pt x="5470152" y="235885"/>
                  <a:pt x="5492296" y="448122"/>
                </a:cubicBezTo>
                <a:cubicBezTo>
                  <a:pt x="5514440" y="660359"/>
                  <a:pt x="5491144" y="679498"/>
                  <a:pt x="5492296" y="861774"/>
                </a:cubicBezTo>
                <a:cubicBezTo>
                  <a:pt x="5384134" y="877993"/>
                  <a:pt x="5207248" y="847811"/>
                  <a:pt x="5107835" y="861774"/>
                </a:cubicBezTo>
                <a:cubicBezTo>
                  <a:pt x="5008422" y="875737"/>
                  <a:pt x="4703334" y="800023"/>
                  <a:pt x="4448760" y="861774"/>
                </a:cubicBezTo>
                <a:cubicBezTo>
                  <a:pt x="4194187" y="923525"/>
                  <a:pt x="4215020" y="860068"/>
                  <a:pt x="4009376" y="861774"/>
                </a:cubicBezTo>
                <a:cubicBezTo>
                  <a:pt x="3803732" y="863480"/>
                  <a:pt x="3588051" y="814316"/>
                  <a:pt x="3460146" y="861774"/>
                </a:cubicBezTo>
                <a:cubicBezTo>
                  <a:pt x="3332241" y="909232"/>
                  <a:pt x="3004795" y="784570"/>
                  <a:pt x="2801071" y="861774"/>
                </a:cubicBezTo>
                <a:cubicBezTo>
                  <a:pt x="2597348" y="938978"/>
                  <a:pt x="2478514" y="839690"/>
                  <a:pt x="2251841" y="861774"/>
                </a:cubicBezTo>
                <a:cubicBezTo>
                  <a:pt x="2025168" y="883858"/>
                  <a:pt x="1979106" y="861496"/>
                  <a:pt x="1867381" y="861774"/>
                </a:cubicBezTo>
                <a:cubicBezTo>
                  <a:pt x="1755656" y="862052"/>
                  <a:pt x="1643814" y="852984"/>
                  <a:pt x="1427997" y="861774"/>
                </a:cubicBezTo>
                <a:cubicBezTo>
                  <a:pt x="1212180" y="870564"/>
                  <a:pt x="1031078" y="844830"/>
                  <a:pt x="768921" y="861774"/>
                </a:cubicBezTo>
                <a:cubicBezTo>
                  <a:pt x="506764" y="878718"/>
                  <a:pt x="327112" y="854953"/>
                  <a:pt x="0" y="861774"/>
                </a:cubicBezTo>
                <a:cubicBezTo>
                  <a:pt x="-17006" y="718494"/>
                  <a:pt x="45860" y="583689"/>
                  <a:pt x="0" y="448122"/>
                </a:cubicBezTo>
                <a:cubicBezTo>
                  <a:pt x="-45860" y="312555"/>
                  <a:pt x="21022" y="95674"/>
                  <a:pt x="0" y="0"/>
                </a:cubicBezTo>
                <a:close/>
              </a:path>
            </a:pathLst>
          </a:custGeom>
          <a:noFill/>
          <a:ln w="38100">
            <a:solidFill>
              <a:sysClr val="windowText" lastClr="000000"/>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800" b="0" i="0" u="none" strike="noStrike" kern="120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phố</a:t>
            </a:r>
            <a:r>
              <a:rPr kumimoji="0" lang="en-US" sz="2800" b="0" i="0" u="none" strike="noStrike" kern="120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ven</a:t>
            </a:r>
            <a:r>
              <a:rPr kumimoji="0" lang="en-US" sz="2800" b="0" i="0" u="none" strike="noStrike" kern="120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800" b="0" i="0" u="none" strike="noStrike" kern="120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thuộc</a:t>
            </a:r>
            <a:r>
              <a:rPr kumimoji="0" lang="en-US" sz="2800" b="0" i="0" u="none" strike="noStrike" kern="120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tỉnh</a:t>
            </a:r>
            <a:r>
              <a:rPr kumimoji="0" lang="en-US" sz="2800" b="0" i="0" u="none" strike="noStrike" kern="120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Bình</a:t>
            </a:r>
            <a:r>
              <a:rPr kumimoji="0" lang="en-US" sz="2800" b="0" i="0" u="none" strike="noStrike" kern="120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Định</a:t>
            </a:r>
            <a:endParaRPr kumimoji="0" lang="en-US" sz="2800" b="0"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9" name="Group 8">
            <a:extLst>
              <a:ext uri="{FF2B5EF4-FFF2-40B4-BE49-F238E27FC236}">
                <a16:creationId xmlns:a16="http://schemas.microsoft.com/office/drawing/2014/main" id="{854449E7-659A-4EA9-ABC2-66B139007375}"/>
              </a:ext>
            </a:extLst>
          </p:cNvPr>
          <p:cNvGrpSpPr/>
          <p:nvPr/>
        </p:nvGrpSpPr>
        <p:grpSpPr>
          <a:xfrm>
            <a:off x="6315075" y="1352207"/>
            <a:ext cx="5879806" cy="1311405"/>
            <a:chOff x="638175" y="2460755"/>
            <a:chExt cx="3180011" cy="1122363"/>
          </a:xfrm>
        </p:grpSpPr>
        <p:pic>
          <p:nvPicPr>
            <p:cNvPr id="10" name="Picture 2">
              <a:extLst>
                <a:ext uri="{FF2B5EF4-FFF2-40B4-BE49-F238E27FC236}">
                  <a16:creationId xmlns:a16="http://schemas.microsoft.com/office/drawing/2014/main" id="{EA5584A1-B96E-44A5-B6BE-40012CAB96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8175" y="2460755"/>
              <a:ext cx="3133725" cy="112236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27CF764C-3257-42F5-9BBE-BC4A56701A3C}"/>
                </a:ext>
              </a:extLst>
            </p:cNvPr>
            <p:cNvSpPr txBox="1"/>
            <p:nvPr/>
          </p:nvSpPr>
          <p:spPr>
            <a:xfrm>
              <a:off x="684461" y="2801604"/>
              <a:ext cx="3133725" cy="4477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Mũi</a:t>
              </a:r>
              <a:r>
                <a:rPr kumimoji="0" lang="en-US" sz="28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Én</a:t>
              </a:r>
              <a:r>
                <a:rPr kumimoji="0" lang="en-US" sz="28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Ghềnh</a:t>
              </a:r>
              <a:r>
                <a:rPr kumimoji="0" lang="en-US" sz="28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Ráng</a:t>
              </a:r>
              <a:endParaRPr kumimoji="0" lang="en-US" sz="28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2" name="TextBox 11">
            <a:extLst>
              <a:ext uri="{FF2B5EF4-FFF2-40B4-BE49-F238E27FC236}">
                <a16:creationId xmlns:a16="http://schemas.microsoft.com/office/drawing/2014/main" id="{63CCAE74-8CE2-4B36-92F9-82572AD1CDF6}"/>
              </a:ext>
            </a:extLst>
          </p:cNvPr>
          <p:cNvSpPr txBox="1"/>
          <p:nvPr/>
        </p:nvSpPr>
        <p:spPr>
          <a:xfrm>
            <a:off x="6486526" y="2813447"/>
            <a:ext cx="5362574" cy="861774"/>
          </a:xfrm>
          <a:custGeom>
            <a:avLst/>
            <a:gdLst>
              <a:gd name="connsiteX0" fmla="*/ 0 w 5362574"/>
              <a:gd name="connsiteY0" fmla="*/ 0 h 861774"/>
              <a:gd name="connsiteX1" fmla="*/ 542216 w 5362574"/>
              <a:gd name="connsiteY1" fmla="*/ 0 h 861774"/>
              <a:gd name="connsiteX2" fmla="*/ 977180 w 5362574"/>
              <a:gd name="connsiteY2" fmla="*/ 0 h 861774"/>
              <a:gd name="connsiteX3" fmla="*/ 1680273 w 5362574"/>
              <a:gd name="connsiteY3" fmla="*/ 0 h 861774"/>
              <a:gd name="connsiteX4" fmla="*/ 2222489 w 5362574"/>
              <a:gd name="connsiteY4" fmla="*/ 0 h 861774"/>
              <a:gd name="connsiteX5" fmla="*/ 2764705 w 5362574"/>
              <a:gd name="connsiteY5" fmla="*/ 0 h 861774"/>
              <a:gd name="connsiteX6" fmla="*/ 3467798 w 5362574"/>
              <a:gd name="connsiteY6" fmla="*/ 0 h 861774"/>
              <a:gd name="connsiteX7" fmla="*/ 3956388 w 5362574"/>
              <a:gd name="connsiteY7" fmla="*/ 0 h 861774"/>
              <a:gd name="connsiteX8" fmla="*/ 4659481 w 5362574"/>
              <a:gd name="connsiteY8" fmla="*/ 0 h 861774"/>
              <a:gd name="connsiteX9" fmla="*/ 5362574 w 5362574"/>
              <a:gd name="connsiteY9" fmla="*/ 0 h 861774"/>
              <a:gd name="connsiteX10" fmla="*/ 5362574 w 5362574"/>
              <a:gd name="connsiteY10" fmla="*/ 430887 h 861774"/>
              <a:gd name="connsiteX11" fmla="*/ 5362574 w 5362574"/>
              <a:gd name="connsiteY11" fmla="*/ 861774 h 861774"/>
              <a:gd name="connsiteX12" fmla="*/ 4713107 w 5362574"/>
              <a:gd name="connsiteY12" fmla="*/ 861774 h 861774"/>
              <a:gd name="connsiteX13" fmla="*/ 4010014 w 5362574"/>
              <a:gd name="connsiteY13" fmla="*/ 861774 h 861774"/>
              <a:gd name="connsiteX14" fmla="*/ 3306921 w 5362574"/>
              <a:gd name="connsiteY14" fmla="*/ 861774 h 861774"/>
              <a:gd name="connsiteX15" fmla="*/ 2818331 w 5362574"/>
              <a:gd name="connsiteY15" fmla="*/ 861774 h 861774"/>
              <a:gd name="connsiteX16" fmla="*/ 2222489 w 5362574"/>
              <a:gd name="connsiteY16" fmla="*/ 861774 h 861774"/>
              <a:gd name="connsiteX17" fmla="*/ 1519396 w 5362574"/>
              <a:gd name="connsiteY17" fmla="*/ 861774 h 861774"/>
              <a:gd name="connsiteX18" fmla="*/ 923554 w 5362574"/>
              <a:gd name="connsiteY18" fmla="*/ 861774 h 861774"/>
              <a:gd name="connsiteX19" fmla="*/ 0 w 5362574"/>
              <a:gd name="connsiteY19" fmla="*/ 861774 h 861774"/>
              <a:gd name="connsiteX20" fmla="*/ 0 w 5362574"/>
              <a:gd name="connsiteY20" fmla="*/ 448122 h 861774"/>
              <a:gd name="connsiteX21" fmla="*/ 0 w 5362574"/>
              <a:gd name="connsiteY21" fmla="*/ 0 h 861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362574" h="861774" extrusionOk="0">
                <a:moveTo>
                  <a:pt x="0" y="0"/>
                </a:moveTo>
                <a:cubicBezTo>
                  <a:pt x="210402" y="-14109"/>
                  <a:pt x="417742" y="16644"/>
                  <a:pt x="542216" y="0"/>
                </a:cubicBezTo>
                <a:cubicBezTo>
                  <a:pt x="666690" y="-16644"/>
                  <a:pt x="829125" y="18369"/>
                  <a:pt x="977180" y="0"/>
                </a:cubicBezTo>
                <a:cubicBezTo>
                  <a:pt x="1125235" y="-18369"/>
                  <a:pt x="1333099" y="33685"/>
                  <a:pt x="1680273" y="0"/>
                </a:cubicBezTo>
                <a:cubicBezTo>
                  <a:pt x="2027447" y="-33685"/>
                  <a:pt x="2108697" y="19002"/>
                  <a:pt x="2222489" y="0"/>
                </a:cubicBezTo>
                <a:cubicBezTo>
                  <a:pt x="2336281" y="-19002"/>
                  <a:pt x="2655225" y="17005"/>
                  <a:pt x="2764705" y="0"/>
                </a:cubicBezTo>
                <a:cubicBezTo>
                  <a:pt x="2874185" y="-17005"/>
                  <a:pt x="3216325" y="44681"/>
                  <a:pt x="3467798" y="0"/>
                </a:cubicBezTo>
                <a:cubicBezTo>
                  <a:pt x="3719271" y="-44681"/>
                  <a:pt x="3755778" y="21157"/>
                  <a:pt x="3956388" y="0"/>
                </a:cubicBezTo>
                <a:cubicBezTo>
                  <a:pt x="4156998" y="-21157"/>
                  <a:pt x="4431874" y="70549"/>
                  <a:pt x="4659481" y="0"/>
                </a:cubicBezTo>
                <a:cubicBezTo>
                  <a:pt x="4887088" y="-70549"/>
                  <a:pt x="5203952" y="24434"/>
                  <a:pt x="5362574" y="0"/>
                </a:cubicBezTo>
                <a:cubicBezTo>
                  <a:pt x="5369680" y="136141"/>
                  <a:pt x="5357059" y="326793"/>
                  <a:pt x="5362574" y="430887"/>
                </a:cubicBezTo>
                <a:cubicBezTo>
                  <a:pt x="5368089" y="534981"/>
                  <a:pt x="5333551" y="710982"/>
                  <a:pt x="5362574" y="861774"/>
                </a:cubicBezTo>
                <a:cubicBezTo>
                  <a:pt x="5109018" y="916042"/>
                  <a:pt x="5008053" y="848604"/>
                  <a:pt x="4713107" y="861774"/>
                </a:cubicBezTo>
                <a:cubicBezTo>
                  <a:pt x="4418161" y="874944"/>
                  <a:pt x="4330130" y="817932"/>
                  <a:pt x="4010014" y="861774"/>
                </a:cubicBezTo>
                <a:cubicBezTo>
                  <a:pt x="3689898" y="905616"/>
                  <a:pt x="3648516" y="791893"/>
                  <a:pt x="3306921" y="861774"/>
                </a:cubicBezTo>
                <a:cubicBezTo>
                  <a:pt x="2965326" y="931655"/>
                  <a:pt x="2997633" y="841628"/>
                  <a:pt x="2818331" y="861774"/>
                </a:cubicBezTo>
                <a:cubicBezTo>
                  <a:pt x="2639029" y="881920"/>
                  <a:pt x="2367364" y="826125"/>
                  <a:pt x="2222489" y="861774"/>
                </a:cubicBezTo>
                <a:cubicBezTo>
                  <a:pt x="2077614" y="897423"/>
                  <a:pt x="1720011" y="833655"/>
                  <a:pt x="1519396" y="861774"/>
                </a:cubicBezTo>
                <a:cubicBezTo>
                  <a:pt x="1318781" y="889893"/>
                  <a:pt x="1147510" y="824083"/>
                  <a:pt x="923554" y="861774"/>
                </a:cubicBezTo>
                <a:cubicBezTo>
                  <a:pt x="699598" y="899465"/>
                  <a:pt x="389321" y="796813"/>
                  <a:pt x="0" y="861774"/>
                </a:cubicBezTo>
                <a:cubicBezTo>
                  <a:pt x="-3863" y="716190"/>
                  <a:pt x="28044" y="555376"/>
                  <a:pt x="0" y="448122"/>
                </a:cubicBezTo>
                <a:cubicBezTo>
                  <a:pt x="-28044" y="340868"/>
                  <a:pt x="45949" y="178591"/>
                  <a:pt x="0" y="0"/>
                </a:cubicBezTo>
                <a:close/>
              </a:path>
            </a:pathLst>
          </a:custGeom>
          <a:noFill/>
          <a:ln w="38100">
            <a:solidFill>
              <a:sysClr val="windowText" lastClr="000000"/>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Những</a:t>
            </a:r>
            <a:r>
              <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cảnh</a:t>
            </a:r>
            <a:r>
              <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đẹp</a:t>
            </a:r>
            <a:r>
              <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ở </a:t>
            </a:r>
            <a:r>
              <a:rPr lang="en-US" sz="28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vùng</a:t>
            </a:r>
            <a:r>
              <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biển</a:t>
            </a:r>
            <a:r>
              <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Quy</a:t>
            </a:r>
            <a:r>
              <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Nhơn</a:t>
            </a:r>
            <a:endParaRPr kumimoji="0" lang="en-US" sz="2800" b="0"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13" name="Group 12">
            <a:extLst>
              <a:ext uri="{FF2B5EF4-FFF2-40B4-BE49-F238E27FC236}">
                <a16:creationId xmlns:a16="http://schemas.microsoft.com/office/drawing/2014/main" id="{23DBBC88-ACBF-4F6A-9490-8699F6C49ED3}"/>
              </a:ext>
            </a:extLst>
          </p:cNvPr>
          <p:cNvGrpSpPr/>
          <p:nvPr/>
        </p:nvGrpSpPr>
        <p:grpSpPr>
          <a:xfrm>
            <a:off x="4341505" y="4119470"/>
            <a:ext cx="3533774" cy="1311405"/>
            <a:chOff x="638175" y="2460755"/>
            <a:chExt cx="3178453" cy="1122363"/>
          </a:xfrm>
        </p:grpSpPr>
        <p:pic>
          <p:nvPicPr>
            <p:cNvPr id="14" name="Picture 2">
              <a:extLst>
                <a:ext uri="{FF2B5EF4-FFF2-40B4-BE49-F238E27FC236}">
                  <a16:creationId xmlns:a16="http://schemas.microsoft.com/office/drawing/2014/main" id="{071ACE92-2814-4B0A-9AE1-88D4992508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8175" y="2460755"/>
              <a:ext cx="3133725" cy="1122363"/>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25F9658E-3A51-4F85-AB82-1D55F2E3A50C}"/>
                </a:ext>
              </a:extLst>
            </p:cNvPr>
            <p:cNvSpPr txBox="1"/>
            <p:nvPr/>
          </p:nvSpPr>
          <p:spPr>
            <a:xfrm>
              <a:off x="682903" y="2702797"/>
              <a:ext cx="3133725" cy="4477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Còng</a:t>
              </a:r>
              <a:r>
                <a:rPr kumimoji="0" lang="en-US" sz="28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endParaRPr kumimoji="0" lang="en-US" sz="28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6" name="TextBox 15">
            <a:extLst>
              <a:ext uri="{FF2B5EF4-FFF2-40B4-BE49-F238E27FC236}">
                <a16:creationId xmlns:a16="http://schemas.microsoft.com/office/drawing/2014/main" id="{9982DFD0-358E-4C0F-A5DF-60A3002E509C}"/>
              </a:ext>
            </a:extLst>
          </p:cNvPr>
          <p:cNvSpPr txBox="1"/>
          <p:nvPr/>
        </p:nvSpPr>
        <p:spPr>
          <a:xfrm>
            <a:off x="352425" y="5405908"/>
            <a:ext cx="11496675" cy="430887"/>
          </a:xfrm>
          <a:custGeom>
            <a:avLst/>
            <a:gdLst>
              <a:gd name="connsiteX0" fmla="*/ 0 w 11496675"/>
              <a:gd name="connsiteY0" fmla="*/ 0 h 430887"/>
              <a:gd name="connsiteX1" fmla="*/ 459867 w 11496675"/>
              <a:gd name="connsiteY1" fmla="*/ 0 h 430887"/>
              <a:gd name="connsiteX2" fmla="*/ 689801 w 11496675"/>
              <a:gd name="connsiteY2" fmla="*/ 0 h 430887"/>
              <a:gd name="connsiteX3" fmla="*/ 1494568 w 11496675"/>
              <a:gd name="connsiteY3" fmla="*/ 0 h 430887"/>
              <a:gd name="connsiteX4" fmla="*/ 1954435 w 11496675"/>
              <a:gd name="connsiteY4" fmla="*/ 0 h 430887"/>
              <a:gd name="connsiteX5" fmla="*/ 2414302 w 11496675"/>
              <a:gd name="connsiteY5" fmla="*/ 0 h 430887"/>
              <a:gd name="connsiteX6" fmla="*/ 3219069 w 11496675"/>
              <a:gd name="connsiteY6" fmla="*/ 0 h 430887"/>
              <a:gd name="connsiteX7" fmla="*/ 3563969 w 11496675"/>
              <a:gd name="connsiteY7" fmla="*/ 0 h 430887"/>
              <a:gd name="connsiteX8" fmla="*/ 4368737 w 11496675"/>
              <a:gd name="connsiteY8" fmla="*/ 0 h 430887"/>
              <a:gd name="connsiteX9" fmla="*/ 5173504 w 11496675"/>
              <a:gd name="connsiteY9" fmla="*/ 0 h 430887"/>
              <a:gd name="connsiteX10" fmla="*/ 5748338 w 11496675"/>
              <a:gd name="connsiteY10" fmla="*/ 0 h 430887"/>
              <a:gd name="connsiteX11" fmla="*/ 6553105 w 11496675"/>
              <a:gd name="connsiteY11" fmla="*/ 0 h 430887"/>
              <a:gd name="connsiteX12" fmla="*/ 7012972 w 11496675"/>
              <a:gd name="connsiteY12" fmla="*/ 0 h 430887"/>
              <a:gd name="connsiteX13" fmla="*/ 7472839 w 11496675"/>
              <a:gd name="connsiteY13" fmla="*/ 0 h 430887"/>
              <a:gd name="connsiteX14" fmla="*/ 8162639 w 11496675"/>
              <a:gd name="connsiteY14" fmla="*/ 0 h 430887"/>
              <a:gd name="connsiteX15" fmla="*/ 8622506 w 11496675"/>
              <a:gd name="connsiteY15" fmla="*/ 0 h 430887"/>
              <a:gd name="connsiteX16" fmla="*/ 9427274 w 11496675"/>
              <a:gd name="connsiteY16" fmla="*/ 0 h 430887"/>
              <a:gd name="connsiteX17" fmla="*/ 10232041 w 11496675"/>
              <a:gd name="connsiteY17" fmla="*/ 0 h 430887"/>
              <a:gd name="connsiteX18" fmla="*/ 10806875 w 11496675"/>
              <a:gd name="connsiteY18" fmla="*/ 0 h 430887"/>
              <a:gd name="connsiteX19" fmla="*/ 11496675 w 11496675"/>
              <a:gd name="connsiteY19" fmla="*/ 0 h 430887"/>
              <a:gd name="connsiteX20" fmla="*/ 11496675 w 11496675"/>
              <a:gd name="connsiteY20" fmla="*/ 430887 h 430887"/>
              <a:gd name="connsiteX21" fmla="*/ 11151775 w 11496675"/>
              <a:gd name="connsiteY21" fmla="*/ 430887 h 430887"/>
              <a:gd name="connsiteX22" fmla="*/ 10576941 w 11496675"/>
              <a:gd name="connsiteY22" fmla="*/ 430887 h 430887"/>
              <a:gd name="connsiteX23" fmla="*/ 10232041 w 11496675"/>
              <a:gd name="connsiteY23" fmla="*/ 430887 h 430887"/>
              <a:gd name="connsiteX24" fmla="*/ 9657207 w 11496675"/>
              <a:gd name="connsiteY24" fmla="*/ 430887 h 430887"/>
              <a:gd name="connsiteX25" fmla="*/ 9427274 w 11496675"/>
              <a:gd name="connsiteY25" fmla="*/ 430887 h 430887"/>
              <a:gd name="connsiteX26" fmla="*/ 9197340 w 11496675"/>
              <a:gd name="connsiteY26" fmla="*/ 430887 h 430887"/>
              <a:gd name="connsiteX27" fmla="*/ 8622506 w 11496675"/>
              <a:gd name="connsiteY27" fmla="*/ 430887 h 430887"/>
              <a:gd name="connsiteX28" fmla="*/ 8277606 w 11496675"/>
              <a:gd name="connsiteY28" fmla="*/ 430887 h 430887"/>
              <a:gd name="connsiteX29" fmla="*/ 7587805 w 11496675"/>
              <a:gd name="connsiteY29" fmla="*/ 430887 h 430887"/>
              <a:gd name="connsiteX30" fmla="*/ 7242905 w 11496675"/>
              <a:gd name="connsiteY30" fmla="*/ 430887 h 430887"/>
              <a:gd name="connsiteX31" fmla="*/ 6553105 w 11496675"/>
              <a:gd name="connsiteY31" fmla="*/ 430887 h 430887"/>
              <a:gd name="connsiteX32" fmla="*/ 6323171 w 11496675"/>
              <a:gd name="connsiteY32" fmla="*/ 430887 h 430887"/>
              <a:gd name="connsiteX33" fmla="*/ 5633371 w 11496675"/>
              <a:gd name="connsiteY33" fmla="*/ 430887 h 430887"/>
              <a:gd name="connsiteX34" fmla="*/ 5288470 w 11496675"/>
              <a:gd name="connsiteY34" fmla="*/ 430887 h 430887"/>
              <a:gd name="connsiteX35" fmla="*/ 5058537 w 11496675"/>
              <a:gd name="connsiteY35" fmla="*/ 430887 h 430887"/>
              <a:gd name="connsiteX36" fmla="*/ 4713637 w 11496675"/>
              <a:gd name="connsiteY36" fmla="*/ 430887 h 430887"/>
              <a:gd name="connsiteX37" fmla="*/ 4023836 w 11496675"/>
              <a:gd name="connsiteY37" fmla="*/ 430887 h 430887"/>
              <a:gd name="connsiteX38" fmla="*/ 3678936 w 11496675"/>
              <a:gd name="connsiteY38" fmla="*/ 430887 h 430887"/>
              <a:gd name="connsiteX39" fmla="*/ 3449002 w 11496675"/>
              <a:gd name="connsiteY39" fmla="*/ 430887 h 430887"/>
              <a:gd name="connsiteX40" fmla="*/ 3104102 w 11496675"/>
              <a:gd name="connsiteY40" fmla="*/ 430887 h 430887"/>
              <a:gd name="connsiteX41" fmla="*/ 2644235 w 11496675"/>
              <a:gd name="connsiteY41" fmla="*/ 430887 h 430887"/>
              <a:gd name="connsiteX42" fmla="*/ 2069401 w 11496675"/>
              <a:gd name="connsiteY42" fmla="*/ 430887 h 430887"/>
              <a:gd name="connsiteX43" fmla="*/ 1724501 w 11496675"/>
              <a:gd name="connsiteY43" fmla="*/ 430887 h 430887"/>
              <a:gd name="connsiteX44" fmla="*/ 919734 w 11496675"/>
              <a:gd name="connsiteY44" fmla="*/ 430887 h 430887"/>
              <a:gd name="connsiteX45" fmla="*/ 0 w 11496675"/>
              <a:gd name="connsiteY45" fmla="*/ 430887 h 430887"/>
              <a:gd name="connsiteX46" fmla="*/ 0 w 11496675"/>
              <a:gd name="connsiteY46" fmla="*/ 0 h 430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496675" h="430887" extrusionOk="0">
                <a:moveTo>
                  <a:pt x="0" y="0"/>
                </a:moveTo>
                <a:cubicBezTo>
                  <a:pt x="120430" y="-7901"/>
                  <a:pt x="292243" y="49590"/>
                  <a:pt x="459867" y="0"/>
                </a:cubicBezTo>
                <a:cubicBezTo>
                  <a:pt x="627491" y="-49590"/>
                  <a:pt x="641716" y="11999"/>
                  <a:pt x="689801" y="0"/>
                </a:cubicBezTo>
                <a:cubicBezTo>
                  <a:pt x="737886" y="-11999"/>
                  <a:pt x="1134411" y="66927"/>
                  <a:pt x="1494568" y="0"/>
                </a:cubicBezTo>
                <a:cubicBezTo>
                  <a:pt x="1854725" y="-66927"/>
                  <a:pt x="1784296" y="39293"/>
                  <a:pt x="1954435" y="0"/>
                </a:cubicBezTo>
                <a:cubicBezTo>
                  <a:pt x="2124574" y="-39293"/>
                  <a:pt x="2235865" y="3472"/>
                  <a:pt x="2414302" y="0"/>
                </a:cubicBezTo>
                <a:cubicBezTo>
                  <a:pt x="2592739" y="-3472"/>
                  <a:pt x="2912099" y="70370"/>
                  <a:pt x="3219069" y="0"/>
                </a:cubicBezTo>
                <a:cubicBezTo>
                  <a:pt x="3526039" y="-70370"/>
                  <a:pt x="3422791" y="31707"/>
                  <a:pt x="3563969" y="0"/>
                </a:cubicBezTo>
                <a:cubicBezTo>
                  <a:pt x="3705147" y="-31707"/>
                  <a:pt x="4178717" y="1377"/>
                  <a:pt x="4368737" y="0"/>
                </a:cubicBezTo>
                <a:cubicBezTo>
                  <a:pt x="4558757" y="-1377"/>
                  <a:pt x="5000033" y="41572"/>
                  <a:pt x="5173504" y="0"/>
                </a:cubicBezTo>
                <a:cubicBezTo>
                  <a:pt x="5346975" y="-41572"/>
                  <a:pt x="5551029" y="61963"/>
                  <a:pt x="5748338" y="0"/>
                </a:cubicBezTo>
                <a:cubicBezTo>
                  <a:pt x="5945647" y="-61963"/>
                  <a:pt x="6174483" y="66026"/>
                  <a:pt x="6553105" y="0"/>
                </a:cubicBezTo>
                <a:cubicBezTo>
                  <a:pt x="6931727" y="-66026"/>
                  <a:pt x="6841552" y="31169"/>
                  <a:pt x="7012972" y="0"/>
                </a:cubicBezTo>
                <a:cubicBezTo>
                  <a:pt x="7184392" y="-31169"/>
                  <a:pt x="7322850" y="36831"/>
                  <a:pt x="7472839" y="0"/>
                </a:cubicBezTo>
                <a:cubicBezTo>
                  <a:pt x="7622828" y="-36831"/>
                  <a:pt x="7974187" y="61065"/>
                  <a:pt x="8162639" y="0"/>
                </a:cubicBezTo>
                <a:cubicBezTo>
                  <a:pt x="8351091" y="-61065"/>
                  <a:pt x="8443017" y="35681"/>
                  <a:pt x="8622506" y="0"/>
                </a:cubicBezTo>
                <a:cubicBezTo>
                  <a:pt x="8801995" y="-35681"/>
                  <a:pt x="9046108" y="29310"/>
                  <a:pt x="9427274" y="0"/>
                </a:cubicBezTo>
                <a:cubicBezTo>
                  <a:pt x="9808440" y="-29310"/>
                  <a:pt x="9951517" y="13845"/>
                  <a:pt x="10232041" y="0"/>
                </a:cubicBezTo>
                <a:cubicBezTo>
                  <a:pt x="10512565" y="-13845"/>
                  <a:pt x="10576030" y="1094"/>
                  <a:pt x="10806875" y="0"/>
                </a:cubicBezTo>
                <a:cubicBezTo>
                  <a:pt x="11037720" y="-1094"/>
                  <a:pt x="11292247" y="53104"/>
                  <a:pt x="11496675" y="0"/>
                </a:cubicBezTo>
                <a:cubicBezTo>
                  <a:pt x="11544582" y="125601"/>
                  <a:pt x="11476385" y="303740"/>
                  <a:pt x="11496675" y="430887"/>
                </a:cubicBezTo>
                <a:cubicBezTo>
                  <a:pt x="11356636" y="436450"/>
                  <a:pt x="11282435" y="416107"/>
                  <a:pt x="11151775" y="430887"/>
                </a:cubicBezTo>
                <a:cubicBezTo>
                  <a:pt x="11021115" y="445667"/>
                  <a:pt x="10853825" y="422901"/>
                  <a:pt x="10576941" y="430887"/>
                </a:cubicBezTo>
                <a:cubicBezTo>
                  <a:pt x="10300057" y="438873"/>
                  <a:pt x="10356825" y="391734"/>
                  <a:pt x="10232041" y="430887"/>
                </a:cubicBezTo>
                <a:cubicBezTo>
                  <a:pt x="10107257" y="470040"/>
                  <a:pt x="9888383" y="427489"/>
                  <a:pt x="9657207" y="430887"/>
                </a:cubicBezTo>
                <a:cubicBezTo>
                  <a:pt x="9426031" y="434285"/>
                  <a:pt x="9518386" y="418363"/>
                  <a:pt x="9427274" y="430887"/>
                </a:cubicBezTo>
                <a:cubicBezTo>
                  <a:pt x="9336162" y="443411"/>
                  <a:pt x="9277140" y="413743"/>
                  <a:pt x="9197340" y="430887"/>
                </a:cubicBezTo>
                <a:cubicBezTo>
                  <a:pt x="9117540" y="448031"/>
                  <a:pt x="8765430" y="422644"/>
                  <a:pt x="8622506" y="430887"/>
                </a:cubicBezTo>
                <a:cubicBezTo>
                  <a:pt x="8479582" y="439130"/>
                  <a:pt x="8424669" y="390302"/>
                  <a:pt x="8277606" y="430887"/>
                </a:cubicBezTo>
                <a:cubicBezTo>
                  <a:pt x="8130543" y="471472"/>
                  <a:pt x="7808574" y="385609"/>
                  <a:pt x="7587805" y="430887"/>
                </a:cubicBezTo>
                <a:cubicBezTo>
                  <a:pt x="7367036" y="476165"/>
                  <a:pt x="7398407" y="411823"/>
                  <a:pt x="7242905" y="430887"/>
                </a:cubicBezTo>
                <a:cubicBezTo>
                  <a:pt x="7087403" y="449951"/>
                  <a:pt x="6822855" y="357825"/>
                  <a:pt x="6553105" y="430887"/>
                </a:cubicBezTo>
                <a:cubicBezTo>
                  <a:pt x="6283355" y="503949"/>
                  <a:pt x="6408875" y="426209"/>
                  <a:pt x="6323171" y="430887"/>
                </a:cubicBezTo>
                <a:cubicBezTo>
                  <a:pt x="6237467" y="435565"/>
                  <a:pt x="5961202" y="359834"/>
                  <a:pt x="5633371" y="430887"/>
                </a:cubicBezTo>
                <a:cubicBezTo>
                  <a:pt x="5305540" y="501940"/>
                  <a:pt x="5451532" y="423464"/>
                  <a:pt x="5288470" y="430887"/>
                </a:cubicBezTo>
                <a:cubicBezTo>
                  <a:pt x="5125408" y="438310"/>
                  <a:pt x="5111515" y="414173"/>
                  <a:pt x="5058537" y="430887"/>
                </a:cubicBezTo>
                <a:cubicBezTo>
                  <a:pt x="5005559" y="447601"/>
                  <a:pt x="4842505" y="428899"/>
                  <a:pt x="4713637" y="430887"/>
                </a:cubicBezTo>
                <a:cubicBezTo>
                  <a:pt x="4584769" y="432875"/>
                  <a:pt x="4226158" y="429115"/>
                  <a:pt x="4023836" y="430887"/>
                </a:cubicBezTo>
                <a:cubicBezTo>
                  <a:pt x="3821514" y="432659"/>
                  <a:pt x="3788539" y="396044"/>
                  <a:pt x="3678936" y="430887"/>
                </a:cubicBezTo>
                <a:cubicBezTo>
                  <a:pt x="3569333" y="465730"/>
                  <a:pt x="3516081" y="407641"/>
                  <a:pt x="3449002" y="430887"/>
                </a:cubicBezTo>
                <a:cubicBezTo>
                  <a:pt x="3381923" y="454133"/>
                  <a:pt x="3222430" y="426969"/>
                  <a:pt x="3104102" y="430887"/>
                </a:cubicBezTo>
                <a:cubicBezTo>
                  <a:pt x="2985774" y="434805"/>
                  <a:pt x="2769187" y="415088"/>
                  <a:pt x="2644235" y="430887"/>
                </a:cubicBezTo>
                <a:cubicBezTo>
                  <a:pt x="2519283" y="446686"/>
                  <a:pt x="2284596" y="383225"/>
                  <a:pt x="2069401" y="430887"/>
                </a:cubicBezTo>
                <a:cubicBezTo>
                  <a:pt x="1854206" y="478549"/>
                  <a:pt x="1813189" y="391764"/>
                  <a:pt x="1724501" y="430887"/>
                </a:cubicBezTo>
                <a:cubicBezTo>
                  <a:pt x="1635813" y="470010"/>
                  <a:pt x="1216280" y="429802"/>
                  <a:pt x="919734" y="430887"/>
                </a:cubicBezTo>
                <a:cubicBezTo>
                  <a:pt x="623188" y="431972"/>
                  <a:pt x="254646" y="339809"/>
                  <a:pt x="0" y="430887"/>
                </a:cubicBezTo>
                <a:cubicBezTo>
                  <a:pt x="-45153" y="282136"/>
                  <a:pt x="34412" y="202732"/>
                  <a:pt x="0" y="0"/>
                </a:cubicBezTo>
                <a:close/>
              </a:path>
            </a:pathLst>
          </a:custGeom>
          <a:noFill/>
          <a:ln w="38100">
            <a:solidFill>
              <a:sysClr val="windowText" lastClr="000000"/>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Loài</a:t>
            </a:r>
            <a:r>
              <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vật</a:t>
            </a:r>
            <a:r>
              <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sống</a:t>
            </a:r>
            <a:r>
              <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ở </a:t>
            </a:r>
            <a:r>
              <a:rPr lang="en-US" sz="28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biển</a:t>
            </a:r>
            <a:r>
              <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giống</a:t>
            </a:r>
            <a:r>
              <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cua</a:t>
            </a:r>
            <a:r>
              <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nhưng</a:t>
            </a:r>
            <a:r>
              <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nhỏ</a:t>
            </a:r>
            <a:r>
              <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hơn</a:t>
            </a:r>
            <a:r>
              <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chạy</a:t>
            </a:r>
            <a:r>
              <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rất</a:t>
            </a:r>
            <a:r>
              <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nhanh</a:t>
            </a:r>
            <a:r>
              <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b="0"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8645528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1"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randombar(horizontal)">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p:cTn id="26" dur="500" fill="hold"/>
                                        <p:tgtEl>
                                          <p:spTgt spid="9"/>
                                        </p:tgtEl>
                                        <p:attrNameLst>
                                          <p:attrName>ppt_w</p:attrName>
                                        </p:attrNameLst>
                                      </p:cBhvr>
                                      <p:tavLst>
                                        <p:tav tm="0">
                                          <p:val>
                                            <p:fltVal val="0"/>
                                          </p:val>
                                        </p:tav>
                                        <p:tav tm="100000">
                                          <p:val>
                                            <p:strVal val="#ppt_w"/>
                                          </p:val>
                                        </p:tav>
                                      </p:tavLst>
                                    </p:anim>
                                    <p:anim calcmode="lin" valueType="num">
                                      <p:cBhvr>
                                        <p:cTn id="27" dur="500" fill="hold"/>
                                        <p:tgtEl>
                                          <p:spTgt spid="9"/>
                                        </p:tgtEl>
                                        <p:attrNameLst>
                                          <p:attrName>ppt_h</p:attrName>
                                        </p:attrNameLst>
                                      </p:cBhvr>
                                      <p:tavLst>
                                        <p:tav tm="0">
                                          <p:val>
                                            <p:fltVal val="0"/>
                                          </p:val>
                                        </p:tav>
                                        <p:tav tm="100000">
                                          <p:val>
                                            <p:strVal val="#ppt_h"/>
                                          </p:val>
                                        </p:tav>
                                      </p:tavLst>
                                    </p:anim>
                                    <p:animEffect transition="in" filter="fade">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1"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randombar(horizontal)">
                                      <p:cBhvr>
                                        <p:cTn id="33" dur="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p:cTn id="38" dur="500" fill="hold"/>
                                        <p:tgtEl>
                                          <p:spTgt spid="13"/>
                                        </p:tgtEl>
                                        <p:attrNameLst>
                                          <p:attrName>ppt_w</p:attrName>
                                        </p:attrNameLst>
                                      </p:cBhvr>
                                      <p:tavLst>
                                        <p:tav tm="0">
                                          <p:val>
                                            <p:fltVal val="0"/>
                                          </p:val>
                                        </p:tav>
                                        <p:tav tm="100000">
                                          <p:val>
                                            <p:strVal val="#ppt_w"/>
                                          </p:val>
                                        </p:tav>
                                      </p:tavLst>
                                    </p:anim>
                                    <p:anim calcmode="lin" valueType="num">
                                      <p:cBhvr>
                                        <p:cTn id="39" dur="500" fill="hold"/>
                                        <p:tgtEl>
                                          <p:spTgt spid="13"/>
                                        </p:tgtEl>
                                        <p:attrNameLst>
                                          <p:attrName>ppt_h</p:attrName>
                                        </p:attrNameLst>
                                      </p:cBhvr>
                                      <p:tavLst>
                                        <p:tav tm="0">
                                          <p:val>
                                            <p:fltVal val="0"/>
                                          </p:val>
                                        </p:tav>
                                        <p:tav tm="100000">
                                          <p:val>
                                            <p:strVal val="#ppt_h"/>
                                          </p:val>
                                        </p:tav>
                                      </p:tavLst>
                                    </p:anim>
                                    <p:animEffect transition="in" filter="fade">
                                      <p:cBhvr>
                                        <p:cTn id="40" dur="5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grpId="1"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randombar(horizontal)">
                                      <p:cBhvr>
                                        <p:cTn id="4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animBg="1"/>
      <p:bldP spid="12" grpId="0"/>
      <p:bldP spid="12" grpId="1" animBg="1"/>
      <p:bldP spid="16" grpId="0"/>
      <p:bldP spid="16"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9" name="Rectangle 1032">
            <a:extLst>
              <a:ext uri="{FF2B5EF4-FFF2-40B4-BE49-F238E27FC236}">
                <a16:creationId xmlns:a16="http://schemas.microsoft.com/office/drawing/2014/main" id="{FA69AAE0-49D5-4C8B-8BA2-55898C00E0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Kinh nghiệm du lịch Quy Nhơn 2022 từ A-Z: di chuyển, lưu trú, ăn chơi...">
            <a:extLst>
              <a:ext uri="{FF2B5EF4-FFF2-40B4-BE49-F238E27FC236}">
                <a16:creationId xmlns:a16="http://schemas.microsoft.com/office/drawing/2014/main" id="{D34C23CF-5DAD-48D4-B1FF-D939B4363D5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840"/>
          <a:stretch/>
        </p:blipFill>
        <p:spPr bwMode="auto">
          <a:xfrm>
            <a:off x="-4" y="-4"/>
            <a:ext cx="7534640" cy="6857984"/>
          </a:xfrm>
          <a:custGeom>
            <a:avLst/>
            <a:gdLst/>
            <a:ahLst/>
            <a:cxnLst/>
            <a:rect l="l" t="t" r="r" b="b"/>
            <a:pathLst>
              <a:path w="7534640" h="6857984">
                <a:moveTo>
                  <a:pt x="0" y="0"/>
                </a:moveTo>
                <a:lnTo>
                  <a:pt x="7534640" y="0"/>
                </a:lnTo>
                <a:lnTo>
                  <a:pt x="7534640" y="3832811"/>
                </a:lnTo>
                <a:lnTo>
                  <a:pt x="7344853" y="3826712"/>
                </a:lnTo>
                <a:cubicBezTo>
                  <a:pt x="7344853" y="3826712"/>
                  <a:pt x="7341511" y="3826712"/>
                  <a:pt x="7341511" y="3826712"/>
                </a:cubicBezTo>
                <a:cubicBezTo>
                  <a:pt x="7274667" y="3823370"/>
                  <a:pt x="7211169" y="3823370"/>
                  <a:pt x="7144324" y="3820027"/>
                </a:cubicBezTo>
                <a:cubicBezTo>
                  <a:pt x="6913719" y="3820027"/>
                  <a:pt x="6683113" y="3820027"/>
                  <a:pt x="6455848" y="3820027"/>
                </a:cubicBezTo>
                <a:cubicBezTo>
                  <a:pt x="6231926" y="3910265"/>
                  <a:pt x="5987951" y="3833396"/>
                  <a:pt x="5767372" y="3903581"/>
                </a:cubicBezTo>
                <a:cubicBezTo>
                  <a:pt x="5533423" y="3900239"/>
                  <a:pt x="5312845" y="3970423"/>
                  <a:pt x="5082238" y="4000503"/>
                </a:cubicBezTo>
                <a:cubicBezTo>
                  <a:pt x="4908446" y="4013871"/>
                  <a:pt x="4731314" y="3997160"/>
                  <a:pt x="4570892" y="4067345"/>
                </a:cubicBezTo>
                <a:cubicBezTo>
                  <a:pt x="4447233" y="4124161"/>
                  <a:pt x="4350312" y="4197688"/>
                  <a:pt x="4483996" y="4348083"/>
                </a:cubicBezTo>
                <a:cubicBezTo>
                  <a:pt x="4644419" y="4344742"/>
                  <a:pt x="4627708" y="4598742"/>
                  <a:pt x="4788129" y="4561979"/>
                </a:cubicBezTo>
                <a:cubicBezTo>
                  <a:pt x="4754709" y="4678954"/>
                  <a:pt x="4641076" y="4618795"/>
                  <a:pt x="4600971" y="4705690"/>
                </a:cubicBezTo>
                <a:cubicBezTo>
                  <a:pt x="4684524" y="4779217"/>
                  <a:pt x="4844945" y="4725744"/>
                  <a:pt x="4871683" y="4879480"/>
                </a:cubicBezTo>
                <a:cubicBezTo>
                  <a:pt x="4838262" y="5039902"/>
                  <a:pt x="4945210" y="5019849"/>
                  <a:pt x="5032105" y="5029876"/>
                </a:cubicBezTo>
                <a:cubicBezTo>
                  <a:pt x="5239317" y="5049930"/>
                  <a:pt x="5439843" y="5063297"/>
                  <a:pt x="5643713" y="5096719"/>
                </a:cubicBezTo>
                <a:cubicBezTo>
                  <a:pt x="5693844" y="5106745"/>
                  <a:pt x="5810819" y="5083350"/>
                  <a:pt x="5800794" y="5186956"/>
                </a:cubicBezTo>
                <a:cubicBezTo>
                  <a:pt x="5790767" y="5270508"/>
                  <a:pt x="5700529" y="5240431"/>
                  <a:pt x="5643713" y="5243772"/>
                </a:cubicBezTo>
                <a:cubicBezTo>
                  <a:pt x="5329553" y="5283879"/>
                  <a:pt x="5012052" y="5220378"/>
                  <a:pt x="4701235" y="5223719"/>
                </a:cubicBezTo>
                <a:cubicBezTo>
                  <a:pt x="4664472" y="5223719"/>
                  <a:pt x="4657787" y="5334009"/>
                  <a:pt x="4577576" y="5297246"/>
                </a:cubicBezTo>
                <a:cubicBezTo>
                  <a:pt x="4788129" y="5397510"/>
                  <a:pt x="5767372" y="5424248"/>
                  <a:pt x="6094900" y="5477721"/>
                </a:cubicBezTo>
                <a:cubicBezTo>
                  <a:pt x="5754004" y="5858724"/>
                  <a:pt x="5429817" y="5628117"/>
                  <a:pt x="5159105" y="5842012"/>
                </a:cubicBezTo>
                <a:cubicBezTo>
                  <a:pt x="5159105" y="5842012"/>
                  <a:pt x="5212580" y="5842012"/>
                  <a:pt x="5443187" y="5912197"/>
                </a:cubicBezTo>
                <a:cubicBezTo>
                  <a:pt x="5627002" y="5969012"/>
                  <a:pt x="5536765" y="6049223"/>
                  <a:pt x="6001321" y="6202962"/>
                </a:cubicBezTo>
                <a:cubicBezTo>
                  <a:pt x="5824188" y="6253093"/>
                  <a:pt x="5593581" y="6156172"/>
                  <a:pt x="5506685" y="6416857"/>
                </a:cubicBezTo>
                <a:cubicBezTo>
                  <a:pt x="5643713" y="6463648"/>
                  <a:pt x="5807477" y="6420200"/>
                  <a:pt x="5904398" y="6543858"/>
                </a:cubicBezTo>
                <a:cubicBezTo>
                  <a:pt x="5934478" y="6580622"/>
                  <a:pt x="5964557" y="6604017"/>
                  <a:pt x="6001321" y="6624068"/>
                </a:cubicBezTo>
                <a:cubicBezTo>
                  <a:pt x="5984612" y="6630754"/>
                  <a:pt x="5964557" y="6637437"/>
                  <a:pt x="5951188" y="6644121"/>
                </a:cubicBezTo>
                <a:cubicBezTo>
                  <a:pt x="5977925" y="6667518"/>
                  <a:pt x="6663060" y="6794517"/>
                  <a:pt x="6836850" y="6797860"/>
                </a:cubicBezTo>
                <a:cubicBezTo>
                  <a:pt x="6761652" y="6822926"/>
                  <a:pt x="6636845" y="6844075"/>
                  <a:pt x="6553814" y="6856412"/>
                </a:cubicBezTo>
                <a:lnTo>
                  <a:pt x="6542822" y="6857984"/>
                </a:lnTo>
                <a:lnTo>
                  <a:pt x="0" y="6857984"/>
                </a:lnTo>
                <a:close/>
              </a:path>
            </a:pathLst>
          </a:cu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372936E-F67D-4A58-A56A-9898171B8CCA}"/>
              </a:ext>
            </a:extLst>
          </p:cNvPr>
          <p:cNvSpPr txBox="1"/>
          <p:nvPr/>
        </p:nvSpPr>
        <p:spPr>
          <a:xfrm>
            <a:off x="5600700" y="3962400"/>
            <a:ext cx="6248764" cy="1690409"/>
          </a:xfrm>
          <a:prstGeom prst="rect">
            <a:avLst/>
          </a:prstGeom>
        </p:spPr>
        <p:txBody>
          <a:bodyPr vert="horz" lIns="91440" tIns="45720" rIns="91440" bIns="45720" rtlCol="0" anchor="b">
            <a:normAutofit/>
          </a:bodyPr>
          <a:lstStyle/>
          <a:p>
            <a:pPr marL="0" marR="0" lvl="0" indent="0" fontAlgn="auto">
              <a:lnSpc>
                <a:spcPct val="90000"/>
              </a:lnSpc>
              <a:spcBef>
                <a:spcPct val="0"/>
              </a:spcBef>
              <a:spcAft>
                <a:spcPts val="600"/>
              </a:spcAft>
              <a:buClrTx/>
              <a:buSzTx/>
              <a:tabLst/>
              <a:defRPr/>
            </a:pPr>
            <a:r>
              <a:rPr kumimoji="0" lang="en-US" sz="44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Quy</a:t>
            </a:r>
            <a:r>
              <a:rPr kumimoji="0" lang="en-US" sz="44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Nhơn</a:t>
            </a:r>
            <a:r>
              <a:rPr kumimoji="0" lang="en-US" sz="44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baseline="0" noProof="0" dirty="0" err="1">
                <a:ln>
                  <a:noFill/>
                </a:ln>
                <a:solidFill>
                  <a:schemeClr val="tx1"/>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4400" b="0" i="0" u="none" strike="noStrike" kern="1200" cap="none" spc="0" normalizeH="0" noProof="0" dirty="0">
                <a:ln>
                  <a:noFill/>
                </a:ln>
                <a:solidFill>
                  <a:schemeClr val="tx1"/>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noProof="0" dirty="0" err="1">
                <a:ln>
                  <a:noFill/>
                </a:ln>
                <a:solidFill>
                  <a:schemeClr val="tx1"/>
                </a:solidFill>
                <a:effectLst/>
                <a:uLnTx/>
                <a:uFillTx/>
                <a:latin typeface="Arial-Rounded" panose="020B0500000000000000" pitchFamily="34" charset="0"/>
                <a:ea typeface="Arial-Rounded" panose="020B0500000000000000" pitchFamily="34" charset="0"/>
                <a:cs typeface="Arial-Rounded" panose="020B0500000000000000" pitchFamily="34" charset="0"/>
              </a:rPr>
              <a:t>phố</a:t>
            </a:r>
            <a:r>
              <a:rPr kumimoji="0" lang="en-US" sz="4400" b="0" i="0" u="none" strike="noStrike" kern="1200" cap="none" spc="0" normalizeH="0" noProof="0" dirty="0">
                <a:ln>
                  <a:noFill/>
                </a:ln>
                <a:solidFill>
                  <a:schemeClr val="tx1"/>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noProof="0" dirty="0" err="1">
                <a:ln>
                  <a:noFill/>
                </a:ln>
                <a:solidFill>
                  <a:schemeClr val="tx1"/>
                </a:solidFill>
                <a:effectLst/>
                <a:uLnTx/>
                <a:uFillTx/>
                <a:latin typeface="Arial-Rounded" panose="020B0500000000000000" pitchFamily="34" charset="0"/>
                <a:ea typeface="Arial-Rounded" panose="020B0500000000000000" pitchFamily="34" charset="0"/>
                <a:cs typeface="Arial-Rounded" panose="020B0500000000000000" pitchFamily="34" charset="0"/>
              </a:rPr>
              <a:t>ven</a:t>
            </a:r>
            <a:r>
              <a:rPr kumimoji="0" lang="en-US" sz="4400" b="0" i="0" u="none" strike="noStrike" kern="1200" cap="none" spc="0" normalizeH="0" noProof="0" dirty="0">
                <a:ln>
                  <a:noFill/>
                </a:ln>
                <a:solidFill>
                  <a:schemeClr val="tx1"/>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noProof="0" dirty="0" err="1">
                <a:ln>
                  <a:noFill/>
                </a:ln>
                <a:solidFill>
                  <a:schemeClr val="tx1"/>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4400" b="0" i="0" u="none" strike="noStrike" kern="1200" cap="none" spc="0" normalizeH="0" noProof="0" dirty="0">
                <a:ln>
                  <a:noFill/>
                </a:ln>
                <a:solidFill>
                  <a:schemeClr val="tx1"/>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noProof="0" dirty="0" err="1">
                <a:ln>
                  <a:noFill/>
                </a:ln>
                <a:solidFill>
                  <a:schemeClr val="tx1"/>
                </a:solidFill>
                <a:effectLst/>
                <a:uLnTx/>
                <a:uFillTx/>
                <a:latin typeface="Arial-Rounded" panose="020B0500000000000000" pitchFamily="34" charset="0"/>
                <a:ea typeface="Arial-Rounded" panose="020B0500000000000000" pitchFamily="34" charset="0"/>
                <a:cs typeface="Arial-Rounded" panose="020B0500000000000000" pitchFamily="34" charset="0"/>
              </a:rPr>
              <a:t>thuộc</a:t>
            </a:r>
            <a:r>
              <a:rPr kumimoji="0" lang="en-US" sz="4400" b="0" i="0" u="none" strike="noStrike" kern="1200" cap="none" spc="0" normalizeH="0" noProof="0" dirty="0">
                <a:ln>
                  <a:noFill/>
                </a:ln>
                <a:solidFill>
                  <a:schemeClr val="tx1"/>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noProof="0" dirty="0" err="1">
                <a:ln>
                  <a:noFill/>
                </a:ln>
                <a:solidFill>
                  <a:schemeClr val="tx1"/>
                </a:solidFill>
                <a:effectLst/>
                <a:uLnTx/>
                <a:uFillTx/>
                <a:latin typeface="Arial-Rounded" panose="020B0500000000000000" pitchFamily="34" charset="0"/>
                <a:ea typeface="Arial-Rounded" panose="020B0500000000000000" pitchFamily="34" charset="0"/>
                <a:cs typeface="Arial-Rounded" panose="020B0500000000000000" pitchFamily="34" charset="0"/>
              </a:rPr>
              <a:t>tỉnh</a:t>
            </a:r>
            <a:r>
              <a:rPr kumimoji="0" lang="en-US" sz="4400" b="0" i="0" u="none" strike="noStrike" kern="1200" cap="none" spc="0" normalizeH="0" noProof="0" dirty="0">
                <a:ln>
                  <a:noFill/>
                </a:ln>
                <a:solidFill>
                  <a:schemeClr val="tx1"/>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noProof="0" dirty="0" err="1">
                <a:ln>
                  <a:noFill/>
                </a:ln>
                <a:solidFill>
                  <a:schemeClr val="tx1"/>
                </a:solidFill>
                <a:effectLst/>
                <a:uLnTx/>
                <a:uFillTx/>
                <a:latin typeface="Arial-Rounded" panose="020B0500000000000000" pitchFamily="34" charset="0"/>
                <a:ea typeface="Arial-Rounded" panose="020B0500000000000000" pitchFamily="34" charset="0"/>
                <a:cs typeface="Arial-Rounded" panose="020B0500000000000000" pitchFamily="34" charset="0"/>
              </a:rPr>
              <a:t>Bình</a:t>
            </a:r>
            <a:r>
              <a:rPr kumimoji="0" lang="en-US" sz="4400" b="0" i="0" u="none" strike="noStrike" kern="1200" cap="none" spc="0" normalizeH="0" noProof="0" dirty="0">
                <a:ln>
                  <a:noFill/>
                </a:ln>
                <a:solidFill>
                  <a:schemeClr val="tx1"/>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noProof="0" dirty="0" err="1">
                <a:ln>
                  <a:noFill/>
                </a:ln>
                <a:solidFill>
                  <a:schemeClr val="tx1"/>
                </a:solidFill>
                <a:effectLst/>
                <a:uLnTx/>
                <a:uFillTx/>
                <a:latin typeface="Arial-Rounded" panose="020B0500000000000000" pitchFamily="34" charset="0"/>
                <a:ea typeface="Arial-Rounded" panose="020B0500000000000000" pitchFamily="34" charset="0"/>
                <a:cs typeface="Arial-Rounded" panose="020B0500000000000000" pitchFamily="34" charset="0"/>
              </a:rPr>
              <a:t>Định</a:t>
            </a:r>
            <a:endParaRPr kumimoji="0" lang="en-US" sz="4400" b="0" i="0" u="none" strike="noStrike" kern="1200" cap="none" spc="0" normalizeH="0" baseline="0" noProof="0" dirty="0">
              <a:ln>
                <a:noFill/>
              </a:ln>
              <a:solidFill>
                <a:schemeClr val="tx1"/>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026" name="Picture 2" descr="Quy Nhơn, thiên đường du lịch giữa lòng miền Trung">
            <a:extLst>
              <a:ext uri="{FF2B5EF4-FFF2-40B4-BE49-F238E27FC236}">
                <a16:creationId xmlns:a16="http://schemas.microsoft.com/office/drawing/2014/main" id="{3F283F5F-2722-40D6-8B1A-EEBD209101F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437" r="18574" b="-1"/>
          <a:stretch/>
        </p:blipFill>
        <p:spPr bwMode="auto">
          <a:xfrm>
            <a:off x="7653541" y="6"/>
            <a:ext cx="4538463" cy="3877247"/>
          </a:xfrm>
          <a:custGeom>
            <a:avLst/>
            <a:gdLst/>
            <a:ahLst/>
            <a:cxnLst/>
            <a:rect l="l" t="t" r="r" b="b"/>
            <a:pathLst>
              <a:path w="4538463" h="3877247">
                <a:moveTo>
                  <a:pt x="0" y="0"/>
                </a:moveTo>
                <a:lnTo>
                  <a:pt x="4538463" y="0"/>
                </a:lnTo>
                <a:lnTo>
                  <a:pt x="4538463" y="3437173"/>
                </a:lnTo>
                <a:lnTo>
                  <a:pt x="4530710" y="3429000"/>
                </a:lnTo>
                <a:cubicBezTo>
                  <a:pt x="4370289" y="3495842"/>
                  <a:pt x="4239946" y="3686344"/>
                  <a:pt x="4056129" y="3636211"/>
                </a:cubicBezTo>
                <a:cubicBezTo>
                  <a:pt x="3872313" y="3589422"/>
                  <a:pt x="3788760" y="3830055"/>
                  <a:pt x="3618310" y="3756528"/>
                </a:cubicBezTo>
                <a:cubicBezTo>
                  <a:pt x="3394389" y="3823371"/>
                  <a:pt x="3163783" y="3823371"/>
                  <a:pt x="2933176" y="3810002"/>
                </a:cubicBezTo>
                <a:cubicBezTo>
                  <a:pt x="2702570" y="3840081"/>
                  <a:pt x="2471962" y="3873503"/>
                  <a:pt x="2238015" y="3850107"/>
                </a:cubicBezTo>
                <a:cubicBezTo>
                  <a:pt x="2007408" y="3870161"/>
                  <a:pt x="1783486" y="3883529"/>
                  <a:pt x="1552880" y="3863476"/>
                </a:cubicBezTo>
                <a:cubicBezTo>
                  <a:pt x="1322274" y="3886870"/>
                  <a:pt x="1091667" y="3876844"/>
                  <a:pt x="864402" y="3860134"/>
                </a:cubicBezTo>
                <a:cubicBezTo>
                  <a:pt x="757455" y="3860134"/>
                  <a:pt x="653849" y="3856792"/>
                  <a:pt x="546902" y="3856792"/>
                </a:cubicBezTo>
                <a:cubicBezTo>
                  <a:pt x="404861" y="3850108"/>
                  <a:pt x="262821" y="3845095"/>
                  <a:pt x="120363" y="3840499"/>
                </a:cubicBezTo>
                <a:lnTo>
                  <a:pt x="0" y="3836632"/>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22315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7" name="Rectangle 2056">
            <a:extLst>
              <a:ext uri="{FF2B5EF4-FFF2-40B4-BE49-F238E27FC236}">
                <a16:creationId xmlns:a16="http://schemas.microsoft.com/office/drawing/2014/main" id="{33CD251C-A887-4D2F-925B-FC0971985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59" name="Group 2058">
            <a:extLst>
              <a:ext uri="{FF2B5EF4-FFF2-40B4-BE49-F238E27FC236}">
                <a16:creationId xmlns:a16="http://schemas.microsoft.com/office/drawing/2014/main" id="{770AE191-D2EA-45C9-A44D-830C188F74C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72021" y="518649"/>
            <a:ext cx="1128382" cy="847206"/>
            <a:chOff x="8183879" y="1000124"/>
            <a:chExt cx="1562267" cy="1172973"/>
          </a:xfrm>
        </p:grpSpPr>
        <p:sp>
          <p:nvSpPr>
            <p:cNvPr id="2060" name="Freeform 5">
              <a:extLst>
                <a:ext uri="{FF2B5EF4-FFF2-40B4-BE49-F238E27FC236}">
                  <a16:creationId xmlns:a16="http://schemas.microsoft.com/office/drawing/2014/main" id="{23A0E4C1-B7A6-4637-AC51-4A5AE3841FF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183879" y="1348782"/>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sp>
          <p:nvSpPr>
            <p:cNvPr id="2061" name="Freeform 5">
              <a:extLst>
                <a:ext uri="{FF2B5EF4-FFF2-40B4-BE49-F238E27FC236}">
                  <a16:creationId xmlns:a16="http://schemas.microsoft.com/office/drawing/2014/main" id="{F4E8C039-CC58-44F3-8A7B-E0A934C1D01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983979" y="100012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grpSp>
      <p:sp>
        <p:nvSpPr>
          <p:cNvPr id="5" name="TextBox 4">
            <a:extLst>
              <a:ext uri="{FF2B5EF4-FFF2-40B4-BE49-F238E27FC236}">
                <a16:creationId xmlns:a16="http://schemas.microsoft.com/office/drawing/2014/main" id="{369324E1-CCE6-4477-8281-81FB68CF73FD}"/>
              </a:ext>
            </a:extLst>
          </p:cNvPr>
          <p:cNvSpPr txBox="1"/>
          <p:nvPr/>
        </p:nvSpPr>
        <p:spPr>
          <a:xfrm>
            <a:off x="123825" y="3067026"/>
            <a:ext cx="3781425" cy="3272324"/>
          </a:xfrm>
          <a:prstGeom prst="rect">
            <a:avLst/>
          </a:prstGeom>
        </p:spPr>
        <p:txBody>
          <a:bodyPr vert="horz" lIns="91440" tIns="45720" rIns="91440" bIns="45720" rtlCol="0" anchor="t">
            <a:normAutofit/>
          </a:bodyPr>
          <a:lstStyle/>
          <a:p>
            <a:pPr marR="0" lvl="0" algn="ctr" fontAlgn="auto">
              <a:lnSpc>
                <a:spcPct val="90000"/>
              </a:lnSpc>
              <a:spcBef>
                <a:spcPts val="0"/>
              </a:spcBef>
              <a:spcAft>
                <a:spcPts val="600"/>
              </a:spcAft>
              <a:buClrTx/>
              <a:buSzTx/>
              <a:tabLst/>
              <a:defRPr/>
            </a:pP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Mũi</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Én</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Ghềnh</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Ráng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Những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cảnh</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đẹp</a:t>
            </a:r>
            <a:r>
              <a:rPr lang="en-US" sz="3200" dirty="0">
                <a:latin typeface="Arial-Rounded" panose="020B0500000000000000" pitchFamily="34" charset="0"/>
                <a:ea typeface="Arial-Rounded" panose="020B0500000000000000" pitchFamily="34" charset="0"/>
                <a:cs typeface="Arial-Rounded" panose="020B0500000000000000" pitchFamily="34" charset="0"/>
              </a:rPr>
              <a:t> ở </a:t>
            </a:r>
            <a:r>
              <a:rPr lang="en-US" sz="3200" dirty="0" err="1">
                <a:latin typeface="Arial-Rounded" panose="020B0500000000000000" pitchFamily="34" charset="0"/>
                <a:ea typeface="Arial-Rounded" panose="020B0500000000000000" pitchFamily="34" charset="0"/>
                <a:cs typeface="Arial-Rounded" panose="020B0500000000000000" pitchFamily="34" charset="0"/>
              </a:rPr>
              <a:t>vùng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biển</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Quy</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Nhơn</a:t>
            </a:r>
            <a:endParaRPr kumimoji="0" lang="en-US" sz="3200" b="0" i="0" u="none" strike="noStrike"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052" name="Picture 4" descr="Khu Du Lịch Ghềnh Ráng Tiên Sa Đẹp Ngỡ Ngàng &quot;Đốn Tim&quot; Du Khách">
            <a:extLst>
              <a:ext uri="{FF2B5EF4-FFF2-40B4-BE49-F238E27FC236}">
                <a16:creationId xmlns:a16="http://schemas.microsoft.com/office/drawing/2014/main" id="{8F9CC631-4C8D-49C1-808F-8917EDA9FE4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0290" r="2" b="2"/>
          <a:stretch/>
        </p:blipFill>
        <p:spPr bwMode="auto">
          <a:xfrm>
            <a:off x="4029075" y="10"/>
            <a:ext cx="8162925" cy="338327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GHỀNH RÁNG TIÊN SA - Bức tranh thủy mặc kỳ vỹ - Công ty du lịch Quy Nhơn  Tourist Công ty du lịch Quy Nhơn Tourist">
            <a:extLst>
              <a:ext uri="{FF2B5EF4-FFF2-40B4-BE49-F238E27FC236}">
                <a16:creationId xmlns:a16="http://schemas.microsoft.com/office/drawing/2014/main" id="{58449833-7CA9-4F22-A278-099828E6746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0372" r="-2" b="2520"/>
          <a:stretch/>
        </p:blipFill>
        <p:spPr bwMode="auto">
          <a:xfrm>
            <a:off x="4029075" y="3383280"/>
            <a:ext cx="8162925" cy="3474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78882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83" name="Rectangle 3082">
            <a:extLst>
              <a:ext uri="{FF2B5EF4-FFF2-40B4-BE49-F238E27FC236}">
                <a16:creationId xmlns:a16="http://schemas.microsoft.com/office/drawing/2014/main" id="{5E52985E-2553-471E-82AA-5ED7A32989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93308" y="4462044"/>
            <a:ext cx="11438793" cy="1844256"/>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074" name="Picture 2" descr="Còng gió – Wikipedia tiếng Việt">
            <a:extLst>
              <a:ext uri="{FF2B5EF4-FFF2-40B4-BE49-F238E27FC236}">
                <a16:creationId xmlns:a16="http://schemas.microsoft.com/office/drawing/2014/main" id="{ECD541BE-BA41-4A18-9049-E267C88E754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807" r="2" b="6464"/>
          <a:stretch/>
        </p:blipFill>
        <p:spPr bwMode="auto">
          <a:xfrm>
            <a:off x="11191" y="0"/>
            <a:ext cx="5941597" cy="4101971"/>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Điều bất ngờ thú vị ít ai biết về con dã tràng">
            <a:extLst>
              <a:ext uri="{FF2B5EF4-FFF2-40B4-BE49-F238E27FC236}">
                <a16:creationId xmlns:a16="http://schemas.microsoft.com/office/drawing/2014/main" id="{8E3826CD-A3C7-49ED-9435-41E3C3F376C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1226"/>
          <a:stretch/>
        </p:blipFill>
        <p:spPr bwMode="auto">
          <a:xfrm>
            <a:off x="5952788" y="-66675"/>
            <a:ext cx="6228021" cy="4172728"/>
          </a:xfrm>
          <a:prstGeom prst="rect">
            <a:avLst/>
          </a:prstGeom>
          <a:noFill/>
          <a:extLst>
            <a:ext uri="{909E8E84-426E-40DD-AFC4-6F175D3DCCD1}">
              <a14:hiddenFill xmlns:a14="http://schemas.microsoft.com/office/drawing/2010/main">
                <a:solidFill>
                  <a:srgbClr val="FFFFFF"/>
                </a:solidFill>
              </a14:hiddenFill>
            </a:ext>
          </a:extLst>
        </p:spPr>
      </p:pic>
      <p:cxnSp>
        <p:nvCxnSpPr>
          <p:cNvPr id="3085" name="Straight Connector 3084">
            <a:extLst>
              <a:ext uri="{FF2B5EF4-FFF2-40B4-BE49-F238E27FC236}">
                <a16:creationId xmlns:a16="http://schemas.microsoft.com/office/drawing/2014/main" id="{DAE3ABC6-4042-4293-A7DF-F01181363B7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739873" y="4690076"/>
            <a:ext cx="0" cy="137160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D401B51C-4365-4FCB-BFCA-644740FC6027}"/>
              </a:ext>
            </a:extLst>
          </p:cNvPr>
          <p:cNvSpPr txBox="1"/>
          <p:nvPr/>
        </p:nvSpPr>
        <p:spPr>
          <a:xfrm>
            <a:off x="4945336" y="4615840"/>
            <a:ext cx="6609921" cy="1526741"/>
          </a:xfrm>
          <a:prstGeom prst="rect">
            <a:avLst/>
          </a:prstGeom>
        </p:spPr>
        <p:txBody>
          <a:bodyPr vert="horz" lIns="91440" tIns="45720" rIns="91440" bIns="45720" rtlCol="0" anchor="ctr">
            <a:noAutofit/>
          </a:bodyPr>
          <a:lstStyle/>
          <a:p>
            <a:pPr marR="0" lvl="0" algn="just" fontAlgn="auto">
              <a:lnSpc>
                <a:spcPct val="90000"/>
              </a:lnSpc>
              <a:spcBef>
                <a:spcPts val="0"/>
              </a:spcBef>
              <a:spcAft>
                <a:spcPts val="600"/>
              </a:spcAft>
              <a:buClrTx/>
              <a:buSzTx/>
              <a:tabLst/>
              <a:defRPr/>
            </a:pPr>
            <a:r>
              <a:rPr lang="en-US" sz="4000" b="1" dirty="0" err="1">
                <a:solidFill>
                  <a:srgbClr val="FFC000"/>
                </a:solidFill>
                <a:latin typeface="Arial-Rounded" panose="020B0500000000000000" pitchFamily="34" charset="0"/>
                <a:ea typeface="Arial-Rounded" panose="020B0500000000000000" pitchFamily="34" charset="0"/>
                <a:cs typeface="Arial-Rounded" panose="020B0500000000000000" pitchFamily="34" charset="0"/>
              </a:rPr>
              <a:t>Còng</a:t>
            </a:r>
            <a:r>
              <a:rPr lang="en-US" sz="4000" b="1" dirty="0">
                <a:solidFill>
                  <a:srgbClr val="FFC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C000"/>
                </a:solidFill>
                <a:latin typeface="Arial-Rounded" panose="020B0500000000000000" pitchFamily="34" charset="0"/>
                <a:ea typeface="Arial-Rounded" panose="020B0500000000000000" pitchFamily="34" charset="0"/>
                <a:cs typeface="Arial-Rounded" panose="020B0500000000000000" pitchFamily="34" charset="0"/>
              </a:rPr>
              <a:t>gió</a:t>
            </a:r>
            <a:r>
              <a:rPr lang="en-US" sz="4000" b="1" dirty="0">
                <a:solidFill>
                  <a:srgbClr val="FFC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Loài</a:t>
            </a:r>
            <a:r>
              <a:rPr lang="en-US" sz="4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vật</a:t>
            </a:r>
            <a:r>
              <a:rPr lang="en-US" sz="4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sống</a:t>
            </a:r>
            <a:r>
              <a:rPr lang="en-US" sz="4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ở </a:t>
            </a:r>
            <a:r>
              <a:rPr lang="en-US" sz="40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biển</a:t>
            </a:r>
            <a:r>
              <a:rPr lang="en-US" sz="4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giống</a:t>
            </a:r>
            <a:r>
              <a:rPr lang="en-US" sz="4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cua</a:t>
            </a:r>
            <a:r>
              <a:rPr lang="en-US" sz="4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nhưng</a:t>
            </a:r>
            <a:r>
              <a:rPr lang="en-US" sz="4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nhỏ</a:t>
            </a:r>
            <a:r>
              <a:rPr lang="en-US" sz="4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hơn</a:t>
            </a:r>
            <a:r>
              <a:rPr lang="en-US" sz="4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chạy</a:t>
            </a:r>
            <a:r>
              <a:rPr lang="en-US" sz="4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rất</a:t>
            </a:r>
            <a:r>
              <a:rPr lang="en-US" sz="4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nhanh</a:t>
            </a:r>
            <a:r>
              <a:rPr lang="en-US" sz="4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4000" b="0" i="0" u="none" strike="noStrike" cap="none" spc="0" normalizeH="0" baseline="0" noProof="0" dirty="0">
              <a:ln>
                <a:noFill/>
              </a:ln>
              <a:solidFill>
                <a:schemeClr val="bg1"/>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41415931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1B0554E5-B538-41F7-842C-1C4C930F4047}"/>
              </a:ext>
            </a:extLst>
          </p:cNvPr>
          <p:cNvGrpSpPr/>
          <p:nvPr/>
        </p:nvGrpSpPr>
        <p:grpSpPr>
          <a:xfrm>
            <a:off x="1370447" y="1339095"/>
            <a:ext cx="9533109" cy="1101122"/>
            <a:chOff x="1603464" y="2459552"/>
            <a:chExt cx="9533109" cy="856397"/>
          </a:xfrm>
        </p:grpSpPr>
        <p:sp>
          <p:nvSpPr>
            <p:cNvPr id="5" name="矩形 8">
              <a:extLst>
                <a:ext uri="{FF2B5EF4-FFF2-40B4-BE49-F238E27FC236}">
                  <a16:creationId xmlns:a16="http://schemas.microsoft.com/office/drawing/2014/main" id="{FAB9A64B-4036-4CAB-9E6D-3B97B5482991}"/>
                </a:ext>
              </a:extLst>
            </p:cNvPr>
            <p:cNvSpPr/>
            <p:nvPr/>
          </p:nvSpPr>
          <p:spPr>
            <a:xfrm>
              <a:off x="1924334" y="2524836"/>
              <a:ext cx="9212239" cy="742950"/>
            </a:xfrm>
            <a:prstGeom prst="rect">
              <a:avLst/>
            </a:prstGeom>
            <a:noFill/>
            <a:ln w="12700" cap="flat" cmpd="sng" algn="ctr">
              <a:solidFill>
                <a:srgbClr val="48A04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箭头: 五边形 19">
              <a:extLst>
                <a:ext uri="{FF2B5EF4-FFF2-40B4-BE49-F238E27FC236}">
                  <a16:creationId xmlns:a16="http://schemas.microsoft.com/office/drawing/2014/main" id="{2382ED47-4E9C-4B54-8ABB-FBF2FD69214A}"/>
                </a:ext>
              </a:extLst>
            </p:cNvPr>
            <p:cNvSpPr/>
            <p:nvPr/>
          </p:nvSpPr>
          <p:spPr>
            <a:xfrm>
              <a:off x="1603464" y="2459552"/>
              <a:ext cx="948668" cy="856397"/>
            </a:xfrm>
            <a:prstGeom prst="homePlate">
              <a:avLst/>
            </a:prstGeom>
            <a:solidFill>
              <a:srgbClr val="48A04D"/>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01</a:t>
              </a:r>
            </a:p>
          </p:txBody>
        </p:sp>
      </p:grpSp>
      <p:grpSp>
        <p:nvGrpSpPr>
          <p:cNvPr id="7" name="组合 10">
            <a:extLst>
              <a:ext uri="{FF2B5EF4-FFF2-40B4-BE49-F238E27FC236}">
                <a16:creationId xmlns:a16="http://schemas.microsoft.com/office/drawing/2014/main" id="{584039E9-1838-48EA-B775-E1EE6C13F6F2}"/>
              </a:ext>
            </a:extLst>
          </p:cNvPr>
          <p:cNvGrpSpPr/>
          <p:nvPr/>
        </p:nvGrpSpPr>
        <p:grpSpPr>
          <a:xfrm>
            <a:off x="1370447" y="2570784"/>
            <a:ext cx="9533109" cy="856397"/>
            <a:chOff x="1603464" y="2459552"/>
            <a:chExt cx="9533109" cy="856397"/>
          </a:xfrm>
        </p:grpSpPr>
        <p:sp>
          <p:nvSpPr>
            <p:cNvPr id="8" name="矩形 11">
              <a:extLst>
                <a:ext uri="{FF2B5EF4-FFF2-40B4-BE49-F238E27FC236}">
                  <a16:creationId xmlns:a16="http://schemas.microsoft.com/office/drawing/2014/main" id="{360779F5-A9B4-49AA-864D-0CF6D8725125}"/>
                </a:ext>
              </a:extLst>
            </p:cNvPr>
            <p:cNvSpPr/>
            <p:nvPr/>
          </p:nvSpPr>
          <p:spPr>
            <a:xfrm>
              <a:off x="1924334" y="2524836"/>
              <a:ext cx="9212239" cy="742950"/>
            </a:xfrm>
            <a:prstGeom prst="rect">
              <a:avLst/>
            </a:prstGeom>
            <a:noFill/>
            <a:ln w="12700" cap="flat" cmpd="sng" algn="ctr">
              <a:solidFill>
                <a:srgbClr val="48A04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箭头: 五边形 23">
              <a:extLst>
                <a:ext uri="{FF2B5EF4-FFF2-40B4-BE49-F238E27FC236}">
                  <a16:creationId xmlns:a16="http://schemas.microsoft.com/office/drawing/2014/main" id="{21777829-264F-4142-8A8E-78570043E0C5}"/>
                </a:ext>
              </a:extLst>
            </p:cNvPr>
            <p:cNvSpPr/>
            <p:nvPr/>
          </p:nvSpPr>
          <p:spPr>
            <a:xfrm>
              <a:off x="1603464" y="2459552"/>
              <a:ext cx="948668" cy="856397"/>
            </a:xfrm>
            <a:prstGeom prst="homePlate">
              <a:avLst/>
            </a:prstGeom>
            <a:solidFill>
              <a:srgbClr val="48A04D"/>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02</a:t>
              </a:r>
            </a:p>
          </p:txBody>
        </p:sp>
      </p:grpSp>
      <p:grpSp>
        <p:nvGrpSpPr>
          <p:cNvPr id="10" name="组合 26">
            <a:extLst>
              <a:ext uri="{FF2B5EF4-FFF2-40B4-BE49-F238E27FC236}">
                <a16:creationId xmlns:a16="http://schemas.microsoft.com/office/drawing/2014/main" id="{0E4BDB4B-DAC6-410A-8505-6C33B805F558}"/>
              </a:ext>
            </a:extLst>
          </p:cNvPr>
          <p:cNvGrpSpPr/>
          <p:nvPr/>
        </p:nvGrpSpPr>
        <p:grpSpPr>
          <a:xfrm>
            <a:off x="1370447" y="3553903"/>
            <a:ext cx="9533109" cy="856397"/>
            <a:chOff x="1603464" y="2459552"/>
            <a:chExt cx="9533109" cy="856397"/>
          </a:xfrm>
        </p:grpSpPr>
        <p:sp>
          <p:nvSpPr>
            <p:cNvPr id="11" name="矩形 27">
              <a:extLst>
                <a:ext uri="{FF2B5EF4-FFF2-40B4-BE49-F238E27FC236}">
                  <a16:creationId xmlns:a16="http://schemas.microsoft.com/office/drawing/2014/main" id="{4EACCBF7-186A-415A-9B26-709795E4AD54}"/>
                </a:ext>
              </a:extLst>
            </p:cNvPr>
            <p:cNvSpPr/>
            <p:nvPr/>
          </p:nvSpPr>
          <p:spPr>
            <a:xfrm>
              <a:off x="1924334" y="2524836"/>
              <a:ext cx="9212239" cy="742950"/>
            </a:xfrm>
            <a:prstGeom prst="rect">
              <a:avLst/>
            </a:prstGeom>
            <a:noFill/>
            <a:ln w="12700" cap="flat" cmpd="sng" algn="ctr">
              <a:solidFill>
                <a:srgbClr val="48A04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箭头: 五边形 26">
              <a:extLst>
                <a:ext uri="{FF2B5EF4-FFF2-40B4-BE49-F238E27FC236}">
                  <a16:creationId xmlns:a16="http://schemas.microsoft.com/office/drawing/2014/main" id="{8B9BDE7A-00FC-484E-89D8-F5802002D21B}"/>
                </a:ext>
              </a:extLst>
            </p:cNvPr>
            <p:cNvSpPr/>
            <p:nvPr/>
          </p:nvSpPr>
          <p:spPr>
            <a:xfrm>
              <a:off x="1603464" y="2459552"/>
              <a:ext cx="948668" cy="856397"/>
            </a:xfrm>
            <a:prstGeom prst="homePlate">
              <a:avLst/>
            </a:prstGeom>
            <a:solidFill>
              <a:srgbClr val="48A04D"/>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03</a:t>
              </a:r>
            </a:p>
          </p:txBody>
        </p:sp>
      </p:grpSp>
      <p:grpSp>
        <p:nvGrpSpPr>
          <p:cNvPr id="13" name="组合 29">
            <a:extLst>
              <a:ext uri="{FF2B5EF4-FFF2-40B4-BE49-F238E27FC236}">
                <a16:creationId xmlns:a16="http://schemas.microsoft.com/office/drawing/2014/main" id="{07A6E1CF-1B89-4C16-AF7F-4450345F71F2}"/>
              </a:ext>
            </a:extLst>
          </p:cNvPr>
          <p:cNvGrpSpPr/>
          <p:nvPr/>
        </p:nvGrpSpPr>
        <p:grpSpPr>
          <a:xfrm>
            <a:off x="1370447" y="4554143"/>
            <a:ext cx="9533109" cy="856397"/>
            <a:chOff x="1603464" y="2459552"/>
            <a:chExt cx="9533109" cy="856397"/>
          </a:xfrm>
        </p:grpSpPr>
        <p:sp>
          <p:nvSpPr>
            <p:cNvPr id="14" name="矩形 30">
              <a:extLst>
                <a:ext uri="{FF2B5EF4-FFF2-40B4-BE49-F238E27FC236}">
                  <a16:creationId xmlns:a16="http://schemas.microsoft.com/office/drawing/2014/main" id="{82D40CF3-FA83-4A7F-970F-C38299D30B34}"/>
                </a:ext>
              </a:extLst>
            </p:cNvPr>
            <p:cNvSpPr/>
            <p:nvPr/>
          </p:nvSpPr>
          <p:spPr>
            <a:xfrm>
              <a:off x="1924334" y="2524836"/>
              <a:ext cx="9212239" cy="742950"/>
            </a:xfrm>
            <a:prstGeom prst="rect">
              <a:avLst/>
            </a:prstGeom>
            <a:noFill/>
            <a:ln w="12700" cap="flat" cmpd="sng" algn="ctr">
              <a:solidFill>
                <a:srgbClr val="48A04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箭头: 五边形 29">
              <a:extLst>
                <a:ext uri="{FF2B5EF4-FFF2-40B4-BE49-F238E27FC236}">
                  <a16:creationId xmlns:a16="http://schemas.microsoft.com/office/drawing/2014/main" id="{BBC285C7-D49E-4C6F-87B4-44EB5A759BA0}"/>
                </a:ext>
              </a:extLst>
            </p:cNvPr>
            <p:cNvSpPr/>
            <p:nvPr/>
          </p:nvSpPr>
          <p:spPr>
            <a:xfrm>
              <a:off x="1603464" y="2459552"/>
              <a:ext cx="948668" cy="856397"/>
            </a:xfrm>
            <a:prstGeom prst="homePlate">
              <a:avLst/>
            </a:prstGeom>
            <a:solidFill>
              <a:srgbClr val="48A04D"/>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04</a:t>
              </a:r>
            </a:p>
          </p:txBody>
        </p:sp>
      </p:grpSp>
      <p:grpSp>
        <p:nvGrpSpPr>
          <p:cNvPr id="16" name="Group 15">
            <a:extLst>
              <a:ext uri="{FF2B5EF4-FFF2-40B4-BE49-F238E27FC236}">
                <a16:creationId xmlns:a16="http://schemas.microsoft.com/office/drawing/2014/main" id="{71D1AE7D-8430-4AB5-A578-E6CE772E17D8}"/>
              </a:ext>
            </a:extLst>
          </p:cNvPr>
          <p:cNvGrpSpPr/>
          <p:nvPr/>
        </p:nvGrpSpPr>
        <p:grpSpPr>
          <a:xfrm>
            <a:off x="3982372" y="-734369"/>
            <a:ext cx="4742528" cy="2819899"/>
            <a:chOff x="3765322" y="-398062"/>
            <a:chExt cx="4227256" cy="2819899"/>
          </a:xfrm>
        </p:grpSpPr>
        <p:pic>
          <p:nvPicPr>
            <p:cNvPr id="17" name="Picture 4">
              <a:extLst>
                <a:ext uri="{FF2B5EF4-FFF2-40B4-BE49-F238E27FC236}">
                  <a16:creationId xmlns:a16="http://schemas.microsoft.com/office/drawing/2014/main" id="{535B1ABB-F8AC-402E-9529-DA2F0BC2B070}"/>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foregroundMark x1="41667" y1="27837" x2="41667" y2="27837"/>
                          <a14:foregroundMark x1="46809" y1="25177" x2="46809" y2="25177"/>
                          <a14:foregroundMark x1="50177" y1="24113" x2="50177" y2="24113"/>
                          <a14:foregroundMark x1="53191" y1="22340" x2="53191" y2="22340"/>
                        </a14:backgroundRemoval>
                      </a14:imgEffect>
                    </a14:imgLayer>
                  </a14:imgProps>
                </a:ext>
                <a:ext uri="{28A0092B-C50C-407E-A947-70E740481C1C}">
                  <a14:useLocalDpi xmlns:a14="http://schemas.microsoft.com/office/drawing/2010/main" val="0"/>
                </a:ext>
              </a:extLst>
            </a:blip>
            <a:srcRect/>
            <a:stretch>
              <a:fillRect/>
            </a:stretch>
          </p:blipFill>
          <p:spPr bwMode="auto">
            <a:xfrm>
              <a:off x="3765322" y="-398062"/>
              <a:ext cx="4227256" cy="2819899"/>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FD743BFE-9F39-4D93-9F1C-DD4E82FC3033}"/>
                </a:ext>
              </a:extLst>
            </p:cNvPr>
            <p:cNvSpPr txBox="1"/>
            <p:nvPr/>
          </p:nvSpPr>
          <p:spPr>
            <a:xfrm>
              <a:off x="4615414" y="657944"/>
              <a:ext cx="337686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40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sz="40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hiểu</a:t>
              </a:r>
              <a:endParaRPr kumimoji="0" lang="en-US" sz="40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9" name="TextBox 18">
            <a:extLst>
              <a:ext uri="{FF2B5EF4-FFF2-40B4-BE49-F238E27FC236}">
                <a16:creationId xmlns:a16="http://schemas.microsoft.com/office/drawing/2014/main" id="{D436FBAA-0F0F-4250-8854-E83EF76DE91A}"/>
              </a:ext>
            </a:extLst>
          </p:cNvPr>
          <p:cNvSpPr txBox="1"/>
          <p:nvPr/>
        </p:nvSpPr>
        <p:spPr>
          <a:xfrm>
            <a:off x="2319115" y="1420512"/>
            <a:ext cx="8470766" cy="954107"/>
          </a:xfrm>
          <a:prstGeom prst="rect">
            <a:avLst/>
          </a:prstGeom>
          <a:noFill/>
        </p:spPr>
        <p:txBody>
          <a:bodyPr wrap="square" rtlCol="0">
            <a:spAutoFit/>
          </a:bodyPr>
          <a:lstStyle/>
          <a:p>
            <a:pPr lvl="0"/>
            <a:r>
              <a:rPr lang="en-US" sz="2800" b="1" dirty="0" err="1">
                <a:latin typeface="Arial-Rounded" panose="020B0500000000000000" pitchFamily="34" charset="0"/>
                <a:ea typeface="Arial-Rounded" panose="020B0500000000000000" pitchFamily="34" charset="0"/>
                <a:cs typeface="Arial-Rounded" panose="020B0500000000000000" pitchFamily="34" charset="0"/>
              </a:rPr>
              <a:t>Tìm</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những</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câu</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thể</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hiện</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cảm</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xúc</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của</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Thắng</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khi</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lần</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đầu</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tiên</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thấy</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biển</a:t>
            </a:r>
            <a:r>
              <a:rPr lang="en-US" sz="2800" b="1" dirty="0">
                <a:latin typeface="Arial-Rounded" panose="020B0500000000000000" pitchFamily="34" charset="0"/>
                <a:ea typeface="Arial-Rounded" panose="020B0500000000000000" pitchFamily="34" charset="0"/>
                <a:cs typeface="Arial-Rounded" panose="020B0500000000000000" pitchFamily="34" charset="0"/>
              </a:rPr>
              <a:t>.</a:t>
            </a:r>
            <a:endParaRPr kumimoji="0" lang="vi-VN" sz="2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0" name="TextBox 19">
            <a:extLst>
              <a:ext uri="{FF2B5EF4-FFF2-40B4-BE49-F238E27FC236}">
                <a16:creationId xmlns:a16="http://schemas.microsoft.com/office/drawing/2014/main" id="{D4E19CDF-030C-4F23-91B0-41F2A7ABB050}"/>
              </a:ext>
            </a:extLst>
          </p:cNvPr>
          <p:cNvSpPr txBox="1"/>
          <p:nvPr/>
        </p:nvSpPr>
        <p:spPr>
          <a:xfrm>
            <a:off x="2290003" y="2716459"/>
            <a:ext cx="8470766"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2800" b="1" i="0" u="none" strike="noStrike" kern="1200" cap="none" spc="0" normalizeH="0" baseline="0" noProof="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endParaRPr kumimoji="0" lang="en-US" sz="2800" b="1" i="0" u="none" strike="noStrike" kern="1200" cap="none" spc="0" normalizeH="0" baseline="0" noProof="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TextBox 20">
            <a:extLst>
              <a:ext uri="{FF2B5EF4-FFF2-40B4-BE49-F238E27FC236}">
                <a16:creationId xmlns:a16="http://schemas.microsoft.com/office/drawing/2014/main" id="{427D68F1-23F2-4BC1-B33D-497B033A9EC4}"/>
              </a:ext>
            </a:extLst>
          </p:cNvPr>
          <p:cNvSpPr txBox="1"/>
          <p:nvPr/>
        </p:nvSpPr>
        <p:spPr>
          <a:xfrm>
            <a:off x="2312382" y="2757304"/>
            <a:ext cx="8652412" cy="523220"/>
          </a:xfrm>
          <a:prstGeom prst="rect">
            <a:avLst/>
          </a:prstGeom>
          <a:noFill/>
        </p:spPr>
        <p:txBody>
          <a:bodyPr wrap="square" rtlCol="0">
            <a:spAutoFit/>
          </a:bodyPr>
          <a:lstStyle/>
          <a:p>
            <a:pPr lvl="0"/>
            <a:r>
              <a:rPr lang="vi-VN" sz="2800" b="1" dirty="0">
                <a:latin typeface="Arial-Rounded" panose="020B0500000000000000" pitchFamily="34" charset="0"/>
                <a:ea typeface="Arial-Rounded" panose="020B0500000000000000" pitchFamily="34" charset="0"/>
                <a:cs typeface="Arial-Rounded" panose="020B0500000000000000" pitchFamily="34" charset="0"/>
              </a:rPr>
              <a:t>Biển hiện ra như thế nào trước mắt Thắng?</a:t>
            </a:r>
            <a:endParaRPr kumimoji="0" lang="en-US" sz="2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2" name="TextBox 21">
            <a:extLst>
              <a:ext uri="{FF2B5EF4-FFF2-40B4-BE49-F238E27FC236}">
                <a16:creationId xmlns:a16="http://schemas.microsoft.com/office/drawing/2014/main" id="{465BB93A-F68C-4BDD-AABB-851A26432E9D}"/>
              </a:ext>
            </a:extLst>
          </p:cNvPr>
          <p:cNvSpPr txBox="1"/>
          <p:nvPr/>
        </p:nvSpPr>
        <p:spPr>
          <a:xfrm>
            <a:off x="2290003" y="3723188"/>
            <a:ext cx="9128623" cy="523220"/>
          </a:xfrm>
          <a:prstGeom prst="rect">
            <a:avLst/>
          </a:prstGeom>
          <a:noFill/>
        </p:spPr>
        <p:txBody>
          <a:bodyPr wrap="square" rtlCol="0">
            <a:spAutoFit/>
          </a:bodyPr>
          <a:lstStyle/>
          <a:p>
            <a:pPr lvl="0"/>
            <a:r>
              <a:rPr lang="en-US" sz="2800" b="1" dirty="0" err="1">
                <a:latin typeface="Arial-Rounded" panose="020B0500000000000000" pitchFamily="34" charset="0"/>
                <a:ea typeface="Arial-Rounded" panose="020B0500000000000000" pitchFamily="34" charset="0"/>
                <a:cs typeface="Arial-Rounded" panose="020B0500000000000000" pitchFamily="34" charset="0"/>
              </a:rPr>
              <a:t>Thắng</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đã</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chú</a:t>
            </a:r>
            <a:r>
              <a:rPr lang="en-US" sz="2800" b="1" dirty="0">
                <a:latin typeface="Arial-Rounded" panose="020B0500000000000000" pitchFamily="34" charset="0"/>
                <a:ea typeface="Arial-Rounded" panose="020B0500000000000000" pitchFamily="34" charset="0"/>
                <a:cs typeface="Arial-Rounded" panose="020B0500000000000000" pitchFamily="34" charset="0"/>
              </a:rPr>
              <a:t> ý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đến</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những</a:t>
            </a:r>
            <a:r>
              <a:rPr lang="en-US" sz="2800" b="1" dirty="0">
                <a:latin typeface="Arial-Rounded" panose="020B0500000000000000" pitchFamily="34" charset="0"/>
                <a:ea typeface="Arial-Rounded" panose="020B0500000000000000" pitchFamily="34" charset="0"/>
                <a:cs typeface="Arial-Rounded" panose="020B0500000000000000" pitchFamily="34" charset="0"/>
              </a:rPr>
              <a:t> con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vật</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gì</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trên</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bãi</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biển</a:t>
            </a:r>
            <a:r>
              <a:rPr lang="en-US" sz="2800" b="1" dirty="0">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TextBox 22">
            <a:extLst>
              <a:ext uri="{FF2B5EF4-FFF2-40B4-BE49-F238E27FC236}">
                <a16:creationId xmlns:a16="http://schemas.microsoft.com/office/drawing/2014/main" id="{C3665D7E-0591-4A41-906D-C2CB73B79C74}"/>
              </a:ext>
            </a:extLst>
          </p:cNvPr>
          <p:cNvSpPr txBox="1"/>
          <p:nvPr/>
        </p:nvSpPr>
        <p:spPr>
          <a:xfrm>
            <a:off x="2330269" y="4795813"/>
            <a:ext cx="8652412" cy="523220"/>
          </a:xfrm>
          <a:prstGeom prst="rect">
            <a:avLst/>
          </a:prstGeom>
          <a:noFill/>
        </p:spPr>
        <p:txBody>
          <a:bodyPr wrap="square" rtlCol="0">
            <a:spAutoFit/>
          </a:bodyPr>
          <a:lstStyle/>
          <a:p>
            <a:pPr lvl="0"/>
            <a:r>
              <a:rPr lang="en-US" sz="2800" b="1" dirty="0" err="1">
                <a:latin typeface="Arial-Rounded" panose="020B0500000000000000" pitchFamily="34" charset="0"/>
                <a:ea typeface="Arial-Rounded" panose="020B0500000000000000" pitchFamily="34" charset="0"/>
                <a:cs typeface="Arial-Rounded" panose="020B0500000000000000" pitchFamily="34" charset="0"/>
              </a:rPr>
              <a:t>Đóng</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vai</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Thắng</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giới</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thiệu</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về</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Hải</a:t>
            </a:r>
            <a:r>
              <a:rPr lang="en-US" sz="2800" b="1" dirty="0">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24" name="组合 29">
            <a:extLst>
              <a:ext uri="{FF2B5EF4-FFF2-40B4-BE49-F238E27FC236}">
                <a16:creationId xmlns:a16="http://schemas.microsoft.com/office/drawing/2014/main" id="{61C3F884-686E-48E0-B55D-E8A9434B086C}"/>
              </a:ext>
            </a:extLst>
          </p:cNvPr>
          <p:cNvGrpSpPr/>
          <p:nvPr/>
        </p:nvGrpSpPr>
        <p:grpSpPr>
          <a:xfrm>
            <a:off x="1370447" y="5518905"/>
            <a:ext cx="9533109" cy="856397"/>
            <a:chOff x="1603464" y="2459552"/>
            <a:chExt cx="9533109" cy="856397"/>
          </a:xfrm>
        </p:grpSpPr>
        <p:sp>
          <p:nvSpPr>
            <p:cNvPr id="25" name="矩形 30">
              <a:extLst>
                <a:ext uri="{FF2B5EF4-FFF2-40B4-BE49-F238E27FC236}">
                  <a16:creationId xmlns:a16="http://schemas.microsoft.com/office/drawing/2014/main" id="{3A00119C-102A-46C0-A577-AD1929C9CDA9}"/>
                </a:ext>
              </a:extLst>
            </p:cNvPr>
            <p:cNvSpPr/>
            <p:nvPr/>
          </p:nvSpPr>
          <p:spPr>
            <a:xfrm>
              <a:off x="1924334" y="2524836"/>
              <a:ext cx="9212239" cy="742950"/>
            </a:xfrm>
            <a:prstGeom prst="rect">
              <a:avLst/>
            </a:prstGeom>
            <a:noFill/>
            <a:ln w="12700" cap="flat" cmpd="sng" algn="ctr">
              <a:solidFill>
                <a:srgbClr val="48A04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6" name="箭头: 五边形 29">
              <a:extLst>
                <a:ext uri="{FF2B5EF4-FFF2-40B4-BE49-F238E27FC236}">
                  <a16:creationId xmlns:a16="http://schemas.microsoft.com/office/drawing/2014/main" id="{ECE2F8DF-3175-4B20-97A7-F5F45898E95B}"/>
                </a:ext>
              </a:extLst>
            </p:cNvPr>
            <p:cNvSpPr/>
            <p:nvPr/>
          </p:nvSpPr>
          <p:spPr>
            <a:xfrm>
              <a:off x="1603464" y="2459552"/>
              <a:ext cx="948668" cy="856397"/>
            </a:xfrm>
            <a:prstGeom prst="homePlate">
              <a:avLst/>
            </a:prstGeom>
            <a:solidFill>
              <a:srgbClr val="48A04D"/>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05</a:t>
              </a:r>
            </a:p>
          </p:txBody>
        </p:sp>
      </p:grpSp>
      <p:sp>
        <p:nvSpPr>
          <p:cNvPr id="27" name="TextBox 26">
            <a:extLst>
              <a:ext uri="{FF2B5EF4-FFF2-40B4-BE49-F238E27FC236}">
                <a16:creationId xmlns:a16="http://schemas.microsoft.com/office/drawing/2014/main" id="{33A5DAC9-5279-4E4F-B722-323560838C45}"/>
              </a:ext>
            </a:extLst>
          </p:cNvPr>
          <p:cNvSpPr txBox="1"/>
          <p:nvPr/>
        </p:nvSpPr>
        <p:spPr>
          <a:xfrm>
            <a:off x="2169140" y="5584189"/>
            <a:ext cx="8795653" cy="830997"/>
          </a:xfrm>
          <a:prstGeom prst="rect">
            <a:avLst/>
          </a:prstGeom>
          <a:noFill/>
        </p:spPr>
        <p:txBody>
          <a:bodyPr wrap="square" rtlCol="0">
            <a:spAutoFit/>
          </a:bodyPr>
          <a:lstStyle/>
          <a:p>
            <a:pPr lvl="0"/>
            <a:r>
              <a:rPr lang="en-US" sz="2400" b="1" dirty="0">
                <a:latin typeface="Arial-Rounded" panose="020B0500000000000000" pitchFamily="34" charset="0"/>
                <a:ea typeface="Arial-Rounded" panose="020B0500000000000000" pitchFamily="34" charset="0"/>
                <a:cs typeface="Arial-Rounded" panose="020B0500000000000000" pitchFamily="34" charset="0"/>
              </a:rPr>
              <a:t>Theo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em</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cuộc</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gặp</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gỡ</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giữa</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Thắng</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và</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Hải</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hứa</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hẹn</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những</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điều</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gì</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thú</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vị</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tiếp</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theo</a:t>
            </a:r>
            <a:r>
              <a:rPr lang="en-US" sz="2400" b="1" dirty="0">
                <a:latin typeface="Arial-Rounded" panose="020B0500000000000000" pitchFamily="34" charset="0"/>
                <a:ea typeface="Arial-Rounded" panose="020B0500000000000000" pitchFamily="34" charset="0"/>
                <a:cs typeface="Arial-Rounded" panose="020B0500000000000000" pitchFamily="34" charset="0"/>
              </a:rPr>
              <a:t>?</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2960932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6" presetClass="entr" presetSubtype="21"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barn(inVertical)">
                                      <p:cBhvr>
                                        <p:cTn id="15" dur="500"/>
                                        <p:tgtEl>
                                          <p:spTgt spid="19"/>
                                        </p:tgtEl>
                                      </p:cBhvr>
                                    </p:animEffect>
                                  </p:childTnLst>
                                </p:cTn>
                              </p:par>
                            </p:childTnLst>
                          </p:cTn>
                        </p:par>
                        <p:par>
                          <p:cTn id="16" fill="hold">
                            <p:stCondLst>
                              <p:cond delay="1000"/>
                            </p:stCondLst>
                            <p:childTnLst>
                              <p:par>
                                <p:cTn id="17" presetID="16" presetClass="entr" presetSubtype="21"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barn(inVertical)">
                                      <p:cBhvr>
                                        <p:cTn id="22" dur="500"/>
                                        <p:tgtEl>
                                          <p:spTgt spid="21"/>
                                        </p:tgtEl>
                                      </p:cBhvr>
                                    </p:animEffect>
                                  </p:childTnLst>
                                </p:cTn>
                              </p:par>
                            </p:childTnLst>
                          </p:cTn>
                        </p:par>
                        <p:par>
                          <p:cTn id="23" fill="hold">
                            <p:stCondLst>
                              <p:cond delay="1500"/>
                            </p:stCondLst>
                            <p:childTnLst>
                              <p:par>
                                <p:cTn id="24" presetID="16" presetClass="entr" presetSubtype="21" fill="hold" nodeType="after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barn(inVertical)">
                                      <p:cBhvr>
                                        <p:cTn id="26" dur="500"/>
                                        <p:tgtEl>
                                          <p:spTgt spid="10"/>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barn(inVertical)">
                                      <p:cBhvr>
                                        <p:cTn id="29" dur="500"/>
                                        <p:tgtEl>
                                          <p:spTgt spid="22"/>
                                        </p:tgtEl>
                                      </p:cBhvr>
                                    </p:animEffect>
                                  </p:childTnLst>
                                </p:cTn>
                              </p:par>
                            </p:childTnLst>
                          </p:cTn>
                        </p:par>
                        <p:par>
                          <p:cTn id="30" fill="hold">
                            <p:stCondLst>
                              <p:cond delay="2000"/>
                            </p:stCondLst>
                            <p:childTnLst>
                              <p:par>
                                <p:cTn id="31" presetID="16" presetClass="entr" presetSubtype="21" fill="hold" nodeType="after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barn(inVertical)">
                                      <p:cBhvr>
                                        <p:cTn id="33" dur="500"/>
                                        <p:tgtEl>
                                          <p:spTgt spid="13"/>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barn(inVertical)">
                                      <p:cBhvr>
                                        <p:cTn id="36" dur="500"/>
                                        <p:tgtEl>
                                          <p:spTgt spid="23"/>
                                        </p:tgtEl>
                                      </p:cBhvr>
                                    </p:animEffect>
                                  </p:childTnLst>
                                </p:cTn>
                              </p:par>
                            </p:childTnLst>
                          </p:cTn>
                        </p:par>
                        <p:par>
                          <p:cTn id="37" fill="hold">
                            <p:stCondLst>
                              <p:cond delay="2500"/>
                            </p:stCondLst>
                            <p:childTnLst>
                              <p:par>
                                <p:cTn id="38" presetID="16" presetClass="entr" presetSubtype="21" fill="hold" nodeType="after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barn(inVertical)">
                                      <p:cBhvr>
                                        <p:cTn id="40" dur="500"/>
                                        <p:tgtEl>
                                          <p:spTgt spid="24"/>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barn(inVertical)">
                                      <p:cBhvr>
                                        <p:cTn id="4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P spid="22" grpId="0"/>
      <p:bldP spid="23" grpId="0"/>
      <p:bldP spid="2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3">
            <a:extLst>
              <a:ext uri="{FF2B5EF4-FFF2-40B4-BE49-F238E27FC236}">
                <a16:creationId xmlns:a16="http://schemas.microsoft.com/office/drawing/2014/main" id="{D953F550-328B-4EC9-881A-25E18CFB8964}"/>
              </a:ext>
            </a:extLst>
          </p:cNvPr>
          <p:cNvGrpSpPr/>
          <p:nvPr/>
        </p:nvGrpSpPr>
        <p:grpSpPr>
          <a:xfrm>
            <a:off x="1604739" y="302607"/>
            <a:ext cx="9533109" cy="1224068"/>
            <a:chOff x="1603464" y="2459552"/>
            <a:chExt cx="9533109" cy="856397"/>
          </a:xfrm>
        </p:grpSpPr>
        <p:sp>
          <p:nvSpPr>
            <p:cNvPr id="3" name="矩形 8">
              <a:extLst>
                <a:ext uri="{FF2B5EF4-FFF2-40B4-BE49-F238E27FC236}">
                  <a16:creationId xmlns:a16="http://schemas.microsoft.com/office/drawing/2014/main" id="{6223977B-9DB4-424F-85A4-D3CB70A0F338}"/>
                </a:ext>
              </a:extLst>
            </p:cNvPr>
            <p:cNvSpPr/>
            <p:nvPr/>
          </p:nvSpPr>
          <p:spPr>
            <a:xfrm>
              <a:off x="1924334" y="2524836"/>
              <a:ext cx="9212239" cy="742950"/>
            </a:xfrm>
            <a:prstGeom prst="rect">
              <a:avLst/>
            </a:prstGeom>
            <a:noFill/>
            <a:ln w="12700" cap="flat" cmpd="sng" algn="ctr">
              <a:solidFill>
                <a:srgbClr val="48A04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字魂59号-创粗黑" panose="00000500000000000000" charset="-122"/>
                <a:ea typeface="字魂59号-创粗黑" panose="00000500000000000000" charset="-122"/>
                <a:cs typeface="+mn-cs"/>
              </a:endParaRPr>
            </a:p>
          </p:txBody>
        </p:sp>
        <p:sp>
          <p:nvSpPr>
            <p:cNvPr id="4" name="箭头: 五边形 19">
              <a:extLst>
                <a:ext uri="{FF2B5EF4-FFF2-40B4-BE49-F238E27FC236}">
                  <a16:creationId xmlns:a16="http://schemas.microsoft.com/office/drawing/2014/main" id="{133AA09A-2F05-4624-B0A3-4B63EC2A14F0}"/>
                </a:ext>
              </a:extLst>
            </p:cNvPr>
            <p:cNvSpPr/>
            <p:nvPr/>
          </p:nvSpPr>
          <p:spPr>
            <a:xfrm>
              <a:off x="1603464" y="2459552"/>
              <a:ext cx="948668" cy="856397"/>
            </a:xfrm>
            <a:prstGeom prst="homePlate">
              <a:avLst/>
            </a:prstGeom>
            <a:solidFill>
              <a:srgbClr val="48A04D"/>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0" cap="none" spc="0" normalizeH="0" baseline="0" noProof="0" dirty="0">
                  <a:ln>
                    <a:noFill/>
                  </a:ln>
                  <a:solidFill>
                    <a:srgbClr val="FFFFFF"/>
                  </a:solidFill>
                  <a:effectLst/>
                  <a:uLnTx/>
                  <a:uFillTx/>
                  <a:latin typeface="字魂59号-创粗黑" panose="00000500000000000000" charset="-122"/>
                  <a:ea typeface="字魂59号-创粗黑" panose="00000500000000000000" charset="-122"/>
                  <a:cs typeface="+mn-cs"/>
                </a:rPr>
                <a:t>01</a:t>
              </a:r>
            </a:p>
          </p:txBody>
        </p:sp>
      </p:grpSp>
      <p:sp>
        <p:nvSpPr>
          <p:cNvPr id="5" name="TextBox 4">
            <a:extLst>
              <a:ext uri="{FF2B5EF4-FFF2-40B4-BE49-F238E27FC236}">
                <a16:creationId xmlns:a16="http://schemas.microsoft.com/office/drawing/2014/main" id="{91C6BA73-AA0E-4540-93F2-0858A1F3ECE2}"/>
              </a:ext>
            </a:extLst>
          </p:cNvPr>
          <p:cNvSpPr txBox="1"/>
          <p:nvPr/>
        </p:nvSpPr>
        <p:spPr>
          <a:xfrm>
            <a:off x="2667082" y="449457"/>
            <a:ext cx="8470766" cy="1077218"/>
          </a:xfrm>
          <a:prstGeom prst="rect">
            <a:avLst/>
          </a:prstGeom>
          <a:noFill/>
        </p:spPr>
        <p:txBody>
          <a:bodyPr wrap="square" rtlCol="0">
            <a:spAutoFit/>
          </a:bodyPr>
          <a:lstStyle/>
          <a:p>
            <a:pPr lvl="0"/>
            <a:r>
              <a:rPr lang="vi-VN"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Tìm những câu thể hiện cảm xúc của Thắng khi lần đầu tiên thấy biển.</a:t>
            </a:r>
          </a:p>
        </p:txBody>
      </p:sp>
      <p:grpSp>
        <p:nvGrpSpPr>
          <p:cNvPr id="6" name="Group 5">
            <a:extLst>
              <a:ext uri="{FF2B5EF4-FFF2-40B4-BE49-F238E27FC236}">
                <a16:creationId xmlns:a16="http://schemas.microsoft.com/office/drawing/2014/main" id="{AACCCD00-E1CB-42FE-A35B-53FDF31D150D}"/>
              </a:ext>
            </a:extLst>
          </p:cNvPr>
          <p:cNvGrpSpPr/>
          <p:nvPr/>
        </p:nvGrpSpPr>
        <p:grpSpPr>
          <a:xfrm>
            <a:off x="150967" y="1696850"/>
            <a:ext cx="10986883" cy="2623255"/>
            <a:chOff x="503736" y="2521384"/>
            <a:chExt cx="6325689" cy="2623255"/>
          </a:xfrm>
        </p:grpSpPr>
        <p:sp>
          <p:nvSpPr>
            <p:cNvPr id="7" name="TextBox 6">
              <a:extLst>
                <a:ext uri="{FF2B5EF4-FFF2-40B4-BE49-F238E27FC236}">
                  <a16:creationId xmlns:a16="http://schemas.microsoft.com/office/drawing/2014/main" id="{DF61E085-096D-4DA1-99FC-457CCB18C56C}"/>
                </a:ext>
              </a:extLst>
            </p:cNvPr>
            <p:cNvSpPr txBox="1"/>
            <p:nvPr/>
          </p:nvSpPr>
          <p:spPr>
            <a:xfrm>
              <a:off x="971107" y="2833288"/>
              <a:ext cx="5858317" cy="2246769"/>
            </a:xfrm>
            <a:prstGeom prst="rect">
              <a:avLst/>
            </a:prstGeom>
            <a:noFill/>
            <a:ln w="57150">
              <a:noFill/>
            </a:ln>
          </p:spPr>
          <p:txBody>
            <a:bodyPr wrap="square">
              <a:spAutoFit/>
            </a:bodyPr>
            <a:lstStyle/>
            <a:p>
              <a:pPr algn="just"/>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Những câu thể hiện cảm xúc của Thắng khi lần đầu tiên thấy biển là:</a:t>
              </a:r>
            </a:p>
            <a:p>
              <a:pPr algn="just"/>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 Biển! Biển đây rồi. Thích quá!</a:t>
              </a:r>
            </a:p>
            <a:p>
              <a:pPr algn="just"/>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Thắng reo toáng lên, vượt qua bố và anh Thái chạy ào ra bãi cát.</a:t>
              </a:r>
            </a:p>
            <a:p>
              <a:pPr algn="just"/>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Cậu đứng ngây ra nhìn biển.</a:t>
              </a:r>
            </a:p>
          </p:txBody>
        </p:sp>
        <p:grpSp>
          <p:nvGrpSpPr>
            <p:cNvPr id="8" name="Group 7">
              <a:extLst>
                <a:ext uri="{FF2B5EF4-FFF2-40B4-BE49-F238E27FC236}">
                  <a16:creationId xmlns:a16="http://schemas.microsoft.com/office/drawing/2014/main" id="{8305FFCB-F068-43D3-8F55-710AA3818C84}"/>
                </a:ext>
              </a:extLst>
            </p:cNvPr>
            <p:cNvGrpSpPr/>
            <p:nvPr/>
          </p:nvGrpSpPr>
          <p:grpSpPr>
            <a:xfrm>
              <a:off x="503736" y="2521384"/>
              <a:ext cx="6325689" cy="2623255"/>
              <a:chOff x="503736" y="2521384"/>
              <a:chExt cx="6325689" cy="2623255"/>
            </a:xfrm>
          </p:grpSpPr>
          <p:sp>
            <p:nvSpPr>
              <p:cNvPr id="9" name="Rectangle 8">
                <a:extLst>
                  <a:ext uri="{FF2B5EF4-FFF2-40B4-BE49-F238E27FC236}">
                    <a16:creationId xmlns:a16="http://schemas.microsoft.com/office/drawing/2014/main" id="{B5EDD7FD-8B1D-4EA8-9B72-064CB4099ACB}"/>
                  </a:ext>
                </a:extLst>
              </p:cNvPr>
              <p:cNvSpPr/>
              <p:nvPr/>
            </p:nvSpPr>
            <p:spPr>
              <a:xfrm>
                <a:off x="951517" y="2833288"/>
                <a:ext cx="5877908" cy="2311351"/>
              </a:xfrm>
              <a:prstGeom prst="rect">
                <a:avLst/>
              </a:prstGeom>
              <a:noFill/>
              <a:ln w="57150">
                <a:solidFill>
                  <a:srgbClr val="3EF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DFGothic-EB"/>
                  <a:cs typeface="+mn-cs"/>
                </a:endParaRPr>
              </a:p>
            </p:txBody>
          </p:sp>
          <p:pic>
            <p:nvPicPr>
              <p:cNvPr id="10" name="Picture 9">
                <a:extLst>
                  <a:ext uri="{FF2B5EF4-FFF2-40B4-BE49-F238E27FC236}">
                    <a16:creationId xmlns:a16="http://schemas.microsoft.com/office/drawing/2014/main" id="{C467D66F-F6AB-4834-AAD8-3EE324D24A0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736" y="2521384"/>
                <a:ext cx="467370" cy="853940"/>
              </a:xfrm>
              <a:prstGeom prst="rect">
                <a:avLst/>
              </a:prstGeom>
            </p:spPr>
          </p:pic>
        </p:grpSp>
      </p:grpSp>
      <p:grpSp>
        <p:nvGrpSpPr>
          <p:cNvPr id="14" name="Group 13">
            <a:extLst>
              <a:ext uri="{FF2B5EF4-FFF2-40B4-BE49-F238E27FC236}">
                <a16:creationId xmlns:a16="http://schemas.microsoft.com/office/drawing/2014/main" id="{1089AD17-CA47-42A3-941C-0C4040F1CB9A}"/>
              </a:ext>
            </a:extLst>
          </p:cNvPr>
          <p:cNvGrpSpPr/>
          <p:nvPr/>
        </p:nvGrpSpPr>
        <p:grpSpPr>
          <a:xfrm>
            <a:off x="2478410" y="3640679"/>
            <a:ext cx="7109731" cy="4890943"/>
            <a:chOff x="2210738" y="-1461943"/>
            <a:chExt cx="9410579" cy="4890943"/>
          </a:xfrm>
        </p:grpSpPr>
        <p:grpSp>
          <p:nvGrpSpPr>
            <p:cNvPr id="15" name="Group 14">
              <a:extLst>
                <a:ext uri="{FF2B5EF4-FFF2-40B4-BE49-F238E27FC236}">
                  <a16:creationId xmlns:a16="http://schemas.microsoft.com/office/drawing/2014/main" id="{8C0EE12A-3526-4EFC-9B14-F109A2DA50F7}"/>
                </a:ext>
              </a:extLst>
            </p:cNvPr>
            <p:cNvGrpSpPr/>
            <p:nvPr/>
          </p:nvGrpSpPr>
          <p:grpSpPr>
            <a:xfrm>
              <a:off x="3320903" y="-1461943"/>
              <a:ext cx="8300414" cy="4890943"/>
              <a:chOff x="3637968" y="-666044"/>
              <a:chExt cx="7054397" cy="4648755"/>
            </a:xfrm>
          </p:grpSpPr>
          <p:pic>
            <p:nvPicPr>
              <p:cNvPr id="17" name="Picture 4">
                <a:extLst>
                  <a:ext uri="{FF2B5EF4-FFF2-40B4-BE49-F238E27FC236}">
                    <a16:creationId xmlns:a16="http://schemas.microsoft.com/office/drawing/2014/main" id="{751334A6-3E53-49E3-A6BA-6011C04A33E7}"/>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68" y="-666044"/>
                <a:ext cx="7054397" cy="4648755"/>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BB0A5544-9ED5-46F8-B479-29CB5BB27F99}"/>
                  </a:ext>
                </a:extLst>
              </p:cNvPr>
              <p:cNvSpPr txBox="1"/>
              <p:nvPr/>
            </p:nvSpPr>
            <p:spPr>
              <a:xfrm>
                <a:off x="4096133" y="1019935"/>
                <a:ext cx="6596230" cy="11408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kĩ</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văn</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tiên</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16"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id="{F0BAC791-5AC2-4BC3-B506-6F7625AFF072}"/>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210738" y="36474"/>
              <a:ext cx="1854194" cy="125534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4593160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fltVal val="0"/>
                                          </p:val>
                                        </p:tav>
                                        <p:tav tm="100000">
                                          <p:val>
                                            <p:strVal val="#ppt_w"/>
                                          </p:val>
                                        </p:tav>
                                      </p:tavLst>
                                    </p:anim>
                                    <p:anim calcmode="lin" valueType="num">
                                      <p:cBhvr>
                                        <p:cTn id="16" dur="500" fill="hold"/>
                                        <p:tgtEl>
                                          <p:spTgt spid="14"/>
                                        </p:tgtEl>
                                        <p:attrNameLst>
                                          <p:attrName>ppt_h</p:attrName>
                                        </p:attrNameLst>
                                      </p:cBhvr>
                                      <p:tavLst>
                                        <p:tav tm="0">
                                          <p:val>
                                            <p:fltVal val="0"/>
                                          </p:val>
                                        </p:tav>
                                        <p:tav tm="100000">
                                          <p:val>
                                            <p:strVal val="#ppt_h"/>
                                          </p:val>
                                        </p:tav>
                                      </p:tavLst>
                                    </p:anim>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0">
            <a:extLst>
              <a:ext uri="{FF2B5EF4-FFF2-40B4-BE49-F238E27FC236}">
                <a16:creationId xmlns:a16="http://schemas.microsoft.com/office/drawing/2014/main" id="{54536851-C3E2-4527-90F3-946962F9FCC3}"/>
              </a:ext>
            </a:extLst>
          </p:cNvPr>
          <p:cNvGrpSpPr/>
          <p:nvPr/>
        </p:nvGrpSpPr>
        <p:grpSpPr>
          <a:xfrm>
            <a:off x="1853047" y="284784"/>
            <a:ext cx="9533109" cy="856397"/>
            <a:chOff x="1603464" y="2459552"/>
            <a:chExt cx="9533109" cy="856397"/>
          </a:xfrm>
        </p:grpSpPr>
        <p:sp>
          <p:nvSpPr>
            <p:cNvPr id="3" name="矩形 11">
              <a:extLst>
                <a:ext uri="{FF2B5EF4-FFF2-40B4-BE49-F238E27FC236}">
                  <a16:creationId xmlns:a16="http://schemas.microsoft.com/office/drawing/2014/main" id="{C855AAAC-AA19-46F0-8D95-EDA62B93111F}"/>
                </a:ext>
              </a:extLst>
            </p:cNvPr>
            <p:cNvSpPr/>
            <p:nvPr/>
          </p:nvSpPr>
          <p:spPr>
            <a:xfrm>
              <a:off x="1924334" y="2524836"/>
              <a:ext cx="9212239" cy="742950"/>
            </a:xfrm>
            <a:prstGeom prst="rect">
              <a:avLst/>
            </a:prstGeom>
            <a:noFill/>
            <a:ln w="12700" cap="flat" cmpd="sng" algn="ctr">
              <a:solidFill>
                <a:srgbClr val="48A04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srgbClr val="FFFFFF"/>
                </a:solidFill>
                <a:effectLst/>
                <a:uLnTx/>
                <a:uFillTx/>
                <a:latin typeface="字魂59号-创粗黑" panose="00000500000000000000" charset="-122"/>
                <a:ea typeface="字魂59号-创粗黑" panose="00000500000000000000" charset="-122"/>
                <a:cs typeface="+mn-cs"/>
              </a:endParaRPr>
            </a:p>
          </p:txBody>
        </p:sp>
        <p:sp>
          <p:nvSpPr>
            <p:cNvPr id="4" name="箭头: 五边形 23">
              <a:extLst>
                <a:ext uri="{FF2B5EF4-FFF2-40B4-BE49-F238E27FC236}">
                  <a16:creationId xmlns:a16="http://schemas.microsoft.com/office/drawing/2014/main" id="{098E8E2D-C419-4C5C-8596-A9BFAC79DD8C}"/>
                </a:ext>
              </a:extLst>
            </p:cNvPr>
            <p:cNvSpPr/>
            <p:nvPr/>
          </p:nvSpPr>
          <p:spPr>
            <a:xfrm>
              <a:off x="1603464" y="2459552"/>
              <a:ext cx="948668" cy="856397"/>
            </a:xfrm>
            <a:prstGeom prst="homePlate">
              <a:avLst/>
            </a:prstGeom>
            <a:solidFill>
              <a:srgbClr val="48A04D"/>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0" cap="none" spc="0" normalizeH="0" baseline="0" noProof="0" dirty="0">
                  <a:ln>
                    <a:noFill/>
                  </a:ln>
                  <a:solidFill>
                    <a:srgbClr val="FFFFFF"/>
                  </a:solidFill>
                  <a:effectLst/>
                  <a:uLnTx/>
                  <a:uFillTx/>
                  <a:latin typeface="字魂59号-创粗黑" panose="00000500000000000000" charset="-122"/>
                  <a:ea typeface="字魂59号-创粗黑" panose="00000500000000000000" charset="-122"/>
                  <a:cs typeface="+mn-cs"/>
                </a:rPr>
                <a:t>02</a:t>
              </a:r>
            </a:p>
          </p:txBody>
        </p:sp>
      </p:grpSp>
      <p:sp>
        <p:nvSpPr>
          <p:cNvPr id="5" name="TextBox 4">
            <a:extLst>
              <a:ext uri="{FF2B5EF4-FFF2-40B4-BE49-F238E27FC236}">
                <a16:creationId xmlns:a16="http://schemas.microsoft.com/office/drawing/2014/main" id="{E2BA98FE-49B1-407A-B695-96564ADAF41F}"/>
              </a:ext>
            </a:extLst>
          </p:cNvPr>
          <p:cNvSpPr txBox="1"/>
          <p:nvPr/>
        </p:nvSpPr>
        <p:spPr>
          <a:xfrm>
            <a:off x="2794982" y="471304"/>
            <a:ext cx="8652412" cy="646331"/>
          </a:xfrm>
          <a:prstGeom prst="rect">
            <a:avLst/>
          </a:prstGeom>
          <a:noFill/>
        </p:spPr>
        <p:txBody>
          <a:bodyPr wrap="square" rtlCol="0">
            <a:spAutoFit/>
          </a:bodyPr>
          <a:lstStyle/>
          <a:p>
            <a:pPr lvl="0"/>
            <a:r>
              <a:rPr lang="vi-VN" sz="3600" b="1" dirty="0">
                <a:latin typeface="Arial-Rounded" panose="020B0500000000000000" pitchFamily="34" charset="0"/>
                <a:ea typeface="Arial-Rounded" panose="020B0500000000000000" pitchFamily="34" charset="0"/>
                <a:cs typeface="Arial-Rounded" panose="020B0500000000000000" pitchFamily="34" charset="0"/>
              </a:rPr>
              <a:t>Biển hiện ra như thế nào trước mắt Thắng?</a:t>
            </a:r>
            <a:endParaRPr lang="en-US" sz="36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11" name="Group 10">
            <a:extLst>
              <a:ext uri="{FF2B5EF4-FFF2-40B4-BE49-F238E27FC236}">
                <a16:creationId xmlns:a16="http://schemas.microsoft.com/office/drawing/2014/main" id="{9AB89EC8-E6E1-4978-91C5-DD9018DED586}"/>
              </a:ext>
            </a:extLst>
          </p:cNvPr>
          <p:cNvGrpSpPr/>
          <p:nvPr/>
        </p:nvGrpSpPr>
        <p:grpSpPr>
          <a:xfrm>
            <a:off x="515318" y="978947"/>
            <a:ext cx="11829082" cy="4082819"/>
            <a:chOff x="515318" y="978946"/>
            <a:chExt cx="11829082" cy="4900108"/>
          </a:xfrm>
        </p:grpSpPr>
        <p:sp>
          <p:nvSpPr>
            <p:cNvPr id="6" name="TextBox 5">
              <a:extLst>
                <a:ext uri="{FF2B5EF4-FFF2-40B4-BE49-F238E27FC236}">
                  <a16:creationId xmlns:a16="http://schemas.microsoft.com/office/drawing/2014/main" id="{1FCF9389-E0A5-4C1D-9C88-32F23277A9C4}"/>
                </a:ext>
              </a:extLst>
            </p:cNvPr>
            <p:cNvSpPr txBox="1"/>
            <p:nvPr/>
          </p:nvSpPr>
          <p:spPr>
            <a:xfrm>
              <a:off x="742521" y="1939992"/>
              <a:ext cx="11041408" cy="129285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Hiện ra trước mắt Thắng là một bãi biển rộng, xanh, chẳng nhìn thấy bờ kia đâu.</a:t>
              </a: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7" name="Group 6">
              <a:extLst>
                <a:ext uri="{FF2B5EF4-FFF2-40B4-BE49-F238E27FC236}">
                  <a16:creationId xmlns:a16="http://schemas.microsoft.com/office/drawing/2014/main" id="{F9B80F95-2412-4514-A6F6-031CF10AE9BE}"/>
                </a:ext>
              </a:extLst>
            </p:cNvPr>
            <p:cNvGrpSpPr/>
            <p:nvPr/>
          </p:nvGrpSpPr>
          <p:grpSpPr>
            <a:xfrm>
              <a:off x="515318" y="978946"/>
              <a:ext cx="11829082" cy="4900108"/>
              <a:chOff x="362918" y="1369539"/>
              <a:chExt cx="11829082" cy="4900108"/>
            </a:xfrm>
          </p:grpSpPr>
          <p:sp>
            <p:nvSpPr>
              <p:cNvPr id="8" name="TextBox 7">
                <a:extLst>
                  <a:ext uri="{FF2B5EF4-FFF2-40B4-BE49-F238E27FC236}">
                    <a16:creationId xmlns:a16="http://schemas.microsoft.com/office/drawing/2014/main" id="{BD4385D3-66AE-4B4F-A085-F3A1B17E4E65}"/>
                  </a:ext>
                </a:extLst>
              </p:cNvPr>
              <p:cNvSpPr txBox="1"/>
              <p:nvPr/>
            </p:nvSpPr>
            <p:spPr>
              <a:xfrm>
                <a:off x="966457" y="4269099"/>
                <a:ext cx="11225543" cy="200054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100" b="0" i="0" u="none" strike="noStrike" kern="1200" cap="none" spc="0" normalizeH="0" baseline="0" noProof="0">
                    <a:ln>
                      <a:noFill/>
                    </a:ln>
                    <a:solidFill>
                      <a:srgbClr val="000000"/>
                    </a:solidFill>
                    <a:effectLst/>
                    <a:uLnTx/>
                    <a:uFillTx/>
                    <a:latin typeface="Calibri" panose="020F0502020204030204" pitchFamily="34" charset="0"/>
                    <a:ea typeface="微软雅黑"/>
                    <a:cs typeface="Calibri" panose="020F0502020204030204" pitchFamily="34" charset="0"/>
                  </a:rPr>
                  <a:t>       </a:t>
                </a:r>
                <a:endParaRPr kumimoji="0" lang="vi-VN" sz="31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1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br>
                  <a:rPr kumimoji="0" lang="vi-VN" sz="31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br>
                <a:br>
                  <a:rPr kumimoji="0" lang="vi-VN" sz="31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br>
                <a:endParaRPr kumimoji="0" lang="en-US" sz="31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endParaRPr>
              </a:p>
            </p:txBody>
          </p:sp>
          <p:sp>
            <p:nvSpPr>
              <p:cNvPr id="9" name="Rectangle 8">
                <a:extLst>
                  <a:ext uri="{FF2B5EF4-FFF2-40B4-BE49-F238E27FC236}">
                    <a16:creationId xmlns:a16="http://schemas.microsoft.com/office/drawing/2014/main" id="{ACF54EE5-D993-4B63-84EA-0DC1A0040178}"/>
                  </a:ext>
                </a:extLst>
              </p:cNvPr>
              <p:cNvSpPr/>
              <p:nvPr/>
            </p:nvSpPr>
            <p:spPr>
              <a:xfrm>
                <a:off x="405986" y="2128168"/>
                <a:ext cx="11225543" cy="1599419"/>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DFGothic-EB"/>
                  <a:cs typeface="+mn-cs"/>
                </a:endParaRPr>
              </a:p>
            </p:txBody>
          </p:sp>
          <p:pic>
            <p:nvPicPr>
              <p:cNvPr id="10" name="Picture 9">
                <a:extLst>
                  <a:ext uri="{FF2B5EF4-FFF2-40B4-BE49-F238E27FC236}">
                    <a16:creationId xmlns:a16="http://schemas.microsoft.com/office/drawing/2014/main" id="{431BC526-8E23-47D0-B740-DB81788EF0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2918" y="1369539"/>
                <a:ext cx="722697" cy="961046"/>
              </a:xfrm>
              <a:prstGeom prst="rect">
                <a:avLst/>
              </a:prstGeom>
            </p:spPr>
          </p:pic>
        </p:grpSp>
      </p:grpSp>
      <p:grpSp>
        <p:nvGrpSpPr>
          <p:cNvPr id="15" name="Group 14">
            <a:extLst>
              <a:ext uri="{FF2B5EF4-FFF2-40B4-BE49-F238E27FC236}">
                <a16:creationId xmlns:a16="http://schemas.microsoft.com/office/drawing/2014/main" id="{B62E3D2B-9BC6-4F89-86C3-F79B306A9850}"/>
              </a:ext>
            </a:extLst>
          </p:cNvPr>
          <p:cNvGrpSpPr/>
          <p:nvPr/>
        </p:nvGrpSpPr>
        <p:grpSpPr>
          <a:xfrm>
            <a:off x="3002285" y="1869029"/>
            <a:ext cx="7109731" cy="4890943"/>
            <a:chOff x="2210738" y="-1461943"/>
            <a:chExt cx="9410579" cy="4890943"/>
          </a:xfrm>
        </p:grpSpPr>
        <p:grpSp>
          <p:nvGrpSpPr>
            <p:cNvPr id="16" name="Group 15">
              <a:extLst>
                <a:ext uri="{FF2B5EF4-FFF2-40B4-BE49-F238E27FC236}">
                  <a16:creationId xmlns:a16="http://schemas.microsoft.com/office/drawing/2014/main" id="{9C8DFA4F-9708-4B60-B887-D1791D6A1C4B}"/>
                </a:ext>
              </a:extLst>
            </p:cNvPr>
            <p:cNvGrpSpPr/>
            <p:nvPr/>
          </p:nvGrpSpPr>
          <p:grpSpPr>
            <a:xfrm>
              <a:off x="3320903" y="-1461943"/>
              <a:ext cx="8300414" cy="4890943"/>
              <a:chOff x="3637968" y="-666044"/>
              <a:chExt cx="7054397" cy="4648755"/>
            </a:xfrm>
          </p:grpSpPr>
          <p:pic>
            <p:nvPicPr>
              <p:cNvPr id="18" name="Picture 4">
                <a:extLst>
                  <a:ext uri="{FF2B5EF4-FFF2-40B4-BE49-F238E27FC236}">
                    <a16:creationId xmlns:a16="http://schemas.microsoft.com/office/drawing/2014/main" id="{0E9E66D8-D485-4304-A36D-703116F9C2A4}"/>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68" y="-666044"/>
                <a:ext cx="7054397" cy="4648755"/>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81FDC4E6-9471-4E8A-AB0A-14A43C7C7AF8}"/>
                  </a:ext>
                </a:extLst>
              </p:cNvPr>
              <p:cNvSpPr txBox="1"/>
              <p:nvPr/>
            </p:nvSpPr>
            <p:spPr>
              <a:xfrm>
                <a:off x="4096133" y="1019935"/>
                <a:ext cx="6596230" cy="61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kĩ</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2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văn</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17"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id="{40A4A27F-9385-4A34-AC4F-FF4E75B7B6E7}"/>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210738" y="36474"/>
              <a:ext cx="1854194" cy="125534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2906889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p:cTn id="15" dur="500" fill="hold"/>
                                        <p:tgtEl>
                                          <p:spTgt spid="15"/>
                                        </p:tgtEl>
                                        <p:attrNameLst>
                                          <p:attrName>ppt_w</p:attrName>
                                        </p:attrNameLst>
                                      </p:cBhvr>
                                      <p:tavLst>
                                        <p:tav tm="0">
                                          <p:val>
                                            <p:fltVal val="0"/>
                                          </p:val>
                                        </p:tav>
                                        <p:tav tm="100000">
                                          <p:val>
                                            <p:strVal val="#ppt_w"/>
                                          </p:val>
                                        </p:tav>
                                      </p:tavLst>
                                    </p:anim>
                                    <p:anim calcmode="lin" valueType="num">
                                      <p:cBhvr>
                                        <p:cTn id="16" dur="500" fill="hold"/>
                                        <p:tgtEl>
                                          <p:spTgt spid="15"/>
                                        </p:tgtEl>
                                        <p:attrNameLst>
                                          <p:attrName>ppt_h</p:attrName>
                                        </p:attrNameLst>
                                      </p:cBhvr>
                                      <p:tavLst>
                                        <p:tav tm="0">
                                          <p:val>
                                            <p:fltVal val="0"/>
                                          </p:val>
                                        </p:tav>
                                        <p:tav tm="100000">
                                          <p:val>
                                            <p:strVal val="#ppt_h"/>
                                          </p:val>
                                        </p:tav>
                                      </p:tavLst>
                                    </p:anim>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TextBox 26">
            <a:extLst>
              <a:ext uri="{FF2B5EF4-FFF2-40B4-BE49-F238E27FC236}">
                <a16:creationId xmlns:a16="http://schemas.microsoft.com/office/drawing/2014/main" id="{49D661DC-A8C7-4952-82F1-B7CFC3447F76}"/>
              </a:ext>
            </a:extLst>
          </p:cNvPr>
          <p:cNvSpPr txBox="1"/>
          <p:nvPr/>
        </p:nvSpPr>
        <p:spPr>
          <a:xfrm>
            <a:off x="4069740" y="195373"/>
            <a:ext cx="4052520" cy="369332"/>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2060"/>
                </a:solidFill>
                <a:effectLst/>
                <a:uLnTx/>
                <a:uFillTx/>
                <a:latin typeface="UVN Chim Bien Nang" panose="0209080305050A020404" pitchFamily="18" charset="0"/>
                <a:ea typeface="微软雅黑"/>
                <a:cs typeface="+mn-cs"/>
              </a:rPr>
              <a:t>Thứ</a:t>
            </a:r>
            <a:r>
              <a:rPr kumimoji="0" lang="en-US" sz="2400" b="0" i="0" u="none" strike="noStrike" kern="1200" cap="none" spc="0" normalizeH="0" baseline="0" noProof="0" dirty="0">
                <a:ln>
                  <a:noFill/>
                </a:ln>
                <a:solidFill>
                  <a:srgbClr val="002060"/>
                </a:solidFill>
                <a:effectLst/>
                <a:uLnTx/>
                <a:uFillTx/>
                <a:latin typeface="UVN Chim Bien Nang" panose="0209080305050A020404" pitchFamily="18" charset="0"/>
                <a:ea typeface="微软雅黑"/>
                <a:cs typeface="+mn-cs"/>
              </a:rPr>
              <a:t> ... </a:t>
            </a:r>
            <a:r>
              <a:rPr kumimoji="0" lang="en-US" sz="2000" b="0" i="0" u="none" strike="noStrike" kern="1200" cap="none" spc="0" normalizeH="0" baseline="0" noProof="0" dirty="0" err="1">
                <a:ln>
                  <a:noFill/>
                </a:ln>
                <a:solidFill>
                  <a:srgbClr val="002060"/>
                </a:solidFill>
                <a:effectLst/>
                <a:uLnTx/>
                <a:uFillTx/>
                <a:latin typeface="UVN Chim Bien Nang" panose="0209080305050A020404" pitchFamily="18" charset="0"/>
                <a:ea typeface="微软雅黑"/>
                <a:cs typeface="+mn-cs"/>
              </a:rPr>
              <a:t>ngày</a:t>
            </a:r>
            <a:r>
              <a:rPr kumimoji="0" lang="en-US" sz="2400" b="0" i="0" u="none" strike="noStrike" kern="1200" cap="none" spc="0" normalizeH="0" baseline="0" noProof="0" dirty="0">
                <a:ln>
                  <a:noFill/>
                </a:ln>
                <a:solidFill>
                  <a:srgbClr val="002060"/>
                </a:solidFill>
                <a:effectLst/>
                <a:uLnTx/>
                <a:uFillTx/>
                <a:latin typeface="UVN Chim Bien Nang" panose="0209080305050A020404" pitchFamily="18" charset="0"/>
                <a:ea typeface="微软雅黑"/>
                <a:cs typeface="+mn-cs"/>
              </a:rPr>
              <a:t> ... </a:t>
            </a:r>
            <a:r>
              <a:rPr kumimoji="0" lang="en-US" sz="2400" b="0" i="0" u="none" strike="noStrike" kern="1200" cap="none" spc="0" normalizeH="0" baseline="0" noProof="0" dirty="0" err="1">
                <a:ln>
                  <a:noFill/>
                </a:ln>
                <a:solidFill>
                  <a:srgbClr val="002060"/>
                </a:solidFill>
                <a:effectLst/>
                <a:uLnTx/>
                <a:uFillTx/>
                <a:latin typeface="UVN Chim Bien Nang" panose="0209080305050A020404" pitchFamily="18" charset="0"/>
                <a:ea typeface="微软雅黑"/>
                <a:cs typeface="+mn-cs"/>
              </a:rPr>
              <a:t>tháng</a:t>
            </a:r>
            <a:r>
              <a:rPr kumimoji="0" lang="en-US" sz="2400" b="0" i="0" u="none" strike="noStrike" kern="1200" cap="none" spc="0" normalizeH="0" baseline="0" noProof="0" dirty="0">
                <a:ln>
                  <a:noFill/>
                </a:ln>
                <a:solidFill>
                  <a:srgbClr val="002060"/>
                </a:solidFill>
                <a:effectLst/>
                <a:uLnTx/>
                <a:uFillTx/>
                <a:latin typeface="UVN Chim Bien Nang" panose="0209080305050A020404" pitchFamily="18" charset="0"/>
                <a:ea typeface="微软雅黑"/>
                <a:cs typeface="+mn-cs"/>
              </a:rPr>
              <a:t> ... </a:t>
            </a:r>
            <a:r>
              <a:rPr kumimoji="0" lang="en-US" sz="2400" b="0" i="0" u="none" strike="noStrike" kern="1200" cap="none" spc="0" normalizeH="0" baseline="0" noProof="0" dirty="0" err="1">
                <a:ln>
                  <a:noFill/>
                </a:ln>
                <a:solidFill>
                  <a:srgbClr val="002060"/>
                </a:solidFill>
                <a:effectLst/>
                <a:uLnTx/>
                <a:uFillTx/>
                <a:latin typeface="UVN Chim Bien Nang" panose="0209080305050A020404" pitchFamily="18" charset="0"/>
                <a:ea typeface="微软雅黑"/>
                <a:cs typeface="+mn-cs"/>
              </a:rPr>
              <a:t>năm</a:t>
            </a:r>
            <a:r>
              <a:rPr kumimoji="0" lang="en-US" sz="2400" b="0" i="0" u="none" strike="noStrike" kern="1200" cap="none" spc="0" normalizeH="0" baseline="0" noProof="0" dirty="0">
                <a:ln>
                  <a:noFill/>
                </a:ln>
                <a:solidFill>
                  <a:srgbClr val="002060"/>
                </a:solidFill>
                <a:effectLst/>
                <a:uLnTx/>
                <a:uFillTx/>
                <a:latin typeface="UVN Chim Bien Nang" panose="0209080305050A020404" pitchFamily="18" charset="0"/>
                <a:ea typeface="微软雅黑"/>
                <a:cs typeface="+mn-cs"/>
              </a:rPr>
              <a:t> 2022</a:t>
            </a:r>
          </a:p>
        </p:txBody>
      </p:sp>
      <p:sp>
        <p:nvSpPr>
          <p:cNvPr id="29" name="矩形: 圆角 2">
            <a:extLst>
              <a:ext uri="{FF2B5EF4-FFF2-40B4-BE49-F238E27FC236}">
                <a16:creationId xmlns:a16="http://schemas.microsoft.com/office/drawing/2014/main" id="{848F7FBA-E073-4B08-87BA-8DBD8A78FB33}"/>
              </a:ext>
            </a:extLst>
          </p:cNvPr>
          <p:cNvSpPr/>
          <p:nvPr/>
        </p:nvSpPr>
        <p:spPr>
          <a:xfrm>
            <a:off x="4836091" y="766153"/>
            <a:ext cx="2519817" cy="430887"/>
          </a:xfrm>
          <a:prstGeom prst="roundRect">
            <a:avLst>
              <a:gd name="adj" fmla="val 50000"/>
            </a:avLst>
          </a:prstGeom>
          <a:solidFill>
            <a:srgbClr val="FA9811"/>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0" i="0" u="none" strike="noStrike" kern="0" cap="none" spc="0" normalizeH="0" baseline="0" noProof="0" dirty="0" err="1">
                <a:ln>
                  <a:noFill/>
                </a:ln>
                <a:solidFill>
                  <a:srgbClr val="FFFF00"/>
                </a:solidFill>
                <a:effectLst/>
                <a:uLnTx/>
                <a:uFillTx/>
                <a:latin typeface="Coiny" panose="02000903060500060000" pitchFamily="2" charset="0"/>
                <a:ea typeface="字魂35号-经典雅黑" panose="02000000000000000000" pitchFamily="2" charset="-122"/>
              </a:rPr>
              <a:t>Tiếng</a:t>
            </a:r>
            <a:r>
              <a:rPr kumimoji="0" lang="en-US" altLang="zh-CN" sz="2800" b="0" i="0" u="none" strike="noStrike" kern="0" cap="none" spc="0" normalizeH="0" baseline="0" noProof="0" dirty="0">
                <a:ln>
                  <a:noFill/>
                </a:ln>
                <a:solidFill>
                  <a:srgbClr val="FFFF00"/>
                </a:solidFill>
                <a:effectLst/>
                <a:uLnTx/>
                <a:uFillTx/>
                <a:latin typeface="Coiny" panose="02000903060500060000" pitchFamily="2" charset="0"/>
                <a:ea typeface="字魂35号-经典雅黑" panose="02000000000000000000" pitchFamily="2" charset="-122"/>
              </a:rPr>
              <a:t> </a:t>
            </a:r>
            <a:r>
              <a:rPr kumimoji="0" lang="en-US" altLang="zh-CN" sz="2800" b="0" i="0" u="none" strike="noStrike" kern="0" cap="none" spc="0" normalizeH="0" baseline="0" noProof="0" dirty="0" err="1">
                <a:ln>
                  <a:noFill/>
                </a:ln>
                <a:solidFill>
                  <a:srgbClr val="FFFF00"/>
                </a:solidFill>
                <a:effectLst/>
                <a:uLnTx/>
                <a:uFillTx/>
                <a:latin typeface="Coiny" panose="02000903060500060000" pitchFamily="2" charset="0"/>
                <a:ea typeface="字魂35号-经典雅黑" panose="02000000000000000000" pitchFamily="2" charset="-122"/>
              </a:rPr>
              <a:t>việt</a:t>
            </a:r>
            <a:endParaRPr kumimoji="0" lang="zh-CN" altLang="en-US" sz="2800" b="0" i="0" u="none" strike="noStrike" kern="0" cap="none" spc="0" normalizeH="0" baseline="0" noProof="0" dirty="0">
              <a:ln>
                <a:noFill/>
              </a:ln>
              <a:solidFill>
                <a:srgbClr val="FFFF00"/>
              </a:solidFill>
              <a:effectLst/>
              <a:uLnTx/>
              <a:uFillTx/>
              <a:latin typeface="Coiny" panose="02000903060500060000" pitchFamily="2" charset="0"/>
              <a:ea typeface="字魂35号-经典雅黑" panose="02000000000000000000" pitchFamily="2" charset="-122"/>
            </a:endParaRPr>
          </a:p>
        </p:txBody>
      </p:sp>
      <p:sp>
        <p:nvSpPr>
          <p:cNvPr id="37" name="TextBox 36">
            <a:extLst>
              <a:ext uri="{FF2B5EF4-FFF2-40B4-BE49-F238E27FC236}">
                <a16:creationId xmlns:a16="http://schemas.microsoft.com/office/drawing/2014/main" id="{12C3AB74-C67E-416A-856D-A96CA41F1EF8}"/>
              </a:ext>
            </a:extLst>
          </p:cNvPr>
          <p:cNvSpPr txBox="1"/>
          <p:nvPr/>
        </p:nvSpPr>
        <p:spPr>
          <a:xfrm>
            <a:off x="4439277" y="2652811"/>
            <a:ext cx="3682983"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a:noFill/>
                </a:ln>
                <a:solidFill>
                  <a:srgbClr val="FFFF00"/>
                </a:solidFill>
                <a:effectLst/>
                <a:uLnTx/>
                <a:uFillTx/>
                <a:latin typeface="Patrick Hand" panose="00000500000000000000" pitchFamily="2" charset="0"/>
                <a:ea typeface="微软雅黑"/>
              </a:rPr>
              <a:t>Bài</a:t>
            </a:r>
            <a:r>
              <a:rPr kumimoji="0" lang="en-US" sz="6000" b="1" i="0" u="none" strike="noStrike" kern="1200" cap="none" spc="0" normalizeH="0" baseline="0" noProof="0" dirty="0">
                <a:ln>
                  <a:noFill/>
                </a:ln>
                <a:solidFill>
                  <a:srgbClr val="FFFF00"/>
                </a:solidFill>
                <a:effectLst/>
                <a:uLnTx/>
                <a:uFillTx/>
                <a:latin typeface="Patrick Hand" panose="00000500000000000000" pitchFamily="2" charset="0"/>
                <a:ea typeface="微软雅黑"/>
              </a:rPr>
              <a:t> 4 – </a:t>
            </a:r>
            <a:r>
              <a:rPr kumimoji="0" lang="en-US" sz="6000" b="1" i="0" u="none" strike="noStrike" kern="1200" cap="none" spc="0" normalizeH="0" baseline="0" noProof="0" dirty="0" err="1">
                <a:ln>
                  <a:noFill/>
                </a:ln>
                <a:solidFill>
                  <a:srgbClr val="FFFF00"/>
                </a:solidFill>
                <a:effectLst/>
                <a:uLnTx/>
                <a:uFillTx/>
                <a:latin typeface="Patrick Hand" panose="00000500000000000000" pitchFamily="2" charset="0"/>
                <a:ea typeface="微软雅黑"/>
              </a:rPr>
              <a:t>Đọc</a:t>
            </a:r>
            <a:endParaRPr kumimoji="0" lang="en-US" sz="6000" b="1" i="0" u="none" strike="noStrike" kern="1200" cap="none" spc="0" normalizeH="0" baseline="0" noProof="0" dirty="0">
              <a:ln>
                <a:noFill/>
              </a:ln>
              <a:solidFill>
                <a:srgbClr val="FFFF00"/>
              </a:solidFill>
              <a:effectLst/>
              <a:uLnTx/>
              <a:uFillTx/>
              <a:latin typeface="Patrick Hand" panose="00000500000000000000" pitchFamily="2" charset="0"/>
              <a:ea typeface="微软雅黑"/>
            </a:endParaRPr>
          </a:p>
        </p:txBody>
      </p:sp>
      <p:pic>
        <p:nvPicPr>
          <p:cNvPr id="3" name="Picture 2">
            <a:extLst>
              <a:ext uri="{FF2B5EF4-FFF2-40B4-BE49-F238E27FC236}">
                <a16:creationId xmlns:a16="http://schemas.microsoft.com/office/drawing/2014/main" id="{890EE2D2-1ECA-4CD1-A001-6467A66D2F62}"/>
              </a:ext>
            </a:extLst>
          </p:cNvPr>
          <p:cNvPicPr>
            <a:picLocks noChangeAspect="1"/>
          </p:cNvPicPr>
          <p:nvPr/>
        </p:nvPicPr>
        <p:blipFill>
          <a:blip r:embed="rId3"/>
          <a:stretch>
            <a:fillRect/>
          </a:stretch>
        </p:blipFill>
        <p:spPr>
          <a:xfrm>
            <a:off x="1791850" y="3429000"/>
            <a:ext cx="8608298" cy="2365453"/>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26">
            <a:extLst>
              <a:ext uri="{FF2B5EF4-FFF2-40B4-BE49-F238E27FC236}">
                <a16:creationId xmlns:a16="http://schemas.microsoft.com/office/drawing/2014/main" id="{1045E956-05E5-470B-8BD9-9475A9DB21FB}"/>
              </a:ext>
            </a:extLst>
          </p:cNvPr>
          <p:cNvGrpSpPr/>
          <p:nvPr/>
        </p:nvGrpSpPr>
        <p:grpSpPr>
          <a:xfrm>
            <a:off x="478411" y="213803"/>
            <a:ext cx="11235178" cy="856397"/>
            <a:chOff x="1603464" y="2459552"/>
            <a:chExt cx="9533109" cy="856397"/>
          </a:xfrm>
        </p:grpSpPr>
        <p:sp>
          <p:nvSpPr>
            <p:cNvPr id="3" name="矩形 27">
              <a:extLst>
                <a:ext uri="{FF2B5EF4-FFF2-40B4-BE49-F238E27FC236}">
                  <a16:creationId xmlns:a16="http://schemas.microsoft.com/office/drawing/2014/main" id="{9DCA480A-38AD-4533-B60E-D2ADA987384F}"/>
                </a:ext>
              </a:extLst>
            </p:cNvPr>
            <p:cNvSpPr/>
            <p:nvPr/>
          </p:nvSpPr>
          <p:spPr>
            <a:xfrm>
              <a:off x="1924334" y="2524836"/>
              <a:ext cx="9212239" cy="742950"/>
            </a:xfrm>
            <a:prstGeom prst="rect">
              <a:avLst/>
            </a:prstGeom>
            <a:noFill/>
            <a:ln w="12700" cap="flat" cmpd="sng" algn="ctr">
              <a:solidFill>
                <a:srgbClr val="48A04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箭头: 五边形 26">
              <a:extLst>
                <a:ext uri="{FF2B5EF4-FFF2-40B4-BE49-F238E27FC236}">
                  <a16:creationId xmlns:a16="http://schemas.microsoft.com/office/drawing/2014/main" id="{F9A7F5ED-C0ED-45EF-9C52-B7F5E9BA0963}"/>
                </a:ext>
              </a:extLst>
            </p:cNvPr>
            <p:cNvSpPr/>
            <p:nvPr/>
          </p:nvSpPr>
          <p:spPr>
            <a:xfrm>
              <a:off x="1603464" y="2459552"/>
              <a:ext cx="948668" cy="856397"/>
            </a:xfrm>
            <a:prstGeom prst="homePlate">
              <a:avLst/>
            </a:prstGeom>
            <a:solidFill>
              <a:srgbClr val="48A04D"/>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03</a:t>
              </a:r>
            </a:p>
          </p:txBody>
        </p:sp>
      </p:grpSp>
      <p:sp>
        <p:nvSpPr>
          <p:cNvPr id="5" name="TextBox 4">
            <a:extLst>
              <a:ext uri="{FF2B5EF4-FFF2-40B4-BE49-F238E27FC236}">
                <a16:creationId xmlns:a16="http://schemas.microsoft.com/office/drawing/2014/main" id="{4C11A3D2-A458-4744-9750-C9C10AA12689}"/>
              </a:ext>
            </a:extLst>
          </p:cNvPr>
          <p:cNvSpPr txBox="1"/>
          <p:nvPr/>
        </p:nvSpPr>
        <p:spPr>
          <a:xfrm>
            <a:off x="1596457" y="367987"/>
            <a:ext cx="10093117" cy="584775"/>
          </a:xfrm>
          <a:prstGeom prst="rect">
            <a:avLst/>
          </a:prstGeom>
          <a:noFill/>
        </p:spPr>
        <p:txBody>
          <a:bodyPr wrap="square" rtlCol="0">
            <a:spAutoFit/>
          </a:bodyPr>
          <a:lstStyle/>
          <a:p>
            <a:pPr lvl="0"/>
            <a:r>
              <a:rPr lang="en-US" sz="3200" b="1" dirty="0" err="1">
                <a:latin typeface="Arial-Rounded" panose="020B0500000000000000" pitchFamily="34" charset="0"/>
                <a:ea typeface="Arial-Rounded" panose="020B0500000000000000" pitchFamily="34" charset="0"/>
                <a:cs typeface="Arial-Rounded" panose="020B0500000000000000" pitchFamily="34" charset="0"/>
              </a:rPr>
              <a:t>Thắng</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đã</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chú</a:t>
            </a:r>
            <a:r>
              <a:rPr lang="en-US" sz="3200" b="1" dirty="0">
                <a:latin typeface="Arial-Rounded" panose="020B0500000000000000" pitchFamily="34" charset="0"/>
                <a:ea typeface="Arial-Rounded" panose="020B0500000000000000" pitchFamily="34" charset="0"/>
                <a:cs typeface="Arial-Rounded" panose="020B0500000000000000" pitchFamily="34" charset="0"/>
              </a:rPr>
              <a:t> ý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đến</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những</a:t>
            </a:r>
            <a:r>
              <a:rPr lang="en-US" sz="3200" b="1" dirty="0">
                <a:latin typeface="Arial-Rounded" panose="020B0500000000000000" pitchFamily="34" charset="0"/>
                <a:ea typeface="Arial-Rounded" panose="020B0500000000000000" pitchFamily="34" charset="0"/>
                <a:cs typeface="Arial-Rounded" panose="020B0500000000000000" pitchFamily="34" charset="0"/>
              </a:rPr>
              <a:t> con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vật</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gì</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trên</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bãi</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biển</a:t>
            </a:r>
            <a:r>
              <a:rPr lang="en-US" sz="3200" b="1" dirty="0">
                <a:latin typeface="Arial-Rounded" panose="020B0500000000000000" pitchFamily="34" charset="0"/>
                <a:ea typeface="Arial-Rounded" panose="020B0500000000000000" pitchFamily="34" charset="0"/>
                <a:cs typeface="Arial-Rounded" panose="020B0500000000000000" pitchFamily="34" charset="0"/>
              </a:rPr>
              <a:t>?</a:t>
            </a:r>
            <a:endParaRPr lang="en-US"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10" name="Group 9">
            <a:extLst>
              <a:ext uri="{FF2B5EF4-FFF2-40B4-BE49-F238E27FC236}">
                <a16:creationId xmlns:a16="http://schemas.microsoft.com/office/drawing/2014/main" id="{08917C90-228D-40D7-8DD3-BBC649412ACA}"/>
              </a:ext>
            </a:extLst>
          </p:cNvPr>
          <p:cNvGrpSpPr/>
          <p:nvPr/>
        </p:nvGrpSpPr>
        <p:grpSpPr>
          <a:xfrm>
            <a:off x="-198637" y="1227496"/>
            <a:ext cx="12990712" cy="1552454"/>
            <a:chOff x="-198637" y="966102"/>
            <a:chExt cx="12990712" cy="1552454"/>
          </a:xfrm>
        </p:grpSpPr>
        <p:sp>
          <p:nvSpPr>
            <p:cNvPr id="6" name="TextBox 5">
              <a:extLst>
                <a:ext uri="{FF2B5EF4-FFF2-40B4-BE49-F238E27FC236}">
                  <a16:creationId xmlns:a16="http://schemas.microsoft.com/office/drawing/2014/main" id="{5AA7EAC4-7059-4876-93A2-C01C82D969E0}"/>
                </a:ext>
              </a:extLst>
            </p:cNvPr>
            <p:cNvSpPr txBox="1"/>
            <p:nvPr/>
          </p:nvSpPr>
          <p:spPr>
            <a:xfrm>
              <a:off x="1392811" y="1707902"/>
              <a:ext cx="11399264"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Thắng</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chú</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ý </a:t>
              </a: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đến</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con </a:t>
              </a: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còng</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gió</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trên</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biển</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Rectangle 6">
              <a:extLst>
                <a:ext uri="{FF2B5EF4-FFF2-40B4-BE49-F238E27FC236}">
                  <a16:creationId xmlns:a16="http://schemas.microsoft.com/office/drawing/2014/main" id="{B7AC72F8-AFC6-4ED1-B9E3-8FD620E4D17D}"/>
                </a:ext>
              </a:extLst>
            </p:cNvPr>
            <p:cNvSpPr/>
            <p:nvPr/>
          </p:nvSpPr>
          <p:spPr>
            <a:xfrm>
              <a:off x="943383" y="1489753"/>
              <a:ext cx="11399264" cy="1028803"/>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 name="Picture 8">
              <a:extLst>
                <a:ext uri="{FF2B5EF4-FFF2-40B4-BE49-F238E27FC236}">
                  <a16:creationId xmlns:a16="http://schemas.microsoft.com/office/drawing/2014/main" id="{36F70C6B-3B42-4E3C-B1AC-06AB31EB7A96}"/>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41875" y1="28125" x2="41875" y2="28125"/>
                          <a14:foregroundMark x1="40375" y1="32375" x2="44250" y2="34875"/>
                          <a14:foregroundMark x1="57250" y1="28125" x2="63750" y2="34500"/>
                        </a14:backgroundRemoval>
                      </a14:imgEffect>
                    </a14:imgLayer>
                  </a14:imgProps>
                </a:ext>
                <a:ext uri="{28A0092B-C50C-407E-A947-70E740481C1C}">
                  <a14:useLocalDpi xmlns:a14="http://schemas.microsoft.com/office/drawing/2010/main" val="0"/>
                </a:ext>
              </a:extLst>
            </a:blip>
            <a:stretch>
              <a:fillRect/>
            </a:stretch>
          </p:blipFill>
          <p:spPr>
            <a:xfrm>
              <a:off x="-198637" y="966102"/>
              <a:ext cx="1296576" cy="1296576"/>
            </a:xfrm>
            <a:prstGeom prst="rect">
              <a:avLst/>
            </a:prstGeom>
          </p:spPr>
        </p:pic>
      </p:grpSp>
      <p:grpSp>
        <p:nvGrpSpPr>
          <p:cNvPr id="12" name="Group 11">
            <a:extLst>
              <a:ext uri="{FF2B5EF4-FFF2-40B4-BE49-F238E27FC236}">
                <a16:creationId xmlns:a16="http://schemas.microsoft.com/office/drawing/2014/main" id="{8E874B57-C13F-4492-904A-54B93BDE5A78}"/>
              </a:ext>
            </a:extLst>
          </p:cNvPr>
          <p:cNvGrpSpPr/>
          <p:nvPr/>
        </p:nvGrpSpPr>
        <p:grpSpPr>
          <a:xfrm>
            <a:off x="2840360" y="1677851"/>
            <a:ext cx="7109731" cy="5856422"/>
            <a:chOff x="2210738" y="-1461943"/>
            <a:chExt cx="9410579" cy="5856422"/>
          </a:xfrm>
        </p:grpSpPr>
        <p:grpSp>
          <p:nvGrpSpPr>
            <p:cNvPr id="14" name="Group 13">
              <a:extLst>
                <a:ext uri="{FF2B5EF4-FFF2-40B4-BE49-F238E27FC236}">
                  <a16:creationId xmlns:a16="http://schemas.microsoft.com/office/drawing/2014/main" id="{1AD21669-2603-4FDC-B214-F449536B2D87}"/>
                </a:ext>
              </a:extLst>
            </p:cNvPr>
            <p:cNvGrpSpPr/>
            <p:nvPr/>
          </p:nvGrpSpPr>
          <p:grpSpPr>
            <a:xfrm>
              <a:off x="3320903" y="-1461943"/>
              <a:ext cx="8300414" cy="5856422"/>
              <a:chOff x="3637968" y="-666044"/>
              <a:chExt cx="7054397" cy="5566426"/>
            </a:xfrm>
          </p:grpSpPr>
          <p:pic>
            <p:nvPicPr>
              <p:cNvPr id="16" name="Picture 4">
                <a:extLst>
                  <a:ext uri="{FF2B5EF4-FFF2-40B4-BE49-F238E27FC236}">
                    <a16:creationId xmlns:a16="http://schemas.microsoft.com/office/drawing/2014/main" id="{38AD074D-7DAA-4908-A939-0FE9F32CB737}"/>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68" y="-666044"/>
                <a:ext cx="7054397" cy="556642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1D6C5D77-38D9-4C0A-BB7B-9CE81A9DC808}"/>
                  </a:ext>
                </a:extLst>
              </p:cNvPr>
              <p:cNvSpPr txBox="1"/>
              <p:nvPr/>
            </p:nvSpPr>
            <p:spPr>
              <a:xfrm>
                <a:off x="4049660" y="1324697"/>
                <a:ext cx="6596230" cy="78984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đọc</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kĩ</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đoạn</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văn</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thứ</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hai</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và</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cuộc</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nói</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chuyện</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giữa</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Thắng</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và</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Hải</a:t>
                </a:r>
                <a:endPar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15"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id="{7273F167-6FA9-42A9-AF54-D09E77CCDFEE}"/>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210738" y="36474"/>
              <a:ext cx="1854194" cy="125534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6338146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p:cTn id="15" dur="500" fill="hold"/>
                                        <p:tgtEl>
                                          <p:spTgt spid="12"/>
                                        </p:tgtEl>
                                        <p:attrNameLst>
                                          <p:attrName>ppt_w</p:attrName>
                                        </p:attrNameLst>
                                      </p:cBhvr>
                                      <p:tavLst>
                                        <p:tav tm="0">
                                          <p:val>
                                            <p:fltVal val="0"/>
                                          </p:val>
                                        </p:tav>
                                        <p:tav tm="100000">
                                          <p:val>
                                            <p:strVal val="#ppt_w"/>
                                          </p:val>
                                        </p:tav>
                                      </p:tavLst>
                                    </p:anim>
                                    <p:anim calcmode="lin" valueType="num">
                                      <p:cBhvr>
                                        <p:cTn id="16" dur="500" fill="hold"/>
                                        <p:tgtEl>
                                          <p:spTgt spid="12"/>
                                        </p:tgtEl>
                                        <p:attrNameLst>
                                          <p:attrName>ppt_h</p:attrName>
                                        </p:attrNameLst>
                                      </p:cBhvr>
                                      <p:tavLst>
                                        <p:tav tm="0">
                                          <p:val>
                                            <p:fltVal val="0"/>
                                          </p:val>
                                        </p:tav>
                                        <p:tav tm="100000">
                                          <p:val>
                                            <p:strVal val="#ppt_h"/>
                                          </p:val>
                                        </p:tav>
                                      </p:tavLst>
                                    </p:anim>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29">
            <a:extLst>
              <a:ext uri="{FF2B5EF4-FFF2-40B4-BE49-F238E27FC236}">
                <a16:creationId xmlns:a16="http://schemas.microsoft.com/office/drawing/2014/main" id="{DCC97975-B44E-4312-A0B9-5E4632F363C0}"/>
              </a:ext>
            </a:extLst>
          </p:cNvPr>
          <p:cNvGrpSpPr/>
          <p:nvPr/>
        </p:nvGrpSpPr>
        <p:grpSpPr>
          <a:xfrm>
            <a:off x="1532645" y="185343"/>
            <a:ext cx="9533109" cy="856397"/>
            <a:chOff x="1603464" y="2459552"/>
            <a:chExt cx="9533109" cy="856397"/>
          </a:xfrm>
        </p:grpSpPr>
        <p:sp>
          <p:nvSpPr>
            <p:cNvPr id="3" name="矩形 30">
              <a:extLst>
                <a:ext uri="{FF2B5EF4-FFF2-40B4-BE49-F238E27FC236}">
                  <a16:creationId xmlns:a16="http://schemas.microsoft.com/office/drawing/2014/main" id="{44899709-D6F6-45E7-9D9E-AC0B2F23084F}"/>
                </a:ext>
              </a:extLst>
            </p:cNvPr>
            <p:cNvSpPr/>
            <p:nvPr/>
          </p:nvSpPr>
          <p:spPr>
            <a:xfrm>
              <a:off x="1924334" y="2524836"/>
              <a:ext cx="9212239" cy="742950"/>
            </a:xfrm>
            <a:prstGeom prst="rect">
              <a:avLst/>
            </a:prstGeom>
            <a:noFill/>
            <a:ln w="12700" cap="flat" cmpd="sng" algn="ctr">
              <a:solidFill>
                <a:srgbClr val="48A04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srgbClr val="FFFFFF"/>
                </a:solidFill>
                <a:effectLst/>
                <a:uLnTx/>
                <a:uFillTx/>
                <a:latin typeface="字魂59号-创粗黑" panose="00000500000000000000" charset="-122"/>
                <a:ea typeface="字魂59号-创粗黑" panose="00000500000000000000" charset="-122"/>
                <a:cs typeface="+mn-cs"/>
              </a:endParaRPr>
            </a:p>
          </p:txBody>
        </p:sp>
        <p:sp>
          <p:nvSpPr>
            <p:cNvPr id="4" name="箭头: 五边形 29">
              <a:extLst>
                <a:ext uri="{FF2B5EF4-FFF2-40B4-BE49-F238E27FC236}">
                  <a16:creationId xmlns:a16="http://schemas.microsoft.com/office/drawing/2014/main" id="{850E71AC-3BEB-4544-A0CA-984ADD60B98E}"/>
                </a:ext>
              </a:extLst>
            </p:cNvPr>
            <p:cNvSpPr/>
            <p:nvPr/>
          </p:nvSpPr>
          <p:spPr>
            <a:xfrm>
              <a:off x="1603464" y="2459552"/>
              <a:ext cx="948668" cy="856397"/>
            </a:xfrm>
            <a:prstGeom prst="homePlate">
              <a:avLst/>
            </a:prstGeom>
            <a:solidFill>
              <a:srgbClr val="48A04D"/>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0" cap="none" spc="0" normalizeH="0" baseline="0" noProof="0" dirty="0">
                  <a:ln>
                    <a:noFill/>
                  </a:ln>
                  <a:solidFill>
                    <a:srgbClr val="FFFFFF"/>
                  </a:solidFill>
                  <a:effectLst/>
                  <a:uLnTx/>
                  <a:uFillTx/>
                  <a:latin typeface="字魂59号-创粗黑" panose="00000500000000000000" charset="-122"/>
                  <a:ea typeface="字魂59号-创粗黑" panose="00000500000000000000" charset="-122"/>
                  <a:cs typeface="+mn-cs"/>
                </a:rPr>
                <a:t>04</a:t>
              </a:r>
            </a:p>
          </p:txBody>
        </p:sp>
      </p:grpSp>
      <p:sp>
        <p:nvSpPr>
          <p:cNvPr id="5" name="TextBox 4">
            <a:extLst>
              <a:ext uri="{FF2B5EF4-FFF2-40B4-BE49-F238E27FC236}">
                <a16:creationId xmlns:a16="http://schemas.microsoft.com/office/drawing/2014/main" id="{FD70D623-2A1C-43C2-8BAA-A91FCBA629CD}"/>
              </a:ext>
            </a:extLst>
          </p:cNvPr>
          <p:cNvSpPr txBox="1"/>
          <p:nvPr/>
        </p:nvSpPr>
        <p:spPr>
          <a:xfrm>
            <a:off x="2535817" y="366363"/>
            <a:ext cx="8652412" cy="584775"/>
          </a:xfrm>
          <a:prstGeom prst="rect">
            <a:avLst/>
          </a:prstGeom>
          <a:noFill/>
        </p:spPr>
        <p:txBody>
          <a:bodyPr wrap="square" rtlCol="0">
            <a:spAutoFit/>
          </a:bodyPr>
          <a:lstStyle/>
          <a:p>
            <a:pPr lvl="0"/>
            <a:r>
              <a:rPr lang="en-US" sz="3200" b="1" dirty="0" err="1">
                <a:latin typeface="Arial-Rounded" panose="020B0500000000000000" pitchFamily="34" charset="0"/>
                <a:ea typeface="Arial-Rounded" panose="020B0500000000000000" pitchFamily="34" charset="0"/>
                <a:cs typeface="Arial-Rounded" panose="020B0500000000000000" pitchFamily="34" charset="0"/>
              </a:rPr>
              <a:t>Đóng</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vai</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Thắng</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giới</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thiệu</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về</a:t>
            </a:r>
            <a:r>
              <a:rPr lang="en-US" sz="3200" b="1" dirty="0">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atin typeface="Arial-Rounded" panose="020B0500000000000000" pitchFamily="34" charset="0"/>
                <a:ea typeface="Arial-Rounded" panose="020B0500000000000000" pitchFamily="34" charset="0"/>
                <a:cs typeface="Arial-Rounded" panose="020B0500000000000000" pitchFamily="34" charset="0"/>
              </a:rPr>
              <a:t>Hải</a:t>
            </a:r>
            <a:r>
              <a:rPr lang="en-US" sz="3200" b="1" dirty="0">
                <a:latin typeface="Arial-Rounded" panose="020B0500000000000000" pitchFamily="34" charset="0"/>
                <a:ea typeface="Arial-Rounded" panose="020B0500000000000000" pitchFamily="34" charset="0"/>
                <a:cs typeface="Arial-Rounded" panose="020B0500000000000000" pitchFamily="34" charset="0"/>
              </a:rPr>
              <a:t>.</a:t>
            </a:r>
            <a:endParaRPr lang="en-US"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8" name="Group 7">
            <a:extLst>
              <a:ext uri="{FF2B5EF4-FFF2-40B4-BE49-F238E27FC236}">
                <a16:creationId xmlns:a16="http://schemas.microsoft.com/office/drawing/2014/main" id="{D620E1E7-AE04-4053-91FA-A9E92D5C0C69}"/>
              </a:ext>
            </a:extLst>
          </p:cNvPr>
          <p:cNvGrpSpPr/>
          <p:nvPr/>
        </p:nvGrpSpPr>
        <p:grpSpPr>
          <a:xfrm>
            <a:off x="1805747" y="2208438"/>
            <a:ext cx="9382482" cy="6364063"/>
            <a:chOff x="2210738" y="-1902221"/>
            <a:chExt cx="9410579" cy="5886450"/>
          </a:xfrm>
        </p:grpSpPr>
        <p:grpSp>
          <p:nvGrpSpPr>
            <p:cNvPr id="10" name="Group 9">
              <a:extLst>
                <a:ext uri="{FF2B5EF4-FFF2-40B4-BE49-F238E27FC236}">
                  <a16:creationId xmlns:a16="http://schemas.microsoft.com/office/drawing/2014/main" id="{F1E269E8-108F-4181-8A50-67A884638463}"/>
                </a:ext>
              </a:extLst>
            </p:cNvPr>
            <p:cNvGrpSpPr/>
            <p:nvPr/>
          </p:nvGrpSpPr>
          <p:grpSpPr>
            <a:xfrm>
              <a:off x="3320903" y="-1902221"/>
              <a:ext cx="8300414" cy="5886450"/>
              <a:chOff x="3637968" y="-1084520"/>
              <a:chExt cx="7054397" cy="5594966"/>
            </a:xfrm>
          </p:grpSpPr>
          <p:pic>
            <p:nvPicPr>
              <p:cNvPr id="12" name="Picture 4">
                <a:extLst>
                  <a:ext uri="{FF2B5EF4-FFF2-40B4-BE49-F238E27FC236}">
                    <a16:creationId xmlns:a16="http://schemas.microsoft.com/office/drawing/2014/main" id="{22597FAC-16E0-4488-AF5D-1ED031ED2E7F}"/>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68" y="-1084520"/>
                <a:ext cx="7054397" cy="5594966"/>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F41C93C1-0694-4A3D-AA35-9962391B0328}"/>
                  </a:ext>
                </a:extLst>
              </p:cNvPr>
              <p:cNvSpPr txBox="1"/>
              <p:nvPr/>
            </p:nvSpPr>
            <p:spPr>
              <a:xfrm>
                <a:off x="4036033" y="896090"/>
                <a:ext cx="6023019" cy="73057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 hãy tưởng tượng mình là bạn Thắng trong bài đọc để giới thiệu cho mọi người biết bạn Hải.</a:t>
                </a:r>
                <a:endPar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11"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id="{60935C05-4541-412F-AB1E-D99FA96538CB}"/>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210738" y="36474"/>
              <a:ext cx="1854194" cy="1255346"/>
            </a:xfrm>
            <a:prstGeom prst="rect">
              <a:avLst/>
            </a:prstGeom>
            <a:noFill/>
            <a:extLst>
              <a:ext uri="{909E8E84-426E-40DD-AFC4-6F175D3DCCD1}">
                <a14:hiddenFill xmlns:a14="http://schemas.microsoft.com/office/drawing/2010/main">
                  <a:solidFill>
                    <a:srgbClr val="FFFFFF"/>
                  </a:solidFill>
                </a14:hiddenFill>
              </a:ext>
            </a:extLst>
          </p:spPr>
        </p:pic>
      </p:grpSp>
      <p:sp>
        <p:nvSpPr>
          <p:cNvPr id="14" name="Rectangle 13">
            <a:extLst>
              <a:ext uri="{FF2B5EF4-FFF2-40B4-BE49-F238E27FC236}">
                <a16:creationId xmlns:a16="http://schemas.microsoft.com/office/drawing/2014/main" id="{3E14D33D-9CB6-47CF-99A4-54FAC2CCCAEE}"/>
              </a:ext>
            </a:extLst>
          </p:cNvPr>
          <p:cNvSpPr/>
          <p:nvPr/>
        </p:nvSpPr>
        <p:spPr>
          <a:xfrm>
            <a:off x="943383" y="1751147"/>
            <a:ext cx="9501896" cy="2340828"/>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Bài tham khảo</a:t>
            </a:r>
            <a:r>
              <a:rPr lang="en-US" sz="2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just"/>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Đây là Hải. Hải là người bạn mà mình mới quen khi dạo chơi trên bãi biển Quy Nhơn. Hải là người sinh sống ở đây nên bạn ấy biết rất nhiều thứ. Bạn chỉ cho mình những con vật, những cảnh đẹp ở xung quanh bãi biển này.</a:t>
            </a:r>
          </a:p>
        </p:txBody>
      </p:sp>
    </p:spTree>
    <p:extLst>
      <p:ext uri="{BB962C8B-B14F-4D97-AF65-F5344CB8AC3E}">
        <p14:creationId xmlns:p14="http://schemas.microsoft.com/office/powerpoint/2010/main" val="14676025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500" fill="hold"/>
                                        <p:tgtEl>
                                          <p:spTgt spid="8"/>
                                        </p:tgtEl>
                                        <p:attrNameLst>
                                          <p:attrName>ppt_w</p:attrName>
                                        </p:attrNameLst>
                                      </p:cBhvr>
                                      <p:tavLst>
                                        <p:tav tm="0">
                                          <p:val>
                                            <p:fltVal val="0"/>
                                          </p:val>
                                        </p:tav>
                                        <p:tav tm="100000">
                                          <p:val>
                                            <p:strVal val="#ppt_w"/>
                                          </p:val>
                                        </p:tav>
                                      </p:tavLst>
                                    </p:anim>
                                    <p:anim calcmode="lin" valueType="num">
                                      <p:cBhvr>
                                        <p:cTn id="16" dur="500" fill="hold"/>
                                        <p:tgtEl>
                                          <p:spTgt spid="8"/>
                                        </p:tgtEl>
                                        <p:attrNameLst>
                                          <p:attrName>ppt_h</p:attrName>
                                        </p:attrNameLst>
                                      </p:cBhvr>
                                      <p:tavLst>
                                        <p:tav tm="0">
                                          <p:val>
                                            <p:fltVal val="0"/>
                                          </p:val>
                                        </p:tav>
                                        <p:tav tm="100000">
                                          <p:val>
                                            <p:strVal val="#ppt_h"/>
                                          </p:val>
                                        </p:tav>
                                      </p:tavLst>
                                    </p:anim>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1000"/>
                                        <p:tgtEl>
                                          <p:spTgt spid="14"/>
                                        </p:tgtEl>
                                      </p:cBhvr>
                                    </p:animEffect>
                                    <p:anim calcmode="lin" valueType="num">
                                      <p:cBhvr>
                                        <p:cTn id="23" dur="1000" fill="hold"/>
                                        <p:tgtEl>
                                          <p:spTgt spid="14"/>
                                        </p:tgtEl>
                                        <p:attrNameLst>
                                          <p:attrName>ppt_x</p:attrName>
                                        </p:attrNameLst>
                                      </p:cBhvr>
                                      <p:tavLst>
                                        <p:tav tm="0">
                                          <p:val>
                                            <p:strVal val="#ppt_x"/>
                                          </p:val>
                                        </p:tav>
                                        <p:tav tm="100000">
                                          <p:val>
                                            <p:strVal val="#ppt_x"/>
                                          </p:val>
                                        </p:tav>
                                      </p:tavLst>
                                    </p:anim>
                                    <p:anim calcmode="lin" valueType="num">
                                      <p:cBhvr>
                                        <p:cTn id="2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29">
            <a:extLst>
              <a:ext uri="{FF2B5EF4-FFF2-40B4-BE49-F238E27FC236}">
                <a16:creationId xmlns:a16="http://schemas.microsoft.com/office/drawing/2014/main" id="{DCC97975-B44E-4312-A0B9-5E4632F363C0}"/>
              </a:ext>
            </a:extLst>
          </p:cNvPr>
          <p:cNvGrpSpPr/>
          <p:nvPr/>
        </p:nvGrpSpPr>
        <p:grpSpPr>
          <a:xfrm>
            <a:off x="1532645" y="185343"/>
            <a:ext cx="9533109" cy="1353345"/>
            <a:chOff x="1603464" y="2459552"/>
            <a:chExt cx="9533109" cy="856397"/>
          </a:xfrm>
        </p:grpSpPr>
        <p:sp>
          <p:nvSpPr>
            <p:cNvPr id="3" name="矩形 30">
              <a:extLst>
                <a:ext uri="{FF2B5EF4-FFF2-40B4-BE49-F238E27FC236}">
                  <a16:creationId xmlns:a16="http://schemas.microsoft.com/office/drawing/2014/main" id="{44899709-D6F6-45E7-9D9E-AC0B2F23084F}"/>
                </a:ext>
              </a:extLst>
            </p:cNvPr>
            <p:cNvSpPr/>
            <p:nvPr/>
          </p:nvSpPr>
          <p:spPr>
            <a:xfrm>
              <a:off x="1924334" y="2524836"/>
              <a:ext cx="9212239" cy="742950"/>
            </a:xfrm>
            <a:prstGeom prst="rect">
              <a:avLst/>
            </a:prstGeom>
            <a:noFill/>
            <a:ln w="12700" cap="flat" cmpd="sng" algn="ctr">
              <a:solidFill>
                <a:srgbClr val="48A04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srgbClr val="FFFFFF"/>
                </a:solidFill>
                <a:effectLst/>
                <a:uLnTx/>
                <a:uFillTx/>
                <a:latin typeface="字魂59号-创粗黑" panose="00000500000000000000" charset="-122"/>
                <a:ea typeface="字魂59号-创粗黑" panose="00000500000000000000" charset="-122"/>
                <a:cs typeface="+mn-cs"/>
              </a:endParaRPr>
            </a:p>
          </p:txBody>
        </p:sp>
        <p:sp>
          <p:nvSpPr>
            <p:cNvPr id="4" name="箭头: 五边形 29">
              <a:extLst>
                <a:ext uri="{FF2B5EF4-FFF2-40B4-BE49-F238E27FC236}">
                  <a16:creationId xmlns:a16="http://schemas.microsoft.com/office/drawing/2014/main" id="{850E71AC-3BEB-4544-A0CA-984ADD60B98E}"/>
                </a:ext>
              </a:extLst>
            </p:cNvPr>
            <p:cNvSpPr/>
            <p:nvPr/>
          </p:nvSpPr>
          <p:spPr>
            <a:xfrm>
              <a:off x="1603464" y="2459552"/>
              <a:ext cx="948668" cy="856397"/>
            </a:xfrm>
            <a:prstGeom prst="homePlate">
              <a:avLst/>
            </a:prstGeom>
            <a:solidFill>
              <a:srgbClr val="48A04D"/>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0" cap="none" spc="0" normalizeH="0" baseline="0" noProof="0" dirty="0">
                  <a:ln>
                    <a:noFill/>
                  </a:ln>
                  <a:solidFill>
                    <a:srgbClr val="FFFFFF"/>
                  </a:solidFill>
                  <a:effectLst/>
                  <a:uLnTx/>
                  <a:uFillTx/>
                  <a:latin typeface="字魂59号-创粗黑" panose="00000500000000000000" charset="-122"/>
                  <a:ea typeface="字魂59号-创粗黑" panose="00000500000000000000" charset="-122"/>
                  <a:cs typeface="+mn-cs"/>
                </a:rPr>
                <a:t>05</a:t>
              </a:r>
            </a:p>
          </p:txBody>
        </p:sp>
      </p:grpSp>
      <p:sp>
        <p:nvSpPr>
          <p:cNvPr id="5" name="TextBox 4">
            <a:extLst>
              <a:ext uri="{FF2B5EF4-FFF2-40B4-BE49-F238E27FC236}">
                <a16:creationId xmlns:a16="http://schemas.microsoft.com/office/drawing/2014/main" id="{FD70D623-2A1C-43C2-8BAA-A91FCBA629CD}"/>
              </a:ext>
            </a:extLst>
          </p:cNvPr>
          <p:cNvSpPr txBox="1"/>
          <p:nvPr/>
        </p:nvSpPr>
        <p:spPr>
          <a:xfrm>
            <a:off x="2535817" y="366363"/>
            <a:ext cx="8652412" cy="954107"/>
          </a:xfrm>
          <a:prstGeom prst="rect">
            <a:avLst/>
          </a:prstGeom>
          <a:noFill/>
        </p:spPr>
        <p:txBody>
          <a:bodyPr wrap="square" rtlCol="0">
            <a:spAutoFit/>
          </a:bodyPr>
          <a:lstStyle/>
          <a:p>
            <a:pPr lvl="0"/>
            <a:r>
              <a:rPr lang="en-US" sz="2800" b="1" dirty="0">
                <a:latin typeface="Arial-Rounded" panose="020B0500000000000000" pitchFamily="34" charset="0"/>
                <a:ea typeface="Arial-Rounded" panose="020B0500000000000000" pitchFamily="34" charset="0"/>
                <a:cs typeface="Arial-Rounded" panose="020B0500000000000000" pitchFamily="34" charset="0"/>
              </a:rPr>
              <a:t>Theo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em</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cuộc</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gặp</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gỡ</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giữa</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Thắng</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và</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Hải</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hứa</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hẹn</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những</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điều</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gì</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thú</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vị</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tiếp</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theo</a:t>
            </a:r>
            <a:r>
              <a:rPr lang="en-US" sz="2800" b="1" dirty="0">
                <a:latin typeface="Arial-Rounded" panose="020B0500000000000000" pitchFamily="34" charset="0"/>
                <a:ea typeface="Arial-Rounded" panose="020B0500000000000000" pitchFamily="34" charset="0"/>
                <a:cs typeface="Arial-Rounded" panose="020B0500000000000000" pitchFamily="34" charset="0"/>
              </a:rPr>
              <a:t>?</a:t>
            </a:r>
            <a:endPar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8" name="Group 7">
            <a:extLst>
              <a:ext uri="{FF2B5EF4-FFF2-40B4-BE49-F238E27FC236}">
                <a16:creationId xmlns:a16="http://schemas.microsoft.com/office/drawing/2014/main" id="{D620E1E7-AE04-4053-91FA-A9E92D5C0C69}"/>
              </a:ext>
            </a:extLst>
          </p:cNvPr>
          <p:cNvGrpSpPr/>
          <p:nvPr/>
        </p:nvGrpSpPr>
        <p:grpSpPr>
          <a:xfrm>
            <a:off x="1805747" y="2208438"/>
            <a:ext cx="9382482" cy="6364063"/>
            <a:chOff x="2210738" y="-1902221"/>
            <a:chExt cx="9410579" cy="5886450"/>
          </a:xfrm>
        </p:grpSpPr>
        <p:grpSp>
          <p:nvGrpSpPr>
            <p:cNvPr id="10" name="Group 9">
              <a:extLst>
                <a:ext uri="{FF2B5EF4-FFF2-40B4-BE49-F238E27FC236}">
                  <a16:creationId xmlns:a16="http://schemas.microsoft.com/office/drawing/2014/main" id="{F1E269E8-108F-4181-8A50-67A884638463}"/>
                </a:ext>
              </a:extLst>
            </p:cNvPr>
            <p:cNvGrpSpPr/>
            <p:nvPr/>
          </p:nvGrpSpPr>
          <p:grpSpPr>
            <a:xfrm>
              <a:off x="3320903" y="-1902221"/>
              <a:ext cx="8300414" cy="5886450"/>
              <a:chOff x="3637968" y="-1084520"/>
              <a:chExt cx="7054397" cy="5594966"/>
            </a:xfrm>
          </p:grpSpPr>
          <p:pic>
            <p:nvPicPr>
              <p:cNvPr id="12" name="Picture 4">
                <a:extLst>
                  <a:ext uri="{FF2B5EF4-FFF2-40B4-BE49-F238E27FC236}">
                    <a16:creationId xmlns:a16="http://schemas.microsoft.com/office/drawing/2014/main" id="{22597FAC-16E0-4488-AF5D-1ED031ED2E7F}"/>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68" y="-1084520"/>
                <a:ext cx="7054397" cy="5594966"/>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F41C93C1-0694-4A3D-AA35-9962391B0328}"/>
                  </a:ext>
                </a:extLst>
              </p:cNvPr>
              <p:cNvSpPr txBox="1"/>
              <p:nvPr/>
            </p:nvSpPr>
            <p:spPr>
              <a:xfrm>
                <a:off x="4036033" y="896090"/>
                <a:ext cx="6023019" cy="73057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dựa</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vào</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đoạn</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văn</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cuối</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cùng</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của</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bài</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đọc</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và</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suy</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nghĩ</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xem</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điều</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gì</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sẽ</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diễn</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ra.</a:t>
                </a:r>
                <a:endPar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11"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id="{60935C05-4541-412F-AB1E-D99FA96538CB}"/>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210738" y="36474"/>
              <a:ext cx="1854194" cy="1255346"/>
            </a:xfrm>
            <a:prstGeom prst="rect">
              <a:avLst/>
            </a:prstGeom>
            <a:noFill/>
            <a:extLst>
              <a:ext uri="{909E8E84-426E-40DD-AFC4-6F175D3DCCD1}">
                <a14:hiddenFill xmlns:a14="http://schemas.microsoft.com/office/drawing/2010/main">
                  <a:solidFill>
                    <a:srgbClr val="FFFFFF"/>
                  </a:solidFill>
                </a14:hiddenFill>
              </a:ext>
            </a:extLst>
          </p:spPr>
        </p:pic>
      </p:grpSp>
      <p:sp>
        <p:nvSpPr>
          <p:cNvPr id="14" name="Rectangle 13">
            <a:extLst>
              <a:ext uri="{FF2B5EF4-FFF2-40B4-BE49-F238E27FC236}">
                <a16:creationId xmlns:a16="http://schemas.microsoft.com/office/drawing/2014/main" id="{3E14D33D-9CB6-47CF-99A4-54FAC2CCCAEE}"/>
              </a:ext>
            </a:extLst>
          </p:cNvPr>
          <p:cNvSpPr/>
          <p:nvPr/>
        </p:nvSpPr>
        <p:spPr>
          <a:xfrm>
            <a:off x="943382" y="1751147"/>
            <a:ext cx="10048467" cy="2477176"/>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28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Theo em, trong lần gặp tiếp theo, Hải sẽ rủ các bạn của mình cùng đi và giới thiệu Thắng với mọi người. Các bạn sẽ cùng nhau chơi đá bóng trên bãi biển. Sau đó, các bạn ấy lại cùng nhau tắm biển. Thắng sẽ kể cho các bạn nghe về Hà Nội. Còn Hải cùng các bạn thì lại kể cho Thắng nghe những điều thú vị ở Quy Nhơn.</a:t>
            </a:r>
            <a:endParaRPr kumimoji="0" lang="vi-VN" sz="28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40972663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500" fill="hold"/>
                                        <p:tgtEl>
                                          <p:spTgt spid="8"/>
                                        </p:tgtEl>
                                        <p:attrNameLst>
                                          <p:attrName>ppt_w</p:attrName>
                                        </p:attrNameLst>
                                      </p:cBhvr>
                                      <p:tavLst>
                                        <p:tav tm="0">
                                          <p:val>
                                            <p:fltVal val="0"/>
                                          </p:val>
                                        </p:tav>
                                        <p:tav tm="100000">
                                          <p:val>
                                            <p:strVal val="#ppt_w"/>
                                          </p:val>
                                        </p:tav>
                                      </p:tavLst>
                                    </p:anim>
                                    <p:anim calcmode="lin" valueType="num">
                                      <p:cBhvr>
                                        <p:cTn id="16" dur="500" fill="hold"/>
                                        <p:tgtEl>
                                          <p:spTgt spid="8"/>
                                        </p:tgtEl>
                                        <p:attrNameLst>
                                          <p:attrName>ppt_h</p:attrName>
                                        </p:attrNameLst>
                                      </p:cBhvr>
                                      <p:tavLst>
                                        <p:tav tm="0">
                                          <p:val>
                                            <p:fltVal val="0"/>
                                          </p:val>
                                        </p:tav>
                                        <p:tav tm="100000">
                                          <p:val>
                                            <p:strVal val="#ppt_h"/>
                                          </p:val>
                                        </p:tav>
                                      </p:tavLst>
                                    </p:anim>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1000"/>
                                        <p:tgtEl>
                                          <p:spTgt spid="14"/>
                                        </p:tgtEl>
                                      </p:cBhvr>
                                    </p:animEffect>
                                    <p:anim calcmode="lin" valueType="num">
                                      <p:cBhvr>
                                        <p:cTn id="23" dur="1000" fill="hold"/>
                                        <p:tgtEl>
                                          <p:spTgt spid="14"/>
                                        </p:tgtEl>
                                        <p:attrNameLst>
                                          <p:attrName>ppt_x</p:attrName>
                                        </p:attrNameLst>
                                      </p:cBhvr>
                                      <p:tavLst>
                                        <p:tav tm="0">
                                          <p:val>
                                            <p:strVal val="#ppt_x"/>
                                          </p:val>
                                        </p:tav>
                                        <p:tav tm="100000">
                                          <p:val>
                                            <p:strVal val="#ppt_x"/>
                                          </p:val>
                                        </p:tav>
                                      </p:tavLst>
                                    </p:anim>
                                    <p:anim calcmode="lin" valueType="num">
                                      <p:cBhvr>
                                        <p:cTn id="2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9D98287-17F1-427F-89A8-B07109B03184}"/>
              </a:ext>
            </a:extLst>
          </p:cNvPr>
          <p:cNvGrpSpPr/>
          <p:nvPr/>
        </p:nvGrpSpPr>
        <p:grpSpPr>
          <a:xfrm>
            <a:off x="3869777" y="-556173"/>
            <a:ext cx="4312198" cy="3985173"/>
            <a:chOff x="3825327" y="-288795"/>
            <a:chExt cx="3985173" cy="3985173"/>
          </a:xfrm>
        </p:grpSpPr>
        <p:pic>
          <p:nvPicPr>
            <p:cNvPr id="3" name="Picture 2">
              <a:extLst>
                <a:ext uri="{FF2B5EF4-FFF2-40B4-BE49-F238E27FC236}">
                  <a16:creationId xmlns:a16="http://schemas.microsoft.com/office/drawing/2014/main" id="{C394C43C-36B6-4AA2-9F4C-477A690FCDEE}"/>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5278" r="95278">
                          <a14:foregroundMark x1="9722" y1="36667" x2="9722" y2="36667"/>
                          <a14:foregroundMark x1="5278" y1="39722" x2="5278" y2="39722"/>
                          <a14:foregroundMark x1="92778" y1="28056" x2="92778" y2="28056"/>
                          <a14:foregroundMark x1="95278" y1="37222" x2="95278" y2="37222"/>
                          <a14:foregroundMark x1="63889" y1="30833" x2="63889" y2="30833"/>
                          <a14:foregroundMark x1="58056" y1="30833" x2="58056" y2="30833"/>
                          <a14:foregroundMark x1="43611" y1="30833" x2="43611" y2="30833"/>
                        </a14:backgroundRemoval>
                      </a14:imgEffect>
                    </a14:imgLayer>
                  </a14:imgProps>
                </a:ext>
                <a:ext uri="{28A0092B-C50C-407E-A947-70E740481C1C}">
                  <a14:useLocalDpi xmlns:a14="http://schemas.microsoft.com/office/drawing/2010/main" val="0"/>
                </a:ext>
              </a:extLst>
            </a:blip>
            <a:srcRect/>
            <a:stretch>
              <a:fillRect/>
            </a:stretch>
          </p:blipFill>
          <p:spPr bwMode="auto">
            <a:xfrm>
              <a:off x="3825327" y="-288795"/>
              <a:ext cx="3985173" cy="398517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12CD0F9-6BB5-4815-B09A-87320E913F97}"/>
                </a:ext>
              </a:extLst>
            </p:cNvPr>
            <p:cNvSpPr txBox="1"/>
            <p:nvPr/>
          </p:nvSpPr>
          <p:spPr>
            <a:xfrm>
              <a:off x="4414026" y="1239207"/>
              <a:ext cx="339647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Nội</a:t>
              </a:r>
              <a:r>
                <a:rPr kumimoji="0" lang="en-US" sz="32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dung </a:t>
              </a:r>
              <a:r>
                <a:rPr kumimoji="0" lang="en-US" sz="3200" b="1"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2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endParaRPr kumimoji="0" lang="en-US" sz="32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5" name="TextBox 4">
            <a:extLst>
              <a:ext uri="{FF2B5EF4-FFF2-40B4-BE49-F238E27FC236}">
                <a16:creationId xmlns:a16="http://schemas.microsoft.com/office/drawing/2014/main" id="{2482ABDF-B4D0-4AF4-982D-D582C7FECDEF}"/>
              </a:ext>
            </a:extLst>
          </p:cNvPr>
          <p:cNvSpPr txBox="1"/>
          <p:nvPr/>
        </p:nvSpPr>
        <p:spPr>
          <a:xfrm>
            <a:off x="704850" y="2384176"/>
            <a:ext cx="11087099" cy="3046988"/>
          </a:xfrm>
          <a:custGeom>
            <a:avLst/>
            <a:gdLst>
              <a:gd name="connsiteX0" fmla="*/ 0 w 11087099"/>
              <a:gd name="connsiteY0" fmla="*/ 0 h 3046988"/>
              <a:gd name="connsiteX1" fmla="*/ 694403 w 11087099"/>
              <a:gd name="connsiteY1" fmla="*/ 0 h 3046988"/>
              <a:gd name="connsiteX2" fmla="*/ 1388805 w 11087099"/>
              <a:gd name="connsiteY2" fmla="*/ 0 h 3046988"/>
              <a:gd name="connsiteX3" fmla="*/ 2194079 w 11087099"/>
              <a:gd name="connsiteY3" fmla="*/ 0 h 3046988"/>
              <a:gd name="connsiteX4" fmla="*/ 2555868 w 11087099"/>
              <a:gd name="connsiteY4" fmla="*/ 0 h 3046988"/>
              <a:gd name="connsiteX5" fmla="*/ 3028529 w 11087099"/>
              <a:gd name="connsiteY5" fmla="*/ 0 h 3046988"/>
              <a:gd name="connsiteX6" fmla="*/ 3722931 w 11087099"/>
              <a:gd name="connsiteY6" fmla="*/ 0 h 3046988"/>
              <a:gd name="connsiteX7" fmla="*/ 4417334 w 11087099"/>
              <a:gd name="connsiteY7" fmla="*/ 0 h 3046988"/>
              <a:gd name="connsiteX8" fmla="*/ 4889994 w 11087099"/>
              <a:gd name="connsiteY8" fmla="*/ 0 h 3046988"/>
              <a:gd name="connsiteX9" fmla="*/ 5251784 w 11087099"/>
              <a:gd name="connsiteY9" fmla="*/ 0 h 3046988"/>
              <a:gd name="connsiteX10" fmla="*/ 6057057 w 11087099"/>
              <a:gd name="connsiteY10" fmla="*/ 0 h 3046988"/>
              <a:gd name="connsiteX11" fmla="*/ 6307976 w 11087099"/>
              <a:gd name="connsiteY11" fmla="*/ 0 h 3046988"/>
              <a:gd name="connsiteX12" fmla="*/ 6669765 w 11087099"/>
              <a:gd name="connsiteY12" fmla="*/ 0 h 3046988"/>
              <a:gd name="connsiteX13" fmla="*/ 7031555 w 11087099"/>
              <a:gd name="connsiteY13" fmla="*/ 0 h 3046988"/>
              <a:gd name="connsiteX14" fmla="*/ 7615086 w 11087099"/>
              <a:gd name="connsiteY14" fmla="*/ 0 h 3046988"/>
              <a:gd name="connsiteX15" fmla="*/ 7866005 w 11087099"/>
              <a:gd name="connsiteY15" fmla="*/ 0 h 3046988"/>
              <a:gd name="connsiteX16" fmla="*/ 8449537 w 11087099"/>
              <a:gd name="connsiteY16" fmla="*/ 0 h 3046988"/>
              <a:gd name="connsiteX17" fmla="*/ 9254810 w 11087099"/>
              <a:gd name="connsiteY17" fmla="*/ 0 h 3046988"/>
              <a:gd name="connsiteX18" fmla="*/ 9616600 w 11087099"/>
              <a:gd name="connsiteY18" fmla="*/ 0 h 3046988"/>
              <a:gd name="connsiteX19" fmla="*/ 10200131 w 11087099"/>
              <a:gd name="connsiteY19" fmla="*/ 0 h 3046988"/>
              <a:gd name="connsiteX20" fmla="*/ 11087099 w 11087099"/>
              <a:gd name="connsiteY20" fmla="*/ 0 h 3046988"/>
              <a:gd name="connsiteX21" fmla="*/ 11087099 w 11087099"/>
              <a:gd name="connsiteY21" fmla="*/ 416422 h 3046988"/>
              <a:gd name="connsiteX22" fmla="*/ 11087099 w 11087099"/>
              <a:gd name="connsiteY22" fmla="*/ 893783 h 3046988"/>
              <a:gd name="connsiteX23" fmla="*/ 11087099 w 11087099"/>
              <a:gd name="connsiteY23" fmla="*/ 1432084 h 3046988"/>
              <a:gd name="connsiteX24" fmla="*/ 11087099 w 11087099"/>
              <a:gd name="connsiteY24" fmla="*/ 1848506 h 3046988"/>
              <a:gd name="connsiteX25" fmla="*/ 11087099 w 11087099"/>
              <a:gd name="connsiteY25" fmla="*/ 2356337 h 3046988"/>
              <a:gd name="connsiteX26" fmla="*/ 11087099 w 11087099"/>
              <a:gd name="connsiteY26" fmla="*/ 3046988 h 3046988"/>
              <a:gd name="connsiteX27" fmla="*/ 10392696 w 11087099"/>
              <a:gd name="connsiteY27" fmla="*/ 3046988 h 3046988"/>
              <a:gd name="connsiteX28" fmla="*/ 9920036 w 11087099"/>
              <a:gd name="connsiteY28" fmla="*/ 3046988 h 3046988"/>
              <a:gd name="connsiteX29" fmla="*/ 9447375 w 11087099"/>
              <a:gd name="connsiteY29" fmla="*/ 3046988 h 3046988"/>
              <a:gd name="connsiteX30" fmla="*/ 8752973 w 11087099"/>
              <a:gd name="connsiteY30" fmla="*/ 3046988 h 3046988"/>
              <a:gd name="connsiteX31" fmla="*/ 7947699 w 11087099"/>
              <a:gd name="connsiteY31" fmla="*/ 3046988 h 3046988"/>
              <a:gd name="connsiteX32" fmla="*/ 7475039 w 11087099"/>
              <a:gd name="connsiteY32" fmla="*/ 3046988 h 3046988"/>
              <a:gd name="connsiteX33" fmla="*/ 7113249 w 11087099"/>
              <a:gd name="connsiteY33" fmla="*/ 3046988 h 3046988"/>
              <a:gd name="connsiteX34" fmla="*/ 6640589 w 11087099"/>
              <a:gd name="connsiteY34" fmla="*/ 3046988 h 3046988"/>
              <a:gd name="connsiteX35" fmla="*/ 5946186 w 11087099"/>
              <a:gd name="connsiteY35" fmla="*/ 3046988 h 3046988"/>
              <a:gd name="connsiteX36" fmla="*/ 5473526 w 11087099"/>
              <a:gd name="connsiteY36" fmla="*/ 3046988 h 3046988"/>
              <a:gd name="connsiteX37" fmla="*/ 4668252 w 11087099"/>
              <a:gd name="connsiteY37" fmla="*/ 3046988 h 3046988"/>
              <a:gd name="connsiteX38" fmla="*/ 3973850 w 11087099"/>
              <a:gd name="connsiteY38" fmla="*/ 3046988 h 3046988"/>
              <a:gd name="connsiteX39" fmla="*/ 3390318 w 11087099"/>
              <a:gd name="connsiteY39" fmla="*/ 3046988 h 3046988"/>
              <a:gd name="connsiteX40" fmla="*/ 3139400 w 11087099"/>
              <a:gd name="connsiteY40" fmla="*/ 3046988 h 3046988"/>
              <a:gd name="connsiteX41" fmla="*/ 2444997 w 11087099"/>
              <a:gd name="connsiteY41" fmla="*/ 3046988 h 3046988"/>
              <a:gd name="connsiteX42" fmla="*/ 1972337 w 11087099"/>
              <a:gd name="connsiteY42" fmla="*/ 3046988 h 3046988"/>
              <a:gd name="connsiteX43" fmla="*/ 1167063 w 11087099"/>
              <a:gd name="connsiteY43" fmla="*/ 3046988 h 3046988"/>
              <a:gd name="connsiteX44" fmla="*/ 0 w 11087099"/>
              <a:gd name="connsiteY44" fmla="*/ 3046988 h 3046988"/>
              <a:gd name="connsiteX45" fmla="*/ 0 w 11087099"/>
              <a:gd name="connsiteY45" fmla="*/ 2478217 h 3046988"/>
              <a:gd name="connsiteX46" fmla="*/ 0 w 11087099"/>
              <a:gd name="connsiteY46" fmla="*/ 2031325 h 3046988"/>
              <a:gd name="connsiteX47" fmla="*/ 0 w 11087099"/>
              <a:gd name="connsiteY47" fmla="*/ 1584434 h 3046988"/>
              <a:gd name="connsiteX48" fmla="*/ 0 w 11087099"/>
              <a:gd name="connsiteY48" fmla="*/ 1137542 h 3046988"/>
              <a:gd name="connsiteX49" fmla="*/ 0 w 11087099"/>
              <a:gd name="connsiteY49" fmla="*/ 660181 h 3046988"/>
              <a:gd name="connsiteX50" fmla="*/ 0 w 11087099"/>
              <a:gd name="connsiteY50" fmla="*/ 0 h 3046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087099" h="3046988" extrusionOk="0">
                <a:moveTo>
                  <a:pt x="0" y="0"/>
                </a:moveTo>
                <a:cubicBezTo>
                  <a:pt x="276180" y="-80297"/>
                  <a:pt x="406867" y="80291"/>
                  <a:pt x="694403" y="0"/>
                </a:cubicBezTo>
                <a:cubicBezTo>
                  <a:pt x="981939" y="-80291"/>
                  <a:pt x="1157060" y="78900"/>
                  <a:pt x="1388805" y="0"/>
                </a:cubicBezTo>
                <a:cubicBezTo>
                  <a:pt x="1620550" y="-78900"/>
                  <a:pt x="1859069" y="14834"/>
                  <a:pt x="2194079" y="0"/>
                </a:cubicBezTo>
                <a:cubicBezTo>
                  <a:pt x="2529089" y="-14834"/>
                  <a:pt x="2426938" y="23451"/>
                  <a:pt x="2555868" y="0"/>
                </a:cubicBezTo>
                <a:cubicBezTo>
                  <a:pt x="2684798" y="-23451"/>
                  <a:pt x="2867915" y="1024"/>
                  <a:pt x="3028529" y="0"/>
                </a:cubicBezTo>
                <a:cubicBezTo>
                  <a:pt x="3189143" y="-1024"/>
                  <a:pt x="3379846" y="44706"/>
                  <a:pt x="3722931" y="0"/>
                </a:cubicBezTo>
                <a:cubicBezTo>
                  <a:pt x="4066016" y="-44706"/>
                  <a:pt x="4204172" y="28792"/>
                  <a:pt x="4417334" y="0"/>
                </a:cubicBezTo>
                <a:cubicBezTo>
                  <a:pt x="4630496" y="-28792"/>
                  <a:pt x="4710294" y="30700"/>
                  <a:pt x="4889994" y="0"/>
                </a:cubicBezTo>
                <a:cubicBezTo>
                  <a:pt x="5069694" y="-30700"/>
                  <a:pt x="5159333" y="6648"/>
                  <a:pt x="5251784" y="0"/>
                </a:cubicBezTo>
                <a:cubicBezTo>
                  <a:pt x="5344235" y="-6648"/>
                  <a:pt x="5684286" y="39820"/>
                  <a:pt x="6057057" y="0"/>
                </a:cubicBezTo>
                <a:cubicBezTo>
                  <a:pt x="6429828" y="-39820"/>
                  <a:pt x="6227285" y="16055"/>
                  <a:pt x="6307976" y="0"/>
                </a:cubicBezTo>
                <a:cubicBezTo>
                  <a:pt x="6388667" y="-16055"/>
                  <a:pt x="6559630" y="15238"/>
                  <a:pt x="6669765" y="0"/>
                </a:cubicBezTo>
                <a:cubicBezTo>
                  <a:pt x="6779900" y="-15238"/>
                  <a:pt x="6901837" y="2772"/>
                  <a:pt x="7031555" y="0"/>
                </a:cubicBezTo>
                <a:cubicBezTo>
                  <a:pt x="7161273" y="-2772"/>
                  <a:pt x="7379067" y="65507"/>
                  <a:pt x="7615086" y="0"/>
                </a:cubicBezTo>
                <a:cubicBezTo>
                  <a:pt x="7851105" y="-65507"/>
                  <a:pt x="7799693" y="17866"/>
                  <a:pt x="7866005" y="0"/>
                </a:cubicBezTo>
                <a:cubicBezTo>
                  <a:pt x="7932317" y="-17866"/>
                  <a:pt x="8204711" y="46944"/>
                  <a:pt x="8449537" y="0"/>
                </a:cubicBezTo>
                <a:cubicBezTo>
                  <a:pt x="8694363" y="-46944"/>
                  <a:pt x="8975546" y="18756"/>
                  <a:pt x="9254810" y="0"/>
                </a:cubicBezTo>
                <a:cubicBezTo>
                  <a:pt x="9534074" y="-18756"/>
                  <a:pt x="9524398" y="42095"/>
                  <a:pt x="9616600" y="0"/>
                </a:cubicBezTo>
                <a:cubicBezTo>
                  <a:pt x="9708802" y="-42095"/>
                  <a:pt x="9982614" y="8568"/>
                  <a:pt x="10200131" y="0"/>
                </a:cubicBezTo>
                <a:cubicBezTo>
                  <a:pt x="10417648" y="-8568"/>
                  <a:pt x="10733878" y="102706"/>
                  <a:pt x="11087099" y="0"/>
                </a:cubicBezTo>
                <a:cubicBezTo>
                  <a:pt x="11133329" y="201779"/>
                  <a:pt x="11061290" y="309894"/>
                  <a:pt x="11087099" y="416422"/>
                </a:cubicBezTo>
                <a:cubicBezTo>
                  <a:pt x="11112908" y="522950"/>
                  <a:pt x="11078215" y="733674"/>
                  <a:pt x="11087099" y="893783"/>
                </a:cubicBezTo>
                <a:cubicBezTo>
                  <a:pt x="11095983" y="1053892"/>
                  <a:pt x="11064918" y="1179481"/>
                  <a:pt x="11087099" y="1432084"/>
                </a:cubicBezTo>
                <a:cubicBezTo>
                  <a:pt x="11109280" y="1684687"/>
                  <a:pt x="11063914" y="1740570"/>
                  <a:pt x="11087099" y="1848506"/>
                </a:cubicBezTo>
                <a:cubicBezTo>
                  <a:pt x="11110284" y="1956442"/>
                  <a:pt x="11077109" y="2228998"/>
                  <a:pt x="11087099" y="2356337"/>
                </a:cubicBezTo>
                <a:cubicBezTo>
                  <a:pt x="11097089" y="2483676"/>
                  <a:pt x="11020126" y="2787205"/>
                  <a:pt x="11087099" y="3046988"/>
                </a:cubicBezTo>
                <a:cubicBezTo>
                  <a:pt x="10837402" y="3103962"/>
                  <a:pt x="10714998" y="3018188"/>
                  <a:pt x="10392696" y="3046988"/>
                </a:cubicBezTo>
                <a:cubicBezTo>
                  <a:pt x="10070394" y="3075788"/>
                  <a:pt x="10103950" y="3031541"/>
                  <a:pt x="9920036" y="3046988"/>
                </a:cubicBezTo>
                <a:cubicBezTo>
                  <a:pt x="9736122" y="3062435"/>
                  <a:pt x="9635176" y="3014281"/>
                  <a:pt x="9447375" y="3046988"/>
                </a:cubicBezTo>
                <a:cubicBezTo>
                  <a:pt x="9259574" y="3079695"/>
                  <a:pt x="8908375" y="2967508"/>
                  <a:pt x="8752973" y="3046988"/>
                </a:cubicBezTo>
                <a:cubicBezTo>
                  <a:pt x="8597571" y="3126468"/>
                  <a:pt x="8198422" y="2958861"/>
                  <a:pt x="7947699" y="3046988"/>
                </a:cubicBezTo>
                <a:cubicBezTo>
                  <a:pt x="7696976" y="3135115"/>
                  <a:pt x="7612775" y="2994602"/>
                  <a:pt x="7475039" y="3046988"/>
                </a:cubicBezTo>
                <a:cubicBezTo>
                  <a:pt x="7337303" y="3099374"/>
                  <a:pt x="7294097" y="3023413"/>
                  <a:pt x="7113249" y="3046988"/>
                </a:cubicBezTo>
                <a:cubicBezTo>
                  <a:pt x="6932401" y="3070563"/>
                  <a:pt x="6778096" y="3008689"/>
                  <a:pt x="6640589" y="3046988"/>
                </a:cubicBezTo>
                <a:cubicBezTo>
                  <a:pt x="6503082" y="3085287"/>
                  <a:pt x="6223405" y="2990243"/>
                  <a:pt x="5946186" y="3046988"/>
                </a:cubicBezTo>
                <a:cubicBezTo>
                  <a:pt x="5668967" y="3103733"/>
                  <a:pt x="5651693" y="3023291"/>
                  <a:pt x="5473526" y="3046988"/>
                </a:cubicBezTo>
                <a:cubicBezTo>
                  <a:pt x="5295359" y="3070685"/>
                  <a:pt x="5044401" y="2992164"/>
                  <a:pt x="4668252" y="3046988"/>
                </a:cubicBezTo>
                <a:cubicBezTo>
                  <a:pt x="4292103" y="3101812"/>
                  <a:pt x="4232526" y="3001194"/>
                  <a:pt x="3973850" y="3046988"/>
                </a:cubicBezTo>
                <a:cubicBezTo>
                  <a:pt x="3715174" y="3092782"/>
                  <a:pt x="3561067" y="2997913"/>
                  <a:pt x="3390318" y="3046988"/>
                </a:cubicBezTo>
                <a:cubicBezTo>
                  <a:pt x="3219569" y="3096063"/>
                  <a:pt x="3258471" y="3038998"/>
                  <a:pt x="3139400" y="3046988"/>
                </a:cubicBezTo>
                <a:cubicBezTo>
                  <a:pt x="3020329" y="3054978"/>
                  <a:pt x="2678365" y="2968726"/>
                  <a:pt x="2444997" y="3046988"/>
                </a:cubicBezTo>
                <a:cubicBezTo>
                  <a:pt x="2211629" y="3125250"/>
                  <a:pt x="2200590" y="3028456"/>
                  <a:pt x="1972337" y="3046988"/>
                </a:cubicBezTo>
                <a:cubicBezTo>
                  <a:pt x="1744084" y="3065520"/>
                  <a:pt x="1538825" y="3007255"/>
                  <a:pt x="1167063" y="3046988"/>
                </a:cubicBezTo>
                <a:cubicBezTo>
                  <a:pt x="795301" y="3086721"/>
                  <a:pt x="460698" y="3000863"/>
                  <a:pt x="0" y="3046988"/>
                </a:cubicBezTo>
                <a:cubicBezTo>
                  <a:pt x="-67141" y="2924735"/>
                  <a:pt x="16884" y="2736317"/>
                  <a:pt x="0" y="2478217"/>
                </a:cubicBezTo>
                <a:cubicBezTo>
                  <a:pt x="-16884" y="2220117"/>
                  <a:pt x="52146" y="2141079"/>
                  <a:pt x="0" y="2031325"/>
                </a:cubicBezTo>
                <a:cubicBezTo>
                  <a:pt x="-52146" y="1921571"/>
                  <a:pt x="17299" y="1754452"/>
                  <a:pt x="0" y="1584434"/>
                </a:cubicBezTo>
                <a:cubicBezTo>
                  <a:pt x="-17299" y="1414416"/>
                  <a:pt x="16130" y="1311968"/>
                  <a:pt x="0" y="1137542"/>
                </a:cubicBezTo>
                <a:cubicBezTo>
                  <a:pt x="-16130" y="963116"/>
                  <a:pt x="17788" y="826185"/>
                  <a:pt x="0" y="660181"/>
                </a:cubicBezTo>
                <a:cubicBezTo>
                  <a:pt x="-17788" y="494177"/>
                  <a:pt x="24258" y="138900"/>
                  <a:pt x="0" y="0"/>
                </a:cubicBezTo>
                <a:close/>
              </a:path>
            </a:pathLst>
          </a:custGeom>
          <a:noFill/>
          <a:ln w="38100">
            <a:solidFill>
              <a:srgbClr val="000000"/>
            </a:solidFill>
            <a:extLst>
              <a:ext uri="{C807C97D-BFC1-408E-A445-0C87EB9F89A2}">
                <ask:lineSketchStyleProps xmlns:ask="http://schemas.microsoft.com/office/drawing/2018/sketchyshapes" sd="4162152659">
                  <a:prstGeom prst="rect">
                    <a:avLst/>
                  </a:prstGeom>
                  <ask:type>
                    <ask:lineSketchScribble/>
                  </ask:type>
                </ask:lineSketchStyleProps>
              </a:ext>
            </a:extLst>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800" b="1"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Miêu tả</a:t>
            </a:r>
            <a:r>
              <a:rPr kumimoji="0" lang="en-US" sz="48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cảm</a:t>
            </a:r>
            <a:r>
              <a:rPr kumimoji="0" lang="en-US" sz="48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xúc</a:t>
            </a:r>
            <a:r>
              <a:rPr kumimoji="0" lang="en-US" sz="48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48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bạn</a:t>
            </a:r>
            <a:r>
              <a:rPr kumimoji="0" lang="en-US" sz="48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48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khi</a:t>
            </a:r>
            <a:r>
              <a:rPr kumimoji="0" lang="en-US" sz="48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48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48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tiên</a:t>
            </a:r>
            <a:r>
              <a:rPr kumimoji="0" lang="en-US" sz="48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a:t>
            </a:r>
            <a:r>
              <a:rPr kumimoji="0" lang="en-US" sz="48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ra </a:t>
            </a:r>
            <a:r>
              <a:rPr kumimoji="0" lang="en-US" sz="48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48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48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a:t>
            </a:r>
            <a:r>
              <a:rPr kumimoji="0" lang="en-US" sz="48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tiếp</a:t>
            </a:r>
            <a:r>
              <a:rPr kumimoji="0" lang="en-US" sz="48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xúc</a:t>
            </a:r>
            <a:r>
              <a:rPr kumimoji="0" lang="en-US" sz="48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với</a:t>
            </a:r>
            <a:r>
              <a:rPr kumimoji="0" lang="en-US" sz="48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48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bạn</a:t>
            </a:r>
            <a:r>
              <a:rPr kumimoji="0" lang="en-US" sz="48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mới</a:t>
            </a:r>
            <a:r>
              <a:rPr lang="en-US" sz="4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giúp</a:t>
            </a:r>
            <a:r>
              <a:rPr lang="en-US" sz="4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có</a:t>
            </a:r>
            <a:r>
              <a:rPr lang="en-US" sz="4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thêm</a:t>
            </a:r>
            <a:r>
              <a:rPr lang="en-US" sz="4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hiểu</a:t>
            </a:r>
            <a:r>
              <a:rPr lang="en-US" sz="4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biết</a:t>
            </a:r>
            <a:r>
              <a:rPr lang="en-US" sz="4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về</a:t>
            </a:r>
            <a:r>
              <a:rPr lang="en-US" sz="4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thiên</a:t>
            </a:r>
            <a:r>
              <a:rPr lang="en-US" sz="4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nhiên</a:t>
            </a:r>
            <a:r>
              <a:rPr lang="en-US" sz="4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con </a:t>
            </a:r>
            <a:r>
              <a:rPr lang="en-US" sz="48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người</a:t>
            </a:r>
            <a:r>
              <a:rPr kumimoji="0" lang="en-US" sz="48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endParaRPr kumimoji="0" lang="en-US" sz="6600" b="1"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7097471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6EE00DF-C230-4FA6-AD12-0AD5CA7E8372}"/>
              </a:ext>
            </a:extLst>
          </p:cNvPr>
          <p:cNvGrpSpPr/>
          <p:nvPr/>
        </p:nvGrpSpPr>
        <p:grpSpPr>
          <a:xfrm>
            <a:off x="2638742" y="0"/>
            <a:ext cx="6914515" cy="2059940"/>
            <a:chOff x="2945" y="-246"/>
            <a:chExt cx="12906" cy="3644"/>
          </a:xfrm>
        </p:grpSpPr>
        <p:grpSp>
          <p:nvGrpSpPr>
            <p:cNvPr id="3" name="Group 2">
              <a:extLst>
                <a:ext uri="{FF2B5EF4-FFF2-40B4-BE49-F238E27FC236}">
                  <a16:creationId xmlns:a16="http://schemas.microsoft.com/office/drawing/2014/main" id="{6A451CB7-2B6D-4329-B64D-BB90C6C46360}"/>
                </a:ext>
              </a:extLst>
            </p:cNvPr>
            <p:cNvGrpSpPr/>
            <p:nvPr/>
          </p:nvGrpSpPr>
          <p:grpSpPr>
            <a:xfrm flipV="1">
              <a:off x="2945" y="-246"/>
              <a:ext cx="12906" cy="3644"/>
              <a:chOff x="848" y="5748"/>
              <a:chExt cx="12906" cy="2558"/>
            </a:xfrm>
          </p:grpSpPr>
          <p:pic>
            <p:nvPicPr>
              <p:cNvPr id="6" name="图片 8">
                <a:extLst>
                  <a:ext uri="{FF2B5EF4-FFF2-40B4-BE49-F238E27FC236}">
                    <a16:creationId xmlns:a16="http://schemas.microsoft.com/office/drawing/2014/main" id="{96547C75-4300-427B-8462-2E741258CCA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5968"/>
              <a:stretch>
                <a:fillRect/>
              </a:stretch>
            </p:blipFill>
            <p:spPr>
              <a:xfrm flipV="1">
                <a:off x="848" y="5748"/>
                <a:ext cx="7841" cy="2557"/>
              </a:xfrm>
              <a:prstGeom prst="rect">
                <a:avLst/>
              </a:prstGeom>
            </p:spPr>
          </p:pic>
          <p:pic>
            <p:nvPicPr>
              <p:cNvPr id="7" name="图片 8">
                <a:extLst>
                  <a:ext uri="{FF2B5EF4-FFF2-40B4-BE49-F238E27FC236}">
                    <a16:creationId xmlns:a16="http://schemas.microsoft.com/office/drawing/2014/main" id="{6744313A-28E8-4B37-A9BD-3A3672547E9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43039"/>
              <a:stretch>
                <a:fillRect/>
              </a:stretch>
            </p:blipFill>
            <p:spPr>
              <a:xfrm flipH="1" flipV="1">
                <a:off x="8620" y="5749"/>
                <a:ext cx="5134" cy="2557"/>
              </a:xfrm>
              <a:prstGeom prst="rect">
                <a:avLst/>
              </a:prstGeom>
            </p:spPr>
          </p:pic>
        </p:grpSp>
        <p:sp>
          <p:nvSpPr>
            <p:cNvPr id="4" name="Rounded Rectangle 40">
              <a:extLst>
                <a:ext uri="{FF2B5EF4-FFF2-40B4-BE49-F238E27FC236}">
                  <a16:creationId xmlns:a16="http://schemas.microsoft.com/office/drawing/2014/main" id="{402E9B7D-5203-4581-89CA-00D918D9129C}"/>
                </a:ext>
              </a:extLst>
            </p:cNvPr>
            <p:cNvSpPr/>
            <p:nvPr/>
          </p:nvSpPr>
          <p:spPr>
            <a:xfrm>
              <a:off x="3128" y="1006"/>
              <a:ext cx="12530" cy="2106"/>
            </a:xfrm>
            <a:prstGeom prst="roundRect">
              <a:avLst/>
            </a:prstGeom>
            <a:solidFill>
              <a:srgbClr val="FFC000">
                <a:lumMod val="20000"/>
                <a:lumOff val="8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字魂107号-萌趣欢乐体"/>
                <a:ea typeface="微软雅黑"/>
                <a:cs typeface="+mn-cs"/>
              </a:endParaRPr>
            </a:p>
          </p:txBody>
        </p:sp>
        <p:sp>
          <p:nvSpPr>
            <p:cNvPr id="5" name="Text Box 29">
              <a:extLst>
                <a:ext uri="{FF2B5EF4-FFF2-40B4-BE49-F238E27FC236}">
                  <a16:creationId xmlns:a16="http://schemas.microsoft.com/office/drawing/2014/main" id="{BCCCDD64-0A0C-4FE6-B517-EE3B41984E10}"/>
                </a:ext>
              </a:extLst>
            </p:cNvPr>
            <p:cNvSpPr txBox="1"/>
            <p:nvPr/>
          </p:nvSpPr>
          <p:spPr>
            <a:xfrm>
              <a:off x="3468" y="991"/>
              <a:ext cx="11851" cy="19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600" b="1" i="0" u="none" strike="noStrike" kern="0" cap="none" spc="0" normalizeH="0" baseline="0" noProof="0" dirty="0">
                  <a:ln>
                    <a:noFill/>
                  </a:ln>
                  <a:solidFill>
                    <a:srgbClr val="00B050"/>
                  </a:solidFill>
                  <a:effectLst/>
                  <a:uLnTx/>
                  <a:uFillTx/>
                  <a:latin typeface="Calibri" panose="020F0502020204030204" pitchFamily="34" charset="0"/>
                  <a:ea typeface="微软雅黑"/>
                  <a:cs typeface="Calibri" panose="020F0502020204030204" pitchFamily="34" charset="0"/>
                </a:rPr>
                <a:t>L</a:t>
              </a:r>
              <a:r>
                <a:rPr kumimoji="0" lang="en-US" sz="6600" b="1" i="0" u="none" strike="noStrike" kern="0" cap="none" spc="0" normalizeH="0" baseline="0" noProof="0" dirty="0" err="1">
                  <a:ln>
                    <a:noFill/>
                  </a:ln>
                  <a:solidFill>
                    <a:srgbClr val="00B050"/>
                  </a:solidFill>
                  <a:effectLst/>
                  <a:uLnTx/>
                  <a:uFillTx/>
                  <a:latin typeface="Calibri" panose="020F0502020204030204" pitchFamily="34" charset="0"/>
                  <a:ea typeface="微软雅黑"/>
                  <a:cs typeface="Calibri" panose="020F0502020204030204" pitchFamily="34" charset="0"/>
                </a:rPr>
                <a:t>iên</a:t>
              </a:r>
              <a:r>
                <a:rPr kumimoji="0" lang="en-US" sz="6600" b="1" i="0" u="none" strike="noStrike" kern="0" cap="none" spc="0" normalizeH="0" baseline="0" noProof="0" dirty="0">
                  <a:ln>
                    <a:noFill/>
                  </a:ln>
                  <a:solidFill>
                    <a:srgbClr val="00B050"/>
                  </a:solidFill>
                  <a:effectLst/>
                  <a:uLnTx/>
                  <a:uFillTx/>
                  <a:latin typeface="Calibri" panose="020F0502020204030204" pitchFamily="34" charset="0"/>
                  <a:ea typeface="微软雅黑"/>
                  <a:cs typeface="Calibri" panose="020F0502020204030204" pitchFamily="34" charset="0"/>
                </a:rPr>
                <a:t> </a:t>
              </a:r>
              <a:r>
                <a:rPr kumimoji="0" lang="en-US" sz="6600" b="1" i="0" u="none" strike="noStrike" kern="0" cap="none" spc="0" normalizeH="0" baseline="0" noProof="0" dirty="0" err="1">
                  <a:ln>
                    <a:noFill/>
                  </a:ln>
                  <a:solidFill>
                    <a:srgbClr val="00B050"/>
                  </a:solidFill>
                  <a:effectLst/>
                  <a:uLnTx/>
                  <a:uFillTx/>
                  <a:latin typeface="Calibri" panose="020F0502020204030204" pitchFamily="34" charset="0"/>
                  <a:ea typeface="微软雅黑"/>
                  <a:cs typeface="Calibri" panose="020F0502020204030204" pitchFamily="34" charset="0"/>
                </a:rPr>
                <a:t>hệ</a:t>
              </a:r>
              <a:r>
                <a:rPr kumimoji="0" lang="en-US" sz="6600" b="1" i="0" u="none" strike="noStrike" kern="0" cap="none" spc="0" normalizeH="0" baseline="0" noProof="0" dirty="0">
                  <a:ln>
                    <a:noFill/>
                  </a:ln>
                  <a:solidFill>
                    <a:srgbClr val="00B050"/>
                  </a:solidFill>
                  <a:effectLst/>
                  <a:uLnTx/>
                  <a:uFillTx/>
                  <a:latin typeface="Calibri" panose="020F0502020204030204" pitchFamily="34" charset="0"/>
                  <a:ea typeface="微软雅黑"/>
                  <a:cs typeface="Calibri" panose="020F0502020204030204" pitchFamily="34" charset="0"/>
                </a:rPr>
                <a:t> </a:t>
              </a:r>
              <a:r>
                <a:rPr kumimoji="0" lang="en-US" sz="6600" b="1" i="0" u="none" strike="noStrike" kern="0" cap="none" spc="0" normalizeH="0" baseline="0" noProof="0" dirty="0" err="1">
                  <a:ln>
                    <a:noFill/>
                  </a:ln>
                  <a:solidFill>
                    <a:srgbClr val="00B050"/>
                  </a:solidFill>
                  <a:effectLst/>
                  <a:uLnTx/>
                  <a:uFillTx/>
                  <a:latin typeface="Calibri" panose="020F0502020204030204" pitchFamily="34" charset="0"/>
                  <a:ea typeface="微软雅黑"/>
                  <a:cs typeface="Calibri" panose="020F0502020204030204" pitchFamily="34" charset="0"/>
                </a:rPr>
                <a:t>bản</a:t>
              </a:r>
              <a:r>
                <a:rPr kumimoji="0" lang="en-US" sz="6600" b="1" i="0" u="none" strike="noStrike" kern="0" cap="none" spc="0" normalizeH="0" baseline="0" noProof="0" dirty="0">
                  <a:ln>
                    <a:noFill/>
                  </a:ln>
                  <a:solidFill>
                    <a:srgbClr val="00B050"/>
                  </a:solidFill>
                  <a:effectLst/>
                  <a:uLnTx/>
                  <a:uFillTx/>
                  <a:latin typeface="Calibri" panose="020F0502020204030204" pitchFamily="34" charset="0"/>
                  <a:ea typeface="微软雅黑"/>
                  <a:cs typeface="Calibri" panose="020F0502020204030204" pitchFamily="34" charset="0"/>
                </a:rPr>
                <a:t> </a:t>
              </a:r>
              <a:r>
                <a:rPr kumimoji="0" lang="en-US" sz="6600" b="1" i="0" u="none" strike="noStrike" kern="0" cap="none" spc="0" normalizeH="0" baseline="0" noProof="0" dirty="0" err="1">
                  <a:ln>
                    <a:noFill/>
                  </a:ln>
                  <a:solidFill>
                    <a:srgbClr val="00B050"/>
                  </a:solidFill>
                  <a:effectLst/>
                  <a:uLnTx/>
                  <a:uFillTx/>
                  <a:latin typeface="Calibri" panose="020F0502020204030204" pitchFamily="34" charset="0"/>
                  <a:ea typeface="微软雅黑"/>
                  <a:cs typeface="Calibri" panose="020F0502020204030204" pitchFamily="34" charset="0"/>
                </a:rPr>
                <a:t>thân</a:t>
              </a:r>
              <a:endParaRPr kumimoji="0" lang="en-US" sz="6600" b="1" i="0" u="none" strike="noStrike" kern="0" cap="none" spc="0" normalizeH="0" baseline="0" noProof="0" dirty="0">
                <a:ln>
                  <a:noFill/>
                </a:ln>
                <a:solidFill>
                  <a:srgbClr val="00B050"/>
                </a:solidFill>
                <a:effectLst/>
                <a:uLnTx/>
                <a:uFillTx/>
                <a:latin typeface="Calibri" panose="020F0502020204030204" pitchFamily="34" charset="0"/>
                <a:ea typeface="微软雅黑"/>
                <a:cs typeface="Calibri" panose="020F0502020204030204" pitchFamily="34" charset="0"/>
              </a:endParaRPr>
            </a:p>
          </p:txBody>
        </p:sp>
      </p:grpSp>
      <p:sp>
        <p:nvSpPr>
          <p:cNvPr id="8" name="TextBox 7">
            <a:extLst>
              <a:ext uri="{FF2B5EF4-FFF2-40B4-BE49-F238E27FC236}">
                <a16:creationId xmlns:a16="http://schemas.microsoft.com/office/drawing/2014/main" id="{C4651D52-5C52-4F60-B629-20E3C58E8E8F}"/>
              </a:ext>
            </a:extLst>
          </p:cNvPr>
          <p:cNvSpPr txBox="1"/>
          <p:nvPr/>
        </p:nvSpPr>
        <p:spPr>
          <a:xfrm>
            <a:off x="930770" y="2212738"/>
            <a:ext cx="10325100" cy="212365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600" b="1" i="0" u="none" strike="noStrike" kern="1200" cap="none" spc="0" normalizeH="0" baseline="0" noProof="0" dirty="0">
                <a:ln>
                  <a:noFill/>
                </a:ln>
                <a:solidFill>
                  <a:srgbClr val="7030A0"/>
                </a:solidFill>
                <a:effectLst/>
                <a:uLnTx/>
                <a:uFillTx/>
                <a:latin typeface="Calibri" panose="020F0502020204030204" pitchFamily="34" charset="0"/>
                <a:ea typeface="微软雅黑"/>
                <a:cs typeface="Calibri" panose="020F0502020204030204" pitchFamily="34" charset="0"/>
              </a:rPr>
              <a:t>Yêu quý thiên nhiên, </a:t>
            </a:r>
            <a:r>
              <a:rPr kumimoji="0" lang="en-US" sz="6600" b="1" i="0" u="none" strike="noStrike" kern="1200" cap="none" spc="0" normalizeH="0" baseline="0" noProof="0" dirty="0" err="1">
                <a:ln>
                  <a:noFill/>
                </a:ln>
                <a:solidFill>
                  <a:srgbClr val="7030A0"/>
                </a:solidFill>
                <a:effectLst/>
                <a:uLnTx/>
                <a:uFillTx/>
                <a:latin typeface="Calibri" panose="020F0502020204030204" pitchFamily="34" charset="0"/>
                <a:ea typeface="微软雅黑"/>
                <a:cs typeface="Calibri" panose="020F0502020204030204" pitchFamily="34" charset="0"/>
              </a:rPr>
              <a:t>cảnh</a:t>
            </a:r>
            <a:r>
              <a:rPr kumimoji="0" lang="en-US" sz="6600" b="1" i="0" u="none" strike="noStrike" kern="1200" cap="none" spc="0" normalizeH="0" noProof="0" dirty="0">
                <a:ln>
                  <a:noFill/>
                </a:ln>
                <a:solidFill>
                  <a:srgbClr val="7030A0"/>
                </a:solidFill>
                <a:effectLst/>
                <a:uLnTx/>
                <a:uFillTx/>
                <a:latin typeface="Calibri" panose="020F0502020204030204" pitchFamily="34" charset="0"/>
                <a:ea typeface="微软雅黑"/>
                <a:cs typeface="Calibri" panose="020F0502020204030204" pitchFamily="34" charset="0"/>
              </a:rPr>
              <a:t> </a:t>
            </a:r>
            <a:r>
              <a:rPr kumimoji="0" lang="en-US" sz="6600" b="1" i="0" u="none" strike="noStrike" kern="1200" cap="none" spc="0" normalizeH="0" noProof="0" dirty="0" err="1">
                <a:ln>
                  <a:noFill/>
                </a:ln>
                <a:solidFill>
                  <a:srgbClr val="7030A0"/>
                </a:solidFill>
                <a:effectLst/>
                <a:uLnTx/>
                <a:uFillTx/>
                <a:latin typeface="Calibri" panose="020F0502020204030204" pitchFamily="34" charset="0"/>
                <a:ea typeface="微软雅黑"/>
                <a:cs typeface="Calibri" panose="020F0502020204030204" pitchFamily="34" charset="0"/>
              </a:rPr>
              <a:t>vật</a:t>
            </a:r>
            <a:r>
              <a:rPr kumimoji="0" lang="en-US" sz="6600" b="1" i="0" u="none" strike="noStrike" kern="1200" cap="none" spc="0" normalizeH="0" noProof="0" dirty="0">
                <a:ln>
                  <a:noFill/>
                </a:ln>
                <a:solidFill>
                  <a:srgbClr val="7030A0"/>
                </a:solidFill>
                <a:effectLst/>
                <a:uLnTx/>
                <a:uFillTx/>
                <a:latin typeface="Calibri" panose="020F0502020204030204" pitchFamily="34" charset="0"/>
                <a:ea typeface="微软雅黑"/>
                <a:cs typeface="Calibri" panose="020F0502020204030204" pitchFamily="34" charset="0"/>
              </a:rPr>
              <a:t> </a:t>
            </a:r>
            <a:r>
              <a:rPr kumimoji="0" lang="en-US" sz="6600" b="1" i="0" u="none" strike="noStrike" kern="1200" cap="none" spc="0" normalizeH="0" noProof="0" dirty="0" err="1">
                <a:ln>
                  <a:noFill/>
                </a:ln>
                <a:solidFill>
                  <a:srgbClr val="7030A0"/>
                </a:solidFill>
                <a:effectLst/>
                <a:uLnTx/>
                <a:uFillTx/>
                <a:latin typeface="Calibri" panose="020F0502020204030204" pitchFamily="34" charset="0"/>
                <a:ea typeface="微软雅黑"/>
                <a:cs typeface="Calibri" panose="020F0502020204030204" pitchFamily="34" charset="0"/>
              </a:rPr>
              <a:t>tươi</a:t>
            </a:r>
            <a:r>
              <a:rPr kumimoji="0" lang="en-US" sz="6600" b="1" i="0" u="none" strike="noStrike" kern="1200" cap="none" spc="0" normalizeH="0" noProof="0" dirty="0">
                <a:ln>
                  <a:noFill/>
                </a:ln>
                <a:solidFill>
                  <a:srgbClr val="7030A0"/>
                </a:solidFill>
                <a:effectLst/>
                <a:uLnTx/>
                <a:uFillTx/>
                <a:latin typeface="Calibri" panose="020F0502020204030204" pitchFamily="34" charset="0"/>
                <a:ea typeface="微软雅黑"/>
                <a:cs typeface="Calibri" panose="020F0502020204030204" pitchFamily="34" charset="0"/>
              </a:rPr>
              <a:t> </a:t>
            </a:r>
            <a:r>
              <a:rPr kumimoji="0" lang="en-US" sz="6600" b="1" i="0" u="none" strike="noStrike" kern="1200" cap="none" spc="0" normalizeH="0" noProof="0" dirty="0" err="1">
                <a:ln>
                  <a:noFill/>
                </a:ln>
                <a:solidFill>
                  <a:srgbClr val="7030A0"/>
                </a:solidFill>
                <a:effectLst/>
                <a:uLnTx/>
                <a:uFillTx/>
                <a:latin typeface="Calibri" panose="020F0502020204030204" pitchFamily="34" charset="0"/>
                <a:ea typeface="微软雅黑"/>
                <a:cs typeface="Calibri" panose="020F0502020204030204" pitchFamily="34" charset="0"/>
              </a:rPr>
              <a:t>đẹp</a:t>
            </a:r>
            <a:r>
              <a:rPr kumimoji="0" lang="en-US" sz="6600" b="1" i="0" u="none" strike="noStrike" kern="1200" cap="none" spc="0" normalizeH="0" noProof="0" dirty="0">
                <a:ln>
                  <a:noFill/>
                </a:ln>
                <a:solidFill>
                  <a:srgbClr val="7030A0"/>
                </a:solidFill>
                <a:effectLst/>
                <a:uLnTx/>
                <a:uFillTx/>
                <a:latin typeface="Calibri" panose="020F0502020204030204" pitchFamily="34" charset="0"/>
                <a:ea typeface="微软雅黑"/>
                <a:cs typeface="Calibri" panose="020F0502020204030204" pitchFamily="34" charset="0"/>
              </a:rPr>
              <a:t> </a:t>
            </a:r>
            <a:r>
              <a:rPr kumimoji="0" lang="en-US" sz="6600" b="1" i="0" u="none" strike="noStrike" kern="1200" cap="none" spc="0" normalizeH="0" noProof="0" dirty="0" err="1">
                <a:ln>
                  <a:noFill/>
                </a:ln>
                <a:solidFill>
                  <a:srgbClr val="7030A0"/>
                </a:solidFill>
                <a:effectLst/>
                <a:uLnTx/>
                <a:uFillTx/>
                <a:latin typeface="Calibri" panose="020F0502020204030204" pitchFamily="34" charset="0"/>
                <a:ea typeface="微软雅黑"/>
                <a:cs typeface="Calibri" panose="020F0502020204030204" pitchFamily="34" charset="0"/>
              </a:rPr>
              <a:t>xung</a:t>
            </a:r>
            <a:r>
              <a:rPr kumimoji="0" lang="en-US" sz="6600" b="1" i="0" u="none" strike="noStrike" kern="1200" cap="none" spc="0" normalizeH="0" noProof="0" dirty="0">
                <a:ln>
                  <a:noFill/>
                </a:ln>
                <a:solidFill>
                  <a:srgbClr val="7030A0"/>
                </a:solidFill>
                <a:effectLst/>
                <a:uLnTx/>
                <a:uFillTx/>
                <a:latin typeface="Calibri" panose="020F0502020204030204" pitchFamily="34" charset="0"/>
                <a:ea typeface="微软雅黑"/>
                <a:cs typeface="Calibri" panose="020F0502020204030204" pitchFamily="34" charset="0"/>
              </a:rPr>
              <a:t> </a:t>
            </a:r>
            <a:r>
              <a:rPr kumimoji="0" lang="en-US" sz="6600" b="1" i="0" u="none" strike="noStrike" kern="1200" cap="none" spc="0" normalizeH="0" noProof="0" dirty="0" err="1">
                <a:ln>
                  <a:noFill/>
                </a:ln>
                <a:solidFill>
                  <a:srgbClr val="7030A0"/>
                </a:solidFill>
                <a:effectLst/>
                <a:uLnTx/>
                <a:uFillTx/>
                <a:latin typeface="Calibri" panose="020F0502020204030204" pitchFamily="34" charset="0"/>
                <a:ea typeface="微软雅黑"/>
                <a:cs typeface="Calibri" panose="020F0502020204030204" pitchFamily="34" charset="0"/>
              </a:rPr>
              <a:t>quanh</a:t>
            </a:r>
            <a:r>
              <a:rPr kumimoji="0" lang="en-US" sz="6600" b="1" i="0" u="none" strike="noStrike" kern="1200" cap="none" spc="0" normalizeH="0" noProof="0" dirty="0">
                <a:ln>
                  <a:noFill/>
                </a:ln>
                <a:solidFill>
                  <a:srgbClr val="7030A0"/>
                </a:solidFill>
                <a:effectLst/>
                <a:uLnTx/>
                <a:uFillTx/>
                <a:latin typeface="Calibri" panose="020F0502020204030204" pitchFamily="34" charset="0"/>
                <a:ea typeface="微软雅黑"/>
                <a:cs typeface="Calibri" panose="020F0502020204030204" pitchFamily="34" charset="0"/>
              </a:rPr>
              <a:t> ta.</a:t>
            </a:r>
            <a:endParaRPr kumimoji="0" lang="en-US" sz="6600" b="1" i="0" u="none" strike="noStrike" kern="1200" cap="none" spc="0" normalizeH="0" baseline="0" noProof="0" dirty="0">
              <a:ln>
                <a:noFill/>
              </a:ln>
              <a:solidFill>
                <a:srgbClr val="7030A0"/>
              </a:solidFill>
              <a:effectLst/>
              <a:uLnTx/>
              <a:uFillTx/>
              <a:latin typeface="Calibri" panose="020F0502020204030204" pitchFamily="34" charset="0"/>
              <a:ea typeface="微软雅黑"/>
              <a:cs typeface="Calibri" panose="020F0502020204030204" pitchFamily="34" charset="0"/>
            </a:endParaRPr>
          </a:p>
        </p:txBody>
      </p:sp>
    </p:spTree>
    <p:extLst>
      <p:ext uri="{BB962C8B-B14F-4D97-AF65-F5344CB8AC3E}">
        <p14:creationId xmlns:p14="http://schemas.microsoft.com/office/powerpoint/2010/main" val="30435314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Picture8">
            <a:extLst>
              <a:ext uri="{FF2B5EF4-FFF2-40B4-BE49-F238E27FC236}">
                <a16:creationId xmlns:a16="http://schemas.microsoft.com/office/drawing/2014/main" id="{003F3C1C-4DB0-4AF5-97AF-F9934F7AF12A}"/>
              </a:ext>
            </a:extLst>
          </p:cNvPr>
          <p:cNvPicPr>
            <a:picLocks noChangeAspect="1"/>
          </p:cNvPicPr>
          <p:nvPr/>
        </p:nvPicPr>
        <p:blipFill>
          <a:blip r:embed="rId3"/>
          <a:stretch>
            <a:fillRect/>
          </a:stretch>
        </p:blipFill>
        <p:spPr>
          <a:xfrm>
            <a:off x="1131505" y="4029106"/>
            <a:ext cx="9928989" cy="2644109"/>
          </a:xfrm>
          <a:prstGeom prst="rect">
            <a:avLst/>
          </a:prstGeom>
        </p:spPr>
      </p:pic>
    </p:spTree>
    <p:extLst>
      <p:ext uri="{BB962C8B-B14F-4D97-AF65-F5344CB8AC3E}">
        <p14:creationId xmlns:p14="http://schemas.microsoft.com/office/powerpoint/2010/main" val="25170974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32" presetClass="emph" presetSubtype="0" repeatCount="indefinite" fill="hold" nodeType="afterEffect">
                                  <p:stCondLst>
                                    <p:cond delay="0"/>
                                  </p:stCondLst>
                                  <p:childTnLst>
                                    <p:animRot by="120000">
                                      <p:cBhvr>
                                        <p:cTn id="12" dur="100" fill="hold">
                                          <p:stCondLst>
                                            <p:cond delay="0"/>
                                          </p:stCondLst>
                                        </p:cTn>
                                        <p:tgtEl>
                                          <p:spTgt spid="4"/>
                                        </p:tgtEl>
                                        <p:attrNameLst>
                                          <p:attrName>r</p:attrName>
                                        </p:attrNameLst>
                                      </p:cBhvr>
                                    </p:animRot>
                                    <p:animRot by="-240000">
                                      <p:cBhvr>
                                        <p:cTn id="13" dur="200" fill="hold">
                                          <p:stCondLst>
                                            <p:cond delay="200"/>
                                          </p:stCondLst>
                                        </p:cTn>
                                        <p:tgtEl>
                                          <p:spTgt spid="4"/>
                                        </p:tgtEl>
                                        <p:attrNameLst>
                                          <p:attrName>r</p:attrName>
                                        </p:attrNameLst>
                                      </p:cBhvr>
                                    </p:animRot>
                                    <p:animRot by="240000">
                                      <p:cBhvr>
                                        <p:cTn id="14" dur="200" fill="hold">
                                          <p:stCondLst>
                                            <p:cond delay="400"/>
                                          </p:stCondLst>
                                        </p:cTn>
                                        <p:tgtEl>
                                          <p:spTgt spid="4"/>
                                        </p:tgtEl>
                                        <p:attrNameLst>
                                          <p:attrName>r</p:attrName>
                                        </p:attrNameLst>
                                      </p:cBhvr>
                                    </p:animRot>
                                    <p:animRot by="-240000">
                                      <p:cBhvr>
                                        <p:cTn id="15" dur="200" fill="hold">
                                          <p:stCondLst>
                                            <p:cond delay="600"/>
                                          </p:stCondLst>
                                        </p:cTn>
                                        <p:tgtEl>
                                          <p:spTgt spid="4"/>
                                        </p:tgtEl>
                                        <p:attrNameLst>
                                          <p:attrName>r</p:attrName>
                                        </p:attrNameLst>
                                      </p:cBhvr>
                                    </p:animRot>
                                    <p:animRot by="120000">
                                      <p:cBhvr>
                                        <p:cTn id="16"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1">
            <a:extLst>
              <a:ext uri="{FF2B5EF4-FFF2-40B4-BE49-F238E27FC236}">
                <a16:creationId xmlns:a16="http://schemas.microsoft.com/office/drawing/2014/main" id="{6E24906C-4CE8-4092-8992-967BB97CE806}"/>
              </a:ext>
            </a:extLst>
          </p:cNvPr>
          <p:cNvSpPr/>
          <p:nvPr/>
        </p:nvSpPr>
        <p:spPr>
          <a:xfrm>
            <a:off x="2545959" y="1961690"/>
            <a:ext cx="4138133" cy="641446"/>
          </a:xfrm>
          <a:prstGeom prst="rect">
            <a:avLst/>
          </a:prstGeom>
          <a:solidFill>
            <a:srgbClr val="48A0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Luyện</a:t>
            </a:r>
            <a:r>
              <a:rPr kumimoji="0" lang="en-US" altLang="zh-CN"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altLang="zh-CN" sz="36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đọc</a:t>
            </a:r>
            <a:r>
              <a:rPr kumimoji="0" lang="en-US" altLang="zh-CN"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altLang="zh-CN" sz="36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toàn</a:t>
            </a:r>
            <a:r>
              <a:rPr kumimoji="0" lang="en-US" altLang="zh-CN" sz="36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altLang="zh-CN" sz="3600" b="1" i="0" u="none" strike="noStrike" kern="1200" cap="none" spc="0" normalizeH="0" noProof="0" dirty="0" err="1">
                <a:ln>
                  <a:noFill/>
                </a:ln>
                <a:solidFill>
                  <a:prstClr val="white"/>
                </a:solidFill>
                <a:effectLst/>
                <a:uLnTx/>
                <a:uFillTx/>
                <a:latin typeface="Calibri" panose="020F0502020204030204" pitchFamily="34" charset="0"/>
                <a:cs typeface="Calibri" panose="020F0502020204030204" pitchFamily="34" charset="0"/>
              </a:rPr>
              <a:t>bài</a:t>
            </a:r>
            <a:endParaRPr kumimoji="0" lang="zh-CN" altLang="en-US"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id="{7892563B-1467-4F2B-BA30-D74CDF0DEDAA}"/>
              </a:ext>
            </a:extLst>
          </p:cNvPr>
          <p:cNvGrpSpPr/>
          <p:nvPr/>
        </p:nvGrpSpPr>
        <p:grpSpPr>
          <a:xfrm>
            <a:off x="1866869" y="2900998"/>
            <a:ext cx="5976620" cy="2297941"/>
            <a:chOff x="4038" y="1734"/>
            <a:chExt cx="10427" cy="4282"/>
          </a:xfrm>
        </p:grpSpPr>
        <p:sp>
          <p:nvSpPr>
            <p:cNvPr id="4" name="Rounded Rectangle 25">
              <a:extLst>
                <a:ext uri="{FF2B5EF4-FFF2-40B4-BE49-F238E27FC236}">
                  <a16:creationId xmlns:a16="http://schemas.microsoft.com/office/drawing/2014/main" id="{C58F0491-5165-48CC-8481-0BE83D557C0F}"/>
                </a:ext>
              </a:extLst>
            </p:cNvPr>
            <p:cNvSpPr/>
            <p:nvPr/>
          </p:nvSpPr>
          <p:spPr>
            <a:xfrm>
              <a:off x="4038" y="2862"/>
              <a:ext cx="5741" cy="825"/>
            </a:xfrm>
            <a:prstGeom prst="roundRect">
              <a:avLst>
                <a:gd name="adj" fmla="val 50000"/>
              </a:avLst>
            </a:prstGeom>
            <a:solidFill>
              <a:srgbClr val="C1EFFF"/>
            </a:solidFill>
            <a:ln w="127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65" b="0" i="0" u="none" strike="noStrike" kern="0" cap="none" spc="0" normalizeH="0" baseline="0" noProof="0">
                <a:ln>
                  <a:noFill/>
                </a:ln>
                <a:solidFill>
                  <a:prstClr val="white"/>
                </a:solidFill>
                <a:effectLst/>
                <a:uLnTx/>
                <a:uFillTx/>
                <a:latin typeface="Calibri" panose="020F0502020204030204" charset="0"/>
                <a:cs typeface="Calibri" panose="020F0502020204030204" charset="0"/>
                <a:sym typeface="Arial" panose="020B0604020202020204"/>
              </a:endParaRPr>
            </a:p>
          </p:txBody>
        </p:sp>
        <p:sp>
          <p:nvSpPr>
            <p:cNvPr id="5" name="Rectangle 4">
              <a:extLst>
                <a:ext uri="{FF2B5EF4-FFF2-40B4-BE49-F238E27FC236}">
                  <a16:creationId xmlns:a16="http://schemas.microsoft.com/office/drawing/2014/main" id="{F08E4E20-CE48-43E5-B340-0E3955D2FC4E}"/>
                </a:ext>
              </a:extLst>
            </p:cNvPr>
            <p:cNvSpPr/>
            <p:nvPr/>
          </p:nvSpPr>
          <p:spPr>
            <a:xfrm>
              <a:off x="7091" y="1734"/>
              <a:ext cx="4257" cy="905"/>
            </a:xfrm>
            <a:prstGeom prst="rect">
              <a:avLst/>
            </a:prstGeom>
          </p:spPr>
          <p:txBody>
            <a:bodyPr wrap="none">
              <a:spAutoFit/>
            </a:bodyPr>
            <a:lstStyle/>
            <a:p>
              <a:pPr marL="0" marR="0" lvl="0" indent="0" algn="ctr" defTabSz="914400" rtl="0" eaLnBrk="1" fontAlgn="auto" latinLnBrk="0" hangingPunct="1">
                <a:lnSpc>
                  <a:spcPct val="112000"/>
                </a:lnSpc>
                <a:spcBef>
                  <a:spcPts val="0"/>
                </a:spcBef>
                <a:spcAft>
                  <a:spcPts val="0"/>
                </a:spcAft>
                <a:buClrTx/>
                <a:buSzTx/>
                <a:buFont typeface="Arial" panose="020B0604020202020204"/>
                <a:buNone/>
                <a:tabLst/>
                <a:defRPr/>
              </a:pPr>
              <a:r>
                <a:rPr kumimoji="0" lang="en-US" altLang="zh-CN" sz="2800" b="1" i="0" u="none" strike="noStrike" kern="1200" cap="none" spc="0" normalizeH="0" baseline="0" noProof="0" dirty="0" err="1">
                  <a:ln>
                    <a:noFill/>
                  </a:ln>
                  <a:solidFill>
                    <a:srgbClr val="FF1531"/>
                  </a:solidFill>
                  <a:effectLst/>
                  <a:uLnTx/>
                  <a:uFillTx/>
                  <a:latin typeface="Calibri" panose="020F0502020204030204" charset="0"/>
                  <a:ea typeface="inpin heiti" charset="-122"/>
                  <a:cs typeface="Calibri" panose="020F0502020204030204" charset="0"/>
                  <a:sym typeface="Arial" panose="020B0604020202020204"/>
                </a:rPr>
                <a:t>Tiêu</a:t>
              </a:r>
              <a:r>
                <a:rPr kumimoji="0" lang="en-US" altLang="zh-CN" sz="2800" b="1" i="0" u="none" strike="noStrike" kern="1200" cap="none" spc="0" normalizeH="0" baseline="0" noProof="0" dirty="0">
                  <a:ln>
                    <a:noFill/>
                  </a:ln>
                  <a:solidFill>
                    <a:srgbClr val="FF1531"/>
                  </a:solidFill>
                  <a:effectLst/>
                  <a:uLnTx/>
                  <a:uFillTx/>
                  <a:latin typeface="Calibri" panose="020F0502020204030204" charset="0"/>
                  <a:ea typeface="inpin heiti" charset="-122"/>
                  <a:cs typeface="Calibri" panose="020F0502020204030204" charset="0"/>
                  <a:sym typeface="Arial" panose="020B0604020202020204"/>
                </a:rPr>
                <a:t> </a:t>
              </a:r>
              <a:r>
                <a:rPr kumimoji="0" lang="en-US" altLang="zh-CN" sz="2800" b="1" i="0" u="none" strike="noStrike" kern="1200" cap="none" spc="0" normalizeH="0" baseline="0" noProof="0" dirty="0" err="1">
                  <a:ln>
                    <a:noFill/>
                  </a:ln>
                  <a:solidFill>
                    <a:srgbClr val="FF1531"/>
                  </a:solidFill>
                  <a:effectLst/>
                  <a:uLnTx/>
                  <a:uFillTx/>
                  <a:latin typeface="Calibri" panose="020F0502020204030204" charset="0"/>
                  <a:ea typeface="inpin heiti" charset="-122"/>
                  <a:cs typeface="Calibri" panose="020F0502020204030204" charset="0"/>
                  <a:sym typeface="Arial" panose="020B0604020202020204"/>
                </a:rPr>
                <a:t>chí</a:t>
              </a:r>
              <a:r>
                <a:rPr kumimoji="0" lang="en-US" altLang="zh-CN" sz="2800" b="1" i="0" u="none" strike="noStrike" kern="1200" cap="none" spc="0" normalizeH="0" baseline="0" noProof="0" dirty="0">
                  <a:ln>
                    <a:noFill/>
                  </a:ln>
                  <a:solidFill>
                    <a:srgbClr val="FF1531"/>
                  </a:solidFill>
                  <a:effectLst/>
                  <a:uLnTx/>
                  <a:uFillTx/>
                  <a:latin typeface="Calibri" panose="020F0502020204030204" charset="0"/>
                  <a:ea typeface="inpin heiti" charset="-122"/>
                  <a:cs typeface="Calibri" panose="020F0502020204030204" charset="0"/>
                  <a:sym typeface="Arial" panose="020B0604020202020204"/>
                </a:rPr>
                <a:t> </a:t>
              </a:r>
              <a:r>
                <a:rPr kumimoji="0" lang="en-US" altLang="zh-CN" sz="2800" b="1" i="0" u="none" strike="noStrike" kern="1200" cap="none" spc="0" normalizeH="0" baseline="0" noProof="0" dirty="0" err="1">
                  <a:ln>
                    <a:noFill/>
                  </a:ln>
                  <a:solidFill>
                    <a:srgbClr val="FF1531"/>
                  </a:solidFill>
                  <a:effectLst/>
                  <a:uLnTx/>
                  <a:uFillTx/>
                  <a:latin typeface="Calibri" panose="020F0502020204030204" charset="0"/>
                  <a:ea typeface="inpin heiti" charset="-122"/>
                  <a:cs typeface="Calibri" panose="020F0502020204030204" charset="0"/>
                  <a:sym typeface="Arial" panose="020B0604020202020204"/>
                </a:rPr>
                <a:t>đánh</a:t>
              </a:r>
              <a:r>
                <a:rPr kumimoji="0" lang="en-US" altLang="zh-CN" sz="2800" b="1" i="0" u="none" strike="noStrike" kern="1200" cap="none" spc="0" normalizeH="0" baseline="0" noProof="0" dirty="0">
                  <a:ln>
                    <a:noFill/>
                  </a:ln>
                  <a:solidFill>
                    <a:srgbClr val="FF1531"/>
                  </a:solidFill>
                  <a:effectLst/>
                  <a:uLnTx/>
                  <a:uFillTx/>
                  <a:latin typeface="Calibri" panose="020F0502020204030204" charset="0"/>
                  <a:ea typeface="inpin heiti" charset="-122"/>
                  <a:cs typeface="Calibri" panose="020F0502020204030204" charset="0"/>
                  <a:sym typeface="Arial" panose="020B0604020202020204"/>
                </a:rPr>
                <a:t> </a:t>
              </a:r>
              <a:r>
                <a:rPr kumimoji="0" lang="en-US" altLang="zh-CN" sz="2800" b="1" i="0" u="none" strike="noStrike" kern="1200" cap="none" spc="0" normalizeH="0" baseline="0" noProof="0" dirty="0" err="1">
                  <a:ln>
                    <a:noFill/>
                  </a:ln>
                  <a:solidFill>
                    <a:srgbClr val="FF1531"/>
                  </a:solidFill>
                  <a:effectLst/>
                  <a:uLnTx/>
                  <a:uFillTx/>
                  <a:latin typeface="Calibri" panose="020F0502020204030204" charset="0"/>
                  <a:ea typeface="inpin heiti" charset="-122"/>
                  <a:cs typeface="Calibri" panose="020F0502020204030204" charset="0"/>
                  <a:sym typeface="Arial" panose="020B0604020202020204"/>
                </a:rPr>
                <a:t>giá</a:t>
              </a:r>
              <a:endParaRPr kumimoji="0" lang="en-US" altLang="zh-CN" sz="2800" b="1" i="0" u="none" strike="noStrike" kern="1200" cap="none" spc="0" normalizeH="0" baseline="0" noProof="0" dirty="0">
                <a:ln>
                  <a:noFill/>
                </a:ln>
                <a:solidFill>
                  <a:srgbClr val="FF1531"/>
                </a:solidFill>
                <a:effectLst/>
                <a:uLnTx/>
                <a:uFillTx/>
                <a:latin typeface="Calibri" panose="020F0502020204030204" charset="0"/>
                <a:ea typeface="inpin heiti" charset="-122"/>
                <a:cs typeface="Calibri" panose="020F0502020204030204" charset="0"/>
                <a:sym typeface="Arial" panose="020B0604020202020204"/>
              </a:endParaRPr>
            </a:p>
          </p:txBody>
        </p:sp>
        <p:sp>
          <p:nvSpPr>
            <p:cNvPr id="6" name="Rectangle 5">
              <a:extLst>
                <a:ext uri="{FF2B5EF4-FFF2-40B4-BE49-F238E27FC236}">
                  <a16:creationId xmlns:a16="http://schemas.microsoft.com/office/drawing/2014/main" id="{5FB06315-DE0B-4464-AF28-581C564489B1}"/>
                </a:ext>
              </a:extLst>
            </p:cNvPr>
            <p:cNvSpPr/>
            <p:nvPr/>
          </p:nvSpPr>
          <p:spPr>
            <a:xfrm>
              <a:off x="5223" y="2754"/>
              <a:ext cx="2798" cy="968"/>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panose="020B0604020202020204"/>
                <a:buNone/>
                <a:tabLst/>
                <a:defRPr/>
              </a:pPr>
              <a:r>
                <a:rPr kumimoji="0" lang="en-US" altLang="zh-CN" sz="3200" b="0" i="0" u="none" strike="noStrike" kern="1200" cap="none" spc="0" normalizeH="0" baseline="0" noProof="0" dirty="0" err="1">
                  <a:ln>
                    <a:noFill/>
                  </a:ln>
                  <a:solidFill>
                    <a:prstClr val="black"/>
                  </a:solidFill>
                  <a:effectLst/>
                  <a:uLnTx/>
                  <a:uFillTx/>
                  <a:latin typeface="Calibri" panose="020F0502020204030204" charset="0"/>
                  <a:ea typeface="inpin heiti" charset="-122"/>
                  <a:cs typeface="Calibri" panose="020F0502020204030204" charset="0"/>
                  <a:sym typeface="Arial" panose="020B0604020202020204"/>
                </a:rPr>
                <a:t>Đọc</a:t>
              </a:r>
              <a:r>
                <a:rPr kumimoji="0" lang="en-US" altLang="zh-CN" sz="3200" b="0" i="0" u="none" strike="noStrike" kern="1200" cap="none" spc="0" normalizeH="0" baseline="0" noProof="0" dirty="0">
                  <a:ln>
                    <a:noFill/>
                  </a:ln>
                  <a:solidFill>
                    <a:prstClr val="black"/>
                  </a:solidFill>
                  <a:effectLst/>
                  <a:uLnTx/>
                  <a:uFillTx/>
                  <a:latin typeface="Calibri" panose="020F0502020204030204" charset="0"/>
                  <a:ea typeface="inpin heiti" charset="-122"/>
                  <a:cs typeface="Calibri" panose="020F0502020204030204" charset="0"/>
                  <a:sym typeface="Arial" panose="020B0604020202020204"/>
                </a:rPr>
                <a:t> </a:t>
              </a:r>
              <a:r>
                <a:rPr kumimoji="0" lang="en-US" altLang="zh-CN" sz="3200" b="0" i="0" u="none" strike="noStrike" kern="1200" cap="none" spc="0" normalizeH="0" baseline="0" noProof="0" dirty="0" err="1">
                  <a:ln>
                    <a:noFill/>
                  </a:ln>
                  <a:solidFill>
                    <a:prstClr val="black"/>
                  </a:solidFill>
                  <a:effectLst/>
                  <a:uLnTx/>
                  <a:uFillTx/>
                  <a:latin typeface="Calibri" panose="020F0502020204030204" charset="0"/>
                  <a:ea typeface="inpin heiti" charset="-122"/>
                  <a:cs typeface="Calibri" panose="020F0502020204030204" charset="0"/>
                  <a:sym typeface="Arial" panose="020B0604020202020204"/>
                </a:rPr>
                <a:t>đúng</a:t>
              </a:r>
              <a:endParaRPr kumimoji="0" lang="en-US" altLang="zh-CN" sz="3200" b="0" i="0" u="none" strike="noStrike" kern="1200" cap="none" spc="0" normalizeH="0" baseline="0" noProof="0" dirty="0">
                <a:ln>
                  <a:noFill/>
                </a:ln>
                <a:solidFill>
                  <a:prstClr val="black"/>
                </a:solidFill>
                <a:effectLst/>
                <a:uLnTx/>
                <a:uFillTx/>
                <a:latin typeface="Calibri" panose="020F0502020204030204" charset="0"/>
                <a:ea typeface="inpin heiti" charset="-122"/>
                <a:cs typeface="Calibri" panose="020F0502020204030204" charset="0"/>
                <a:sym typeface="Arial" panose="020B0604020202020204"/>
              </a:endParaRPr>
            </a:p>
          </p:txBody>
        </p:sp>
        <p:sp>
          <p:nvSpPr>
            <p:cNvPr id="7" name="Oval 6">
              <a:extLst>
                <a:ext uri="{FF2B5EF4-FFF2-40B4-BE49-F238E27FC236}">
                  <a16:creationId xmlns:a16="http://schemas.microsoft.com/office/drawing/2014/main" id="{FFF1F5A7-237E-43D7-A7F7-A9F8091BAD26}"/>
                </a:ext>
              </a:extLst>
            </p:cNvPr>
            <p:cNvSpPr/>
            <p:nvPr/>
          </p:nvSpPr>
          <p:spPr>
            <a:xfrm>
              <a:off x="4183" y="2934"/>
              <a:ext cx="680" cy="680"/>
            </a:xfrm>
            <a:prstGeom prst="ellipse">
              <a:avLst/>
            </a:prstGeom>
            <a:solidFill>
              <a:srgbClr val="93E3FF"/>
            </a:solidFill>
            <a:ln w="127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r>
                <a:rPr kumimoji="0" lang="en-US" sz="3200" b="1" i="0" u="none" strike="noStrike" kern="0" cap="none" spc="0" normalizeH="0" baseline="0" noProof="0" dirty="0">
                  <a:ln>
                    <a:noFill/>
                  </a:ln>
                  <a:solidFill>
                    <a:srgbClr val="0070C0"/>
                  </a:solidFill>
                  <a:effectLst/>
                  <a:uLnTx/>
                  <a:uFillTx/>
                  <a:latin typeface="Calibri" panose="020F0502020204030204" charset="0"/>
                  <a:ea typeface="inpin heiti" charset="-122"/>
                  <a:cs typeface="Calibri" panose="020F0502020204030204" charset="0"/>
                  <a:sym typeface="Arial" panose="020B0604020202020204"/>
                </a:rPr>
                <a:t>1</a:t>
              </a:r>
              <a:endParaRPr kumimoji="0" lang="en-US" sz="2800" b="0" i="0" u="none" strike="noStrike" kern="0" cap="none" spc="0" normalizeH="0" baseline="0" noProof="0" dirty="0">
                <a:ln>
                  <a:noFill/>
                </a:ln>
                <a:solidFill>
                  <a:prstClr val="white"/>
                </a:solidFill>
                <a:effectLst/>
                <a:uLnTx/>
                <a:uFillTx/>
                <a:latin typeface="Calibri" panose="020F0502020204030204" charset="0"/>
                <a:cs typeface="Calibri" panose="020F0502020204030204" charset="0"/>
                <a:sym typeface="Arial" panose="020B0604020202020204"/>
              </a:endParaRPr>
            </a:p>
          </p:txBody>
        </p:sp>
        <p:grpSp>
          <p:nvGrpSpPr>
            <p:cNvPr id="8" name="Group 7">
              <a:extLst>
                <a:ext uri="{FF2B5EF4-FFF2-40B4-BE49-F238E27FC236}">
                  <a16:creationId xmlns:a16="http://schemas.microsoft.com/office/drawing/2014/main" id="{71FE0359-6CCF-4C4D-8B9F-675AEC21A95A}"/>
                </a:ext>
              </a:extLst>
            </p:cNvPr>
            <p:cNvGrpSpPr/>
            <p:nvPr/>
          </p:nvGrpSpPr>
          <p:grpSpPr>
            <a:xfrm>
              <a:off x="4038" y="3839"/>
              <a:ext cx="5741" cy="1014"/>
              <a:chOff x="1717199" y="4363552"/>
              <a:chExt cx="3645680" cy="643894"/>
            </a:xfrm>
          </p:grpSpPr>
          <p:sp>
            <p:nvSpPr>
              <p:cNvPr id="16" name="Rounded Rectangle 30">
                <a:extLst>
                  <a:ext uri="{FF2B5EF4-FFF2-40B4-BE49-F238E27FC236}">
                    <a16:creationId xmlns:a16="http://schemas.microsoft.com/office/drawing/2014/main" id="{0DC98EC1-9132-415B-9993-BDE31DDEBF17}"/>
                  </a:ext>
                </a:extLst>
              </p:cNvPr>
              <p:cNvSpPr/>
              <p:nvPr/>
            </p:nvSpPr>
            <p:spPr>
              <a:xfrm>
                <a:off x="1717199" y="4407610"/>
                <a:ext cx="3645680" cy="563049"/>
              </a:xfrm>
              <a:prstGeom prst="roundRect">
                <a:avLst>
                  <a:gd name="adj" fmla="val 50000"/>
                </a:avLst>
              </a:prstGeom>
              <a:solidFill>
                <a:srgbClr val="FFF09D"/>
              </a:solidFill>
              <a:ln w="12700" cap="flat" cmpd="sng" algn="ctr">
                <a:solidFill>
                  <a:srgbClr val="FFC000">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65" b="0" i="0" u="none" strike="noStrike" kern="0" cap="none" spc="0" normalizeH="0" baseline="0" noProof="0">
                  <a:ln>
                    <a:noFill/>
                  </a:ln>
                  <a:solidFill>
                    <a:prstClr val="white"/>
                  </a:solidFill>
                  <a:effectLst/>
                  <a:uLnTx/>
                  <a:uFillTx/>
                  <a:latin typeface="Calibri" panose="020F0502020204030204" charset="0"/>
                  <a:cs typeface="Calibri" panose="020F0502020204030204" charset="0"/>
                  <a:sym typeface="Arial" panose="020B0604020202020204"/>
                </a:endParaRPr>
              </a:p>
            </p:txBody>
          </p:sp>
          <p:sp>
            <p:nvSpPr>
              <p:cNvPr id="17" name="Rectangle 16">
                <a:extLst>
                  <a:ext uri="{FF2B5EF4-FFF2-40B4-BE49-F238E27FC236}">
                    <a16:creationId xmlns:a16="http://schemas.microsoft.com/office/drawing/2014/main" id="{FFD9D954-8119-4F2D-ABF7-CC8489C741B4}"/>
                  </a:ext>
                </a:extLst>
              </p:cNvPr>
              <p:cNvSpPr/>
              <p:nvPr/>
            </p:nvSpPr>
            <p:spPr>
              <a:xfrm>
                <a:off x="2469553" y="4363552"/>
                <a:ext cx="1832553"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panose="020B0604020202020204"/>
                  <a:buNone/>
                  <a:tabLst/>
                  <a:defRPr/>
                </a:pPr>
                <a:r>
                  <a:rPr kumimoji="0" lang="en-US" altLang="zh-CN" sz="3200" b="0" i="0" u="none" strike="noStrike" kern="0" cap="none" spc="0" normalizeH="0" baseline="0" noProof="0" dirty="0" err="1">
                    <a:ln>
                      <a:noFill/>
                    </a:ln>
                    <a:solidFill>
                      <a:prstClr val="black"/>
                    </a:solidFill>
                    <a:effectLst/>
                    <a:uLnTx/>
                    <a:uFillTx/>
                    <a:latin typeface="Calibri" panose="020F0502020204030204" charset="0"/>
                    <a:ea typeface="inpin heiti" charset="-122"/>
                    <a:cs typeface="Calibri" panose="020F0502020204030204" charset="0"/>
                    <a:sym typeface="Arial" panose="020B0604020202020204"/>
                  </a:rPr>
                  <a:t>Đọc</a:t>
                </a:r>
                <a:r>
                  <a:rPr kumimoji="0" lang="en-US" altLang="zh-CN" sz="3200" b="0" i="0" u="none" strike="noStrike" kern="0" cap="none" spc="0" normalizeH="0" baseline="0" noProof="0" dirty="0">
                    <a:ln>
                      <a:noFill/>
                    </a:ln>
                    <a:solidFill>
                      <a:prstClr val="black"/>
                    </a:solidFill>
                    <a:effectLst/>
                    <a:uLnTx/>
                    <a:uFillTx/>
                    <a:latin typeface="Calibri" panose="020F0502020204030204" charset="0"/>
                    <a:ea typeface="inpin heiti" charset="-122"/>
                    <a:cs typeface="Calibri" panose="020F0502020204030204" charset="0"/>
                    <a:sym typeface="Arial" panose="020B0604020202020204"/>
                  </a:rPr>
                  <a:t> to, </a:t>
                </a:r>
                <a:r>
                  <a:rPr kumimoji="0" lang="en-US" altLang="zh-CN" sz="3200" b="0" i="0" u="none" strike="noStrike" kern="0" cap="none" spc="0" normalizeH="0" baseline="0" noProof="0" dirty="0" err="1">
                    <a:ln>
                      <a:noFill/>
                    </a:ln>
                    <a:solidFill>
                      <a:prstClr val="black"/>
                    </a:solidFill>
                    <a:effectLst/>
                    <a:uLnTx/>
                    <a:uFillTx/>
                    <a:latin typeface="Calibri" panose="020F0502020204030204" charset="0"/>
                    <a:ea typeface="inpin heiti" charset="-122"/>
                    <a:cs typeface="Calibri" panose="020F0502020204030204" charset="0"/>
                    <a:sym typeface="Arial" panose="020B0604020202020204"/>
                  </a:rPr>
                  <a:t>rõ</a:t>
                </a:r>
                <a:endParaRPr kumimoji="0" lang="en-US" altLang="zh-CN" sz="3200" b="0" i="0" u="none" strike="noStrike" kern="0" cap="none" spc="0" normalizeH="0" baseline="0" noProof="0" dirty="0">
                  <a:ln>
                    <a:noFill/>
                  </a:ln>
                  <a:solidFill>
                    <a:prstClr val="black"/>
                  </a:solidFill>
                  <a:effectLst/>
                  <a:uLnTx/>
                  <a:uFillTx/>
                  <a:latin typeface="Calibri" panose="020F0502020204030204" charset="0"/>
                  <a:ea typeface="inpin heiti" charset="-122"/>
                  <a:cs typeface="Calibri" panose="020F0502020204030204" charset="0"/>
                  <a:sym typeface="Arial" panose="020B0604020202020204"/>
                </a:endParaRPr>
              </a:p>
            </p:txBody>
          </p:sp>
          <p:sp>
            <p:nvSpPr>
              <p:cNvPr id="18" name="Oval 17">
                <a:extLst>
                  <a:ext uri="{FF2B5EF4-FFF2-40B4-BE49-F238E27FC236}">
                    <a16:creationId xmlns:a16="http://schemas.microsoft.com/office/drawing/2014/main" id="{A12AEA93-192D-4DEF-9426-48E35C5966AF}"/>
                  </a:ext>
                </a:extLst>
              </p:cNvPr>
              <p:cNvSpPr/>
              <p:nvPr/>
            </p:nvSpPr>
            <p:spPr>
              <a:xfrm>
                <a:off x="1824062" y="4469499"/>
                <a:ext cx="432000" cy="432000"/>
              </a:xfrm>
              <a:prstGeom prst="ellipse">
                <a:avLst/>
              </a:prstGeom>
              <a:solidFill>
                <a:srgbClr val="FFE443"/>
              </a:solidFill>
              <a:ln w="12700" cap="flat" cmpd="sng" algn="ctr">
                <a:solidFill>
                  <a:srgbClr val="FFC000">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charset="0"/>
                    <a:ea typeface="inpin heiti" charset="-122"/>
                    <a:cs typeface="Calibri" panose="020F0502020204030204" charset="0"/>
                    <a:sym typeface="Arial" panose="020B0604020202020204"/>
                  </a:rPr>
                  <a:t>2</a:t>
                </a:r>
                <a:endParaRPr kumimoji="0" lang="en-US" sz="2800" b="0" i="0" u="none" strike="noStrike" kern="0" cap="none" spc="0" normalizeH="0" baseline="0" noProof="0" dirty="0">
                  <a:ln>
                    <a:noFill/>
                  </a:ln>
                  <a:solidFill>
                    <a:prstClr val="black"/>
                  </a:solidFill>
                  <a:effectLst/>
                  <a:uLnTx/>
                  <a:uFillTx/>
                  <a:latin typeface="Calibri" panose="020F0502020204030204" charset="0"/>
                  <a:cs typeface="Calibri" panose="020F0502020204030204" charset="0"/>
                  <a:sym typeface="Arial" panose="020B0604020202020204"/>
                </a:endParaRPr>
              </a:p>
            </p:txBody>
          </p:sp>
        </p:grpSp>
        <p:grpSp>
          <p:nvGrpSpPr>
            <p:cNvPr id="9" name="Group 8">
              <a:extLst>
                <a:ext uri="{FF2B5EF4-FFF2-40B4-BE49-F238E27FC236}">
                  <a16:creationId xmlns:a16="http://schemas.microsoft.com/office/drawing/2014/main" id="{2FA156E3-7F46-43FA-93D1-A994F596D13E}"/>
                </a:ext>
              </a:extLst>
            </p:cNvPr>
            <p:cNvGrpSpPr/>
            <p:nvPr/>
          </p:nvGrpSpPr>
          <p:grpSpPr>
            <a:xfrm>
              <a:off x="4038" y="5002"/>
              <a:ext cx="7045" cy="1014"/>
              <a:chOff x="1717199" y="5199333"/>
              <a:chExt cx="4473575" cy="643894"/>
            </a:xfrm>
          </p:grpSpPr>
          <p:sp>
            <p:nvSpPr>
              <p:cNvPr id="13" name="Rounded Rectangle 34">
                <a:extLst>
                  <a:ext uri="{FF2B5EF4-FFF2-40B4-BE49-F238E27FC236}">
                    <a16:creationId xmlns:a16="http://schemas.microsoft.com/office/drawing/2014/main" id="{122AB272-D1F6-4909-B673-26D9F1D35534}"/>
                  </a:ext>
                </a:extLst>
              </p:cNvPr>
              <p:cNvSpPr/>
              <p:nvPr/>
            </p:nvSpPr>
            <p:spPr>
              <a:xfrm>
                <a:off x="1717199" y="5206318"/>
                <a:ext cx="4473575" cy="584835"/>
              </a:xfrm>
              <a:prstGeom prst="roundRect">
                <a:avLst>
                  <a:gd name="adj" fmla="val 50000"/>
                </a:avLst>
              </a:prstGeom>
              <a:solidFill>
                <a:srgbClr val="FFD1C5"/>
              </a:solidFill>
              <a:ln w="12700" cap="flat" cmpd="sng" algn="ctr">
                <a:solidFill>
                  <a:srgbClr val="FF5A2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65" b="0" i="0" u="none" strike="noStrike" kern="0" cap="none" spc="0" normalizeH="0" baseline="0" noProof="0">
                  <a:ln>
                    <a:noFill/>
                  </a:ln>
                  <a:solidFill>
                    <a:prstClr val="white"/>
                  </a:solidFill>
                  <a:effectLst/>
                  <a:uLnTx/>
                  <a:uFillTx/>
                  <a:latin typeface="Calibri" panose="020F0502020204030204" charset="0"/>
                  <a:cs typeface="Calibri" panose="020F0502020204030204" charset="0"/>
                  <a:sym typeface="Arial" panose="020B0604020202020204"/>
                </a:endParaRPr>
              </a:p>
            </p:txBody>
          </p:sp>
          <p:sp>
            <p:nvSpPr>
              <p:cNvPr id="14" name="Rectangle 13">
                <a:extLst>
                  <a:ext uri="{FF2B5EF4-FFF2-40B4-BE49-F238E27FC236}">
                    <a16:creationId xmlns:a16="http://schemas.microsoft.com/office/drawing/2014/main" id="{569EA894-700C-4311-B3E5-C5847678E5AE}"/>
                  </a:ext>
                </a:extLst>
              </p:cNvPr>
              <p:cNvSpPr/>
              <p:nvPr/>
            </p:nvSpPr>
            <p:spPr>
              <a:xfrm>
                <a:off x="2469553" y="5199333"/>
                <a:ext cx="3437159"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panose="020B0604020202020204"/>
                  <a:buNone/>
                  <a:tabLst/>
                  <a:defRPr/>
                </a:pPr>
                <a:r>
                  <a:rPr kumimoji="0" lang="en-US" altLang="zh-CN" sz="3200" b="0" i="0" u="none" strike="noStrike" kern="0" cap="none" spc="0" normalizeH="0" baseline="0" noProof="0" dirty="0" err="1">
                    <a:ln>
                      <a:noFill/>
                    </a:ln>
                    <a:solidFill>
                      <a:prstClr val="black"/>
                    </a:solidFill>
                    <a:effectLst/>
                    <a:uLnTx/>
                    <a:uFillTx/>
                    <a:latin typeface="Calibri" panose="020F0502020204030204" charset="0"/>
                    <a:ea typeface="inpin heiti" charset="-122"/>
                    <a:cs typeface="Calibri" panose="020F0502020204030204" charset="0"/>
                    <a:sym typeface="Arial" panose="020B0604020202020204"/>
                  </a:rPr>
                  <a:t>Ngắt</a:t>
                </a:r>
                <a:r>
                  <a:rPr kumimoji="0" lang="en-US" altLang="zh-CN" sz="3200" b="0" i="0" u="none" strike="noStrike" kern="0" cap="none" spc="0" normalizeH="0" baseline="0" noProof="0" dirty="0">
                    <a:ln>
                      <a:noFill/>
                    </a:ln>
                    <a:solidFill>
                      <a:prstClr val="black"/>
                    </a:solidFill>
                    <a:effectLst/>
                    <a:uLnTx/>
                    <a:uFillTx/>
                    <a:latin typeface="Calibri" panose="020F0502020204030204" charset="0"/>
                    <a:ea typeface="inpin heiti" charset="-122"/>
                    <a:cs typeface="Calibri" panose="020F0502020204030204" charset="0"/>
                    <a:sym typeface="Arial" panose="020B0604020202020204"/>
                  </a:rPr>
                  <a:t> </a:t>
                </a:r>
                <a:r>
                  <a:rPr kumimoji="0" lang="en-US" altLang="zh-CN" sz="3200" b="0" i="0" u="none" strike="noStrike" kern="0" cap="none" spc="0" normalizeH="0" baseline="0" noProof="0" dirty="0" err="1">
                    <a:ln>
                      <a:noFill/>
                    </a:ln>
                    <a:solidFill>
                      <a:prstClr val="black"/>
                    </a:solidFill>
                    <a:effectLst/>
                    <a:uLnTx/>
                    <a:uFillTx/>
                    <a:latin typeface="Calibri" panose="020F0502020204030204" charset="0"/>
                    <a:ea typeface="inpin heiti" charset="-122"/>
                    <a:cs typeface="Calibri" panose="020F0502020204030204" charset="0"/>
                    <a:sym typeface="Arial" panose="020B0604020202020204"/>
                  </a:rPr>
                  <a:t>nghỉ</a:t>
                </a:r>
                <a:r>
                  <a:rPr kumimoji="0" lang="en-US" altLang="zh-CN" sz="3200" b="0" i="0" u="none" strike="noStrike" kern="0" cap="none" spc="0" normalizeH="0" baseline="0" noProof="0" dirty="0">
                    <a:ln>
                      <a:noFill/>
                    </a:ln>
                    <a:solidFill>
                      <a:prstClr val="black"/>
                    </a:solidFill>
                    <a:effectLst/>
                    <a:uLnTx/>
                    <a:uFillTx/>
                    <a:latin typeface="Calibri" panose="020F0502020204030204" charset="0"/>
                    <a:ea typeface="inpin heiti" charset="-122"/>
                    <a:cs typeface="Calibri" panose="020F0502020204030204" charset="0"/>
                    <a:sym typeface="Arial" panose="020B0604020202020204"/>
                  </a:rPr>
                  <a:t> </a:t>
                </a:r>
                <a:r>
                  <a:rPr kumimoji="0" lang="en-US" altLang="zh-CN" sz="3200" b="0" i="0" u="none" strike="noStrike" kern="0" cap="none" spc="0" normalizeH="0" baseline="0" noProof="0" dirty="0" err="1">
                    <a:ln>
                      <a:noFill/>
                    </a:ln>
                    <a:solidFill>
                      <a:prstClr val="black"/>
                    </a:solidFill>
                    <a:effectLst/>
                    <a:uLnTx/>
                    <a:uFillTx/>
                    <a:latin typeface="Calibri" panose="020F0502020204030204" charset="0"/>
                    <a:ea typeface="inpin heiti" charset="-122"/>
                    <a:cs typeface="Calibri" panose="020F0502020204030204" charset="0"/>
                    <a:sym typeface="Arial" panose="020B0604020202020204"/>
                  </a:rPr>
                  <a:t>đúng</a:t>
                </a:r>
                <a:r>
                  <a:rPr kumimoji="0" lang="en-US" altLang="zh-CN" sz="3200" b="0" i="0" u="none" strike="noStrike" kern="0" cap="none" spc="0" normalizeH="0" baseline="0" noProof="0" dirty="0">
                    <a:ln>
                      <a:noFill/>
                    </a:ln>
                    <a:solidFill>
                      <a:prstClr val="black"/>
                    </a:solidFill>
                    <a:effectLst/>
                    <a:uLnTx/>
                    <a:uFillTx/>
                    <a:latin typeface="Calibri" panose="020F0502020204030204" charset="0"/>
                    <a:ea typeface="inpin heiti" charset="-122"/>
                    <a:cs typeface="Calibri" panose="020F0502020204030204" charset="0"/>
                    <a:sym typeface="Arial" panose="020B0604020202020204"/>
                  </a:rPr>
                  <a:t> </a:t>
                </a:r>
                <a:r>
                  <a:rPr kumimoji="0" lang="en-US" altLang="zh-CN" sz="3200" b="0" i="0" u="none" strike="noStrike" kern="0" cap="none" spc="0" normalizeH="0" baseline="0" noProof="0" dirty="0" err="1">
                    <a:ln>
                      <a:noFill/>
                    </a:ln>
                    <a:solidFill>
                      <a:prstClr val="black"/>
                    </a:solidFill>
                    <a:effectLst/>
                    <a:uLnTx/>
                    <a:uFillTx/>
                    <a:latin typeface="Calibri" panose="020F0502020204030204" charset="0"/>
                    <a:ea typeface="inpin heiti" charset="-122"/>
                    <a:cs typeface="Calibri" panose="020F0502020204030204" charset="0"/>
                    <a:sym typeface="Arial" panose="020B0604020202020204"/>
                  </a:rPr>
                  <a:t>chỗ</a:t>
                </a:r>
                <a:endParaRPr kumimoji="0" lang="zh-CN" altLang="en-US" sz="3200" b="0" i="0" u="none" strike="noStrike" kern="0" cap="none" spc="0" normalizeH="0" baseline="0" noProof="0" dirty="0">
                  <a:ln>
                    <a:noFill/>
                  </a:ln>
                  <a:solidFill>
                    <a:prstClr val="black"/>
                  </a:solidFill>
                  <a:effectLst/>
                  <a:uLnTx/>
                  <a:uFillTx/>
                  <a:latin typeface="Calibri" panose="020F0502020204030204" charset="0"/>
                  <a:ea typeface="inpin heiti" charset="-122"/>
                  <a:cs typeface="Calibri" panose="020F0502020204030204" charset="0"/>
                  <a:sym typeface="Arial" panose="020B0604020202020204"/>
                </a:endParaRPr>
              </a:p>
            </p:txBody>
          </p:sp>
          <p:sp>
            <p:nvSpPr>
              <p:cNvPr id="15" name="Oval 14">
                <a:extLst>
                  <a:ext uri="{FF2B5EF4-FFF2-40B4-BE49-F238E27FC236}">
                    <a16:creationId xmlns:a16="http://schemas.microsoft.com/office/drawing/2014/main" id="{7F8D2DBC-C0C9-41FB-B2EF-24BD556002EA}"/>
                  </a:ext>
                </a:extLst>
              </p:cNvPr>
              <p:cNvSpPr/>
              <p:nvPr/>
            </p:nvSpPr>
            <p:spPr>
              <a:xfrm>
                <a:off x="1859964" y="5282826"/>
                <a:ext cx="432000" cy="432000"/>
              </a:xfrm>
              <a:prstGeom prst="ellipse">
                <a:avLst/>
              </a:prstGeom>
              <a:solidFill>
                <a:srgbClr val="FFB7A3"/>
              </a:solidFill>
              <a:ln w="12700" cap="flat" cmpd="sng" algn="ctr">
                <a:solidFill>
                  <a:srgbClr val="FF5A2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charset="0"/>
                    <a:ea typeface="inpin heiti" charset="-122"/>
                    <a:cs typeface="Calibri" panose="020F0502020204030204" charset="0"/>
                    <a:sym typeface="Arial" panose="020B0604020202020204"/>
                  </a:rPr>
                  <a:t>3</a:t>
                </a:r>
                <a:endParaRPr kumimoji="0" lang="en-US" sz="2800" b="0" i="0" u="none" strike="noStrike" kern="0" cap="none" spc="0" normalizeH="0" baseline="0" noProof="0" dirty="0">
                  <a:ln>
                    <a:noFill/>
                  </a:ln>
                  <a:solidFill>
                    <a:prstClr val="black"/>
                  </a:solidFill>
                  <a:effectLst/>
                  <a:uLnTx/>
                  <a:uFillTx/>
                  <a:latin typeface="Calibri" panose="020F0502020204030204" charset="0"/>
                  <a:cs typeface="Calibri" panose="020F0502020204030204" charset="0"/>
                  <a:sym typeface="Arial" panose="020B0604020202020204"/>
                </a:endParaRPr>
              </a:p>
            </p:txBody>
          </p:sp>
        </p:grpSp>
        <p:pic>
          <p:nvPicPr>
            <p:cNvPr id="10" name="Picture 2" descr="Star Cartoon Images, Stock Photos &amp;amp; Vectors | Shutterstock">
              <a:extLst>
                <a:ext uri="{FF2B5EF4-FFF2-40B4-BE49-F238E27FC236}">
                  <a16:creationId xmlns:a16="http://schemas.microsoft.com/office/drawing/2014/main" id="{5ABD7437-693C-4A99-B7C3-E54622486C60}"/>
                </a:ext>
              </a:extLst>
            </p:cNvPr>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a:fillRect/>
            </a:stretch>
          </p:blipFill>
          <p:spPr bwMode="auto">
            <a:xfrm>
              <a:off x="9925" y="2862"/>
              <a:ext cx="2899" cy="82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Star Cartoon Images, Stock Photos &amp;amp; Vectors | Shutterstock">
              <a:extLst>
                <a:ext uri="{FF2B5EF4-FFF2-40B4-BE49-F238E27FC236}">
                  <a16:creationId xmlns:a16="http://schemas.microsoft.com/office/drawing/2014/main" id="{272BAC93-572C-4A29-8231-200289A80E2F}"/>
                </a:ext>
              </a:extLst>
            </p:cNvPr>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a:fillRect/>
            </a:stretch>
          </p:blipFill>
          <p:spPr bwMode="auto">
            <a:xfrm>
              <a:off x="10008" y="3884"/>
              <a:ext cx="2899" cy="82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Star Cartoon Images, Stock Photos &amp;amp; Vectors | Shutterstock">
              <a:extLst>
                <a:ext uri="{FF2B5EF4-FFF2-40B4-BE49-F238E27FC236}">
                  <a16:creationId xmlns:a16="http://schemas.microsoft.com/office/drawing/2014/main" id="{D782F2E0-0C67-484D-BD3F-E21691E9BC3A}"/>
                </a:ext>
              </a:extLst>
            </p:cNvPr>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a:fillRect/>
            </a:stretch>
          </p:blipFill>
          <p:spPr bwMode="auto">
            <a:xfrm>
              <a:off x="11567" y="5013"/>
              <a:ext cx="2899" cy="827"/>
            </a:xfrm>
            <a:prstGeom prst="rect">
              <a:avLst/>
            </a:prstGeom>
            <a:noFill/>
            <a:extLst>
              <a:ext uri="{909E8E84-426E-40DD-AFC4-6F175D3DCCD1}">
                <a14:hiddenFill xmlns:a14="http://schemas.microsoft.com/office/drawing/2010/main">
                  <a:solidFill>
                    <a:srgbClr val="FFFFFF"/>
                  </a:solidFill>
                </a14:hiddenFill>
              </a:ext>
            </a:extLst>
          </p:spPr>
        </p:pic>
      </p:grpSp>
      <p:pic>
        <p:nvPicPr>
          <p:cNvPr id="19" name="Picture 18">
            <a:extLst>
              <a:ext uri="{FF2B5EF4-FFF2-40B4-BE49-F238E27FC236}">
                <a16:creationId xmlns:a16="http://schemas.microsoft.com/office/drawing/2014/main" id="{AA821D7C-0164-47DF-ADAD-6B435D693119}"/>
              </a:ext>
            </a:extLst>
          </p:cNvPr>
          <p:cNvPicPr>
            <a:picLocks noChangeAspect="1"/>
          </p:cNvPicPr>
          <p:nvPr/>
        </p:nvPicPr>
        <p:blipFill>
          <a:blip r:embed="rId3"/>
          <a:stretch>
            <a:fillRect/>
          </a:stretch>
        </p:blipFill>
        <p:spPr>
          <a:xfrm>
            <a:off x="8165498" y="3799701"/>
            <a:ext cx="1761897" cy="2194750"/>
          </a:xfrm>
          <a:prstGeom prst="rect">
            <a:avLst/>
          </a:prstGeom>
        </p:spPr>
      </p:pic>
      <p:grpSp>
        <p:nvGrpSpPr>
          <p:cNvPr id="20" name="Group 19">
            <a:extLst>
              <a:ext uri="{FF2B5EF4-FFF2-40B4-BE49-F238E27FC236}">
                <a16:creationId xmlns:a16="http://schemas.microsoft.com/office/drawing/2014/main" id="{EA808AFC-2689-4A5A-ACF7-81D87CBE91DC}"/>
              </a:ext>
            </a:extLst>
          </p:cNvPr>
          <p:cNvGrpSpPr/>
          <p:nvPr/>
        </p:nvGrpSpPr>
        <p:grpSpPr>
          <a:xfrm>
            <a:off x="6905302" y="0"/>
            <a:ext cx="4449813" cy="4449813"/>
            <a:chOff x="7610152" y="-439471"/>
            <a:chExt cx="4449813" cy="4449813"/>
          </a:xfrm>
        </p:grpSpPr>
        <p:pic>
          <p:nvPicPr>
            <p:cNvPr id="21" name="Picture 20" descr="A picture containing shape&#10;&#10;Description automatically generated">
              <a:extLst>
                <a:ext uri="{FF2B5EF4-FFF2-40B4-BE49-F238E27FC236}">
                  <a16:creationId xmlns:a16="http://schemas.microsoft.com/office/drawing/2014/main" id="{406E3C56-FF60-4CA3-AA3A-24D9263B4666}"/>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6719" r="92969">
                          <a14:foregroundMark x1="8438" y1="36563" x2="8438" y2="36563"/>
                          <a14:foregroundMark x1="6719" y1="48594" x2="71406" y2="59062"/>
                          <a14:foregroundMark x1="71406" y1="59062" x2="72656" y2="59844"/>
                          <a14:foregroundMark x1="64375" y1="20000" x2="64375" y2="20000"/>
                          <a14:foregroundMark x1="75938" y1="19375" x2="75938" y2="19375"/>
                          <a14:foregroundMark x1="83438" y1="23594" x2="83438" y2="23594"/>
                          <a14:foregroundMark x1="89219" y1="47813" x2="89219" y2="47813"/>
                          <a14:foregroundMark x1="92969" y1="61875" x2="92969" y2="61875"/>
                          <a14:foregroundMark x1="22969" y1="32656" x2="81250" y2="68125"/>
                          <a14:foregroundMark x1="81719" y1="37188" x2="9688" y2="71250"/>
                          <a14:foregroundMark x1="9688" y1="71250" x2="12344" y2="70781"/>
                          <a14:foregroundMark x1="24844" y1="60625" x2="82813" y2="74219"/>
                          <a14:foregroundMark x1="72031" y1="41563" x2="90625" y2="68438"/>
                        </a14:backgroundRemoval>
                      </a14:imgEffect>
                    </a14:imgLayer>
                  </a14:imgProps>
                </a:ext>
                <a:ext uri="{28A0092B-C50C-407E-A947-70E740481C1C}">
                  <a14:useLocalDpi xmlns:a14="http://schemas.microsoft.com/office/drawing/2010/main" val="0"/>
                </a:ext>
              </a:extLst>
            </a:blip>
            <a:stretch>
              <a:fillRect/>
            </a:stretch>
          </p:blipFill>
          <p:spPr>
            <a:xfrm>
              <a:off x="7610152" y="-439471"/>
              <a:ext cx="4449813" cy="4449813"/>
            </a:xfrm>
            <a:prstGeom prst="rect">
              <a:avLst/>
            </a:prstGeom>
          </p:spPr>
        </p:pic>
        <p:sp>
          <p:nvSpPr>
            <p:cNvPr id="22" name="TextBox 21">
              <a:extLst>
                <a:ext uri="{FF2B5EF4-FFF2-40B4-BE49-F238E27FC236}">
                  <a16:creationId xmlns:a16="http://schemas.microsoft.com/office/drawing/2014/main" id="{04761872-94FF-45E5-ACEB-4922676794C3}"/>
                </a:ext>
              </a:extLst>
            </p:cNvPr>
            <p:cNvSpPr txBox="1"/>
            <p:nvPr/>
          </p:nvSpPr>
          <p:spPr>
            <a:xfrm>
              <a:off x="8434174" y="1396478"/>
              <a:ext cx="3305542" cy="144655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sym typeface="+mn-ea"/>
                </a:rPr>
                <a:t>Tất</a:t>
              </a:r>
              <a:r>
                <a:rPr kumimoji="0" lang="zh-CN" altLang="en-US" sz="44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sym typeface="+mn-ea"/>
                </a:rPr>
                <a:t> </a:t>
              </a:r>
              <a:r>
                <a:rPr kumimoji="0" lang="en-US" altLang="zh-CN" sz="44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sym typeface="+mn-ea"/>
                </a:rPr>
                <a:t>cả</a:t>
              </a:r>
              <a:r>
                <a:rPr kumimoji="0" lang="zh-CN" altLang="en-US" sz="44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sym typeface="+mn-ea"/>
                </a:rPr>
                <a:t> </a:t>
              </a:r>
              <a:r>
                <a:rPr kumimoji="0" lang="en-US" altLang="zh-CN" sz="44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sym typeface="+mn-ea"/>
                </a:rPr>
                <a:t>thành</a:t>
              </a:r>
              <a:r>
                <a:rPr kumimoji="0" lang="zh-CN" altLang="en-US" sz="44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sym typeface="+mn-ea"/>
                </a:rPr>
                <a:t> </a:t>
              </a:r>
              <a:r>
                <a:rPr kumimoji="0" lang="en-US" altLang="zh-CN" sz="44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sym typeface="+mn-ea"/>
                </a:rPr>
                <a:t>viên</a:t>
              </a:r>
              <a:r>
                <a:rPr kumimoji="0" lang="zh-CN" altLang="en-US" sz="44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sym typeface="+mn-ea"/>
                </a:rPr>
                <a:t> </a:t>
              </a:r>
              <a:r>
                <a:rPr kumimoji="0" lang="en-US" altLang="zh-CN" sz="44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sym typeface="+mn-ea"/>
                </a:rPr>
                <a:t>đều</a:t>
              </a:r>
              <a:r>
                <a:rPr kumimoji="0" lang="zh-CN" altLang="en-US" sz="44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sym typeface="+mn-ea"/>
                </a:rPr>
                <a:t> </a:t>
              </a:r>
              <a:r>
                <a:rPr kumimoji="0" lang="en-US" altLang="zh-CN" sz="44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sym typeface="+mn-ea"/>
                </a:rPr>
                <a:t>đọc</a:t>
              </a:r>
              <a:endParaRPr kumimoji="0" lang="en-US" sz="1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7642588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barn(inVertical)">
                                      <p:cBhvr>
                                        <p:cTn id="11" dur="500"/>
                                        <p:tgtEl>
                                          <p:spTgt spid="19"/>
                                        </p:tgtEl>
                                      </p:cBhvr>
                                    </p:animEffect>
                                  </p:childTnLst>
                                </p:cTn>
                              </p:par>
                            </p:childTnLst>
                          </p:cTn>
                        </p:par>
                      </p:childTnLst>
                    </p:cTn>
                  </p:par>
                  <p:par>
                    <p:cTn id="12" fill="hold">
                      <p:stCondLst>
                        <p:cond delay="indefinite"/>
                      </p:stCondLst>
                      <p:childTnLst>
                        <p:par>
                          <p:cTn id="13" fill="hold">
                            <p:stCondLst>
                              <p:cond delay="0"/>
                            </p:stCondLst>
                            <p:childTnLst>
                              <p:par>
                                <p:cTn id="14" presetID="52"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Scale>
                                      <p:cBhvr>
                                        <p:cTn id="16" dur="1000" decel="50000" fill="hold">
                                          <p:stCondLst>
                                            <p:cond delay="0"/>
                                          </p:stCondLst>
                                        </p:cTn>
                                        <p:tgtEl>
                                          <p:spTgt spid="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7" dur="1000" decel="50000" fill="hold">
                                          <p:stCondLst>
                                            <p:cond delay="0"/>
                                          </p:stCondLst>
                                        </p:cTn>
                                        <p:tgtEl>
                                          <p:spTgt spid="3"/>
                                        </p:tgtEl>
                                        <p:attrNameLst>
                                          <p:attrName>ppt_x</p:attrName>
                                          <p:attrName>ppt_y</p:attrName>
                                        </p:attrNameLst>
                                      </p:cBhvr>
                                    </p:animMotion>
                                    <p:animEffect transition="in" filter="fade">
                                      <p:cBhvr>
                                        <p:cTn id="18" dur="10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45"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2000"/>
                                        <p:tgtEl>
                                          <p:spTgt spid="20"/>
                                        </p:tgtEl>
                                      </p:cBhvr>
                                    </p:animEffect>
                                    <p:anim calcmode="lin" valueType="num">
                                      <p:cBhvr>
                                        <p:cTn id="24" dur="2000" fill="hold"/>
                                        <p:tgtEl>
                                          <p:spTgt spid="20"/>
                                        </p:tgtEl>
                                        <p:attrNameLst>
                                          <p:attrName>ppt_w</p:attrName>
                                        </p:attrNameLst>
                                      </p:cBhvr>
                                      <p:tavLst>
                                        <p:tav tm="0" fmla="#ppt_w*sin(2.5*pi*$)">
                                          <p:val>
                                            <p:fltVal val="0"/>
                                          </p:val>
                                        </p:tav>
                                        <p:tav tm="100000">
                                          <p:val>
                                            <p:fltVal val="1"/>
                                          </p:val>
                                        </p:tav>
                                      </p:tavLst>
                                    </p:anim>
                                    <p:anim calcmode="lin" valueType="num">
                                      <p:cBhvr>
                                        <p:cTn id="25" dur="2000" fill="hold"/>
                                        <p:tgtEl>
                                          <p:spTgt spid="2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E4E31D-8729-4CE5-996F-D372781FE212}"/>
              </a:ext>
            </a:extLst>
          </p:cNvPr>
          <p:cNvSpPr txBox="1"/>
          <p:nvPr/>
        </p:nvSpPr>
        <p:spPr>
          <a:xfrm>
            <a:off x="563413" y="617682"/>
            <a:ext cx="11563350" cy="310854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 Biển! Biển đây rồi. Thích quá!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Thắng reo toáng lên, vượt qua bố và anh Thái chạy ào ra bãi cát. Từ thuở bé đến giờ, Thắng đã được thấy biển bao giờ đâu. Cậu đứng ngây ra nhìn biển. </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Ôi! Biển rộng quá, xanh quá, chẳng nhìn thấy bờ biển kia đâu.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Thắng đi xuống gần mép nước. Ồ! Có con gì bé tẹo đang chạy trên cát. Thắng rón rén đến gần, những vụt một cái, nó biến ngay vào hang.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ED2B9983-888D-45B3-B19C-EBE617D48FAD}"/>
              </a:ext>
            </a:extLst>
          </p:cNvPr>
          <p:cNvSpPr txBox="1"/>
          <p:nvPr/>
        </p:nvSpPr>
        <p:spPr>
          <a:xfrm>
            <a:off x="471488" y="27206"/>
            <a:ext cx="11563350"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ra </a:t>
            </a:r>
            <a:r>
              <a:rPr kumimoji="0" lang="en-US" sz="36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endPar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5" name="Group 4">
            <a:extLst>
              <a:ext uri="{FF2B5EF4-FFF2-40B4-BE49-F238E27FC236}">
                <a16:creationId xmlns:a16="http://schemas.microsoft.com/office/drawing/2014/main" id="{6D6EDC96-E850-45BE-8664-7EF653833994}"/>
              </a:ext>
            </a:extLst>
          </p:cNvPr>
          <p:cNvGrpSpPr/>
          <p:nvPr/>
        </p:nvGrpSpPr>
        <p:grpSpPr>
          <a:xfrm>
            <a:off x="1" y="2762876"/>
            <a:ext cx="4648198" cy="4890943"/>
            <a:chOff x="2210738" y="-1461943"/>
            <a:chExt cx="9410579" cy="4890943"/>
          </a:xfrm>
        </p:grpSpPr>
        <p:grpSp>
          <p:nvGrpSpPr>
            <p:cNvPr id="6" name="Group 5">
              <a:extLst>
                <a:ext uri="{FF2B5EF4-FFF2-40B4-BE49-F238E27FC236}">
                  <a16:creationId xmlns:a16="http://schemas.microsoft.com/office/drawing/2014/main" id="{4ABA689D-B391-4A6F-A6A6-7DB3EA985302}"/>
                </a:ext>
              </a:extLst>
            </p:cNvPr>
            <p:cNvGrpSpPr/>
            <p:nvPr/>
          </p:nvGrpSpPr>
          <p:grpSpPr>
            <a:xfrm>
              <a:off x="3320903" y="-1461943"/>
              <a:ext cx="8300414" cy="4890943"/>
              <a:chOff x="3637968" y="-666044"/>
              <a:chExt cx="7054397" cy="4648755"/>
            </a:xfrm>
          </p:grpSpPr>
          <p:pic>
            <p:nvPicPr>
              <p:cNvPr id="8" name="Picture 4">
                <a:extLst>
                  <a:ext uri="{FF2B5EF4-FFF2-40B4-BE49-F238E27FC236}">
                    <a16:creationId xmlns:a16="http://schemas.microsoft.com/office/drawing/2014/main" id="{EB51CE64-90AC-4A11-B33D-A0CD07BD5BBE}"/>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68" y="-666044"/>
                <a:ext cx="7054397" cy="464875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C51BB281-EFCE-43D8-9AC4-CE871EB4E72A}"/>
                  </a:ext>
                </a:extLst>
              </p:cNvPr>
              <p:cNvSpPr txBox="1"/>
              <p:nvPr/>
            </p:nvSpPr>
            <p:spPr>
              <a:xfrm>
                <a:off x="4096133" y="1019935"/>
                <a:ext cx="6596230" cy="61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lại</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toàn</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7"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id="{8849491B-460D-4371-8444-C51341FDE963}"/>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210738" y="36474"/>
              <a:ext cx="1854194" cy="1255346"/>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Picture 10">
            <a:extLst>
              <a:ext uri="{FF2B5EF4-FFF2-40B4-BE49-F238E27FC236}">
                <a16:creationId xmlns:a16="http://schemas.microsoft.com/office/drawing/2014/main" id="{6ECD9E1E-F29E-4474-A3CB-33E71DFB30D7}"/>
              </a:ext>
            </a:extLst>
          </p:cNvPr>
          <p:cNvPicPr>
            <a:picLocks noChangeAspect="1"/>
          </p:cNvPicPr>
          <p:nvPr/>
        </p:nvPicPr>
        <p:blipFill>
          <a:blip r:embed="rId6"/>
          <a:stretch>
            <a:fillRect/>
          </a:stretch>
        </p:blipFill>
        <p:spPr>
          <a:xfrm>
            <a:off x="6555271" y="3429000"/>
            <a:ext cx="5636729" cy="3327863"/>
          </a:xfrm>
          <a:prstGeom prst="rect">
            <a:avLst/>
          </a:prstGeom>
        </p:spPr>
      </p:pic>
    </p:spTree>
    <p:extLst>
      <p:ext uri="{BB962C8B-B14F-4D97-AF65-F5344CB8AC3E}">
        <p14:creationId xmlns:p14="http://schemas.microsoft.com/office/powerpoint/2010/main" val="8646180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E4E31D-8729-4CE5-996F-D372781FE212}"/>
              </a:ext>
            </a:extLst>
          </p:cNvPr>
          <p:cNvSpPr txBox="1"/>
          <p:nvPr/>
        </p:nvSpPr>
        <p:spPr>
          <a:xfrm>
            <a:off x="676275" y="122664"/>
            <a:ext cx="11277600" cy="600164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Cậu có biết con gì đấy không?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Thắng giật mình ngẩng lên nhìn, thấy một bạn trai đang đứng cười. Thắng cũng cười làm quen: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gì mà chạy nhanh thế nhỉ?</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còng gió, cậu không biết sao?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Không, bây giờ tớ mới được ra biển. Thế tên cậu là gì?</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là Hải. Còn tên cậu?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là Thắng. Nhà tớ ở Hà Nội. Nghỉ hè, tớ được bố cho vào Quy Nhơn thăm bác tớ.</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Ở Hà Nội không có biển 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Thắng cười: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Hà Nội chỉ có Hồ Gươm, Hồ Tây, sông Hồng thôi. Hồ Tây rộng lắm nhưng không rộng bằng biển thế này.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Hải dẫn Thắng đi dọc bờ biển, chỉ cho bạn Mũi Én, Ghềnh Ráng,… Lúc tạm biệt, hai đứa hẹn chiều mai lại gặp nhau ở bãi biển này. Hải còn hứa sẽ rủ mấy bạn ra đá bóng với Thắng và tắm biển nữa.</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Nguyễn Văn Chương)</a:t>
            </a:r>
          </a:p>
        </p:txBody>
      </p:sp>
    </p:spTree>
    <p:extLst>
      <p:ext uri="{BB962C8B-B14F-4D97-AF65-F5344CB8AC3E}">
        <p14:creationId xmlns:p14="http://schemas.microsoft.com/office/powerpoint/2010/main" val="19433382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Picture2">
            <a:extLst>
              <a:ext uri="{FF2B5EF4-FFF2-40B4-BE49-F238E27FC236}">
                <a16:creationId xmlns:a16="http://schemas.microsoft.com/office/drawing/2014/main" id="{E86E39E2-6293-4EE9-9325-5783AEC74467}"/>
              </a:ext>
            </a:extLst>
          </p:cNvPr>
          <p:cNvPicPr>
            <a:picLocks noChangeAspect="1"/>
          </p:cNvPicPr>
          <p:nvPr/>
        </p:nvPicPr>
        <p:blipFill>
          <a:blip r:embed="rId3"/>
          <a:stretch>
            <a:fillRect/>
          </a:stretch>
        </p:blipFill>
        <p:spPr>
          <a:xfrm>
            <a:off x="2502976" y="3045136"/>
            <a:ext cx="6698820" cy="3812864"/>
          </a:xfrm>
          <a:prstGeom prst="rect">
            <a:avLst/>
          </a:prstGeom>
        </p:spPr>
      </p:pic>
    </p:spTree>
    <p:extLst>
      <p:ext uri="{BB962C8B-B14F-4D97-AF65-F5344CB8AC3E}">
        <p14:creationId xmlns:p14="http://schemas.microsoft.com/office/powerpoint/2010/main" val="4230469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3"/>
                                        </p:tgtEl>
                                        <p:attrNameLst>
                                          <p:attrName>r</p:attrName>
                                        </p:attrNameLst>
                                      </p:cBhvr>
                                    </p:animRot>
                                    <p:animRot by="-240000">
                                      <p:cBhvr>
                                        <p:cTn id="10" dur="200" fill="hold">
                                          <p:stCondLst>
                                            <p:cond delay="200"/>
                                          </p:stCondLst>
                                        </p:cTn>
                                        <p:tgtEl>
                                          <p:spTgt spid="3"/>
                                        </p:tgtEl>
                                        <p:attrNameLst>
                                          <p:attrName>r</p:attrName>
                                        </p:attrNameLst>
                                      </p:cBhvr>
                                    </p:animRot>
                                    <p:animRot by="240000">
                                      <p:cBhvr>
                                        <p:cTn id="11" dur="200" fill="hold">
                                          <p:stCondLst>
                                            <p:cond delay="400"/>
                                          </p:stCondLst>
                                        </p:cTn>
                                        <p:tgtEl>
                                          <p:spTgt spid="3"/>
                                        </p:tgtEl>
                                        <p:attrNameLst>
                                          <p:attrName>r</p:attrName>
                                        </p:attrNameLst>
                                      </p:cBhvr>
                                    </p:animRot>
                                    <p:animRot by="-240000">
                                      <p:cBhvr>
                                        <p:cTn id="12" dur="200" fill="hold">
                                          <p:stCondLst>
                                            <p:cond delay="600"/>
                                          </p:stCondLst>
                                        </p:cTn>
                                        <p:tgtEl>
                                          <p:spTgt spid="3"/>
                                        </p:tgtEl>
                                        <p:attrNameLst>
                                          <p:attrName>r</p:attrName>
                                        </p:attrNameLst>
                                      </p:cBhvr>
                                    </p:animRot>
                                    <p:animRot by="120000">
                                      <p:cBhvr>
                                        <p:cTn id="13" dur="200" fill="hold">
                                          <p:stCondLst>
                                            <p:cond delay="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1E25B02-2831-4E13-B42B-3B815B2D7061}"/>
              </a:ext>
            </a:extLst>
          </p:cNvPr>
          <p:cNvSpPr txBox="1"/>
          <p:nvPr/>
        </p:nvSpPr>
        <p:spPr>
          <a:xfrm>
            <a:off x="651399" y="0"/>
            <a:ext cx="11258170"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Nếu</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lớp</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kế</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hoạch</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dã</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ngoại</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sẽ</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góp</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ý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kiến</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ở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hay ở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Vì</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sao</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descr="A screenshot of a video game&#10;&#10;Description automatically generated with medium confidence">
            <a:extLst>
              <a:ext uri="{FF2B5EF4-FFF2-40B4-BE49-F238E27FC236}">
                <a16:creationId xmlns:a16="http://schemas.microsoft.com/office/drawing/2014/main" id="{F6EBAA44-A043-4FDB-98D4-BFEC0F1E39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0797" y="1488057"/>
            <a:ext cx="8433381" cy="4743777"/>
          </a:xfrm>
          <a:prstGeom prst="rect">
            <a:avLst/>
          </a:prstGeom>
        </p:spPr>
      </p:pic>
    </p:spTree>
    <p:extLst>
      <p:ext uri="{BB962C8B-B14F-4D97-AF65-F5344CB8AC3E}">
        <p14:creationId xmlns:p14="http://schemas.microsoft.com/office/powerpoint/2010/main" val="14975828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Picture6">
            <a:extLst>
              <a:ext uri="{FF2B5EF4-FFF2-40B4-BE49-F238E27FC236}">
                <a16:creationId xmlns:a16="http://schemas.microsoft.com/office/drawing/2014/main" id="{41299671-ACE1-4DE5-9E95-570B4A28920E}"/>
              </a:ext>
            </a:extLst>
          </p:cNvPr>
          <p:cNvPicPr>
            <a:picLocks noChangeAspect="1"/>
          </p:cNvPicPr>
          <p:nvPr/>
        </p:nvPicPr>
        <p:blipFill>
          <a:blip r:embed="rId3"/>
          <a:stretch>
            <a:fillRect/>
          </a:stretch>
        </p:blipFill>
        <p:spPr>
          <a:xfrm>
            <a:off x="1712913" y="3376499"/>
            <a:ext cx="8353107" cy="3481501"/>
          </a:xfrm>
          <a:prstGeom prst="rect">
            <a:avLst/>
          </a:prstGeom>
        </p:spPr>
      </p:pic>
    </p:spTree>
    <p:extLst>
      <p:ext uri="{BB962C8B-B14F-4D97-AF65-F5344CB8AC3E}">
        <p14:creationId xmlns:p14="http://schemas.microsoft.com/office/powerpoint/2010/main" val="31922509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32" presetClass="emph" presetSubtype="0" repeatCount="indefinite" fill="hold" nodeType="afterEffect">
                                  <p:stCondLst>
                                    <p:cond delay="0"/>
                                  </p:stCondLst>
                                  <p:childTnLst>
                                    <p:animRot by="120000">
                                      <p:cBhvr>
                                        <p:cTn id="12" dur="100" fill="hold">
                                          <p:stCondLst>
                                            <p:cond delay="0"/>
                                          </p:stCondLst>
                                        </p:cTn>
                                        <p:tgtEl>
                                          <p:spTgt spid="7"/>
                                        </p:tgtEl>
                                        <p:attrNameLst>
                                          <p:attrName>r</p:attrName>
                                        </p:attrNameLst>
                                      </p:cBhvr>
                                    </p:animRot>
                                    <p:animRot by="-240000">
                                      <p:cBhvr>
                                        <p:cTn id="13" dur="200" fill="hold">
                                          <p:stCondLst>
                                            <p:cond delay="200"/>
                                          </p:stCondLst>
                                        </p:cTn>
                                        <p:tgtEl>
                                          <p:spTgt spid="7"/>
                                        </p:tgtEl>
                                        <p:attrNameLst>
                                          <p:attrName>r</p:attrName>
                                        </p:attrNameLst>
                                      </p:cBhvr>
                                    </p:animRot>
                                    <p:animRot by="240000">
                                      <p:cBhvr>
                                        <p:cTn id="14" dur="200" fill="hold">
                                          <p:stCondLst>
                                            <p:cond delay="400"/>
                                          </p:stCondLst>
                                        </p:cTn>
                                        <p:tgtEl>
                                          <p:spTgt spid="7"/>
                                        </p:tgtEl>
                                        <p:attrNameLst>
                                          <p:attrName>r</p:attrName>
                                        </p:attrNameLst>
                                      </p:cBhvr>
                                    </p:animRot>
                                    <p:animRot by="-240000">
                                      <p:cBhvr>
                                        <p:cTn id="15" dur="200" fill="hold">
                                          <p:stCondLst>
                                            <p:cond delay="600"/>
                                          </p:stCondLst>
                                        </p:cTn>
                                        <p:tgtEl>
                                          <p:spTgt spid="7"/>
                                        </p:tgtEl>
                                        <p:attrNameLst>
                                          <p:attrName>r</p:attrName>
                                        </p:attrNameLst>
                                      </p:cBhvr>
                                    </p:animRot>
                                    <p:animRot by="120000">
                                      <p:cBhvr>
                                        <p:cTn id="16"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9FDEF01-8C73-48BA-9CFD-90D760104739}"/>
              </a:ext>
            </a:extLst>
          </p:cNvPr>
          <p:cNvGrpSpPr/>
          <p:nvPr/>
        </p:nvGrpSpPr>
        <p:grpSpPr>
          <a:xfrm>
            <a:off x="3392447" y="-181479"/>
            <a:ext cx="5372100" cy="3305175"/>
            <a:chOff x="3496987" y="-165604"/>
            <a:chExt cx="5372100" cy="3305175"/>
          </a:xfrm>
        </p:grpSpPr>
        <p:pic>
          <p:nvPicPr>
            <p:cNvPr id="3" name="Picture 2">
              <a:extLst>
                <a:ext uri="{FF2B5EF4-FFF2-40B4-BE49-F238E27FC236}">
                  <a16:creationId xmlns:a16="http://schemas.microsoft.com/office/drawing/2014/main" id="{08BE1FC6-F47B-4CBD-854D-C8873B01D2BD}"/>
                </a:ext>
              </a:extLst>
            </p:cNvPr>
            <p:cNvPicPr>
              <a:picLocks noChangeAspect="1" noChangeArrowheads="1"/>
            </p:cNvPicPr>
            <p:nvPr/>
          </p:nvPicPr>
          <p:blipFill>
            <a:blip r:embed="rId2">
              <a:clrChange>
                <a:clrFrom>
                  <a:srgbClr val="F6F6F6"/>
                </a:clrFrom>
                <a:clrTo>
                  <a:srgbClr val="F6F6F6">
                    <a:alpha val="0"/>
                  </a:srgbClr>
                </a:clrTo>
              </a:clrChange>
              <a:extLst>
                <a:ext uri="{28A0092B-C50C-407E-A947-70E740481C1C}">
                  <a14:useLocalDpi xmlns:a14="http://schemas.microsoft.com/office/drawing/2010/main" val="0"/>
                </a:ext>
              </a:extLst>
            </a:blip>
            <a:srcRect/>
            <a:stretch>
              <a:fillRect/>
            </a:stretch>
          </p:blipFill>
          <p:spPr bwMode="auto">
            <a:xfrm>
              <a:off x="3496987" y="-165604"/>
              <a:ext cx="5372100" cy="330517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B77E733-428D-41B6-B798-B68C28FCF2E3}"/>
                </a:ext>
              </a:extLst>
            </p:cNvPr>
            <p:cNvSpPr txBox="1"/>
            <p:nvPr/>
          </p:nvSpPr>
          <p:spPr>
            <a:xfrm>
              <a:off x="4537623" y="1486983"/>
              <a:ext cx="3829051"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000000"/>
                  </a:solidFill>
                  <a:effectLst/>
                  <a:uLnTx/>
                  <a:uFillTx/>
                  <a:latin typeface="Calibri" panose="020F0502020204030204" pitchFamily="34" charset="0"/>
                  <a:ea typeface="微软雅黑"/>
                  <a:cs typeface="Calibri" panose="020F0502020204030204" pitchFamily="34" charset="0"/>
                </a:rPr>
                <a:t>Lắng nghe đọc mẫu</a:t>
              </a:r>
            </a:p>
          </p:txBody>
        </p:sp>
      </p:grpSp>
      <p:pic>
        <p:nvPicPr>
          <p:cNvPr id="5" name="Picture 4" descr="A picture containing accessory&#10;&#10;Description automatically generated">
            <a:extLst>
              <a:ext uri="{FF2B5EF4-FFF2-40B4-BE49-F238E27FC236}">
                <a16:creationId xmlns:a16="http://schemas.microsoft.com/office/drawing/2014/main" id="{961BBBC2-AE87-474E-8DF1-6EEBFE005D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99682" y="3892593"/>
            <a:ext cx="1757005" cy="2198313"/>
          </a:xfrm>
          <a:prstGeom prst="rect">
            <a:avLst/>
          </a:prstGeom>
        </p:spPr>
      </p:pic>
      <p:grpSp>
        <p:nvGrpSpPr>
          <p:cNvPr id="6" name="Group 5">
            <a:extLst>
              <a:ext uri="{FF2B5EF4-FFF2-40B4-BE49-F238E27FC236}">
                <a16:creationId xmlns:a16="http://schemas.microsoft.com/office/drawing/2014/main" id="{28B8F897-00F3-475C-B4C8-0ABE307D9C34}"/>
              </a:ext>
            </a:extLst>
          </p:cNvPr>
          <p:cNvGrpSpPr/>
          <p:nvPr/>
        </p:nvGrpSpPr>
        <p:grpSpPr>
          <a:xfrm>
            <a:off x="8025395" y="1943712"/>
            <a:ext cx="2389822" cy="1676709"/>
            <a:chOff x="2376235" y="2985942"/>
            <a:chExt cx="1914525" cy="1234749"/>
          </a:xfrm>
        </p:grpSpPr>
        <p:pic>
          <p:nvPicPr>
            <p:cNvPr id="7" name="Picture 6">
              <a:extLst>
                <a:ext uri="{FF2B5EF4-FFF2-40B4-BE49-F238E27FC236}">
                  <a16:creationId xmlns:a16="http://schemas.microsoft.com/office/drawing/2014/main" id="{9CAD823D-1855-48C5-BBC2-71D7A25B37FB}"/>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376235" y="2985942"/>
              <a:ext cx="1887259" cy="1234749"/>
            </a:xfrm>
            <a:prstGeom prst="rect">
              <a:avLst/>
            </a:prstGeom>
          </p:spPr>
        </p:pic>
        <p:sp>
          <p:nvSpPr>
            <p:cNvPr id="8" name="TextBox 7">
              <a:extLst>
                <a:ext uri="{FF2B5EF4-FFF2-40B4-BE49-F238E27FC236}">
                  <a16:creationId xmlns:a16="http://schemas.microsoft.com/office/drawing/2014/main" id="{8B800A61-B431-49BE-94D0-6C82CA6BEBA7}"/>
                </a:ext>
              </a:extLst>
            </p:cNvPr>
            <p:cNvSpPr txBox="1"/>
            <p:nvPr/>
          </p:nvSpPr>
          <p:spPr>
            <a:xfrm>
              <a:off x="2376235" y="3302408"/>
              <a:ext cx="1914525"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0" cap="none" spc="0" normalizeH="0" baseline="0" noProof="0">
                  <a:ln>
                    <a:noFill/>
                  </a:ln>
                  <a:solidFill>
                    <a:srgbClr val="FF0000"/>
                  </a:solidFill>
                  <a:effectLst/>
                  <a:uLnTx/>
                  <a:uFillTx/>
                  <a:latin typeface="Calibri" panose="020F0502020204030204" pitchFamily="34" charset="0"/>
                  <a:ea typeface="inpin heiti" charset="-122"/>
                  <a:cs typeface="Calibri" panose="020F0502020204030204" pitchFamily="34" charset="0"/>
                </a:rPr>
                <a:t>TAY DÒ</a:t>
              </a:r>
              <a:endParaRPr kumimoji="0" lang="en-US" altLang="zh-CN" sz="3600" b="1" i="0" u="none" strike="noStrike" kern="0" cap="none" spc="0" normalizeH="0" baseline="0" noProof="0" dirty="0">
                <a:ln>
                  <a:noFill/>
                </a:ln>
                <a:solidFill>
                  <a:srgbClr val="FF0000"/>
                </a:solidFill>
                <a:effectLst/>
                <a:uLnTx/>
                <a:uFillTx/>
                <a:latin typeface="Calibri" panose="020F0502020204030204" pitchFamily="34" charset="0"/>
                <a:ea typeface="inpin heiti" charset="-122"/>
                <a:cs typeface="Calibri" panose="020F0502020204030204" pitchFamily="34" charset="0"/>
              </a:endParaRPr>
            </a:p>
          </p:txBody>
        </p:sp>
      </p:grpSp>
      <p:grpSp>
        <p:nvGrpSpPr>
          <p:cNvPr id="9" name="Group 8">
            <a:extLst>
              <a:ext uri="{FF2B5EF4-FFF2-40B4-BE49-F238E27FC236}">
                <a16:creationId xmlns:a16="http://schemas.microsoft.com/office/drawing/2014/main" id="{9C157771-D3E6-43A1-BE43-D25C9E955D31}"/>
              </a:ext>
            </a:extLst>
          </p:cNvPr>
          <p:cNvGrpSpPr/>
          <p:nvPr/>
        </p:nvGrpSpPr>
        <p:grpSpPr>
          <a:xfrm>
            <a:off x="3848206" y="2671763"/>
            <a:ext cx="3008836" cy="1900896"/>
            <a:chOff x="2208954" y="2985942"/>
            <a:chExt cx="2252705" cy="1234749"/>
          </a:xfrm>
        </p:grpSpPr>
        <p:pic>
          <p:nvPicPr>
            <p:cNvPr id="10" name="Picture 9">
              <a:extLst>
                <a:ext uri="{FF2B5EF4-FFF2-40B4-BE49-F238E27FC236}">
                  <a16:creationId xmlns:a16="http://schemas.microsoft.com/office/drawing/2014/main" id="{A45FB484-686F-4210-9014-15D823254A4D}"/>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376235" y="2985942"/>
              <a:ext cx="1887259" cy="1234749"/>
            </a:xfrm>
            <a:prstGeom prst="rect">
              <a:avLst/>
            </a:prstGeom>
          </p:spPr>
        </p:pic>
        <p:sp>
          <p:nvSpPr>
            <p:cNvPr id="11" name="TextBox 10">
              <a:extLst>
                <a:ext uri="{FF2B5EF4-FFF2-40B4-BE49-F238E27FC236}">
                  <a16:creationId xmlns:a16="http://schemas.microsoft.com/office/drawing/2014/main" id="{602F60D4-C641-4B80-ADBC-B4D0371A997A}"/>
                </a:ext>
              </a:extLst>
            </p:cNvPr>
            <p:cNvSpPr txBox="1"/>
            <p:nvPr/>
          </p:nvSpPr>
          <p:spPr>
            <a:xfrm>
              <a:off x="2208954" y="3303659"/>
              <a:ext cx="2252705" cy="88393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0" cap="none" spc="0" normalizeH="0" baseline="0" noProof="0">
                  <a:ln>
                    <a:noFill/>
                  </a:ln>
                  <a:solidFill>
                    <a:srgbClr val="FF0000"/>
                  </a:solidFill>
                  <a:effectLst/>
                  <a:uLnTx/>
                  <a:uFillTx/>
                  <a:latin typeface="Calibri" panose="020F0502020204030204" pitchFamily="34" charset="0"/>
                  <a:ea typeface="inpin heiti" charset="-122"/>
                  <a:cs typeface="Calibri" panose="020F0502020204030204" pitchFamily="34" charset="0"/>
                </a:rPr>
                <a:t>TAI NGHE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3600" b="1" i="0" u="none" strike="noStrike" kern="0" cap="none" spc="0" normalizeH="0" baseline="0" noProof="0" dirty="0">
                <a:ln>
                  <a:noFill/>
                </a:ln>
                <a:solidFill>
                  <a:srgbClr val="FF0000"/>
                </a:solidFill>
                <a:effectLst/>
                <a:uLnTx/>
                <a:uFillTx/>
                <a:latin typeface="Calibri" panose="020F0502020204030204" pitchFamily="34" charset="0"/>
                <a:ea typeface="inpin heiti" charset="-122"/>
                <a:cs typeface="Calibri" panose="020F0502020204030204" pitchFamily="34" charset="0"/>
              </a:endParaRPr>
            </a:p>
          </p:txBody>
        </p:sp>
      </p:grpSp>
      <p:grpSp>
        <p:nvGrpSpPr>
          <p:cNvPr id="12" name="Group 11">
            <a:extLst>
              <a:ext uri="{FF2B5EF4-FFF2-40B4-BE49-F238E27FC236}">
                <a16:creationId xmlns:a16="http://schemas.microsoft.com/office/drawing/2014/main" id="{6FD57F47-5E4A-4645-BC21-1C4010CEF784}"/>
              </a:ext>
            </a:extLst>
          </p:cNvPr>
          <p:cNvGrpSpPr/>
          <p:nvPr/>
        </p:nvGrpSpPr>
        <p:grpSpPr>
          <a:xfrm>
            <a:off x="708631" y="3562793"/>
            <a:ext cx="2831453" cy="1676708"/>
            <a:chOff x="2208954" y="2985942"/>
            <a:chExt cx="2252705" cy="1234749"/>
          </a:xfrm>
        </p:grpSpPr>
        <p:pic>
          <p:nvPicPr>
            <p:cNvPr id="13" name="Picture 12">
              <a:extLst>
                <a:ext uri="{FF2B5EF4-FFF2-40B4-BE49-F238E27FC236}">
                  <a16:creationId xmlns:a16="http://schemas.microsoft.com/office/drawing/2014/main" id="{2B66426A-5A26-477D-921B-83C5A088AE87}"/>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376235" y="2985942"/>
              <a:ext cx="1887259" cy="1234749"/>
            </a:xfrm>
            <a:prstGeom prst="rect">
              <a:avLst/>
            </a:prstGeom>
          </p:spPr>
        </p:pic>
        <p:sp>
          <p:nvSpPr>
            <p:cNvPr id="14" name="TextBox 13">
              <a:extLst>
                <a:ext uri="{FF2B5EF4-FFF2-40B4-BE49-F238E27FC236}">
                  <a16:creationId xmlns:a16="http://schemas.microsoft.com/office/drawing/2014/main" id="{26CE30AD-77DD-43D6-9C6A-EE842BD07127}"/>
                </a:ext>
              </a:extLst>
            </p:cNvPr>
            <p:cNvSpPr txBox="1"/>
            <p:nvPr/>
          </p:nvSpPr>
          <p:spPr>
            <a:xfrm>
              <a:off x="2208954" y="3303659"/>
              <a:ext cx="2252705" cy="88393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0" cap="none" spc="0" normalizeH="0" baseline="0" noProof="0">
                  <a:ln>
                    <a:noFill/>
                  </a:ln>
                  <a:solidFill>
                    <a:srgbClr val="FF0000"/>
                  </a:solidFill>
                  <a:effectLst/>
                  <a:uLnTx/>
                  <a:uFillTx/>
                  <a:latin typeface="Calibri" panose="020F0502020204030204" pitchFamily="34" charset="0"/>
                  <a:ea typeface="inpin heiti" charset="-122"/>
                  <a:cs typeface="Calibri" panose="020F0502020204030204" pitchFamily="34" charset="0"/>
                </a:rPr>
                <a:t>MẮT DÕI</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3600" b="1" i="0" u="none" strike="noStrike" kern="0" cap="none" spc="0" normalizeH="0" baseline="0" noProof="0" dirty="0">
                <a:ln>
                  <a:noFill/>
                </a:ln>
                <a:solidFill>
                  <a:srgbClr val="FF0000"/>
                </a:solidFill>
                <a:effectLst/>
                <a:uLnTx/>
                <a:uFillTx/>
                <a:latin typeface="Calibri" panose="020F0502020204030204" pitchFamily="34" charset="0"/>
                <a:ea typeface="inpin heiti" charset="-122"/>
                <a:cs typeface="Calibri" panose="020F0502020204030204" pitchFamily="34" charset="0"/>
              </a:endParaRPr>
            </a:p>
          </p:txBody>
        </p:sp>
      </p:grpSp>
    </p:spTree>
    <p:extLst>
      <p:ext uri="{BB962C8B-B14F-4D97-AF65-F5344CB8AC3E}">
        <p14:creationId xmlns:p14="http://schemas.microsoft.com/office/powerpoint/2010/main" val="39263002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E4E31D-8729-4CE5-996F-D372781FE212}"/>
              </a:ext>
            </a:extLst>
          </p:cNvPr>
          <p:cNvSpPr txBox="1"/>
          <p:nvPr/>
        </p:nvSpPr>
        <p:spPr>
          <a:xfrm>
            <a:off x="563413" y="617682"/>
            <a:ext cx="11563350" cy="310854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 Biển! Biển đây rồi. Thích quá!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Thắng reo toáng lên, vượt qua bố và anh Thái chạy ào ra bãi cát. Từ thuở bé đến giờ, Thắng đã được thấy biển bao giờ đâu. Cậu đứng ngây ra nhìn biển. </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Ôi! Biển rộng quá, xanh quá, chẳng nhìn thấy bờ biển kia đâu.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Thắng đi xuống gần mép nước. Ồ! Có con gì bé tẹo đang chạy trên cát. Thắng rón rén đến gần, những vụt một cái, nó biến ngay vào hang.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ED2B9983-888D-45B3-B19C-EBE617D48FAD}"/>
              </a:ext>
            </a:extLst>
          </p:cNvPr>
          <p:cNvSpPr txBox="1"/>
          <p:nvPr/>
        </p:nvSpPr>
        <p:spPr>
          <a:xfrm>
            <a:off x="471488" y="27206"/>
            <a:ext cx="11563350"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ra </a:t>
            </a:r>
            <a:r>
              <a:rPr kumimoji="0" lang="en-US" sz="36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endPar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5" name="Group 4">
            <a:extLst>
              <a:ext uri="{FF2B5EF4-FFF2-40B4-BE49-F238E27FC236}">
                <a16:creationId xmlns:a16="http://schemas.microsoft.com/office/drawing/2014/main" id="{6D6EDC96-E850-45BE-8664-7EF653833994}"/>
              </a:ext>
            </a:extLst>
          </p:cNvPr>
          <p:cNvGrpSpPr/>
          <p:nvPr/>
        </p:nvGrpSpPr>
        <p:grpSpPr>
          <a:xfrm>
            <a:off x="1" y="2762876"/>
            <a:ext cx="3250096" cy="4890943"/>
            <a:chOff x="2210738" y="-1461943"/>
            <a:chExt cx="6580031" cy="4890943"/>
          </a:xfrm>
        </p:grpSpPr>
        <p:grpSp>
          <p:nvGrpSpPr>
            <p:cNvPr id="6" name="Group 5">
              <a:extLst>
                <a:ext uri="{FF2B5EF4-FFF2-40B4-BE49-F238E27FC236}">
                  <a16:creationId xmlns:a16="http://schemas.microsoft.com/office/drawing/2014/main" id="{4ABA689D-B391-4A6F-A6A6-7DB3EA985302}"/>
                </a:ext>
              </a:extLst>
            </p:cNvPr>
            <p:cNvGrpSpPr/>
            <p:nvPr/>
          </p:nvGrpSpPr>
          <p:grpSpPr>
            <a:xfrm>
              <a:off x="3320905" y="-1461943"/>
              <a:ext cx="5469864" cy="4890943"/>
              <a:chOff x="3637970" y="-666044"/>
              <a:chExt cx="4648755" cy="4648755"/>
            </a:xfrm>
          </p:grpSpPr>
          <p:pic>
            <p:nvPicPr>
              <p:cNvPr id="8" name="Picture 4">
                <a:extLst>
                  <a:ext uri="{FF2B5EF4-FFF2-40B4-BE49-F238E27FC236}">
                    <a16:creationId xmlns:a16="http://schemas.microsoft.com/office/drawing/2014/main" id="{EB51CE64-90AC-4A11-B33D-A0CD07BD5BBE}"/>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70" y="-666044"/>
                <a:ext cx="4648755" cy="464875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C51BB281-EFCE-43D8-9AC4-CE871EB4E72A}"/>
                  </a:ext>
                </a:extLst>
              </p:cNvPr>
              <p:cNvSpPr txBox="1"/>
              <p:nvPr/>
            </p:nvSpPr>
            <p:spPr>
              <a:xfrm>
                <a:off x="4096135" y="1019935"/>
                <a:ext cx="4099150" cy="61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mẫu</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7"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id="{8849491B-460D-4371-8444-C51341FDE963}"/>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210738" y="36474"/>
              <a:ext cx="1854194" cy="1255346"/>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Picture 10">
            <a:extLst>
              <a:ext uri="{FF2B5EF4-FFF2-40B4-BE49-F238E27FC236}">
                <a16:creationId xmlns:a16="http://schemas.microsoft.com/office/drawing/2014/main" id="{6ECD9E1E-F29E-4474-A3CB-33E71DFB30D7}"/>
              </a:ext>
            </a:extLst>
          </p:cNvPr>
          <p:cNvPicPr>
            <a:picLocks noChangeAspect="1"/>
          </p:cNvPicPr>
          <p:nvPr/>
        </p:nvPicPr>
        <p:blipFill>
          <a:blip r:embed="rId6"/>
          <a:stretch>
            <a:fillRect/>
          </a:stretch>
        </p:blipFill>
        <p:spPr>
          <a:xfrm>
            <a:off x="6555271" y="3429000"/>
            <a:ext cx="5636729" cy="3327863"/>
          </a:xfrm>
          <a:prstGeom prst="rect">
            <a:avLst/>
          </a:prstGeom>
        </p:spPr>
      </p:pic>
    </p:spTree>
    <p:extLst>
      <p:ext uri="{BB962C8B-B14F-4D97-AF65-F5344CB8AC3E}">
        <p14:creationId xmlns:p14="http://schemas.microsoft.com/office/powerpoint/2010/main" val="26699544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E4E31D-8729-4CE5-996F-D372781FE212}"/>
              </a:ext>
            </a:extLst>
          </p:cNvPr>
          <p:cNvSpPr txBox="1"/>
          <p:nvPr/>
        </p:nvSpPr>
        <p:spPr>
          <a:xfrm>
            <a:off x="676275" y="122664"/>
            <a:ext cx="11277600" cy="600164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Cậu có biết con gì đấy không?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Thắng giật mình ngẩng lên nhìn, thấy một bạn trai đang đứng cười. Thắng cũng cười làm quen: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gì mà chạy nhanh thế nhỉ?</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còng gió, cậu không biết sao?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Không, bây giờ tớ mới được ra biển. Thế tên cậu là gì?</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là Hải. Còn tên cậu?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là Thắng. Nhà tớ ở Hà Nội. Nghỉ hè, tớ được bố cho vào Quy Nhơn thăm bác tớ.</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Ở Hà Nội không có biển 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Thắng cười: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Hà Nội chỉ có Hồ Gươm, Hồ Tây, sông Hồng thôi. Hồ Tây rộng lắm nhưng không rộng bằng biển thế này.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Hải dẫn Thắng đi dọc bờ biển, chỉ cho bạn Mũi Én, Ghềnh Ráng,… Lúc tạm biệt, hai đứa hẹn chiều mai lại gặp nhau ở bãi biển này. Hải còn hứa sẽ rủ mấy bạn ra đá bóng với Thắng và tắm biển nữa.</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Nguyễn Văn Chương)</a:t>
            </a:r>
          </a:p>
        </p:txBody>
      </p:sp>
    </p:spTree>
    <p:extLst>
      <p:ext uri="{BB962C8B-B14F-4D97-AF65-F5344CB8AC3E}">
        <p14:creationId xmlns:p14="http://schemas.microsoft.com/office/powerpoint/2010/main" val="17093590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E4E31D-8729-4CE5-996F-D372781FE212}"/>
              </a:ext>
            </a:extLst>
          </p:cNvPr>
          <p:cNvSpPr txBox="1"/>
          <p:nvPr/>
        </p:nvSpPr>
        <p:spPr>
          <a:xfrm>
            <a:off x="563413" y="617682"/>
            <a:ext cx="11563350" cy="3108543"/>
          </a:xfrm>
          <a:prstGeom prst="rect">
            <a:avLst/>
          </a:prstGeom>
          <a:noFill/>
        </p:spPr>
        <p:txBody>
          <a:bodyPr wrap="square">
            <a:spAutoFit/>
          </a:bodyPr>
          <a:lstStyle/>
          <a:p>
            <a:pPr algn="just"/>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 Biển! Biển đây rồi. Thích quá!</a:t>
            </a:r>
          </a:p>
          <a:p>
            <a:pPr algn="just"/>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Thắng reo toáng lên, vượt qua bố và anh Thái chạy ào ra bãi cát. Từ thuở bé đến giờ, Thắng đã được thấy biển bao giờ đâu. Cậu đứng ngây ra nhìn biển. </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Ôi! Biển rộng quá, xanh quá, chẳng nhìn thấy bờ biển kia đâu.</a:t>
            </a:r>
          </a:p>
          <a:p>
            <a:pPr algn="just"/>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Thắng đi xuống gần mép nước. Ồ! Có con gì bé tẹo đang chạy trên cát. Thắng rón rén đến gần, những vụt một cái, nó biến ngay vào hang.</a:t>
            </a:r>
          </a:p>
          <a:p>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ED2B9983-888D-45B3-B19C-EBE617D48FAD}"/>
              </a:ext>
            </a:extLst>
          </p:cNvPr>
          <p:cNvSpPr txBox="1"/>
          <p:nvPr/>
        </p:nvSpPr>
        <p:spPr>
          <a:xfrm>
            <a:off x="471488" y="27206"/>
            <a:ext cx="11563350"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ra </a:t>
            </a:r>
            <a:r>
              <a:rPr kumimoji="0" lang="en-US" sz="36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endPar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5" name="Group 4">
            <a:extLst>
              <a:ext uri="{FF2B5EF4-FFF2-40B4-BE49-F238E27FC236}">
                <a16:creationId xmlns:a16="http://schemas.microsoft.com/office/drawing/2014/main" id="{6D6EDC96-E850-45BE-8664-7EF653833994}"/>
              </a:ext>
            </a:extLst>
          </p:cNvPr>
          <p:cNvGrpSpPr/>
          <p:nvPr/>
        </p:nvGrpSpPr>
        <p:grpSpPr>
          <a:xfrm>
            <a:off x="1" y="2762876"/>
            <a:ext cx="4886324" cy="4890943"/>
            <a:chOff x="2210738" y="-1461943"/>
            <a:chExt cx="6580031" cy="4890943"/>
          </a:xfrm>
        </p:grpSpPr>
        <p:grpSp>
          <p:nvGrpSpPr>
            <p:cNvPr id="6" name="Group 5">
              <a:extLst>
                <a:ext uri="{FF2B5EF4-FFF2-40B4-BE49-F238E27FC236}">
                  <a16:creationId xmlns:a16="http://schemas.microsoft.com/office/drawing/2014/main" id="{4ABA689D-B391-4A6F-A6A6-7DB3EA985302}"/>
                </a:ext>
              </a:extLst>
            </p:cNvPr>
            <p:cNvGrpSpPr/>
            <p:nvPr/>
          </p:nvGrpSpPr>
          <p:grpSpPr>
            <a:xfrm>
              <a:off x="3320905" y="-1461943"/>
              <a:ext cx="5469864" cy="4890943"/>
              <a:chOff x="3637970" y="-666044"/>
              <a:chExt cx="4648755" cy="4648755"/>
            </a:xfrm>
          </p:grpSpPr>
          <p:pic>
            <p:nvPicPr>
              <p:cNvPr id="8" name="Picture 4">
                <a:extLst>
                  <a:ext uri="{FF2B5EF4-FFF2-40B4-BE49-F238E27FC236}">
                    <a16:creationId xmlns:a16="http://schemas.microsoft.com/office/drawing/2014/main" id="{EB51CE64-90AC-4A11-B33D-A0CD07BD5BBE}"/>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70" y="-666044"/>
                <a:ext cx="4648755" cy="464875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C51BB281-EFCE-43D8-9AC4-CE871EB4E72A}"/>
                  </a:ext>
                </a:extLst>
              </p:cNvPr>
              <p:cNvSpPr txBox="1"/>
              <p:nvPr/>
            </p:nvSpPr>
            <p:spPr>
              <a:xfrm>
                <a:off x="4096135" y="1019935"/>
                <a:ext cx="4099150" cy="61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Chia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đoạn</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7"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id="{8849491B-460D-4371-8444-C51341FDE963}"/>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210738" y="36474"/>
              <a:ext cx="1854194" cy="1255346"/>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Picture 10">
            <a:extLst>
              <a:ext uri="{FF2B5EF4-FFF2-40B4-BE49-F238E27FC236}">
                <a16:creationId xmlns:a16="http://schemas.microsoft.com/office/drawing/2014/main" id="{6ECD9E1E-F29E-4474-A3CB-33E71DFB30D7}"/>
              </a:ext>
            </a:extLst>
          </p:cNvPr>
          <p:cNvPicPr>
            <a:picLocks noChangeAspect="1"/>
          </p:cNvPicPr>
          <p:nvPr/>
        </p:nvPicPr>
        <p:blipFill>
          <a:blip r:embed="rId6"/>
          <a:stretch>
            <a:fillRect/>
          </a:stretch>
        </p:blipFill>
        <p:spPr>
          <a:xfrm>
            <a:off x="6555271" y="3429000"/>
            <a:ext cx="5636729" cy="3327863"/>
          </a:xfrm>
          <a:prstGeom prst="rect">
            <a:avLst/>
          </a:prstGeom>
        </p:spPr>
      </p:pic>
      <p:sp>
        <p:nvSpPr>
          <p:cNvPr id="12" name="Oval 11">
            <a:extLst>
              <a:ext uri="{FF2B5EF4-FFF2-40B4-BE49-F238E27FC236}">
                <a16:creationId xmlns:a16="http://schemas.microsoft.com/office/drawing/2014/main" id="{B4151FD4-4492-423E-B3E2-9B9F3B387D5A}"/>
              </a:ext>
            </a:extLst>
          </p:cNvPr>
          <p:cNvSpPr/>
          <p:nvPr/>
        </p:nvSpPr>
        <p:spPr>
          <a:xfrm>
            <a:off x="0" y="673537"/>
            <a:ext cx="581025" cy="581025"/>
          </a:xfrm>
          <a:prstGeom prst="ellipse">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DFGothic-EB"/>
                <a:cs typeface="+mn-cs"/>
              </a:rPr>
              <a:t>1</a:t>
            </a:r>
          </a:p>
        </p:txBody>
      </p:sp>
      <p:sp>
        <p:nvSpPr>
          <p:cNvPr id="13" name="Rectangle: Rounded Corners 12">
            <a:extLst>
              <a:ext uri="{FF2B5EF4-FFF2-40B4-BE49-F238E27FC236}">
                <a16:creationId xmlns:a16="http://schemas.microsoft.com/office/drawing/2014/main" id="{C50C31DD-CB2D-4710-A9BE-F59595B70FB7}"/>
              </a:ext>
            </a:extLst>
          </p:cNvPr>
          <p:cNvSpPr/>
          <p:nvPr/>
        </p:nvSpPr>
        <p:spPr>
          <a:xfrm>
            <a:off x="596088" y="650559"/>
            <a:ext cx="11530675" cy="1778699"/>
          </a:xfrm>
          <a:prstGeom prst="round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AF5FEB72-34B3-43EA-BC56-B61D575183D9}"/>
              </a:ext>
            </a:extLst>
          </p:cNvPr>
          <p:cNvSpPr/>
          <p:nvPr/>
        </p:nvSpPr>
        <p:spPr>
          <a:xfrm>
            <a:off x="0" y="2494564"/>
            <a:ext cx="581025" cy="581025"/>
          </a:xfrm>
          <a:prstGeom prst="ellipse">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DFGothic-EB"/>
                <a:cs typeface="+mn-cs"/>
              </a:rPr>
              <a:t>2</a:t>
            </a:r>
          </a:p>
        </p:txBody>
      </p:sp>
      <p:sp>
        <p:nvSpPr>
          <p:cNvPr id="16" name="Rectangle: Rounded Corners 15">
            <a:extLst>
              <a:ext uri="{FF2B5EF4-FFF2-40B4-BE49-F238E27FC236}">
                <a16:creationId xmlns:a16="http://schemas.microsoft.com/office/drawing/2014/main" id="{8932026F-07D8-48F7-BE35-1FBFD56A76D9}"/>
              </a:ext>
            </a:extLst>
          </p:cNvPr>
          <p:cNvSpPr/>
          <p:nvPr/>
        </p:nvSpPr>
        <p:spPr>
          <a:xfrm>
            <a:off x="672950" y="2482594"/>
            <a:ext cx="11361888" cy="757129"/>
          </a:xfrm>
          <a:prstGeom prst="round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54687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1000"/>
                                        <p:tgtEl>
                                          <p:spTgt spid="16"/>
                                        </p:tgtEl>
                                      </p:cBhvr>
                                    </p:animEffect>
                                    <p:anim calcmode="lin" valueType="num">
                                      <p:cBhvr>
                                        <p:cTn id="27" dur="1000" fill="hold"/>
                                        <p:tgtEl>
                                          <p:spTgt spid="16"/>
                                        </p:tgtEl>
                                        <p:attrNameLst>
                                          <p:attrName>ppt_x</p:attrName>
                                        </p:attrNameLst>
                                      </p:cBhvr>
                                      <p:tavLst>
                                        <p:tav tm="0">
                                          <p:val>
                                            <p:strVal val="#ppt_x"/>
                                          </p:val>
                                        </p:tav>
                                        <p:tav tm="100000">
                                          <p:val>
                                            <p:strVal val="#ppt_x"/>
                                          </p:val>
                                        </p:tav>
                                      </p:tavLst>
                                    </p:anim>
                                    <p:anim calcmode="lin" valueType="num">
                                      <p:cBhvr>
                                        <p:cTn id="28" dur="1000" fill="hold"/>
                                        <p:tgtEl>
                                          <p:spTgt spid="1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1000"/>
                                        <p:tgtEl>
                                          <p:spTgt spid="15"/>
                                        </p:tgtEl>
                                      </p:cBhvr>
                                    </p:animEffect>
                                    <p:anim calcmode="lin" valueType="num">
                                      <p:cBhvr>
                                        <p:cTn id="32" dur="1000" fill="hold"/>
                                        <p:tgtEl>
                                          <p:spTgt spid="15"/>
                                        </p:tgtEl>
                                        <p:attrNameLst>
                                          <p:attrName>ppt_x</p:attrName>
                                        </p:attrNameLst>
                                      </p:cBhvr>
                                      <p:tavLst>
                                        <p:tav tm="0">
                                          <p:val>
                                            <p:strVal val="#ppt_x"/>
                                          </p:val>
                                        </p:tav>
                                        <p:tav tm="100000">
                                          <p:val>
                                            <p:strVal val="#ppt_x"/>
                                          </p:val>
                                        </p:tav>
                                      </p:tavLst>
                                    </p:anim>
                                    <p:anim calcmode="lin" valueType="num">
                                      <p:cBhvr>
                                        <p:cTn id="3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5" grpId="0" animBg="1"/>
      <p:bldP spid="16" grpId="0" animBg="1"/>
    </p:bld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p">
      <a:majorFont>
        <a:latin typeface="DFGothic-EB"/>
        <a:ea typeface="华康少女文字W5"/>
        <a:cs typeface=""/>
      </a:majorFont>
      <a:minorFont>
        <a:latin typeface="DFGothic-EB"/>
        <a:ea typeface="华康少女文字W5"/>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p">
      <a:majorFont>
        <a:latin typeface="DFGothic-EB"/>
        <a:ea typeface="华康少女文字W5"/>
        <a:cs typeface=""/>
      </a:majorFont>
      <a:minorFont>
        <a:latin typeface="DFGothic-EB"/>
        <a:ea typeface="华康少女文字W5"/>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TotalTime>
  <Words>2593</Words>
  <Application>Microsoft Office PowerPoint</Application>
  <PresentationFormat>Widescreen</PresentationFormat>
  <Paragraphs>192</Paragraphs>
  <Slides>39</Slides>
  <Notes>6</Notes>
  <HiddenSlides>0</HiddenSlides>
  <MMClips>1</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39</vt:i4>
      </vt:variant>
    </vt:vector>
  </HeadingPairs>
  <TitlesOfParts>
    <vt:vector size="51" baseType="lpstr">
      <vt:lpstr>DFGothic-EB</vt:lpstr>
      <vt:lpstr>UVN Chim Bien Nang</vt:lpstr>
      <vt:lpstr>字魂107号-萌趣欢乐体</vt:lpstr>
      <vt:lpstr>字魂59号-创粗黑</vt:lpstr>
      <vt:lpstr>Arial</vt:lpstr>
      <vt:lpstr>Arial-Rounded</vt:lpstr>
      <vt:lpstr>Calibri</vt:lpstr>
      <vt:lpstr>Coiny</vt:lpstr>
      <vt:lpstr>Patrick Hand</vt:lpstr>
      <vt:lpstr>SVN-Cookies</vt:lpstr>
      <vt:lpstr>Office 主题</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dc:creator>
  <cp:lastModifiedBy>Thao Tran</cp:lastModifiedBy>
  <cp:revision>36</cp:revision>
  <dcterms:created xsi:type="dcterms:W3CDTF">2022-06-07T14:39:20Z</dcterms:created>
  <dcterms:modified xsi:type="dcterms:W3CDTF">2022-07-22T07:37:13Z</dcterms:modified>
</cp:coreProperties>
</file>