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37"/>
  </p:notesMasterIdLst>
  <p:sldIdLst>
    <p:sldId id="263" r:id="rId3"/>
    <p:sldId id="264" r:id="rId4"/>
    <p:sldId id="348" r:id="rId5"/>
    <p:sldId id="349" r:id="rId6"/>
    <p:sldId id="319" r:id="rId7"/>
    <p:sldId id="350" r:id="rId8"/>
    <p:sldId id="353" r:id="rId9"/>
    <p:sldId id="351" r:id="rId10"/>
    <p:sldId id="354" r:id="rId11"/>
    <p:sldId id="355" r:id="rId12"/>
    <p:sldId id="352" r:id="rId13"/>
    <p:sldId id="356" r:id="rId14"/>
    <p:sldId id="357" r:id="rId15"/>
    <p:sldId id="318" r:id="rId16"/>
    <p:sldId id="358" r:id="rId17"/>
    <p:sldId id="359" r:id="rId18"/>
    <p:sldId id="265" r:id="rId19"/>
    <p:sldId id="269" r:id="rId20"/>
    <p:sldId id="266" r:id="rId21"/>
    <p:sldId id="360" r:id="rId22"/>
    <p:sldId id="361" r:id="rId23"/>
    <p:sldId id="374" r:id="rId24"/>
    <p:sldId id="310" r:id="rId25"/>
    <p:sldId id="376" r:id="rId26"/>
    <p:sldId id="377" r:id="rId27"/>
    <p:sldId id="378" r:id="rId28"/>
    <p:sldId id="379" r:id="rId29"/>
    <p:sldId id="380" r:id="rId30"/>
    <p:sldId id="381" r:id="rId31"/>
    <p:sldId id="362" r:id="rId32"/>
    <p:sldId id="382" r:id="rId33"/>
    <p:sldId id="383" r:id="rId34"/>
    <p:sldId id="392" r:id="rId35"/>
    <p:sldId id="38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283" autoAdjust="0"/>
  </p:normalViewPr>
  <p:slideViewPr>
    <p:cSldViewPr snapToGrid="0">
      <p:cViewPr varScale="1">
        <p:scale>
          <a:sx n="60" d="100"/>
          <a:sy n="60" d="100"/>
        </p:scale>
        <p:origin x="908" y="6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E3C7A1-BC87-4DF3-8BAA-E3FAD010B4F7}" type="datetimeFigureOut">
              <a:rPr lang="en-US" smtClean="0"/>
              <a:t>9/30/2022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CCF809-A104-4387-9DA0-647851A03FA1}" type="slidenum">
              <a:rPr lang="en-US" smtClean="0"/>
              <a:t>‹#›</a:t>
            </a:fld>
            <a:endParaRPr lang="en-US"/>
          </a:p>
        </p:txBody>
      </p:sp>
    </p:spTree>
    <p:extLst>
      <p:ext uri="{BB962C8B-B14F-4D97-AF65-F5344CB8AC3E}">
        <p14:creationId xmlns:p14="http://schemas.microsoft.com/office/powerpoint/2010/main" val="2496448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Arial-Rounded" panose="020B0500000000000000" pitchFamily="34" charset="0"/>
                <a:ea typeface="Arial-Rounded" panose="020B0500000000000000" pitchFamily="34" charset="0"/>
                <a:cs typeface="Arial-Rounded" panose="020B0500000000000000" pitchFamily="34" charset="0"/>
              </a:rPr>
              <a:t>Hương</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Thảo</a:t>
            </a:r>
            <a:r>
              <a:rPr lang="en-US" dirty="0">
                <a:latin typeface="Arial-Rounded" panose="020B0500000000000000" pitchFamily="34" charset="0"/>
                <a:ea typeface="Arial-Rounded" panose="020B0500000000000000" pitchFamily="34" charset="0"/>
                <a:cs typeface="Arial-Rounded" panose="020B0500000000000000" pitchFamily="34" charset="0"/>
              </a:rPr>
              <a:t> – </a:t>
            </a:r>
            <a:r>
              <a:rPr lang="en-US" dirty="0" err="1">
                <a:latin typeface="Arial-Rounded" panose="020B0500000000000000" pitchFamily="34" charset="0"/>
                <a:ea typeface="Arial-Rounded" panose="020B0500000000000000" pitchFamily="34" charset="0"/>
                <a:cs typeface="Arial-Rounded" panose="020B0500000000000000" pitchFamily="34" charset="0"/>
              </a:rPr>
              <a:t>zalo</a:t>
            </a:r>
            <a:r>
              <a:rPr lang="en-US" dirty="0">
                <a:latin typeface="Arial-Rounded" panose="020B0500000000000000" pitchFamily="34" charset="0"/>
                <a:ea typeface="Arial-Rounded" panose="020B0500000000000000" pitchFamily="34" charset="0"/>
                <a:cs typeface="Arial-Rounded" panose="020B0500000000000000" pitchFamily="34" charset="0"/>
              </a:rPr>
              <a:t> 0972115126</a:t>
            </a:r>
          </a:p>
        </p:txBody>
      </p:sp>
      <p:sp>
        <p:nvSpPr>
          <p:cNvPr id="4" name="Slide Number Placeholder 3"/>
          <p:cNvSpPr>
            <a:spLocks noGrp="1"/>
          </p:cNvSpPr>
          <p:nvPr>
            <p:ph type="sldNum" sz="quarter" idx="5"/>
          </p:nvPr>
        </p:nvSpPr>
        <p:spPr/>
        <p:txBody>
          <a:bodyPr/>
          <a:lstStyle/>
          <a:p>
            <a:fld id="{15CCF809-A104-4387-9DA0-647851A03FA1}" type="slidenum">
              <a:rPr lang="en-US" smtClean="0"/>
              <a:t>1</a:t>
            </a:fld>
            <a:endParaRPr lang="en-US"/>
          </a:p>
        </p:txBody>
      </p:sp>
    </p:spTree>
    <p:extLst>
      <p:ext uri="{BB962C8B-B14F-4D97-AF65-F5344CB8AC3E}">
        <p14:creationId xmlns:p14="http://schemas.microsoft.com/office/powerpoint/2010/main" val="3257013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Arial-Rounded" panose="020B0500000000000000" pitchFamily="34" charset="0"/>
                <a:ea typeface="Arial-Rounded" panose="020B0500000000000000" pitchFamily="34" charset="0"/>
                <a:cs typeface="Arial-Rounded" panose="020B0500000000000000" pitchFamily="34" charset="0"/>
              </a:rPr>
              <a:t>Hương</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Thảo</a:t>
            </a:r>
            <a:r>
              <a:rPr lang="en-US" dirty="0">
                <a:latin typeface="Arial-Rounded" panose="020B0500000000000000" pitchFamily="34" charset="0"/>
                <a:ea typeface="Arial-Rounded" panose="020B0500000000000000" pitchFamily="34" charset="0"/>
                <a:cs typeface="Arial-Rounded" panose="020B0500000000000000" pitchFamily="34" charset="0"/>
              </a:rPr>
              <a:t> – tranthao121004@gmail.com</a:t>
            </a:r>
          </a:p>
        </p:txBody>
      </p:sp>
      <p:sp>
        <p:nvSpPr>
          <p:cNvPr id="4" name="Slide Number Placeholder 3"/>
          <p:cNvSpPr>
            <a:spLocks noGrp="1"/>
          </p:cNvSpPr>
          <p:nvPr>
            <p:ph type="sldNum" sz="quarter" idx="5"/>
          </p:nvPr>
        </p:nvSpPr>
        <p:spPr/>
        <p:txBody>
          <a:bodyPr/>
          <a:lstStyle/>
          <a:p>
            <a:fld id="{15CCF809-A104-4387-9DA0-647851A03FA1}" type="slidenum">
              <a:rPr lang="en-US" smtClean="0"/>
              <a:t>2</a:t>
            </a:fld>
            <a:endParaRPr lang="en-US"/>
          </a:p>
        </p:txBody>
      </p:sp>
    </p:spTree>
    <p:extLst>
      <p:ext uri="{BB962C8B-B14F-4D97-AF65-F5344CB8AC3E}">
        <p14:creationId xmlns:p14="http://schemas.microsoft.com/office/powerpoint/2010/main" val="3354736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Arial-Rounded" panose="020B0500000000000000" pitchFamily="34" charset="0"/>
                <a:ea typeface="Arial-Rounded" panose="020B0500000000000000" pitchFamily="34" charset="0"/>
                <a:cs typeface="Arial-Rounded" panose="020B0500000000000000" pitchFamily="34" charset="0"/>
              </a:rPr>
              <a:t>Hương</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Thảo</a:t>
            </a:r>
            <a:r>
              <a:rPr lang="en-US" dirty="0">
                <a:latin typeface="Arial-Rounded" panose="020B0500000000000000" pitchFamily="34" charset="0"/>
                <a:ea typeface="Arial-Rounded" panose="020B0500000000000000" pitchFamily="34" charset="0"/>
                <a:cs typeface="Arial-Rounded" panose="020B0500000000000000" pitchFamily="34" charset="0"/>
              </a:rPr>
              <a:t> – tranthao121004@gmail.com</a:t>
            </a:r>
          </a:p>
        </p:txBody>
      </p:sp>
      <p:sp>
        <p:nvSpPr>
          <p:cNvPr id="4" name="Slide Number Placeholder 3"/>
          <p:cNvSpPr>
            <a:spLocks noGrp="1"/>
          </p:cNvSpPr>
          <p:nvPr>
            <p:ph type="sldNum" sz="quarter" idx="5"/>
          </p:nvPr>
        </p:nvSpPr>
        <p:spPr/>
        <p:txBody>
          <a:bodyPr/>
          <a:lstStyle/>
          <a:p>
            <a:fld id="{15CCF809-A104-4387-9DA0-647851A03FA1}" type="slidenum">
              <a:rPr lang="en-US" smtClean="0"/>
              <a:t>3</a:t>
            </a:fld>
            <a:endParaRPr lang="en-US"/>
          </a:p>
        </p:txBody>
      </p:sp>
    </p:spTree>
    <p:extLst>
      <p:ext uri="{BB962C8B-B14F-4D97-AF65-F5344CB8AC3E}">
        <p14:creationId xmlns:p14="http://schemas.microsoft.com/office/powerpoint/2010/main" val="4204820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C2DCAC-C9EB-460E-9C6A-129CEEBA73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3188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Cách chơi: </a:t>
            </a:r>
            <a:r>
              <a:rPr lang="en-US" b="0"/>
              <a:t>Chọn giấy câu hỏi &gt; HS trả lời đúng sau khi bấm “</a:t>
            </a:r>
            <a:r>
              <a:rPr lang="en-US" b="1"/>
              <a:t>Quay lại” </a:t>
            </a:r>
            <a:r>
              <a:rPr lang="en-US" b="0"/>
              <a:t>chọn vào nút tròn có số tương ứng bên dưới để ẩn giấy đi. Hoàn thành tất cả bấm chọn </a:t>
            </a:r>
            <a:r>
              <a:rPr lang="en-US" b="1"/>
              <a:t>“Giải cứu” </a:t>
            </a:r>
            <a:r>
              <a:rPr lang="en-US" b="0"/>
              <a:t>thần đèn. Bấm hình tròn màu vàng trên góc phải đến bài học tiếp theo</a:t>
            </a:r>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C2DCAC-C9EB-460E-9C6A-129CEEBA73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4742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Cách chơi: </a:t>
            </a:r>
            <a:r>
              <a:rPr lang="en-US" b="0"/>
              <a:t>Chọn giấy câu hỏi &gt; HS trả lời đúng sau khi bấm “</a:t>
            </a:r>
            <a:r>
              <a:rPr lang="en-US" b="1"/>
              <a:t>Quay lại” </a:t>
            </a:r>
            <a:r>
              <a:rPr lang="en-US" b="0"/>
              <a:t>chọn vào nút tròn có số tương ứng bên dưới để ẩn giấy đi. Hoàn thành tất cả bấm chọn </a:t>
            </a:r>
            <a:r>
              <a:rPr lang="en-US" b="1"/>
              <a:t>“Giải cứu” </a:t>
            </a:r>
            <a:r>
              <a:rPr lang="en-US" b="0"/>
              <a:t>thần đèn.</a:t>
            </a:r>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C2DCAC-C9EB-460E-9C6A-129CEEBA73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5481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Cách chơi: </a:t>
            </a:r>
            <a:r>
              <a:rPr lang="en-US" b="0"/>
              <a:t>Chọn giấy câu hỏi &gt; HS trả lời đúng sau khi bấm “</a:t>
            </a:r>
            <a:r>
              <a:rPr lang="en-US" b="1"/>
              <a:t>Quay lại” </a:t>
            </a:r>
            <a:r>
              <a:rPr lang="en-US" b="0"/>
              <a:t>chọn vào nút tròn có số tương ứng bên dưới để ẩn giấy đi. Hoàn thành tất cả bấm chọn </a:t>
            </a:r>
            <a:r>
              <a:rPr lang="en-US" b="1"/>
              <a:t>“Giải cứu” </a:t>
            </a:r>
            <a:r>
              <a:rPr lang="en-US" b="0"/>
              <a:t>thần đèn.</a:t>
            </a:r>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C2DCAC-C9EB-460E-9C6A-129CEEBA73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5336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Cách chơi: </a:t>
            </a:r>
            <a:r>
              <a:rPr lang="en-US" b="0"/>
              <a:t>Chọn giấy câu hỏi &gt; HS trả lời đúng sau khi bấm “</a:t>
            </a:r>
            <a:r>
              <a:rPr lang="en-US" b="1"/>
              <a:t>Quay lại” </a:t>
            </a:r>
            <a:r>
              <a:rPr lang="en-US" b="0"/>
              <a:t>chọn vào nút tròn có số tương ứng bên dưới để ẩn giấy đi. Hoàn thành tất cả bấm chọn </a:t>
            </a:r>
            <a:r>
              <a:rPr lang="en-US" b="1"/>
              <a:t>“Giải cứu” </a:t>
            </a:r>
            <a:r>
              <a:rPr lang="en-US" b="0"/>
              <a:t>thần đèn.</a:t>
            </a:r>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C2DCAC-C9EB-460E-9C6A-129CEEBA73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2016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Cách chơi: </a:t>
            </a:r>
            <a:r>
              <a:rPr lang="en-US" b="0"/>
              <a:t>Chọn giấy câu hỏi &gt; HS trả lời đúng sau khi bấm “</a:t>
            </a:r>
            <a:r>
              <a:rPr lang="en-US" b="1"/>
              <a:t>Quay lại” </a:t>
            </a:r>
            <a:r>
              <a:rPr lang="en-US" b="0"/>
              <a:t>chọn vào nút tròn có số tương ứng bên dưới để ẩn giấy đi. Hoàn thành tất cả bấm chọn </a:t>
            </a:r>
            <a:r>
              <a:rPr lang="en-US" b="1"/>
              <a:t>“Giải cứu” </a:t>
            </a:r>
            <a:r>
              <a:rPr lang="en-US" b="0"/>
              <a:t>thần đèn.</a:t>
            </a:r>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C2DCAC-C9EB-460E-9C6A-129CEEBA73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2200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Cách chơi: </a:t>
            </a:r>
            <a:r>
              <a:rPr lang="en-US" b="0"/>
              <a:t>Chọn giấy câu hỏi &gt; HS trả lời đúng sau khi bấm “</a:t>
            </a:r>
            <a:r>
              <a:rPr lang="en-US" b="1"/>
              <a:t>Quay lại” </a:t>
            </a:r>
            <a:r>
              <a:rPr lang="en-US" b="0"/>
              <a:t>chọn vào nút tròn có số tương ứng bên dưới để ẩn giấy đi. Hoàn thành tất cả bấm chọn </a:t>
            </a:r>
            <a:r>
              <a:rPr lang="en-US" b="1"/>
              <a:t>“Giải cứu” </a:t>
            </a:r>
            <a:r>
              <a:rPr lang="en-US" b="0"/>
              <a:t>thần đèn.</a:t>
            </a:r>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C2DCAC-C9EB-460E-9C6A-129CEEBA73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7109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Cách chơi: </a:t>
            </a:r>
            <a:r>
              <a:rPr lang="en-US" b="0"/>
              <a:t>Chọn giấy câu hỏi &gt; HS trả lời đúng sau khi bấm “</a:t>
            </a:r>
            <a:r>
              <a:rPr lang="en-US" b="1"/>
              <a:t>Quay lại” </a:t>
            </a:r>
            <a:r>
              <a:rPr lang="en-US" b="0"/>
              <a:t>chọn vào nút tròn có số tương ứng bên dưới để ẩn giấy đi. Hoàn thành tất cả bấm chọn </a:t>
            </a:r>
            <a:r>
              <a:rPr lang="en-US" b="1"/>
              <a:t>“Giải cứu” </a:t>
            </a:r>
            <a:r>
              <a:rPr lang="en-US" b="0"/>
              <a:t>thần đèn.</a:t>
            </a:r>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C2DCAC-C9EB-460E-9C6A-129CEEBA73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7472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Arial-Rounded" panose="020B0500000000000000" pitchFamily="34" charset="0"/>
                <a:ea typeface="Arial-Rounded" panose="020B0500000000000000" pitchFamily="34" charset="0"/>
                <a:cs typeface="Arial-Rounded" panose="020B0500000000000000" pitchFamily="34" charset="0"/>
              </a:rPr>
              <a:t>Hương</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Thảo</a:t>
            </a:r>
            <a:r>
              <a:rPr lang="en-US" dirty="0">
                <a:latin typeface="Arial-Rounded" panose="020B0500000000000000" pitchFamily="34" charset="0"/>
                <a:ea typeface="Arial-Rounded" panose="020B0500000000000000" pitchFamily="34" charset="0"/>
                <a:cs typeface="Arial-Rounded" panose="020B0500000000000000" pitchFamily="34" charset="0"/>
              </a:rPr>
              <a:t> – tranthao121004@gmail.com</a:t>
            </a:r>
          </a:p>
        </p:txBody>
      </p:sp>
      <p:sp>
        <p:nvSpPr>
          <p:cNvPr id="4" name="Slide Number Placeholder 3"/>
          <p:cNvSpPr>
            <a:spLocks noGrp="1"/>
          </p:cNvSpPr>
          <p:nvPr>
            <p:ph type="sldNum" sz="quarter" idx="5"/>
          </p:nvPr>
        </p:nvSpPr>
        <p:spPr/>
        <p:txBody>
          <a:bodyPr/>
          <a:lstStyle/>
          <a:p>
            <a:fld id="{15CCF809-A104-4387-9DA0-647851A03FA1}" type="slidenum">
              <a:rPr lang="en-US" smtClean="0"/>
              <a:t>32</a:t>
            </a:fld>
            <a:endParaRPr lang="en-US"/>
          </a:p>
        </p:txBody>
      </p:sp>
    </p:spTree>
    <p:extLst>
      <p:ext uri="{BB962C8B-B14F-4D97-AF65-F5344CB8AC3E}">
        <p14:creationId xmlns:p14="http://schemas.microsoft.com/office/powerpoint/2010/main" val="1874375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Arial-Rounded" panose="020B0500000000000000" pitchFamily="34" charset="0"/>
                <a:ea typeface="Arial-Rounded" panose="020B0500000000000000" pitchFamily="34" charset="0"/>
                <a:cs typeface="Arial-Rounded" panose="020B0500000000000000" pitchFamily="34" charset="0"/>
              </a:rPr>
              <a:t>Hương</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Thảo</a:t>
            </a:r>
            <a:r>
              <a:rPr lang="en-US" dirty="0">
                <a:latin typeface="Arial-Rounded" panose="020B0500000000000000" pitchFamily="34" charset="0"/>
                <a:ea typeface="Arial-Rounded" panose="020B0500000000000000" pitchFamily="34" charset="0"/>
                <a:cs typeface="Arial-Rounded" panose="020B0500000000000000" pitchFamily="34" charset="0"/>
              </a:rPr>
              <a:t> – tranthao121004@gmail.com</a:t>
            </a:r>
          </a:p>
        </p:txBody>
      </p:sp>
      <p:sp>
        <p:nvSpPr>
          <p:cNvPr id="4" name="Slide Number Placeholder 3"/>
          <p:cNvSpPr>
            <a:spLocks noGrp="1"/>
          </p:cNvSpPr>
          <p:nvPr>
            <p:ph type="sldNum" sz="quarter" idx="5"/>
          </p:nvPr>
        </p:nvSpPr>
        <p:spPr/>
        <p:txBody>
          <a:bodyPr/>
          <a:lstStyle/>
          <a:p>
            <a:fld id="{15CCF809-A104-4387-9DA0-647851A03FA1}" type="slidenum">
              <a:rPr lang="en-US" smtClean="0"/>
              <a:t>33</a:t>
            </a:fld>
            <a:endParaRPr lang="en-US"/>
          </a:p>
        </p:txBody>
      </p:sp>
    </p:spTree>
    <p:extLst>
      <p:ext uri="{BB962C8B-B14F-4D97-AF65-F5344CB8AC3E}">
        <p14:creationId xmlns:p14="http://schemas.microsoft.com/office/powerpoint/2010/main" val="1741558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Arial-Rounded" panose="020B0500000000000000" pitchFamily="34" charset="0"/>
                <a:ea typeface="Arial-Rounded" panose="020B0500000000000000" pitchFamily="34" charset="0"/>
                <a:cs typeface="Arial-Rounded" panose="020B0500000000000000" pitchFamily="34" charset="0"/>
              </a:rPr>
              <a:t>Hương</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Thảo</a:t>
            </a:r>
            <a:r>
              <a:rPr lang="en-US" dirty="0">
                <a:latin typeface="Arial-Rounded" panose="020B0500000000000000" pitchFamily="34" charset="0"/>
                <a:ea typeface="Arial-Rounded" panose="020B0500000000000000" pitchFamily="34" charset="0"/>
                <a:cs typeface="Arial-Rounded" panose="020B0500000000000000" pitchFamily="34" charset="0"/>
              </a:rPr>
              <a:t> – tranthao121004@gmail.com</a:t>
            </a:r>
          </a:p>
        </p:txBody>
      </p:sp>
      <p:sp>
        <p:nvSpPr>
          <p:cNvPr id="4" name="Slide Number Placeholder 3"/>
          <p:cNvSpPr>
            <a:spLocks noGrp="1"/>
          </p:cNvSpPr>
          <p:nvPr>
            <p:ph type="sldNum" sz="quarter" idx="5"/>
          </p:nvPr>
        </p:nvSpPr>
        <p:spPr/>
        <p:txBody>
          <a:bodyPr/>
          <a:lstStyle/>
          <a:p>
            <a:fld id="{15CCF809-A104-4387-9DA0-647851A03FA1}" type="slidenum">
              <a:rPr lang="en-US" smtClean="0"/>
              <a:t>34</a:t>
            </a:fld>
            <a:endParaRPr lang="en-US"/>
          </a:p>
        </p:txBody>
      </p:sp>
    </p:spTree>
    <p:extLst>
      <p:ext uri="{BB962C8B-B14F-4D97-AF65-F5344CB8AC3E}">
        <p14:creationId xmlns:p14="http://schemas.microsoft.com/office/powerpoint/2010/main" val="3287340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09E3E6F-DAE1-4F34-A6AF-636EA22045BF}" type="datetimeFigureOut">
              <a:rPr lang="zh-CN" altLang="en-US" smtClean="0"/>
              <a:t>2022/9/30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E00D485-99CD-4423-90E1-03335F6FFA62}" type="slidenum">
              <a:rPr lang="zh-CN" altLang="en-US" smtClean="0"/>
              <a:t>‹#›</a:t>
            </a:fld>
            <a:endParaRPr lang="zh-CN" altLang="en-US"/>
          </a:p>
        </p:txBody>
      </p:sp>
    </p:spTree>
    <p:extLst>
      <p:ext uri="{BB962C8B-B14F-4D97-AF65-F5344CB8AC3E}">
        <p14:creationId xmlns:p14="http://schemas.microsoft.com/office/powerpoint/2010/main" val="1261807332"/>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09E3E6F-DAE1-4F34-A6AF-636EA22045BF}" type="datetimeFigureOut">
              <a:rPr lang="zh-CN" altLang="en-US" smtClean="0"/>
              <a:t>2022/9/30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E00D485-99CD-4423-90E1-03335F6FFA62}" type="slidenum">
              <a:rPr lang="zh-CN" altLang="en-US" smtClean="0"/>
              <a:t>‹#›</a:t>
            </a:fld>
            <a:endParaRPr lang="zh-CN" altLang="en-US"/>
          </a:p>
        </p:txBody>
      </p:sp>
    </p:spTree>
    <p:extLst>
      <p:ext uri="{BB962C8B-B14F-4D97-AF65-F5344CB8AC3E}">
        <p14:creationId xmlns:p14="http://schemas.microsoft.com/office/powerpoint/2010/main" val="314449667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09E3E6F-DAE1-4F34-A6AF-636EA22045BF}" type="datetimeFigureOut">
              <a:rPr lang="zh-CN" altLang="en-US" smtClean="0"/>
              <a:t>2022/9/30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E00D485-99CD-4423-90E1-03335F6FFA62}" type="slidenum">
              <a:rPr lang="zh-CN" altLang="en-US" smtClean="0"/>
              <a:t>‹#›</a:t>
            </a:fld>
            <a:endParaRPr lang="zh-CN" altLang="en-US"/>
          </a:p>
        </p:txBody>
      </p:sp>
    </p:spTree>
    <p:extLst>
      <p:ext uri="{BB962C8B-B14F-4D97-AF65-F5344CB8AC3E}">
        <p14:creationId xmlns:p14="http://schemas.microsoft.com/office/powerpoint/2010/main" val="235619447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509E3E6F-DAE1-4F34-A6AF-636EA22045BF}" type="datetimeFigureOut">
              <a:rPr lang="zh-CN" altLang="en-US" smtClean="0"/>
              <a:t>2022/9/30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6E00D485-99CD-4423-90E1-03335F6FFA62}" type="slidenum">
              <a:rPr lang="zh-CN" altLang="en-US" smtClean="0"/>
              <a:t>‹#›</a:t>
            </a:fld>
            <a:endParaRPr lang="zh-CN" altLang="en-US"/>
          </a:p>
        </p:txBody>
      </p:sp>
    </p:spTree>
    <p:extLst>
      <p:ext uri="{BB962C8B-B14F-4D97-AF65-F5344CB8AC3E}">
        <p14:creationId xmlns:p14="http://schemas.microsoft.com/office/powerpoint/2010/main" val="95121792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509E3E6F-DAE1-4F34-A6AF-636EA22045BF}" type="datetimeFigureOut">
              <a:rPr lang="zh-CN" altLang="en-US" smtClean="0"/>
              <a:t>2022/9/30</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6E00D485-99CD-4423-90E1-03335F6FFA62}" type="slidenum">
              <a:rPr lang="zh-CN" altLang="en-US" smtClean="0"/>
              <a:t>‹#›</a:t>
            </a:fld>
            <a:endParaRPr lang="zh-CN" altLang="en-US"/>
          </a:p>
        </p:txBody>
      </p:sp>
    </p:spTree>
    <p:extLst>
      <p:ext uri="{BB962C8B-B14F-4D97-AF65-F5344CB8AC3E}">
        <p14:creationId xmlns:p14="http://schemas.microsoft.com/office/powerpoint/2010/main" val="94150090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509E3E6F-DAE1-4F34-A6AF-636EA22045BF}" type="datetimeFigureOut">
              <a:rPr lang="zh-CN" altLang="en-US" smtClean="0"/>
              <a:t>2022/9/30</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6E00D485-99CD-4423-90E1-03335F6FFA62}" type="slidenum">
              <a:rPr lang="zh-CN" altLang="en-US" smtClean="0"/>
              <a:t>‹#›</a:t>
            </a:fld>
            <a:endParaRPr lang="zh-CN" altLang="en-US"/>
          </a:p>
        </p:txBody>
      </p:sp>
    </p:spTree>
    <p:extLst>
      <p:ext uri="{BB962C8B-B14F-4D97-AF65-F5344CB8AC3E}">
        <p14:creationId xmlns:p14="http://schemas.microsoft.com/office/powerpoint/2010/main" val="315595272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509E3E6F-DAE1-4F34-A6AF-636EA22045BF}" type="datetimeFigureOut">
              <a:rPr lang="zh-CN" altLang="en-US" smtClean="0"/>
              <a:t>2022/9/30</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6E00D485-99CD-4423-90E1-03335F6FFA62}" type="slidenum">
              <a:rPr lang="zh-CN" altLang="en-US" smtClean="0"/>
              <a:t>‹#›</a:t>
            </a:fld>
            <a:endParaRPr lang="zh-CN" altLang="en-US"/>
          </a:p>
        </p:txBody>
      </p:sp>
    </p:spTree>
    <p:extLst>
      <p:ext uri="{BB962C8B-B14F-4D97-AF65-F5344CB8AC3E}">
        <p14:creationId xmlns:p14="http://schemas.microsoft.com/office/powerpoint/2010/main" val="3576350842"/>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509E3E6F-DAE1-4F34-A6AF-636EA22045BF}" type="datetimeFigureOut">
              <a:rPr lang="zh-CN" altLang="en-US" smtClean="0"/>
              <a:t>2022/9/30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6E00D485-99CD-4423-90E1-03335F6FFA62}" type="slidenum">
              <a:rPr lang="zh-CN" altLang="en-US" smtClean="0"/>
              <a:t>‹#›</a:t>
            </a:fld>
            <a:endParaRPr lang="zh-CN" altLang="en-US"/>
          </a:p>
        </p:txBody>
      </p:sp>
    </p:spTree>
    <p:extLst>
      <p:ext uri="{BB962C8B-B14F-4D97-AF65-F5344CB8AC3E}">
        <p14:creationId xmlns:p14="http://schemas.microsoft.com/office/powerpoint/2010/main" val="263481648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509E3E6F-DAE1-4F34-A6AF-636EA22045BF}" type="datetimeFigureOut">
              <a:rPr lang="zh-CN" altLang="en-US" smtClean="0"/>
              <a:t>2022/9/30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6E00D485-99CD-4423-90E1-03335F6FFA62}" type="slidenum">
              <a:rPr lang="zh-CN" altLang="en-US" smtClean="0"/>
              <a:t>‹#›</a:t>
            </a:fld>
            <a:endParaRPr lang="zh-CN" altLang="en-US"/>
          </a:p>
        </p:txBody>
      </p:sp>
    </p:spTree>
    <p:extLst>
      <p:ext uri="{BB962C8B-B14F-4D97-AF65-F5344CB8AC3E}">
        <p14:creationId xmlns:p14="http://schemas.microsoft.com/office/powerpoint/2010/main" val="193592522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09E3E6F-DAE1-4F34-A6AF-636EA22045BF}" type="datetimeFigureOut">
              <a:rPr lang="zh-CN" altLang="en-US" smtClean="0"/>
              <a:t>2022/9/30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E00D485-99CD-4423-90E1-03335F6FFA62}" type="slidenum">
              <a:rPr lang="zh-CN" altLang="en-US" smtClean="0"/>
              <a:t>‹#›</a:t>
            </a:fld>
            <a:endParaRPr lang="zh-CN" altLang="en-US"/>
          </a:p>
        </p:txBody>
      </p:sp>
    </p:spTree>
    <p:extLst>
      <p:ext uri="{BB962C8B-B14F-4D97-AF65-F5344CB8AC3E}">
        <p14:creationId xmlns:p14="http://schemas.microsoft.com/office/powerpoint/2010/main" val="9384971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09E3E6F-DAE1-4F34-A6AF-636EA22045BF}" type="datetimeFigureOut">
              <a:rPr lang="zh-CN" altLang="en-US" smtClean="0"/>
              <a:t>2022/9/30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E00D485-99CD-4423-90E1-03335F6FFA62}" type="slidenum">
              <a:rPr lang="zh-CN" altLang="en-US" smtClean="0"/>
              <a:t>‹#›</a:t>
            </a:fld>
            <a:endParaRPr lang="zh-CN" altLang="en-US"/>
          </a:p>
        </p:txBody>
      </p:sp>
    </p:spTree>
    <p:extLst>
      <p:ext uri="{BB962C8B-B14F-4D97-AF65-F5344CB8AC3E}">
        <p14:creationId xmlns:p14="http://schemas.microsoft.com/office/powerpoint/2010/main" val="88715651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7628003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1049388" y="2231537"/>
            <a:ext cx="1681112" cy="1671026"/>
          </a:xfrm>
          <a:custGeom>
            <a:avLst/>
            <a:gdLst>
              <a:gd name="connsiteX0" fmla="*/ 810346 w 1681112"/>
              <a:gd name="connsiteY0" fmla="*/ 0 h 1671026"/>
              <a:gd name="connsiteX1" fmla="*/ 1243099 w 1681112"/>
              <a:gd name="connsiteY1" fmla="*/ 129826 h 1671026"/>
              <a:gd name="connsiteX2" fmla="*/ 1546026 w 1681112"/>
              <a:gd name="connsiteY2" fmla="*/ 424098 h 1671026"/>
              <a:gd name="connsiteX3" fmla="*/ 1675852 w 1681112"/>
              <a:gd name="connsiteY3" fmla="*/ 1047262 h 1671026"/>
              <a:gd name="connsiteX4" fmla="*/ 1381580 w 1681112"/>
              <a:gd name="connsiteY4" fmla="*/ 1462705 h 1671026"/>
              <a:gd name="connsiteX5" fmla="*/ 844966 w 1681112"/>
              <a:gd name="connsiteY5" fmla="*/ 1670426 h 1671026"/>
              <a:gd name="connsiteX6" fmla="*/ 299697 w 1681112"/>
              <a:gd name="connsiteY6" fmla="*/ 1514635 h 1671026"/>
              <a:gd name="connsiteX7" fmla="*/ 31391 w 1681112"/>
              <a:gd name="connsiteY7" fmla="*/ 1203053 h 1671026"/>
              <a:gd name="connsiteX8" fmla="*/ 5426 w 1681112"/>
              <a:gd name="connsiteY8" fmla="*/ 822231 h 1671026"/>
              <a:gd name="connsiteX9" fmla="*/ 31391 w 1681112"/>
              <a:gd name="connsiteY9" fmla="*/ 631819 h 1671026"/>
              <a:gd name="connsiteX10" fmla="*/ 48701 w 1681112"/>
              <a:gd name="connsiteY10" fmla="*/ 571234 h 1671026"/>
              <a:gd name="connsiteX11" fmla="*/ 342973 w 1681112"/>
              <a:gd name="connsiteY11" fmla="*/ 129826 h 1671026"/>
              <a:gd name="connsiteX12" fmla="*/ 810346 w 1681112"/>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2" h="1671026">
                <a:moveTo>
                  <a:pt x="810346" y="0"/>
                </a:moveTo>
                <a:cubicBezTo>
                  <a:pt x="960367" y="0"/>
                  <a:pt x="1120485" y="59143"/>
                  <a:pt x="1243099" y="129826"/>
                </a:cubicBezTo>
                <a:cubicBezTo>
                  <a:pt x="1365712" y="200509"/>
                  <a:pt x="1473901" y="271192"/>
                  <a:pt x="1546026" y="424098"/>
                </a:cubicBezTo>
                <a:cubicBezTo>
                  <a:pt x="1618151" y="577004"/>
                  <a:pt x="1703260" y="874161"/>
                  <a:pt x="1675852" y="1047262"/>
                </a:cubicBezTo>
                <a:cubicBezTo>
                  <a:pt x="1648444" y="1220363"/>
                  <a:pt x="1520061" y="1358844"/>
                  <a:pt x="1381580" y="1462705"/>
                </a:cubicBezTo>
                <a:cubicBezTo>
                  <a:pt x="1243099" y="1566566"/>
                  <a:pt x="1025280" y="1661771"/>
                  <a:pt x="844966" y="1670426"/>
                </a:cubicBezTo>
                <a:cubicBezTo>
                  <a:pt x="664653" y="1679082"/>
                  <a:pt x="435294" y="1592531"/>
                  <a:pt x="299697" y="1514635"/>
                </a:cubicBezTo>
                <a:cubicBezTo>
                  <a:pt x="164101" y="1436740"/>
                  <a:pt x="80436" y="1318454"/>
                  <a:pt x="31391" y="1203053"/>
                </a:cubicBezTo>
                <a:cubicBezTo>
                  <a:pt x="-17655" y="1087653"/>
                  <a:pt x="5426" y="917436"/>
                  <a:pt x="5426" y="822231"/>
                </a:cubicBezTo>
                <a:cubicBezTo>
                  <a:pt x="5426" y="727025"/>
                  <a:pt x="18408" y="679422"/>
                  <a:pt x="31391" y="631819"/>
                </a:cubicBezTo>
                <a:lnTo>
                  <a:pt x="48701" y="571234"/>
                </a:lnTo>
                <a:cubicBezTo>
                  <a:pt x="132366" y="398133"/>
                  <a:pt x="216032" y="225032"/>
                  <a:pt x="342973" y="129826"/>
                </a:cubicBezTo>
                <a:cubicBezTo>
                  <a:pt x="469914" y="34620"/>
                  <a:pt x="660325" y="0"/>
                  <a:pt x="810346" y="0"/>
                </a:cubicBez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3739239" y="2231537"/>
            <a:ext cx="1681112" cy="1671026"/>
          </a:xfrm>
          <a:custGeom>
            <a:avLst/>
            <a:gdLst>
              <a:gd name="connsiteX0" fmla="*/ 810346 w 1681112"/>
              <a:gd name="connsiteY0" fmla="*/ 0 h 1671026"/>
              <a:gd name="connsiteX1" fmla="*/ 1243099 w 1681112"/>
              <a:gd name="connsiteY1" fmla="*/ 129826 h 1671026"/>
              <a:gd name="connsiteX2" fmla="*/ 1546026 w 1681112"/>
              <a:gd name="connsiteY2" fmla="*/ 424098 h 1671026"/>
              <a:gd name="connsiteX3" fmla="*/ 1675852 w 1681112"/>
              <a:gd name="connsiteY3" fmla="*/ 1047262 h 1671026"/>
              <a:gd name="connsiteX4" fmla="*/ 1381580 w 1681112"/>
              <a:gd name="connsiteY4" fmla="*/ 1462705 h 1671026"/>
              <a:gd name="connsiteX5" fmla="*/ 844966 w 1681112"/>
              <a:gd name="connsiteY5" fmla="*/ 1670426 h 1671026"/>
              <a:gd name="connsiteX6" fmla="*/ 299698 w 1681112"/>
              <a:gd name="connsiteY6" fmla="*/ 1514635 h 1671026"/>
              <a:gd name="connsiteX7" fmla="*/ 31391 w 1681112"/>
              <a:gd name="connsiteY7" fmla="*/ 1203053 h 1671026"/>
              <a:gd name="connsiteX8" fmla="*/ 5426 w 1681112"/>
              <a:gd name="connsiteY8" fmla="*/ 822231 h 1671026"/>
              <a:gd name="connsiteX9" fmla="*/ 31391 w 1681112"/>
              <a:gd name="connsiteY9" fmla="*/ 631819 h 1671026"/>
              <a:gd name="connsiteX10" fmla="*/ 48701 w 1681112"/>
              <a:gd name="connsiteY10" fmla="*/ 571234 h 1671026"/>
              <a:gd name="connsiteX11" fmla="*/ 342973 w 1681112"/>
              <a:gd name="connsiteY11" fmla="*/ 129826 h 1671026"/>
              <a:gd name="connsiteX12" fmla="*/ 810346 w 1681112"/>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2" h="1671026">
                <a:moveTo>
                  <a:pt x="810346" y="0"/>
                </a:moveTo>
                <a:cubicBezTo>
                  <a:pt x="960367" y="0"/>
                  <a:pt x="1120485" y="59143"/>
                  <a:pt x="1243099" y="129826"/>
                </a:cubicBezTo>
                <a:cubicBezTo>
                  <a:pt x="1365712" y="200509"/>
                  <a:pt x="1473901" y="271192"/>
                  <a:pt x="1546026" y="424098"/>
                </a:cubicBezTo>
                <a:cubicBezTo>
                  <a:pt x="1618151" y="577004"/>
                  <a:pt x="1703260" y="874161"/>
                  <a:pt x="1675852" y="1047262"/>
                </a:cubicBezTo>
                <a:cubicBezTo>
                  <a:pt x="1648444" y="1220363"/>
                  <a:pt x="1520061" y="1358844"/>
                  <a:pt x="1381580" y="1462705"/>
                </a:cubicBezTo>
                <a:cubicBezTo>
                  <a:pt x="1243099" y="1566566"/>
                  <a:pt x="1025280" y="1661771"/>
                  <a:pt x="844966" y="1670426"/>
                </a:cubicBezTo>
                <a:cubicBezTo>
                  <a:pt x="664653" y="1679082"/>
                  <a:pt x="435294" y="1592531"/>
                  <a:pt x="299698" y="1514635"/>
                </a:cubicBezTo>
                <a:cubicBezTo>
                  <a:pt x="164101" y="1436740"/>
                  <a:pt x="80436" y="1318454"/>
                  <a:pt x="31391" y="1203053"/>
                </a:cubicBezTo>
                <a:cubicBezTo>
                  <a:pt x="-17655" y="1087653"/>
                  <a:pt x="5426" y="917436"/>
                  <a:pt x="5426" y="822231"/>
                </a:cubicBezTo>
                <a:cubicBezTo>
                  <a:pt x="5426" y="727025"/>
                  <a:pt x="18408" y="679422"/>
                  <a:pt x="31391" y="631819"/>
                </a:cubicBezTo>
                <a:lnTo>
                  <a:pt x="48701" y="571234"/>
                </a:lnTo>
                <a:cubicBezTo>
                  <a:pt x="132366" y="398133"/>
                  <a:pt x="216032" y="225032"/>
                  <a:pt x="342973" y="129826"/>
                </a:cubicBezTo>
                <a:cubicBezTo>
                  <a:pt x="469914" y="34620"/>
                  <a:pt x="660325" y="0"/>
                  <a:pt x="810346" y="0"/>
                </a:cubicBez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6429090" y="2231537"/>
            <a:ext cx="1681112" cy="1671026"/>
          </a:xfrm>
          <a:custGeom>
            <a:avLst/>
            <a:gdLst>
              <a:gd name="connsiteX0" fmla="*/ 810346 w 1681112"/>
              <a:gd name="connsiteY0" fmla="*/ 0 h 1671026"/>
              <a:gd name="connsiteX1" fmla="*/ 1243099 w 1681112"/>
              <a:gd name="connsiteY1" fmla="*/ 129826 h 1671026"/>
              <a:gd name="connsiteX2" fmla="*/ 1546026 w 1681112"/>
              <a:gd name="connsiteY2" fmla="*/ 424098 h 1671026"/>
              <a:gd name="connsiteX3" fmla="*/ 1675852 w 1681112"/>
              <a:gd name="connsiteY3" fmla="*/ 1047262 h 1671026"/>
              <a:gd name="connsiteX4" fmla="*/ 1381580 w 1681112"/>
              <a:gd name="connsiteY4" fmla="*/ 1462705 h 1671026"/>
              <a:gd name="connsiteX5" fmla="*/ 844966 w 1681112"/>
              <a:gd name="connsiteY5" fmla="*/ 1670426 h 1671026"/>
              <a:gd name="connsiteX6" fmla="*/ 299698 w 1681112"/>
              <a:gd name="connsiteY6" fmla="*/ 1514635 h 1671026"/>
              <a:gd name="connsiteX7" fmla="*/ 31391 w 1681112"/>
              <a:gd name="connsiteY7" fmla="*/ 1203053 h 1671026"/>
              <a:gd name="connsiteX8" fmla="*/ 5426 w 1681112"/>
              <a:gd name="connsiteY8" fmla="*/ 822231 h 1671026"/>
              <a:gd name="connsiteX9" fmla="*/ 31391 w 1681112"/>
              <a:gd name="connsiteY9" fmla="*/ 631819 h 1671026"/>
              <a:gd name="connsiteX10" fmla="*/ 48701 w 1681112"/>
              <a:gd name="connsiteY10" fmla="*/ 571234 h 1671026"/>
              <a:gd name="connsiteX11" fmla="*/ 342973 w 1681112"/>
              <a:gd name="connsiteY11" fmla="*/ 129826 h 1671026"/>
              <a:gd name="connsiteX12" fmla="*/ 810346 w 1681112"/>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2" h="1671026">
                <a:moveTo>
                  <a:pt x="810346" y="0"/>
                </a:moveTo>
                <a:cubicBezTo>
                  <a:pt x="960367" y="0"/>
                  <a:pt x="1120485" y="59143"/>
                  <a:pt x="1243099" y="129826"/>
                </a:cubicBezTo>
                <a:cubicBezTo>
                  <a:pt x="1365712" y="200509"/>
                  <a:pt x="1473901" y="271192"/>
                  <a:pt x="1546026" y="424098"/>
                </a:cubicBezTo>
                <a:cubicBezTo>
                  <a:pt x="1618151" y="577004"/>
                  <a:pt x="1703260" y="874161"/>
                  <a:pt x="1675852" y="1047262"/>
                </a:cubicBezTo>
                <a:cubicBezTo>
                  <a:pt x="1648444" y="1220363"/>
                  <a:pt x="1520061" y="1358844"/>
                  <a:pt x="1381580" y="1462705"/>
                </a:cubicBezTo>
                <a:cubicBezTo>
                  <a:pt x="1243099" y="1566566"/>
                  <a:pt x="1025280" y="1661771"/>
                  <a:pt x="844966" y="1670426"/>
                </a:cubicBezTo>
                <a:cubicBezTo>
                  <a:pt x="664653" y="1679082"/>
                  <a:pt x="435294" y="1592531"/>
                  <a:pt x="299698" y="1514635"/>
                </a:cubicBezTo>
                <a:cubicBezTo>
                  <a:pt x="164101" y="1436740"/>
                  <a:pt x="80436" y="1318454"/>
                  <a:pt x="31391" y="1203053"/>
                </a:cubicBezTo>
                <a:cubicBezTo>
                  <a:pt x="-17655" y="1087653"/>
                  <a:pt x="5426" y="917436"/>
                  <a:pt x="5426" y="822231"/>
                </a:cubicBezTo>
                <a:cubicBezTo>
                  <a:pt x="5426" y="727025"/>
                  <a:pt x="18408" y="679422"/>
                  <a:pt x="31391" y="631819"/>
                </a:cubicBezTo>
                <a:lnTo>
                  <a:pt x="48701" y="571234"/>
                </a:lnTo>
                <a:cubicBezTo>
                  <a:pt x="132366" y="398133"/>
                  <a:pt x="216032" y="225032"/>
                  <a:pt x="342973" y="129826"/>
                </a:cubicBezTo>
                <a:cubicBezTo>
                  <a:pt x="469914" y="34620"/>
                  <a:pt x="660325" y="0"/>
                  <a:pt x="810346" y="0"/>
                </a:cubicBez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9118940" y="2231537"/>
            <a:ext cx="1681113" cy="1671026"/>
          </a:xfrm>
          <a:custGeom>
            <a:avLst/>
            <a:gdLst>
              <a:gd name="connsiteX0" fmla="*/ 810347 w 1681113"/>
              <a:gd name="connsiteY0" fmla="*/ 0 h 1671026"/>
              <a:gd name="connsiteX1" fmla="*/ 1243100 w 1681113"/>
              <a:gd name="connsiteY1" fmla="*/ 129826 h 1671026"/>
              <a:gd name="connsiteX2" fmla="*/ 1546027 w 1681113"/>
              <a:gd name="connsiteY2" fmla="*/ 424098 h 1671026"/>
              <a:gd name="connsiteX3" fmla="*/ 1675853 w 1681113"/>
              <a:gd name="connsiteY3" fmla="*/ 1047262 h 1671026"/>
              <a:gd name="connsiteX4" fmla="*/ 1381581 w 1681113"/>
              <a:gd name="connsiteY4" fmla="*/ 1462705 h 1671026"/>
              <a:gd name="connsiteX5" fmla="*/ 844967 w 1681113"/>
              <a:gd name="connsiteY5" fmla="*/ 1670426 h 1671026"/>
              <a:gd name="connsiteX6" fmla="*/ 299698 w 1681113"/>
              <a:gd name="connsiteY6" fmla="*/ 1514635 h 1671026"/>
              <a:gd name="connsiteX7" fmla="*/ 31392 w 1681113"/>
              <a:gd name="connsiteY7" fmla="*/ 1203053 h 1671026"/>
              <a:gd name="connsiteX8" fmla="*/ 5426 w 1681113"/>
              <a:gd name="connsiteY8" fmla="*/ 822231 h 1671026"/>
              <a:gd name="connsiteX9" fmla="*/ 31392 w 1681113"/>
              <a:gd name="connsiteY9" fmla="*/ 631819 h 1671026"/>
              <a:gd name="connsiteX10" fmla="*/ 48702 w 1681113"/>
              <a:gd name="connsiteY10" fmla="*/ 571234 h 1671026"/>
              <a:gd name="connsiteX11" fmla="*/ 342974 w 1681113"/>
              <a:gd name="connsiteY11" fmla="*/ 129826 h 1671026"/>
              <a:gd name="connsiteX12" fmla="*/ 810347 w 1681113"/>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3" h="1671026">
                <a:moveTo>
                  <a:pt x="810347" y="0"/>
                </a:moveTo>
                <a:cubicBezTo>
                  <a:pt x="960367" y="0"/>
                  <a:pt x="1120486" y="59143"/>
                  <a:pt x="1243100" y="129826"/>
                </a:cubicBezTo>
                <a:cubicBezTo>
                  <a:pt x="1365713" y="200509"/>
                  <a:pt x="1473901" y="271192"/>
                  <a:pt x="1546027" y="424098"/>
                </a:cubicBezTo>
                <a:cubicBezTo>
                  <a:pt x="1618152" y="577004"/>
                  <a:pt x="1703260" y="874161"/>
                  <a:pt x="1675853" y="1047262"/>
                </a:cubicBezTo>
                <a:cubicBezTo>
                  <a:pt x="1648445" y="1220363"/>
                  <a:pt x="1520061" y="1358844"/>
                  <a:pt x="1381581" y="1462705"/>
                </a:cubicBezTo>
                <a:cubicBezTo>
                  <a:pt x="1243100" y="1566566"/>
                  <a:pt x="1025280" y="1661771"/>
                  <a:pt x="844967" y="1670426"/>
                </a:cubicBezTo>
                <a:cubicBezTo>
                  <a:pt x="664653" y="1679082"/>
                  <a:pt x="435295" y="1592531"/>
                  <a:pt x="299698" y="1514635"/>
                </a:cubicBezTo>
                <a:cubicBezTo>
                  <a:pt x="164102" y="1436740"/>
                  <a:pt x="80437" y="1318454"/>
                  <a:pt x="31392" y="1203053"/>
                </a:cubicBezTo>
                <a:cubicBezTo>
                  <a:pt x="-17654" y="1087653"/>
                  <a:pt x="5426" y="917436"/>
                  <a:pt x="5426" y="822231"/>
                </a:cubicBezTo>
                <a:cubicBezTo>
                  <a:pt x="5426" y="727025"/>
                  <a:pt x="18409" y="679422"/>
                  <a:pt x="31392" y="631819"/>
                </a:cubicBezTo>
                <a:lnTo>
                  <a:pt x="48702" y="571234"/>
                </a:lnTo>
                <a:cubicBezTo>
                  <a:pt x="132367" y="398133"/>
                  <a:pt x="216033" y="225032"/>
                  <a:pt x="342974" y="129826"/>
                </a:cubicBezTo>
                <a:cubicBezTo>
                  <a:pt x="469915" y="34620"/>
                  <a:pt x="660326" y="0"/>
                  <a:pt x="81034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3455746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iới thiệ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hình 1">
            <a:extLst>
              <a:ext uri="{FF2B5EF4-FFF2-40B4-BE49-F238E27FC236}">
                <a16:creationId xmlns:a16="http://schemas.microsoft.com/office/drawing/2014/main" id="{C2D9C49D-C931-40F3-A0DF-DDF8A227D339}"/>
              </a:ext>
            </a:extLst>
          </p:cNvPr>
          <p:cNvPicPr>
            <a:picLocks noChangeAspect="1"/>
          </p:cNvPicPr>
          <p:nvPr userDrawn="1"/>
        </p:nvPicPr>
        <p:blipFill>
          <a:blip r:embed="rId3"/>
          <a:stretch>
            <a:fillRect/>
          </a:stretch>
        </p:blipFill>
        <p:spPr>
          <a:xfrm>
            <a:off x="39197" y="2583057"/>
            <a:ext cx="4068568" cy="4243291"/>
          </a:xfrm>
          <a:prstGeom prst="rect">
            <a:avLst/>
          </a:prstGeom>
        </p:spPr>
      </p:pic>
    </p:spTree>
    <p:extLst>
      <p:ext uri="{BB962C8B-B14F-4D97-AF65-F5344CB8AC3E}">
        <p14:creationId xmlns:p14="http://schemas.microsoft.com/office/powerpoint/2010/main" val="281796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oạt độ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ếng Việt 1">
            <a:extLst>
              <a:ext uri="{FF2B5EF4-FFF2-40B4-BE49-F238E27FC236}">
                <a16:creationId xmlns:a16="http://schemas.microsoft.com/office/drawing/2014/main" id="{7F6CC07A-C8CC-4D07-BB1A-C24F7CBE87E7}"/>
              </a:ext>
            </a:extLst>
          </p:cNvPr>
          <p:cNvSpPr txBox="1"/>
          <p:nvPr userDrawn="1"/>
        </p:nvSpPr>
        <p:spPr>
          <a:xfrm>
            <a:off x="127178" y="44603"/>
            <a:ext cx="1975589" cy="477054"/>
          </a:xfrm>
          <a:prstGeom prst="rect">
            <a:avLst/>
          </a:prstGeom>
          <a:noFill/>
        </p:spPr>
        <p:txBody>
          <a:bodyPr wrap="square" rtlCol="0">
            <a:spAutoFit/>
          </a:bodyPr>
          <a:lstStyle>
            <a:defPPr>
              <a:defRPr lang="vi-VN"/>
            </a:defPPr>
            <a:lvl1pPr defTabSz="685800">
              <a:defRPr sz="1400">
                <a:solidFill>
                  <a:schemeClr val="bg1"/>
                </a:solidFill>
                <a:effectLst>
                  <a:glow rad="101600">
                    <a:schemeClr val="accent5">
                      <a:satMod val="175000"/>
                      <a:alpha val="40000"/>
                    </a:schemeClr>
                  </a:glow>
                  <a:reflection blurRad="6350" stA="55000" endA="300" endPos="45500" dir="5400000" sy="-100000" algn="bl" rotWithShape="0"/>
                </a:effectLst>
                <a:latin typeface="Quicksand Medium" pitchFamily="2" charset="0"/>
                <a:ea typeface="Arial-Rounded" panose="020B0500000000000000" pitchFamily="34" charset="0"/>
                <a:cs typeface="Arial-Rounded" panose="020B0500000000000000" pitchFamily="34" charset="0"/>
              </a:defRPr>
            </a:lvl1pPr>
            <a:lvl2pPr marL="342900" defTabSz="685800">
              <a:defRPr sz="1350"/>
            </a:lvl2pPr>
            <a:lvl3pPr marL="685800" defTabSz="685800">
              <a:defRPr sz="1350"/>
            </a:lvl3pPr>
            <a:lvl4pPr marL="1028700" defTabSz="685800">
              <a:defRPr sz="1350"/>
            </a:lvl4pPr>
            <a:lvl5pPr marL="1371600" defTabSz="685800">
              <a:defRPr sz="1350"/>
            </a:lvl5pPr>
            <a:lvl6pPr marL="1714500" defTabSz="685800">
              <a:defRPr sz="1350"/>
            </a:lvl6pPr>
            <a:lvl7pPr marL="2057400" defTabSz="685800">
              <a:defRPr sz="1350"/>
            </a:lvl7pPr>
            <a:lvl8pPr marL="2400300" defTabSz="685800">
              <a:defRPr sz="1350"/>
            </a:lvl8pPr>
            <a:lvl9pPr marL="2743200" defTabSz="685800">
              <a:defRPr sz="1350"/>
            </a:lvl9pPr>
          </a:lstStyle>
          <a:p>
            <a:r>
              <a:rPr lang="en-US" sz="2500">
                <a:effectLst>
                  <a:glow rad="101600">
                    <a:srgbClr val="832989"/>
                  </a:glow>
                  <a:reflection blurRad="6350" stA="55000" endA="300" endPos="45500" dir="5400000" sy="-100000" algn="bl" rotWithShape="0"/>
                </a:effectLst>
              </a:rPr>
              <a:t>Tiếng Việt 1</a:t>
            </a:r>
            <a:endParaRPr lang="vi-VN" sz="2500">
              <a:effectLst>
                <a:glow rad="101600">
                  <a:srgbClr val="832989"/>
                </a:glow>
                <a:reflection blurRad="6350" stA="55000" endA="300" endPos="45500" dir="5400000" sy="-100000" algn="bl" rotWithShape="0"/>
              </a:effectLst>
            </a:endParaRPr>
          </a:p>
        </p:txBody>
      </p:sp>
    </p:spTree>
    <p:extLst>
      <p:ext uri="{BB962C8B-B14F-4D97-AF65-F5344CB8AC3E}">
        <p14:creationId xmlns:p14="http://schemas.microsoft.com/office/powerpoint/2010/main" val="2506339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ội dung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ếng Việt 1">
            <a:extLst>
              <a:ext uri="{FF2B5EF4-FFF2-40B4-BE49-F238E27FC236}">
                <a16:creationId xmlns:a16="http://schemas.microsoft.com/office/drawing/2014/main" id="{AC033EC1-D253-42E1-8616-7DC87870FCC0}"/>
              </a:ext>
            </a:extLst>
          </p:cNvPr>
          <p:cNvSpPr txBox="1"/>
          <p:nvPr userDrawn="1"/>
        </p:nvSpPr>
        <p:spPr>
          <a:xfrm>
            <a:off x="127178" y="44603"/>
            <a:ext cx="1975589" cy="477054"/>
          </a:xfrm>
          <a:prstGeom prst="rect">
            <a:avLst/>
          </a:prstGeom>
          <a:noFill/>
        </p:spPr>
        <p:txBody>
          <a:bodyPr wrap="square" rtlCol="0">
            <a:spAutoFit/>
          </a:bodyPr>
          <a:lstStyle>
            <a:defPPr>
              <a:defRPr lang="vi-VN"/>
            </a:defPPr>
            <a:lvl1pPr defTabSz="685800">
              <a:defRPr sz="1400">
                <a:solidFill>
                  <a:schemeClr val="bg1"/>
                </a:solidFill>
                <a:effectLst>
                  <a:glow rad="101600">
                    <a:schemeClr val="accent5">
                      <a:satMod val="175000"/>
                      <a:alpha val="40000"/>
                    </a:schemeClr>
                  </a:glow>
                  <a:reflection blurRad="6350" stA="55000" endA="300" endPos="45500" dir="5400000" sy="-100000" algn="bl" rotWithShape="0"/>
                </a:effectLst>
                <a:latin typeface="Quicksand Medium" pitchFamily="2" charset="0"/>
                <a:ea typeface="Arial-Rounded" panose="020B0500000000000000" pitchFamily="34" charset="0"/>
                <a:cs typeface="Arial-Rounded" panose="020B0500000000000000" pitchFamily="34" charset="0"/>
              </a:defRPr>
            </a:lvl1pPr>
            <a:lvl2pPr marL="342900" defTabSz="685800">
              <a:defRPr sz="1350"/>
            </a:lvl2pPr>
            <a:lvl3pPr marL="685800" defTabSz="685800">
              <a:defRPr sz="1350"/>
            </a:lvl3pPr>
            <a:lvl4pPr marL="1028700" defTabSz="685800">
              <a:defRPr sz="1350"/>
            </a:lvl4pPr>
            <a:lvl5pPr marL="1371600" defTabSz="685800">
              <a:defRPr sz="1350"/>
            </a:lvl5pPr>
            <a:lvl6pPr marL="1714500" defTabSz="685800">
              <a:defRPr sz="1350"/>
            </a:lvl6pPr>
            <a:lvl7pPr marL="2057400" defTabSz="685800">
              <a:defRPr sz="1350"/>
            </a:lvl7pPr>
            <a:lvl8pPr marL="2400300" defTabSz="685800">
              <a:defRPr sz="1350"/>
            </a:lvl8pPr>
            <a:lvl9pPr marL="2743200" defTabSz="685800">
              <a:defRPr sz="1350"/>
            </a:lvl9pPr>
          </a:lstStyle>
          <a:p>
            <a:r>
              <a:rPr lang="en-US" sz="2500">
                <a:effectLst>
                  <a:glow rad="101600">
                    <a:srgbClr val="832989"/>
                  </a:glow>
                  <a:reflection blurRad="6350" stA="55000" endA="300" endPos="45500" dir="5400000" sy="-100000" algn="bl" rotWithShape="0"/>
                </a:effectLst>
              </a:rPr>
              <a:t>Tiếng Việt 1</a:t>
            </a:r>
            <a:endParaRPr lang="vi-VN" sz="2500">
              <a:effectLst>
                <a:glow rad="101600">
                  <a:srgbClr val="832989"/>
                </a:glow>
                <a:reflection blurRad="6350" stA="55000" endA="300" endPos="45500" dir="5400000" sy="-100000" algn="bl" rotWithShape="0"/>
              </a:effectLst>
            </a:endParaRPr>
          </a:p>
        </p:txBody>
      </p:sp>
    </p:spTree>
    <p:extLst>
      <p:ext uri="{BB962C8B-B14F-4D97-AF65-F5344CB8AC3E}">
        <p14:creationId xmlns:p14="http://schemas.microsoft.com/office/powerpoint/2010/main" val="3567972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ội dung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ếng Việt 1">
            <a:extLst>
              <a:ext uri="{FF2B5EF4-FFF2-40B4-BE49-F238E27FC236}">
                <a16:creationId xmlns:a16="http://schemas.microsoft.com/office/drawing/2014/main" id="{FDC47411-AFA6-4193-BC45-0E66F9CA02DC}"/>
              </a:ext>
            </a:extLst>
          </p:cNvPr>
          <p:cNvSpPr txBox="1"/>
          <p:nvPr userDrawn="1"/>
        </p:nvSpPr>
        <p:spPr>
          <a:xfrm>
            <a:off x="127178" y="44603"/>
            <a:ext cx="1975589" cy="477054"/>
          </a:xfrm>
          <a:prstGeom prst="rect">
            <a:avLst/>
          </a:prstGeom>
          <a:noFill/>
        </p:spPr>
        <p:txBody>
          <a:bodyPr wrap="square" rtlCol="0">
            <a:spAutoFit/>
          </a:bodyPr>
          <a:lstStyle>
            <a:defPPr>
              <a:defRPr lang="vi-VN"/>
            </a:defPPr>
            <a:lvl1pPr defTabSz="685800">
              <a:defRPr sz="1400">
                <a:solidFill>
                  <a:schemeClr val="bg1"/>
                </a:solidFill>
                <a:effectLst>
                  <a:glow rad="101600">
                    <a:schemeClr val="accent5">
                      <a:satMod val="175000"/>
                      <a:alpha val="40000"/>
                    </a:schemeClr>
                  </a:glow>
                  <a:reflection blurRad="6350" stA="55000" endA="300" endPos="45500" dir="5400000" sy="-100000" algn="bl" rotWithShape="0"/>
                </a:effectLst>
                <a:latin typeface="Quicksand Medium" pitchFamily="2" charset="0"/>
                <a:ea typeface="Arial-Rounded" panose="020B0500000000000000" pitchFamily="34" charset="0"/>
                <a:cs typeface="Arial-Rounded" panose="020B0500000000000000" pitchFamily="34" charset="0"/>
              </a:defRPr>
            </a:lvl1pPr>
            <a:lvl2pPr marL="342900" defTabSz="685800">
              <a:defRPr sz="1350"/>
            </a:lvl2pPr>
            <a:lvl3pPr marL="685800" defTabSz="685800">
              <a:defRPr sz="1350"/>
            </a:lvl3pPr>
            <a:lvl4pPr marL="1028700" defTabSz="685800">
              <a:defRPr sz="1350"/>
            </a:lvl4pPr>
            <a:lvl5pPr marL="1371600" defTabSz="685800">
              <a:defRPr sz="1350"/>
            </a:lvl5pPr>
            <a:lvl6pPr marL="1714500" defTabSz="685800">
              <a:defRPr sz="1350"/>
            </a:lvl6pPr>
            <a:lvl7pPr marL="2057400" defTabSz="685800">
              <a:defRPr sz="1350"/>
            </a:lvl7pPr>
            <a:lvl8pPr marL="2400300" defTabSz="685800">
              <a:defRPr sz="1350"/>
            </a:lvl8pPr>
            <a:lvl9pPr marL="2743200" defTabSz="685800">
              <a:defRPr sz="1350"/>
            </a:lvl9pPr>
          </a:lstStyle>
          <a:p>
            <a:r>
              <a:rPr lang="en-US" sz="2500">
                <a:effectLst>
                  <a:glow rad="101600">
                    <a:srgbClr val="832989"/>
                  </a:glow>
                  <a:reflection blurRad="6350" stA="55000" endA="300" endPos="45500" dir="5400000" sy="-100000" algn="bl" rotWithShape="0"/>
                </a:effectLst>
              </a:rPr>
              <a:t>Tiếng Việt 1</a:t>
            </a:r>
            <a:endParaRPr lang="vi-VN" sz="2500">
              <a:effectLst>
                <a:glow rad="101600">
                  <a:srgbClr val="832989"/>
                </a:glow>
                <a:reflection blurRad="6350" stA="55000" endA="300" endPos="45500" dir="5400000" sy="-100000" algn="bl" rotWithShape="0"/>
              </a:effectLst>
            </a:endParaRPr>
          </a:p>
        </p:txBody>
      </p:sp>
    </p:spTree>
    <p:extLst>
      <p:ext uri="{BB962C8B-B14F-4D97-AF65-F5344CB8AC3E}">
        <p14:creationId xmlns:p14="http://schemas.microsoft.com/office/powerpoint/2010/main" val="3221538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82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ội dung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ếng Việt 1">
            <a:extLst>
              <a:ext uri="{FF2B5EF4-FFF2-40B4-BE49-F238E27FC236}">
                <a16:creationId xmlns:a16="http://schemas.microsoft.com/office/drawing/2014/main" id="{0B4573A7-E5DA-4359-9553-50541F8F8692}"/>
              </a:ext>
            </a:extLst>
          </p:cNvPr>
          <p:cNvSpPr txBox="1"/>
          <p:nvPr userDrawn="1"/>
        </p:nvSpPr>
        <p:spPr>
          <a:xfrm>
            <a:off x="127178" y="44603"/>
            <a:ext cx="1975589" cy="477054"/>
          </a:xfrm>
          <a:prstGeom prst="rect">
            <a:avLst/>
          </a:prstGeom>
          <a:noFill/>
        </p:spPr>
        <p:txBody>
          <a:bodyPr wrap="square" rtlCol="0">
            <a:spAutoFit/>
          </a:bodyPr>
          <a:lstStyle>
            <a:defPPr>
              <a:defRPr lang="vi-VN"/>
            </a:defPPr>
            <a:lvl1pPr defTabSz="685800">
              <a:defRPr sz="1400">
                <a:solidFill>
                  <a:schemeClr val="bg1"/>
                </a:solidFill>
                <a:effectLst>
                  <a:glow rad="101600">
                    <a:schemeClr val="accent5">
                      <a:satMod val="175000"/>
                      <a:alpha val="40000"/>
                    </a:schemeClr>
                  </a:glow>
                  <a:reflection blurRad="6350" stA="55000" endA="300" endPos="45500" dir="5400000" sy="-100000" algn="bl" rotWithShape="0"/>
                </a:effectLst>
                <a:latin typeface="Quicksand Medium" pitchFamily="2" charset="0"/>
                <a:ea typeface="Arial-Rounded" panose="020B0500000000000000" pitchFamily="34" charset="0"/>
                <a:cs typeface="Arial-Rounded" panose="020B0500000000000000" pitchFamily="34" charset="0"/>
              </a:defRPr>
            </a:lvl1pPr>
            <a:lvl2pPr marL="342900" defTabSz="685800">
              <a:defRPr sz="1350"/>
            </a:lvl2pPr>
            <a:lvl3pPr marL="685800" defTabSz="685800">
              <a:defRPr sz="1350"/>
            </a:lvl3pPr>
            <a:lvl4pPr marL="1028700" defTabSz="685800">
              <a:defRPr sz="1350"/>
            </a:lvl4pPr>
            <a:lvl5pPr marL="1371600" defTabSz="685800">
              <a:defRPr sz="1350"/>
            </a:lvl5pPr>
            <a:lvl6pPr marL="1714500" defTabSz="685800">
              <a:defRPr sz="1350"/>
            </a:lvl6pPr>
            <a:lvl7pPr marL="2057400" defTabSz="685800">
              <a:defRPr sz="1350"/>
            </a:lvl7pPr>
            <a:lvl8pPr marL="2400300" defTabSz="685800">
              <a:defRPr sz="1350"/>
            </a:lvl8pPr>
            <a:lvl9pPr marL="2743200" defTabSz="685800">
              <a:defRPr sz="1350"/>
            </a:lvl9pPr>
          </a:lstStyle>
          <a:p>
            <a:r>
              <a:rPr lang="en-US" sz="2500">
                <a:effectLst>
                  <a:glow rad="101600">
                    <a:srgbClr val="832989"/>
                  </a:glow>
                  <a:reflection blurRad="6350" stA="55000" endA="300" endPos="45500" dir="5400000" sy="-100000" algn="bl" rotWithShape="0"/>
                </a:effectLst>
              </a:rPr>
              <a:t>Tiếng Việt 1</a:t>
            </a:r>
            <a:endParaRPr lang="vi-VN" sz="2500">
              <a:effectLst>
                <a:glow rad="101600">
                  <a:srgbClr val="832989"/>
                </a:glow>
                <a:reflection blurRad="6350" stA="55000" endA="300" endPos="45500" dir="5400000" sy="-100000" algn="bl" rotWithShape="0"/>
              </a:effectLst>
            </a:endParaRPr>
          </a:p>
        </p:txBody>
      </p:sp>
    </p:spTree>
    <p:extLst>
      <p:ext uri="{BB962C8B-B14F-4D97-AF65-F5344CB8AC3E}">
        <p14:creationId xmlns:p14="http://schemas.microsoft.com/office/powerpoint/2010/main" val="35735534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ội dung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ếng Việt 1">
            <a:extLst>
              <a:ext uri="{FF2B5EF4-FFF2-40B4-BE49-F238E27FC236}">
                <a16:creationId xmlns:a16="http://schemas.microsoft.com/office/drawing/2014/main" id="{CD448E38-0475-48D0-B252-862C5A599EC2}"/>
              </a:ext>
            </a:extLst>
          </p:cNvPr>
          <p:cNvSpPr txBox="1"/>
          <p:nvPr userDrawn="1"/>
        </p:nvSpPr>
        <p:spPr>
          <a:xfrm>
            <a:off x="127178" y="44603"/>
            <a:ext cx="1975589" cy="477054"/>
          </a:xfrm>
          <a:prstGeom prst="rect">
            <a:avLst/>
          </a:prstGeom>
          <a:noFill/>
        </p:spPr>
        <p:txBody>
          <a:bodyPr wrap="square" rtlCol="0">
            <a:spAutoFit/>
          </a:bodyPr>
          <a:lstStyle>
            <a:defPPr>
              <a:defRPr lang="vi-VN"/>
            </a:defPPr>
            <a:lvl1pPr defTabSz="685800">
              <a:defRPr sz="1400">
                <a:solidFill>
                  <a:schemeClr val="bg1"/>
                </a:solidFill>
                <a:effectLst>
                  <a:glow rad="101600">
                    <a:schemeClr val="accent5">
                      <a:satMod val="175000"/>
                      <a:alpha val="40000"/>
                    </a:schemeClr>
                  </a:glow>
                  <a:reflection blurRad="6350" stA="55000" endA="300" endPos="45500" dir="5400000" sy="-100000" algn="bl" rotWithShape="0"/>
                </a:effectLst>
                <a:latin typeface="Quicksand Medium" pitchFamily="2" charset="0"/>
                <a:ea typeface="Arial-Rounded" panose="020B0500000000000000" pitchFamily="34" charset="0"/>
                <a:cs typeface="Arial-Rounded" panose="020B0500000000000000" pitchFamily="34" charset="0"/>
              </a:defRPr>
            </a:lvl1pPr>
            <a:lvl2pPr marL="342900" defTabSz="685800">
              <a:defRPr sz="1350"/>
            </a:lvl2pPr>
            <a:lvl3pPr marL="685800" defTabSz="685800">
              <a:defRPr sz="1350"/>
            </a:lvl3pPr>
            <a:lvl4pPr marL="1028700" defTabSz="685800">
              <a:defRPr sz="1350"/>
            </a:lvl4pPr>
            <a:lvl5pPr marL="1371600" defTabSz="685800">
              <a:defRPr sz="1350"/>
            </a:lvl5pPr>
            <a:lvl6pPr marL="1714500" defTabSz="685800">
              <a:defRPr sz="1350"/>
            </a:lvl6pPr>
            <a:lvl7pPr marL="2057400" defTabSz="685800">
              <a:defRPr sz="1350"/>
            </a:lvl7pPr>
            <a:lvl8pPr marL="2400300" defTabSz="685800">
              <a:defRPr sz="1350"/>
            </a:lvl8pPr>
            <a:lvl9pPr marL="2743200" defTabSz="685800">
              <a:defRPr sz="1350"/>
            </a:lvl9pPr>
          </a:lstStyle>
          <a:p>
            <a:r>
              <a:rPr lang="en-US" sz="2500">
                <a:effectLst>
                  <a:glow rad="101600">
                    <a:srgbClr val="832989"/>
                  </a:glow>
                  <a:reflection blurRad="6350" stA="55000" endA="300" endPos="45500" dir="5400000" sy="-100000" algn="bl" rotWithShape="0"/>
                </a:effectLst>
              </a:rPr>
              <a:t>Tiếng Việt 1</a:t>
            </a:r>
            <a:endParaRPr lang="vi-VN" sz="2500">
              <a:effectLst>
                <a:glow rad="101600">
                  <a:srgbClr val="832989"/>
                </a:glow>
                <a:reflection blurRad="6350" stA="55000" endA="300" endPos="45500" dir="5400000" sy="-100000" algn="bl" rotWithShape="0"/>
              </a:effectLst>
            </a:endParaRPr>
          </a:p>
        </p:txBody>
      </p:sp>
    </p:spTree>
    <p:extLst>
      <p:ext uri="{BB962C8B-B14F-4D97-AF65-F5344CB8AC3E}">
        <p14:creationId xmlns:p14="http://schemas.microsoft.com/office/powerpoint/2010/main" val="1491717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2798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pic>
        <p:nvPicPr>
          <p:cNvPr id="3" name="Picture 2" descr="Shape&#10;&#10;Description automatically generated with medium confidence">
            <a:extLst>
              <a:ext uri="{FF2B5EF4-FFF2-40B4-BE49-F238E27FC236}">
                <a16:creationId xmlns:a16="http://schemas.microsoft.com/office/drawing/2014/main" id="{118074AE-9978-47F1-B8F6-715FCD4CE448}"/>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552575" y="171450"/>
            <a:ext cx="1161752" cy="1161752"/>
          </a:xfrm>
          <a:prstGeom prst="rect">
            <a:avLst/>
          </a:prstGeom>
        </p:spPr>
      </p:pic>
    </p:spTree>
    <p:extLst>
      <p:ext uri="{BB962C8B-B14F-4D97-AF65-F5344CB8AC3E}">
        <p14:creationId xmlns:p14="http://schemas.microsoft.com/office/powerpoint/2010/main" val="16252129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b="0" i="0" kern="1200">
          <a:solidFill>
            <a:schemeClr val="tx1"/>
          </a:solidFill>
          <a:latin typeface="inpin heiti" charset="-122"/>
          <a:ea typeface="inpin heiti"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inpin heiti" charset="-122"/>
          <a:ea typeface="inpin heiti"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pin heiti" charset="-122"/>
          <a:ea typeface="inpin heiti"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inpin heiti" charset="-122"/>
          <a:ea typeface="inpin heiti"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pin heiti" charset="-122"/>
          <a:ea typeface="inpin heiti"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pin heiti" charset="-122"/>
          <a:ea typeface="inpin heiti"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367768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10.emf"/><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17.sv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 Id="rId14"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svg"/><Relationship Id="rId9" Type="http://schemas.openxmlformats.org/officeDocument/2006/relationships/image" Target="../media/image27.png"/></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9.jpe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svg"/><Relationship Id="rId7" Type="http://schemas.openxmlformats.org/officeDocument/2006/relationships/image" Target="../media/image38.svg"/><Relationship Id="rId12" Type="http://schemas.openxmlformats.org/officeDocument/2006/relationships/image" Target="../media/image43.png"/><Relationship Id="rId2" Type="http://schemas.openxmlformats.org/officeDocument/2006/relationships/image" Target="../media/image33.png"/><Relationship Id="rId16"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svg"/><Relationship Id="rId15" Type="http://schemas.openxmlformats.org/officeDocument/2006/relationships/image" Target="../media/image31.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svg"/><Relationship Id="rId1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0.svg"/><Relationship Id="rId7" Type="http://schemas.openxmlformats.org/officeDocument/2006/relationships/image" Target="../media/image17.sv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52.svg"/><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audio" Target="../media/audio1.wav"/><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54.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36.svg"/><Relationship Id="rId11" Type="http://schemas.openxmlformats.org/officeDocument/2006/relationships/image" Target="../media/image53.pn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audio" Target="../media/audio1.wav"/><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54.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36.svg"/><Relationship Id="rId11" Type="http://schemas.openxmlformats.org/officeDocument/2006/relationships/image" Target="../media/image55.pn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17.svg"/></Relationships>
</file>

<file path=ppt/slides/_rels/slide1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audio" Target="../media/media1.mp3"/><Relationship Id="rId7" Type="http://schemas.openxmlformats.org/officeDocument/2006/relationships/image" Target="../media/image64.gif"/><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63.jpg"/><Relationship Id="rId5" Type="http://schemas.openxmlformats.org/officeDocument/2006/relationships/notesSlide" Target="../notesSlides/notesSlide4.xml"/><Relationship Id="rId4"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8" Type="http://schemas.openxmlformats.org/officeDocument/2006/relationships/image" Target="../media/image63.jpg"/><Relationship Id="rId13" Type="http://schemas.openxmlformats.org/officeDocument/2006/relationships/image" Target="../media/image67.png"/><Relationship Id="rId18" Type="http://schemas.openxmlformats.org/officeDocument/2006/relationships/slide" Target="slide28.xml"/><Relationship Id="rId3" Type="http://schemas.openxmlformats.org/officeDocument/2006/relationships/audio" Target="../media/media2.mp3"/><Relationship Id="rId21" Type="http://schemas.openxmlformats.org/officeDocument/2006/relationships/image" Target="../media/image71.png"/><Relationship Id="rId7" Type="http://schemas.openxmlformats.org/officeDocument/2006/relationships/audio" Target="../media/audio3.wav"/><Relationship Id="rId12" Type="http://schemas.openxmlformats.org/officeDocument/2006/relationships/slide" Target="slide25.xml"/><Relationship Id="rId17" Type="http://schemas.openxmlformats.org/officeDocument/2006/relationships/image" Target="../media/image69.png"/><Relationship Id="rId2" Type="http://schemas.microsoft.com/office/2007/relationships/media" Target="../media/media2.mp3"/><Relationship Id="rId16" Type="http://schemas.openxmlformats.org/officeDocument/2006/relationships/slide" Target="slide27.xml"/><Relationship Id="rId20" Type="http://schemas.openxmlformats.org/officeDocument/2006/relationships/slide" Target="slide29.xml"/><Relationship Id="rId1" Type="http://schemas.openxmlformats.org/officeDocument/2006/relationships/tags" Target="../tags/tag2.xml"/><Relationship Id="rId6" Type="http://schemas.openxmlformats.org/officeDocument/2006/relationships/audio" Target="../media/audio2.wav"/><Relationship Id="rId11" Type="http://schemas.openxmlformats.org/officeDocument/2006/relationships/image" Target="../media/image66.png"/><Relationship Id="rId5" Type="http://schemas.openxmlformats.org/officeDocument/2006/relationships/notesSlide" Target="../notesSlides/notesSlide5.xml"/><Relationship Id="rId15" Type="http://schemas.openxmlformats.org/officeDocument/2006/relationships/image" Target="../media/image68.png"/><Relationship Id="rId23" Type="http://schemas.openxmlformats.org/officeDocument/2006/relationships/image" Target="../media/image65.png"/><Relationship Id="rId10" Type="http://schemas.openxmlformats.org/officeDocument/2006/relationships/slide" Target="slide24.xml"/><Relationship Id="rId19" Type="http://schemas.openxmlformats.org/officeDocument/2006/relationships/image" Target="../media/image70.png"/><Relationship Id="rId4" Type="http://schemas.openxmlformats.org/officeDocument/2006/relationships/slideLayout" Target="../slideLayouts/slideLayout21.xml"/><Relationship Id="rId9" Type="http://schemas.openxmlformats.org/officeDocument/2006/relationships/image" Target="../media/image64.gif"/><Relationship Id="rId14" Type="http://schemas.openxmlformats.org/officeDocument/2006/relationships/slide" Target="slide26.xml"/><Relationship Id="rId22" Type="http://schemas.openxmlformats.org/officeDocument/2006/relationships/slide" Target="slide31.xml"/></Relationships>
</file>

<file path=ppt/slides/_rels/slide2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notesSlide" Target="../notesSlides/notesSlide6.xml"/><Relationship Id="rId7" Type="http://schemas.openxmlformats.org/officeDocument/2006/relationships/slide" Target="slide23.xml"/><Relationship Id="rId2" Type="http://schemas.openxmlformats.org/officeDocument/2006/relationships/slideLayout" Target="../slideLayouts/slideLayout21.xml"/><Relationship Id="rId1" Type="http://schemas.openxmlformats.org/officeDocument/2006/relationships/tags" Target="../tags/tag3.xml"/><Relationship Id="rId6" Type="http://schemas.openxmlformats.org/officeDocument/2006/relationships/image" Target="../media/image72.png"/><Relationship Id="rId5" Type="http://schemas.openxmlformats.org/officeDocument/2006/relationships/image" Target="../media/image64.gif"/><Relationship Id="rId4" Type="http://schemas.openxmlformats.org/officeDocument/2006/relationships/image" Target="../media/image63.jpg"/><Relationship Id="rId9" Type="http://schemas.microsoft.com/office/2007/relationships/hdphoto" Target="../media/hdphoto4.wdp"/></Relationships>
</file>

<file path=ppt/slides/_rels/slide2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notesSlide" Target="../notesSlides/notesSlide7.xml"/><Relationship Id="rId7" Type="http://schemas.openxmlformats.org/officeDocument/2006/relationships/image" Target="../media/image73.png"/><Relationship Id="rId2" Type="http://schemas.openxmlformats.org/officeDocument/2006/relationships/slideLayout" Target="../slideLayouts/slideLayout21.xml"/><Relationship Id="rId1" Type="http://schemas.openxmlformats.org/officeDocument/2006/relationships/tags" Target="../tags/tag4.xml"/><Relationship Id="rId6" Type="http://schemas.openxmlformats.org/officeDocument/2006/relationships/slide" Target="slide23.xml"/><Relationship Id="rId5" Type="http://schemas.openxmlformats.org/officeDocument/2006/relationships/image" Target="../media/image64.gif"/><Relationship Id="rId4" Type="http://schemas.openxmlformats.org/officeDocument/2006/relationships/image" Target="../media/image63.jpg"/><Relationship Id="rId9" Type="http://schemas.openxmlformats.org/officeDocument/2006/relationships/image" Target="../media/image74.png"/></Relationships>
</file>

<file path=ppt/slides/_rels/slide2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notesSlide" Target="../notesSlides/notesSlide8.xml"/><Relationship Id="rId7" Type="http://schemas.openxmlformats.org/officeDocument/2006/relationships/slide" Target="slide23.xml"/><Relationship Id="rId2" Type="http://schemas.openxmlformats.org/officeDocument/2006/relationships/slideLayout" Target="../slideLayouts/slideLayout21.xml"/><Relationship Id="rId1" Type="http://schemas.openxmlformats.org/officeDocument/2006/relationships/tags" Target="../tags/tag5.xml"/><Relationship Id="rId6" Type="http://schemas.openxmlformats.org/officeDocument/2006/relationships/image" Target="../media/image64.gif"/><Relationship Id="rId11" Type="http://schemas.openxmlformats.org/officeDocument/2006/relationships/image" Target="../media/image76.png"/><Relationship Id="rId5" Type="http://schemas.openxmlformats.org/officeDocument/2006/relationships/image" Target="../media/image63.jpg"/><Relationship Id="rId10" Type="http://schemas.openxmlformats.org/officeDocument/2006/relationships/image" Target="../media/image75.png"/><Relationship Id="rId4" Type="http://schemas.openxmlformats.org/officeDocument/2006/relationships/audio" Target="../media/audio1.wav"/><Relationship Id="rId9" Type="http://schemas.microsoft.com/office/2007/relationships/hdphoto" Target="../media/hdphoto4.wdp"/></Relationships>
</file>

<file path=ppt/slides/_rels/slide27.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notesSlide" Target="../notesSlides/notesSlide9.xml"/><Relationship Id="rId7" Type="http://schemas.openxmlformats.org/officeDocument/2006/relationships/slide" Target="slide23.xml"/><Relationship Id="rId2" Type="http://schemas.openxmlformats.org/officeDocument/2006/relationships/slideLayout" Target="../slideLayouts/slideLayout21.xml"/><Relationship Id="rId1" Type="http://schemas.openxmlformats.org/officeDocument/2006/relationships/tags" Target="../tags/tag6.xml"/><Relationship Id="rId6" Type="http://schemas.openxmlformats.org/officeDocument/2006/relationships/image" Target="../media/image64.gif"/><Relationship Id="rId11" Type="http://schemas.openxmlformats.org/officeDocument/2006/relationships/image" Target="../media/image76.png"/><Relationship Id="rId5" Type="http://schemas.openxmlformats.org/officeDocument/2006/relationships/image" Target="../media/image63.jpg"/><Relationship Id="rId10" Type="http://schemas.openxmlformats.org/officeDocument/2006/relationships/image" Target="../media/image77.png"/><Relationship Id="rId4" Type="http://schemas.openxmlformats.org/officeDocument/2006/relationships/audio" Target="../media/audio1.wav"/><Relationship Id="rId9" Type="http://schemas.microsoft.com/office/2007/relationships/hdphoto" Target="../media/hdphoto4.wdp"/></Relationships>
</file>

<file path=ppt/slides/_rels/slide28.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notesSlide" Target="../notesSlides/notesSlide10.xml"/><Relationship Id="rId7" Type="http://schemas.openxmlformats.org/officeDocument/2006/relationships/image" Target="../media/image73.png"/><Relationship Id="rId2" Type="http://schemas.openxmlformats.org/officeDocument/2006/relationships/slideLayout" Target="../slideLayouts/slideLayout21.xml"/><Relationship Id="rId1" Type="http://schemas.openxmlformats.org/officeDocument/2006/relationships/tags" Target="../tags/tag7.xml"/><Relationship Id="rId6" Type="http://schemas.openxmlformats.org/officeDocument/2006/relationships/slide" Target="slide23.xml"/><Relationship Id="rId5" Type="http://schemas.openxmlformats.org/officeDocument/2006/relationships/image" Target="../media/image64.gif"/><Relationship Id="rId4" Type="http://schemas.openxmlformats.org/officeDocument/2006/relationships/image" Target="../media/image63.jpg"/><Relationship Id="rId9" Type="http://schemas.openxmlformats.org/officeDocument/2006/relationships/image" Target="../media/image78.png"/></Relationships>
</file>

<file path=ppt/slides/_rels/slide29.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audio" Target="../media/media3.mp3"/><Relationship Id="rId7" Type="http://schemas.openxmlformats.org/officeDocument/2006/relationships/image" Target="../media/image64.gif"/><Relationship Id="rId12" Type="http://schemas.openxmlformats.org/officeDocument/2006/relationships/image" Target="../media/image80.png"/><Relationship Id="rId2" Type="http://schemas.microsoft.com/office/2007/relationships/media" Target="../media/media3.mp3"/><Relationship Id="rId1" Type="http://schemas.openxmlformats.org/officeDocument/2006/relationships/tags" Target="../tags/tag8.xml"/><Relationship Id="rId6" Type="http://schemas.openxmlformats.org/officeDocument/2006/relationships/image" Target="../media/image63.jpg"/><Relationship Id="rId11" Type="http://schemas.openxmlformats.org/officeDocument/2006/relationships/image" Target="../media/image79.png"/><Relationship Id="rId5" Type="http://schemas.openxmlformats.org/officeDocument/2006/relationships/notesSlide" Target="../notesSlides/notesSlide11.xml"/><Relationship Id="rId10" Type="http://schemas.microsoft.com/office/2007/relationships/hdphoto" Target="../media/hdphoto4.wdp"/><Relationship Id="rId4" Type="http://schemas.openxmlformats.org/officeDocument/2006/relationships/slideLayout" Target="../slideLayouts/slideLayout21.xml"/><Relationship Id="rId9" Type="http://schemas.openxmlformats.org/officeDocument/2006/relationships/image" Target="../media/image73.png"/></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3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emf"/><Relationship Id="rId7"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2.png"/><Relationship Id="rId10" Type="http://schemas.openxmlformats.org/officeDocument/2006/relationships/image" Target="../media/image85.png"/><Relationship Id="rId4" Type="http://schemas.openxmlformats.org/officeDocument/2006/relationships/image" Target="../media/image11.png"/><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3176871" y="-2069956"/>
            <a:ext cx="5838258" cy="10996645"/>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1755" y="-67945"/>
            <a:ext cx="2997200" cy="4258945"/>
          </a:xfrm>
          <a:prstGeom prst="rect">
            <a:avLst/>
          </a:prstGeom>
        </p:spPr>
      </p:pic>
      <p:pic>
        <p:nvPicPr>
          <p:cNvPr id="15" name="图片 14"/>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6726" b="100000" l="8250" r="94800"/>
                    </a14:imgEffect>
                  </a14:imgLayer>
                </a14:imgProps>
              </a:ext>
              <a:ext uri="{28A0092B-C50C-407E-A947-70E740481C1C}">
                <a14:useLocalDpi xmlns:a14="http://schemas.microsoft.com/office/drawing/2010/main"/>
              </a:ext>
            </a:extLst>
          </a:blip>
          <a:srcRect/>
          <a:stretch>
            <a:fillRect/>
          </a:stretch>
        </p:blipFill>
        <p:spPr>
          <a:xfrm>
            <a:off x="9751060" y="4740958"/>
            <a:ext cx="2525012" cy="2252272"/>
          </a:xfrm>
          <a:prstGeom prst="rect">
            <a:avLst/>
          </a:prstGeom>
        </p:spPr>
      </p:pic>
      <p:pic>
        <p:nvPicPr>
          <p:cNvPr id="17" name="图片 16"/>
          <p:cNvPicPr>
            <a:picLocks noChangeAspect="1"/>
          </p:cNvPicPr>
          <p:nvPr/>
        </p:nvPicPr>
        <p:blipFill rotWithShape="1">
          <a:blip r:embed="rId7" cstate="screen">
            <a:extLst>
              <a:ext uri="{28A0092B-C50C-407E-A947-70E740481C1C}">
                <a14:useLocalDpi xmlns:a14="http://schemas.microsoft.com/office/drawing/2010/main"/>
              </a:ext>
            </a:extLst>
          </a:blip>
          <a:srcRect/>
          <a:stretch>
            <a:fillRect/>
          </a:stretch>
        </p:blipFill>
        <p:spPr>
          <a:xfrm>
            <a:off x="9751060" y="-541919"/>
            <a:ext cx="2512695" cy="2444115"/>
          </a:xfrm>
          <a:prstGeom prst="rect">
            <a:avLst/>
          </a:prstGeom>
        </p:spPr>
      </p:pic>
      <p:pic>
        <p:nvPicPr>
          <p:cNvPr id="19" name="图片 1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60771" y="3602818"/>
            <a:ext cx="2686685" cy="2820035"/>
          </a:xfrm>
          <a:prstGeom prst="rect">
            <a:avLst/>
          </a:prstGeom>
        </p:spPr>
      </p:pic>
      <p:pic>
        <p:nvPicPr>
          <p:cNvPr id="21" name="图片 20"/>
          <p:cNvPicPr>
            <a:picLocks noChangeAspect="1"/>
          </p:cNvPicPr>
          <p:nvPr/>
        </p:nvPicPr>
        <p:blipFill rotWithShape="1">
          <a:blip r:embed="rId9" cstate="screen">
            <a:extLst>
              <a:ext uri="{28A0092B-C50C-407E-A947-70E740481C1C}">
                <a14:useLocalDpi xmlns:a14="http://schemas.microsoft.com/office/drawing/2010/main"/>
              </a:ext>
            </a:extLst>
          </a:blip>
          <a:srcRect/>
          <a:stretch>
            <a:fillRect/>
          </a:stretch>
        </p:blipFill>
        <p:spPr>
          <a:xfrm>
            <a:off x="5776323" y="-249555"/>
            <a:ext cx="1882684" cy="1427193"/>
          </a:xfrm>
          <a:prstGeom prst="rect">
            <a:avLst/>
          </a:prstGeom>
        </p:spPr>
      </p:pic>
      <p:grpSp>
        <p:nvGrpSpPr>
          <p:cNvPr id="20" name="Group 19">
            <a:extLst>
              <a:ext uri="{FF2B5EF4-FFF2-40B4-BE49-F238E27FC236}">
                <a16:creationId xmlns:a16="http://schemas.microsoft.com/office/drawing/2014/main" id="{0711D307-B8EE-4CE7-9807-D653FEBE8945}"/>
              </a:ext>
            </a:extLst>
          </p:cNvPr>
          <p:cNvGrpSpPr/>
          <p:nvPr/>
        </p:nvGrpSpPr>
        <p:grpSpPr>
          <a:xfrm>
            <a:off x="145400" y="207332"/>
            <a:ext cx="10292400" cy="1637833"/>
            <a:chOff x="-432179" y="-51743"/>
            <a:chExt cx="7877983" cy="1296938"/>
          </a:xfrm>
        </p:grpSpPr>
        <p:sp>
          <p:nvSpPr>
            <p:cNvPr id="23" name="Rectangle 22">
              <a:extLst>
                <a:ext uri="{FF2B5EF4-FFF2-40B4-BE49-F238E27FC236}">
                  <a16:creationId xmlns:a16="http://schemas.microsoft.com/office/drawing/2014/main" id="{1FC6C969-057B-4DF9-A3DE-CEA4AAED15D1}"/>
                </a:ext>
              </a:extLst>
            </p:cNvPr>
            <p:cNvSpPr/>
            <p:nvPr/>
          </p:nvSpPr>
          <p:spPr>
            <a:xfrm>
              <a:off x="829494" y="595334"/>
              <a:ext cx="6616310" cy="649861"/>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3600" b="1" dirty="0" err="1">
                  <a:solidFill>
                    <a:srgbClr val="FF0000"/>
                  </a:solidFill>
                  <a:effectLst>
                    <a:glow rad="63500">
                      <a:srgbClr val="F77A9A">
                        <a:satMod val="175000"/>
                        <a:alpha val="40000"/>
                      </a:srgbClr>
                    </a:glow>
                  </a:effectLst>
                  <a:latin typeface="Arial-Rounded" panose="020B0500000000000000" pitchFamily="34" charset="0"/>
                  <a:ea typeface="Arial-Rounded" panose="020B0500000000000000" pitchFamily="34" charset="0"/>
                  <a:cs typeface="Arial-Rounded" panose="020B0500000000000000" pitchFamily="34" charset="0"/>
                </a:rPr>
                <a:t>Thứ</a:t>
              </a:r>
              <a:r>
                <a:rPr lang="en-US" sz="3600" b="1" dirty="0">
                  <a:solidFill>
                    <a:srgbClr val="FF0000"/>
                  </a:solidFill>
                  <a:effectLst>
                    <a:glow rad="63500">
                      <a:srgbClr val="F77A9A">
                        <a:satMod val="175000"/>
                        <a:alpha val="40000"/>
                      </a:srgbClr>
                    </a:glow>
                  </a:effectLst>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effectLst>
                    <a:glow rad="63500">
                      <a:srgbClr val="F77A9A">
                        <a:satMod val="175000"/>
                        <a:alpha val="40000"/>
                      </a:srgbClr>
                    </a:glow>
                  </a:effectLst>
                  <a:latin typeface="Arial-Rounded" panose="020B0500000000000000" pitchFamily="34" charset="0"/>
                  <a:ea typeface="Arial-Rounded" panose="020B0500000000000000" pitchFamily="34" charset="0"/>
                  <a:cs typeface="Arial-Rounded" panose="020B0500000000000000" pitchFamily="34" charset="0"/>
                </a:rPr>
                <a:t>ngày</a:t>
              </a:r>
              <a:r>
                <a:rPr lang="en-US" sz="3600" b="1" dirty="0">
                  <a:solidFill>
                    <a:srgbClr val="FF0000"/>
                  </a:solidFill>
                  <a:effectLst>
                    <a:glow rad="63500">
                      <a:srgbClr val="F77A9A">
                        <a:satMod val="175000"/>
                        <a:alpha val="40000"/>
                      </a:srgbClr>
                    </a:glow>
                  </a:effectLst>
                  <a:latin typeface="Arial-Rounded" panose="020B0500000000000000" pitchFamily="34" charset="0"/>
                  <a:ea typeface="Arial-Rounded" panose="020B0500000000000000" pitchFamily="34" charset="0"/>
                  <a:cs typeface="Arial-Rounded" panose="020B0500000000000000" pitchFamily="34" charset="0"/>
                </a:rPr>
                <a:t>.....</a:t>
              </a:r>
              <a:r>
                <a:rPr lang="en-US" sz="3600" b="1" dirty="0" err="1">
                  <a:solidFill>
                    <a:srgbClr val="FF0000"/>
                  </a:solidFill>
                  <a:effectLst>
                    <a:glow rad="63500">
                      <a:srgbClr val="F77A9A">
                        <a:satMod val="175000"/>
                        <a:alpha val="40000"/>
                      </a:srgbClr>
                    </a:glow>
                  </a:effectLst>
                  <a:latin typeface="Arial-Rounded" panose="020B0500000000000000" pitchFamily="34" charset="0"/>
                  <a:ea typeface="Arial-Rounded" panose="020B0500000000000000" pitchFamily="34" charset="0"/>
                  <a:cs typeface="Arial-Rounded" panose="020B0500000000000000" pitchFamily="34" charset="0"/>
                </a:rPr>
                <a:t>tháng</a:t>
              </a:r>
              <a:r>
                <a:rPr lang="en-US" sz="3600" b="1" dirty="0">
                  <a:solidFill>
                    <a:srgbClr val="FF0000"/>
                  </a:solidFill>
                  <a:effectLst>
                    <a:glow rad="63500">
                      <a:srgbClr val="F77A9A">
                        <a:satMod val="175000"/>
                        <a:alpha val="40000"/>
                      </a:srgbClr>
                    </a:glow>
                  </a:effectLst>
                  <a:latin typeface="Arial-Rounded" panose="020B0500000000000000" pitchFamily="34" charset="0"/>
                  <a:ea typeface="Arial-Rounded" panose="020B0500000000000000" pitchFamily="34" charset="0"/>
                  <a:cs typeface="Arial-Rounded" panose="020B0500000000000000" pitchFamily="34" charset="0"/>
                </a:rPr>
                <a:t>......</a:t>
              </a:r>
              <a:r>
                <a:rPr lang="en-US" sz="3600" b="1" dirty="0" err="1">
                  <a:solidFill>
                    <a:srgbClr val="FF0000"/>
                  </a:solidFill>
                  <a:effectLst>
                    <a:glow rad="63500">
                      <a:srgbClr val="F77A9A">
                        <a:satMod val="175000"/>
                        <a:alpha val="40000"/>
                      </a:srgbClr>
                    </a:glow>
                  </a:effectLst>
                  <a:latin typeface="Arial-Rounded" panose="020B0500000000000000" pitchFamily="34" charset="0"/>
                  <a:ea typeface="Arial-Rounded" panose="020B0500000000000000" pitchFamily="34" charset="0"/>
                  <a:cs typeface="Arial-Rounded" panose="020B0500000000000000" pitchFamily="34" charset="0"/>
                </a:rPr>
                <a:t>năm</a:t>
              </a:r>
              <a:r>
                <a:rPr lang="en-US" sz="3600" b="1" dirty="0">
                  <a:solidFill>
                    <a:srgbClr val="FF0000"/>
                  </a:solidFill>
                  <a:effectLst>
                    <a:glow rad="63500">
                      <a:srgbClr val="F77A9A">
                        <a:satMod val="175000"/>
                        <a:alpha val="40000"/>
                      </a:srgbClr>
                    </a:glow>
                  </a:effectLst>
                  <a:latin typeface="Arial-Rounded" panose="020B0500000000000000" pitchFamily="34" charset="0"/>
                  <a:ea typeface="Arial-Rounded" panose="020B0500000000000000" pitchFamily="34" charset="0"/>
                  <a:cs typeface="Arial-Rounded" panose="020B0500000000000000" pitchFamily="34" charset="0"/>
                </a:rPr>
                <a:t> 2022</a:t>
              </a:r>
            </a:p>
          </p:txBody>
        </p:sp>
        <p:pic>
          <p:nvPicPr>
            <p:cNvPr id="24" name="Graphic 23">
              <a:extLst>
                <a:ext uri="{FF2B5EF4-FFF2-40B4-BE49-F238E27FC236}">
                  <a16:creationId xmlns:a16="http://schemas.microsoft.com/office/drawing/2014/main" id="{64226022-66BE-4999-A02B-F67CCD05FE9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20177110">
              <a:off x="-432179" y="-51743"/>
              <a:ext cx="1095459" cy="996455"/>
            </a:xfrm>
            <a:prstGeom prst="rect">
              <a:avLst/>
            </a:prstGeom>
          </p:spPr>
        </p:pic>
      </p:grpSp>
      <p:pic>
        <p:nvPicPr>
          <p:cNvPr id="8" name="Picture 7">
            <a:extLst>
              <a:ext uri="{FF2B5EF4-FFF2-40B4-BE49-F238E27FC236}">
                <a16:creationId xmlns:a16="http://schemas.microsoft.com/office/drawing/2014/main" id="{DA5D0AD0-1B97-4010-BC07-B5AAFC576C3B}"/>
              </a:ext>
            </a:extLst>
          </p:cNvPr>
          <p:cNvPicPr>
            <a:picLocks noChangeAspect="1"/>
          </p:cNvPicPr>
          <p:nvPr/>
        </p:nvPicPr>
        <p:blipFill>
          <a:blip r:embed="rId12"/>
          <a:stretch>
            <a:fillRect/>
          </a:stretch>
        </p:blipFill>
        <p:spPr>
          <a:xfrm>
            <a:off x="4197322" y="1675522"/>
            <a:ext cx="3158002" cy="1493649"/>
          </a:xfrm>
          <a:prstGeom prst="rect">
            <a:avLst/>
          </a:prstGeom>
        </p:spPr>
      </p:pic>
      <p:pic>
        <p:nvPicPr>
          <p:cNvPr id="30" name="Picture 29">
            <a:extLst>
              <a:ext uri="{FF2B5EF4-FFF2-40B4-BE49-F238E27FC236}">
                <a16:creationId xmlns:a16="http://schemas.microsoft.com/office/drawing/2014/main" id="{0704CBE1-F926-4840-88EA-B983C79E31DE}"/>
              </a:ext>
            </a:extLst>
          </p:cNvPr>
          <p:cNvPicPr>
            <a:picLocks noChangeAspect="1"/>
          </p:cNvPicPr>
          <p:nvPr/>
        </p:nvPicPr>
        <p:blipFill>
          <a:blip r:embed="rId13"/>
          <a:stretch>
            <a:fillRect/>
          </a:stretch>
        </p:blipFill>
        <p:spPr>
          <a:xfrm>
            <a:off x="4986822" y="2803120"/>
            <a:ext cx="1579001" cy="676715"/>
          </a:xfrm>
          <a:prstGeom prst="rect">
            <a:avLst/>
          </a:prstGeom>
        </p:spPr>
      </p:pic>
      <p:pic>
        <p:nvPicPr>
          <p:cNvPr id="14" name="Picture 13">
            <a:extLst>
              <a:ext uri="{FF2B5EF4-FFF2-40B4-BE49-F238E27FC236}">
                <a16:creationId xmlns:a16="http://schemas.microsoft.com/office/drawing/2014/main" id="{ABD5276A-FD2F-4A3D-A124-5EBC939A5D6E}"/>
              </a:ext>
            </a:extLst>
          </p:cNvPr>
          <p:cNvPicPr>
            <a:picLocks noChangeAspect="1"/>
          </p:cNvPicPr>
          <p:nvPr/>
        </p:nvPicPr>
        <p:blipFill>
          <a:blip r:embed="rId14"/>
          <a:stretch>
            <a:fillRect/>
          </a:stretch>
        </p:blipFill>
        <p:spPr>
          <a:xfrm>
            <a:off x="1804114" y="3838478"/>
            <a:ext cx="9900762" cy="14570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strVal val="#ppt_w*0.70"/>
                                          </p:val>
                                        </p:tav>
                                        <p:tav tm="100000">
                                          <p:val>
                                            <p:strVal val="#ppt_w"/>
                                          </p:val>
                                        </p:tav>
                                      </p:tavLst>
                                    </p:anim>
                                    <p:anim calcmode="lin" valueType="num">
                                      <p:cBhvr>
                                        <p:cTn id="13" dur="1000" fill="hold"/>
                                        <p:tgtEl>
                                          <p:spTgt spid="19"/>
                                        </p:tgtEl>
                                        <p:attrNameLst>
                                          <p:attrName>ppt_h</p:attrName>
                                        </p:attrNameLst>
                                      </p:cBhvr>
                                      <p:tavLst>
                                        <p:tav tm="0">
                                          <p:val>
                                            <p:strVal val="#ppt_h"/>
                                          </p:val>
                                        </p:tav>
                                        <p:tav tm="100000">
                                          <p:val>
                                            <p:strVal val="#ppt_h"/>
                                          </p:val>
                                        </p:tav>
                                      </p:tavLst>
                                    </p:anim>
                                    <p:animEffect transition="in" filter="fade">
                                      <p:cBhvr>
                                        <p:cTn id="14" dur="1000"/>
                                        <p:tgtEl>
                                          <p:spTgt spid="19"/>
                                        </p:tgtEl>
                                      </p:cBhvr>
                                    </p:animEffect>
                                  </p:childTnLst>
                                </p:cTn>
                              </p:par>
                              <p:par>
                                <p:cTn id="15" presetID="55"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1000" fill="hold"/>
                                        <p:tgtEl>
                                          <p:spTgt spid="17"/>
                                        </p:tgtEl>
                                        <p:attrNameLst>
                                          <p:attrName>ppt_w</p:attrName>
                                        </p:attrNameLst>
                                      </p:cBhvr>
                                      <p:tavLst>
                                        <p:tav tm="0">
                                          <p:val>
                                            <p:strVal val="#ppt_w*0.70"/>
                                          </p:val>
                                        </p:tav>
                                        <p:tav tm="100000">
                                          <p:val>
                                            <p:strVal val="#ppt_w"/>
                                          </p:val>
                                        </p:tav>
                                      </p:tavLst>
                                    </p:anim>
                                    <p:anim calcmode="lin" valueType="num">
                                      <p:cBhvr>
                                        <p:cTn id="18" dur="1000" fill="hold"/>
                                        <p:tgtEl>
                                          <p:spTgt spid="17"/>
                                        </p:tgtEl>
                                        <p:attrNameLst>
                                          <p:attrName>ppt_h</p:attrName>
                                        </p:attrNameLst>
                                      </p:cBhvr>
                                      <p:tavLst>
                                        <p:tav tm="0">
                                          <p:val>
                                            <p:strVal val="#ppt_h"/>
                                          </p:val>
                                        </p:tav>
                                        <p:tav tm="100000">
                                          <p:val>
                                            <p:strVal val="#ppt_h"/>
                                          </p:val>
                                        </p:tav>
                                      </p:tavLst>
                                    </p:anim>
                                    <p:animEffect transition="in" filter="fade">
                                      <p:cBhvr>
                                        <p:cTn id="19" dur="1000"/>
                                        <p:tgtEl>
                                          <p:spTgt spid="17"/>
                                        </p:tgtEl>
                                      </p:cBhvr>
                                    </p:animEffect>
                                  </p:childTnLst>
                                </p:cTn>
                              </p:par>
                              <p:par>
                                <p:cTn id="20" presetID="55"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1000" fill="hold"/>
                                        <p:tgtEl>
                                          <p:spTgt spid="21"/>
                                        </p:tgtEl>
                                        <p:attrNameLst>
                                          <p:attrName>ppt_w</p:attrName>
                                        </p:attrNameLst>
                                      </p:cBhvr>
                                      <p:tavLst>
                                        <p:tav tm="0">
                                          <p:val>
                                            <p:strVal val="#ppt_w*0.70"/>
                                          </p:val>
                                        </p:tav>
                                        <p:tav tm="100000">
                                          <p:val>
                                            <p:strVal val="#ppt_w"/>
                                          </p:val>
                                        </p:tav>
                                      </p:tavLst>
                                    </p:anim>
                                    <p:anim calcmode="lin" valueType="num">
                                      <p:cBhvr>
                                        <p:cTn id="23" dur="1000" fill="hold"/>
                                        <p:tgtEl>
                                          <p:spTgt spid="21"/>
                                        </p:tgtEl>
                                        <p:attrNameLst>
                                          <p:attrName>ppt_h</p:attrName>
                                        </p:attrNameLst>
                                      </p:cBhvr>
                                      <p:tavLst>
                                        <p:tav tm="0">
                                          <p:val>
                                            <p:strVal val="#ppt_h"/>
                                          </p:val>
                                        </p:tav>
                                        <p:tav tm="100000">
                                          <p:val>
                                            <p:strVal val="#ppt_h"/>
                                          </p:val>
                                        </p:tav>
                                      </p:tavLst>
                                    </p:anim>
                                    <p:animEffect transition="in" filter="fade">
                                      <p:cBhvr>
                                        <p:cTn id="24" dur="1000"/>
                                        <p:tgtEl>
                                          <p:spTgt spid="21"/>
                                        </p:tgtEl>
                                      </p:cBhvr>
                                    </p:animEffect>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ppt_x"/>
                                          </p:val>
                                        </p:tav>
                                        <p:tav tm="100000">
                                          <p:val>
                                            <p:strVal val="#ppt_x"/>
                                          </p:val>
                                        </p:tav>
                                      </p:tavLst>
                                    </p:anim>
                                    <p:anim calcmode="lin" valueType="num">
                                      <p:cBhvr additive="base">
                                        <p:cTn id="4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arn(inVertical)">
                                      <p:cBhvr>
                                        <p:cTn id="4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DE8EF13-5C09-4092-8C28-9F1C6AF486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1984" y="252438"/>
            <a:ext cx="2563653" cy="1948376"/>
          </a:xfrm>
          <a:prstGeom prst="rect">
            <a:avLst/>
          </a:prstGeom>
        </p:spPr>
      </p:pic>
      <p:pic>
        <p:nvPicPr>
          <p:cNvPr id="8" name="图片 7">
            <a:extLst>
              <a:ext uri="{FF2B5EF4-FFF2-40B4-BE49-F238E27FC236}">
                <a16:creationId xmlns:a16="http://schemas.microsoft.com/office/drawing/2014/main" id="{1D43B5E7-209A-4B52-8AF1-79994ED79EFC}"/>
              </a:ext>
            </a:extLst>
          </p:cNvPr>
          <p:cNvPicPr>
            <a:picLocks noChangeAspect="1"/>
          </p:cNvPicPr>
          <p:nvPr/>
        </p:nvPicPr>
        <p:blipFill rotWithShape="1">
          <a:blip r:embed="rId5">
            <a:extLst>
              <a:ext uri="{28A0092B-C50C-407E-A947-70E740481C1C}">
                <a14:useLocalDpi xmlns:a14="http://schemas.microsoft.com/office/drawing/2010/main" val="0"/>
              </a:ext>
            </a:extLst>
          </a:blip>
          <a:srcRect r="41775" b="29861"/>
          <a:stretch/>
        </p:blipFill>
        <p:spPr>
          <a:xfrm>
            <a:off x="-235848" y="-660877"/>
            <a:ext cx="3345621" cy="7164847"/>
          </a:xfrm>
          <a:prstGeom prst="rect">
            <a:avLst/>
          </a:prstGeom>
        </p:spPr>
      </p:pic>
      <p:pic>
        <p:nvPicPr>
          <p:cNvPr id="9" name="图片 8">
            <a:extLst>
              <a:ext uri="{FF2B5EF4-FFF2-40B4-BE49-F238E27FC236}">
                <a16:creationId xmlns:a16="http://schemas.microsoft.com/office/drawing/2014/main" id="{76AB80C9-8284-4213-BAD3-A03632E0D76A}"/>
              </a:ext>
            </a:extLst>
          </p:cNvPr>
          <p:cNvPicPr>
            <a:picLocks noChangeAspect="1"/>
          </p:cNvPicPr>
          <p:nvPr/>
        </p:nvPicPr>
        <p:blipFill rotWithShape="1">
          <a:blip r:embed="rId5">
            <a:extLst>
              <a:ext uri="{28A0092B-C50C-407E-A947-70E740481C1C}">
                <a14:useLocalDpi xmlns:a14="http://schemas.microsoft.com/office/drawing/2010/main" val="0"/>
              </a:ext>
            </a:extLst>
          </a:blip>
          <a:srcRect l="44831" t="22365" r="3923" b="44651"/>
          <a:stretch/>
        </p:blipFill>
        <p:spPr>
          <a:xfrm>
            <a:off x="10224420" y="4824566"/>
            <a:ext cx="1976849" cy="2262034"/>
          </a:xfrm>
          <a:prstGeom prst="rect">
            <a:avLst/>
          </a:prstGeom>
        </p:spPr>
      </p:pic>
      <p:grpSp>
        <p:nvGrpSpPr>
          <p:cNvPr id="12" name="Group 11">
            <a:extLst>
              <a:ext uri="{FF2B5EF4-FFF2-40B4-BE49-F238E27FC236}">
                <a16:creationId xmlns:a16="http://schemas.microsoft.com/office/drawing/2014/main" id="{A3ECF495-6B13-41A6-9348-F8FF56747CB6}"/>
              </a:ext>
            </a:extLst>
          </p:cNvPr>
          <p:cNvGrpSpPr/>
          <p:nvPr/>
        </p:nvGrpSpPr>
        <p:grpSpPr>
          <a:xfrm>
            <a:off x="-1223385" y="2403729"/>
            <a:ext cx="11063641" cy="8445763"/>
            <a:chOff x="-1068121" y="2989003"/>
            <a:chExt cx="11063641" cy="6854313"/>
          </a:xfrm>
        </p:grpSpPr>
        <p:pic>
          <p:nvPicPr>
            <p:cNvPr id="13" name="图片 4">
              <a:extLst>
                <a:ext uri="{FF2B5EF4-FFF2-40B4-BE49-F238E27FC236}">
                  <a16:creationId xmlns:a16="http://schemas.microsoft.com/office/drawing/2014/main" id="{3F5FF826-6BE1-46D3-A6DE-E565CD3412E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4141" y="2989003"/>
              <a:ext cx="7211379" cy="3998616"/>
            </a:xfrm>
            <a:prstGeom prst="rect">
              <a:avLst/>
            </a:prstGeom>
          </p:spPr>
        </p:pic>
        <p:sp>
          <p:nvSpPr>
            <p:cNvPr id="14" name="TextBox 13">
              <a:extLst>
                <a:ext uri="{FF2B5EF4-FFF2-40B4-BE49-F238E27FC236}">
                  <a16:creationId xmlns:a16="http://schemas.microsoft.com/office/drawing/2014/main" id="{6E78C528-9911-4EC7-A4AD-FD430A13DA05}"/>
                </a:ext>
              </a:extLst>
            </p:cNvPr>
            <p:cNvSpPr txBox="1"/>
            <p:nvPr/>
          </p:nvSpPr>
          <p:spPr>
            <a:xfrm>
              <a:off x="-1068121" y="7745150"/>
              <a:ext cx="4333158" cy="209816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6662C"/>
                  </a:solidFill>
                  <a:effectLst/>
                  <a:uLnTx/>
                  <a:uFillTx/>
                  <a:latin typeface="UTM Avo" panose="02040603050506020204" pitchFamily="18" charset="0"/>
                  <a:ea typeface="+mn-ea"/>
                  <a:cs typeface="+mn-cs"/>
                </a:rPr>
                <a:t> </a:t>
              </a:r>
              <a:endParaRPr kumimoji="0" lang="en-US" sz="3600" b="1" i="0" u="none" strike="noStrike" kern="1200" cap="none" spc="0" normalizeH="0" baseline="0" noProof="0">
                <a:ln>
                  <a:noFill/>
                </a:ln>
                <a:solidFill>
                  <a:srgbClr val="CC0066"/>
                </a:solidFill>
                <a:effectLst/>
                <a:uLnTx/>
                <a:uFillTx/>
                <a:latin typeface="UVF Slim Tony" panose="02000000000000000000" pitchFamily="2"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B050"/>
                  </a:solidFill>
                  <a:effectLst/>
                  <a:uLnTx/>
                  <a:uFillTx/>
                  <a:latin typeface="UVF Slim Tony" panose="02000000000000000000" pitchFamily="2" charset="0"/>
                  <a:ea typeface="+mn-ea"/>
                  <a:cs typeface="+mn-cs"/>
                </a:rPr>
                <a:t>Cùng hát bài </a:t>
              </a:r>
            </a:p>
            <a:p>
              <a:pPr marL="0" marR="0" lvl="0" indent="0" algn="ctr" defTabSz="914400" rtl="0" eaLnBrk="1" fontAlgn="auto" latinLnBrk="0" hangingPunct="1">
                <a:lnSpc>
                  <a:spcPct val="150000"/>
                </a:lnSpc>
                <a:spcBef>
                  <a:spcPts val="0"/>
                </a:spcBef>
                <a:spcAft>
                  <a:spcPts val="0"/>
                </a:spcAft>
                <a:buClrTx/>
                <a:buSzTx/>
                <a:buFontTx/>
                <a:buNone/>
                <a:tabLst/>
                <a:defRPr/>
              </a:pPr>
              <a:r>
                <a:rPr lang="en-US" sz="3600" b="1">
                  <a:solidFill>
                    <a:srgbClr val="CC0066"/>
                  </a:solidFill>
                  <a:latin typeface="UVF Slim Tony" panose="02000000000000000000" pitchFamily="2" charset="0"/>
                </a:rPr>
                <a:t>Hoa lá mùa xuân</a:t>
              </a:r>
              <a:endParaRPr kumimoji="0" lang="en-US" sz="3600" b="1" i="0" u="none" strike="noStrike" kern="1200" cap="none" spc="0" normalizeH="0" baseline="0" noProof="0">
                <a:ln>
                  <a:noFill/>
                </a:ln>
                <a:solidFill>
                  <a:srgbClr val="CC0066"/>
                </a:solidFill>
                <a:effectLst/>
                <a:uLnTx/>
                <a:uFillTx/>
                <a:latin typeface="UVF Slim Tony" panose="02000000000000000000" pitchFamily="2" charset="0"/>
                <a:ea typeface="+mn-ea"/>
                <a:cs typeface="+mn-cs"/>
              </a:endParaRPr>
            </a:p>
          </p:txBody>
        </p:sp>
      </p:grpSp>
      <p:pic>
        <p:nvPicPr>
          <p:cNvPr id="15" name="Picture 14">
            <a:extLst>
              <a:ext uri="{FF2B5EF4-FFF2-40B4-BE49-F238E27FC236}">
                <a16:creationId xmlns:a16="http://schemas.microsoft.com/office/drawing/2014/main" id="{29E97293-F8DD-4EDC-9FB2-646879D50A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00617" y="5137294"/>
            <a:ext cx="1778976" cy="1778976"/>
          </a:xfrm>
          <a:prstGeom prst="rect">
            <a:avLst/>
          </a:prstGeom>
        </p:spPr>
      </p:pic>
      <p:pic>
        <p:nvPicPr>
          <p:cNvPr id="16" name="Picture 15">
            <a:extLst>
              <a:ext uri="{FF2B5EF4-FFF2-40B4-BE49-F238E27FC236}">
                <a16:creationId xmlns:a16="http://schemas.microsoft.com/office/drawing/2014/main" id="{A3D735E8-CBE8-4B4F-A87F-57C1C5B444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10704567" y="5187577"/>
            <a:ext cx="1778976" cy="1778976"/>
          </a:xfrm>
          <a:prstGeom prst="rect">
            <a:avLst/>
          </a:prstGeom>
        </p:spPr>
      </p:pic>
      <p:grpSp>
        <p:nvGrpSpPr>
          <p:cNvPr id="17" name="Group 16">
            <a:extLst>
              <a:ext uri="{FF2B5EF4-FFF2-40B4-BE49-F238E27FC236}">
                <a16:creationId xmlns:a16="http://schemas.microsoft.com/office/drawing/2014/main" id="{5019D365-BEEE-4674-8B0C-FFA046832A1A}"/>
              </a:ext>
            </a:extLst>
          </p:cNvPr>
          <p:cNvGrpSpPr/>
          <p:nvPr/>
        </p:nvGrpSpPr>
        <p:grpSpPr>
          <a:xfrm>
            <a:off x="4880355" y="9195411"/>
            <a:ext cx="7697532" cy="1980203"/>
            <a:chOff x="1816238" y="2025262"/>
            <a:chExt cx="10602443" cy="2640273"/>
          </a:xfrm>
        </p:grpSpPr>
        <p:sp>
          <p:nvSpPr>
            <p:cNvPr id="18" name="TextBox 17">
              <a:extLst>
                <a:ext uri="{FF2B5EF4-FFF2-40B4-BE49-F238E27FC236}">
                  <a16:creationId xmlns:a16="http://schemas.microsoft.com/office/drawing/2014/main" id="{A767B25D-7ED5-4B40-BAF3-46036955186A}"/>
                </a:ext>
              </a:extLst>
            </p:cNvPr>
            <p:cNvSpPr txBox="1"/>
            <p:nvPr/>
          </p:nvSpPr>
          <p:spPr>
            <a:xfrm>
              <a:off x="1816238" y="2080211"/>
              <a:ext cx="10602443" cy="2585324"/>
            </a:xfrm>
            <a:prstGeom prst="rect">
              <a:avLst/>
            </a:prstGeom>
            <a:noFill/>
          </p:spPr>
          <p:txBody>
            <a:bodyPr wrap="square" rtlCol="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0" b="1" i="0" u="none" strike="noStrike" kern="0" cap="none" spc="0" normalizeH="0" baseline="0" noProof="0">
                  <a:ln w="165100">
                    <a:solidFill>
                      <a:prstClr val="white"/>
                    </a:solidFill>
                  </a:ln>
                  <a:solidFill>
                    <a:prstClr val="white"/>
                  </a:solidFill>
                  <a:effectLst>
                    <a:outerShdw blurRad="38100" dist="38100" dir="2700000" algn="tl">
                      <a:srgbClr val="000000">
                        <a:alpha val="43137"/>
                      </a:srgbClr>
                    </a:outerShdw>
                  </a:effectLst>
                  <a:uLnTx/>
                  <a:uFillTx/>
                  <a:latin typeface="UVF Slim Tony" panose="02000000000000000000" pitchFamily="2" charset="0"/>
                  <a:ea typeface="+mn-ea"/>
                  <a:cs typeface="Arial"/>
                  <a:sym typeface="Arial"/>
                </a:rPr>
                <a:t>Khởi động</a:t>
              </a:r>
            </a:p>
          </p:txBody>
        </p:sp>
        <p:sp>
          <p:nvSpPr>
            <p:cNvPr id="19" name="TextBox 18">
              <a:extLst>
                <a:ext uri="{FF2B5EF4-FFF2-40B4-BE49-F238E27FC236}">
                  <a16:creationId xmlns:a16="http://schemas.microsoft.com/office/drawing/2014/main" id="{F00AFFC1-734C-4F94-B665-B39177AE754A}"/>
                </a:ext>
              </a:extLst>
            </p:cNvPr>
            <p:cNvSpPr txBox="1"/>
            <p:nvPr/>
          </p:nvSpPr>
          <p:spPr>
            <a:xfrm>
              <a:off x="1959236" y="2025262"/>
              <a:ext cx="10286940" cy="2585325"/>
            </a:xfrm>
            <a:prstGeom prst="rect">
              <a:avLst/>
            </a:prstGeom>
            <a:noFill/>
          </p:spPr>
          <p:txBody>
            <a:bodyPr wrap="square" rtlCol="0">
              <a:prstTxWarp prst="textArchUp">
                <a:avLst>
                  <a:gd name="adj" fmla="val 10812112"/>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0" b="1" i="0" u="none" strike="noStrike" kern="0" cap="none" spc="0" normalizeH="0" baseline="0" noProof="0">
                  <a:ln>
                    <a:solidFill>
                      <a:srgbClr val="3B58A1">
                        <a:lumMod val="50000"/>
                      </a:srgbClr>
                    </a:solidFill>
                  </a:ln>
                  <a:blipFill>
                    <a:blip r:embed="rId8"/>
                    <a:stretch>
                      <a:fillRect/>
                    </a:stretch>
                  </a:blipFill>
                  <a:effectLst>
                    <a:outerShdw blurRad="38100" dist="38100" dir="2700000" algn="tl">
                      <a:srgbClr val="000000">
                        <a:alpha val="43137"/>
                      </a:srgbClr>
                    </a:outerShdw>
                  </a:effectLst>
                  <a:uLnTx/>
                  <a:uFillTx/>
                  <a:latin typeface="UVF Slim Tony" panose="02000000000000000000" pitchFamily="2" charset="0"/>
                  <a:ea typeface="+mn-ea"/>
                  <a:cs typeface="Arial"/>
                  <a:sym typeface="Arial"/>
                </a:rPr>
                <a:t>Khởi động</a:t>
              </a:r>
            </a:p>
          </p:txBody>
        </p:sp>
      </p:grpSp>
      <p:pic>
        <p:nvPicPr>
          <p:cNvPr id="20" name="Picture 19">
            <a:extLst>
              <a:ext uri="{FF2B5EF4-FFF2-40B4-BE49-F238E27FC236}">
                <a16:creationId xmlns:a16="http://schemas.microsoft.com/office/drawing/2014/main" id="{1AE89DA5-3DBA-47FB-A266-4C1CBEB69D65}"/>
              </a:ext>
            </a:extLst>
          </p:cNvPr>
          <p:cNvPicPr>
            <a:picLocks noChangeAspect="1"/>
          </p:cNvPicPr>
          <p:nvPr/>
        </p:nvPicPr>
        <p:blipFill>
          <a:blip r:embed="rId9"/>
          <a:stretch>
            <a:fillRect/>
          </a:stretch>
        </p:blipFill>
        <p:spPr>
          <a:xfrm>
            <a:off x="2390341" y="743246"/>
            <a:ext cx="8169348" cy="3609145"/>
          </a:xfrm>
          <a:prstGeom prst="rect">
            <a:avLst/>
          </a:prstGeom>
        </p:spPr>
      </p:pic>
      <p:sp>
        <p:nvSpPr>
          <p:cNvPr id="4" name="TextBox 3">
            <a:extLst>
              <a:ext uri="{FF2B5EF4-FFF2-40B4-BE49-F238E27FC236}">
                <a16:creationId xmlns:a16="http://schemas.microsoft.com/office/drawing/2014/main" id="{1F0EF2B5-7CF7-4171-A3D8-5AF3E2507727}"/>
              </a:ext>
            </a:extLst>
          </p:cNvPr>
          <p:cNvSpPr txBox="1"/>
          <p:nvPr/>
        </p:nvSpPr>
        <p:spPr>
          <a:xfrm>
            <a:off x="4124960" y="3891150"/>
            <a:ext cx="3911600" cy="1754326"/>
          </a:xfrm>
          <a:prstGeom prst="rect">
            <a:avLst/>
          </a:prstGeom>
          <a:noFill/>
        </p:spPr>
        <p:txBody>
          <a:bodyPr wrap="square" rtlCol="0">
            <a:spAutoFit/>
          </a:bodyPr>
          <a:lstStyle/>
          <a:p>
            <a:pPr algn="ctr"/>
            <a:r>
              <a:rPr lang="en-US" sz="5400" b="1" dirty="0" err="1">
                <a:solidFill>
                  <a:srgbClr val="0070C0"/>
                </a:solidFill>
              </a:rPr>
              <a:t>Cùng</a:t>
            </a:r>
            <a:r>
              <a:rPr lang="en-US" sz="5400" b="1" dirty="0">
                <a:solidFill>
                  <a:srgbClr val="0070C0"/>
                </a:solidFill>
              </a:rPr>
              <a:t> </a:t>
            </a:r>
            <a:r>
              <a:rPr lang="en-US" sz="5400" b="1" dirty="0" err="1">
                <a:solidFill>
                  <a:srgbClr val="0070C0"/>
                </a:solidFill>
              </a:rPr>
              <a:t>nhau</a:t>
            </a:r>
            <a:r>
              <a:rPr lang="en-US" sz="5400" b="1" dirty="0">
                <a:solidFill>
                  <a:srgbClr val="0070C0"/>
                </a:solidFill>
              </a:rPr>
              <a:t> </a:t>
            </a:r>
            <a:r>
              <a:rPr lang="en-US" sz="5400" b="1" dirty="0" err="1">
                <a:solidFill>
                  <a:srgbClr val="0070C0"/>
                </a:solidFill>
              </a:rPr>
              <a:t>giải</a:t>
            </a:r>
            <a:r>
              <a:rPr lang="en-US" sz="5400" b="1" dirty="0">
                <a:solidFill>
                  <a:srgbClr val="0070C0"/>
                </a:solidFill>
              </a:rPr>
              <a:t> </a:t>
            </a:r>
            <a:r>
              <a:rPr lang="en-US" sz="5400" b="1" dirty="0" err="1">
                <a:solidFill>
                  <a:srgbClr val="0070C0"/>
                </a:solidFill>
              </a:rPr>
              <a:t>đố</a:t>
            </a:r>
            <a:endParaRPr lang="en-US" sz="5400" b="1"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32" presetClass="emph" presetSubtype="0" repeatCount="indefinite" fill="hold" nodeType="withEffect">
                                  <p:stCondLst>
                                    <p:cond delay="0"/>
                                  </p:stCondLst>
                                  <p:endCondLst>
                                    <p:cond evt="onNext" delay="0">
                                      <p:tgtEl>
                                        <p:sldTgt/>
                                      </p:tgtEl>
                                    </p:cond>
                                  </p:endCondLst>
                                  <p:childTnLst>
                                    <p:animRot by="120000">
                                      <p:cBhvr>
                                        <p:cTn id="11" dur="300" fill="hold">
                                          <p:stCondLst>
                                            <p:cond delay="0"/>
                                          </p:stCondLst>
                                        </p:cTn>
                                        <p:tgtEl>
                                          <p:spTgt spid="15"/>
                                        </p:tgtEl>
                                        <p:attrNameLst>
                                          <p:attrName>r</p:attrName>
                                        </p:attrNameLst>
                                      </p:cBhvr>
                                    </p:animRot>
                                    <p:animRot by="-240000">
                                      <p:cBhvr>
                                        <p:cTn id="12" dur="600" fill="hold">
                                          <p:stCondLst>
                                            <p:cond delay="600"/>
                                          </p:stCondLst>
                                        </p:cTn>
                                        <p:tgtEl>
                                          <p:spTgt spid="15"/>
                                        </p:tgtEl>
                                        <p:attrNameLst>
                                          <p:attrName>r</p:attrName>
                                        </p:attrNameLst>
                                      </p:cBhvr>
                                    </p:animRot>
                                    <p:animRot by="240000">
                                      <p:cBhvr>
                                        <p:cTn id="13" dur="600" fill="hold">
                                          <p:stCondLst>
                                            <p:cond delay="1200"/>
                                          </p:stCondLst>
                                        </p:cTn>
                                        <p:tgtEl>
                                          <p:spTgt spid="15"/>
                                        </p:tgtEl>
                                        <p:attrNameLst>
                                          <p:attrName>r</p:attrName>
                                        </p:attrNameLst>
                                      </p:cBhvr>
                                    </p:animRot>
                                    <p:animRot by="-240000">
                                      <p:cBhvr>
                                        <p:cTn id="14" dur="600" fill="hold">
                                          <p:stCondLst>
                                            <p:cond delay="1800"/>
                                          </p:stCondLst>
                                        </p:cTn>
                                        <p:tgtEl>
                                          <p:spTgt spid="15"/>
                                        </p:tgtEl>
                                        <p:attrNameLst>
                                          <p:attrName>r</p:attrName>
                                        </p:attrNameLst>
                                      </p:cBhvr>
                                    </p:animRot>
                                    <p:animRot by="120000">
                                      <p:cBhvr>
                                        <p:cTn id="15" dur="600" fill="hold">
                                          <p:stCondLst>
                                            <p:cond delay="2400"/>
                                          </p:stCondLst>
                                        </p:cTn>
                                        <p:tgtEl>
                                          <p:spTgt spid="15"/>
                                        </p:tgtEl>
                                        <p:attrNameLst>
                                          <p:attrName>r</p:attrName>
                                        </p:attrNameLst>
                                      </p:cBhvr>
                                    </p:animRot>
                                  </p:childTnLst>
                                </p:cTn>
                              </p:par>
                              <p:par>
                                <p:cTn id="16" presetID="32" presetClass="emph" presetSubtype="0" repeatCount="indefinite" fill="hold" nodeType="withEffect">
                                  <p:stCondLst>
                                    <p:cond delay="0"/>
                                  </p:stCondLst>
                                  <p:endCondLst>
                                    <p:cond evt="onNext" delay="0">
                                      <p:tgtEl>
                                        <p:sldTgt/>
                                      </p:tgtEl>
                                    </p:cond>
                                  </p:endCondLst>
                                  <p:childTnLst>
                                    <p:animRot by="120000">
                                      <p:cBhvr>
                                        <p:cTn id="17" dur="300" fill="hold">
                                          <p:stCondLst>
                                            <p:cond delay="0"/>
                                          </p:stCondLst>
                                        </p:cTn>
                                        <p:tgtEl>
                                          <p:spTgt spid="16"/>
                                        </p:tgtEl>
                                        <p:attrNameLst>
                                          <p:attrName>r</p:attrName>
                                        </p:attrNameLst>
                                      </p:cBhvr>
                                    </p:animRot>
                                    <p:animRot by="-240000">
                                      <p:cBhvr>
                                        <p:cTn id="18" dur="600" fill="hold">
                                          <p:stCondLst>
                                            <p:cond delay="600"/>
                                          </p:stCondLst>
                                        </p:cTn>
                                        <p:tgtEl>
                                          <p:spTgt spid="16"/>
                                        </p:tgtEl>
                                        <p:attrNameLst>
                                          <p:attrName>r</p:attrName>
                                        </p:attrNameLst>
                                      </p:cBhvr>
                                    </p:animRot>
                                    <p:animRot by="240000">
                                      <p:cBhvr>
                                        <p:cTn id="19" dur="600" fill="hold">
                                          <p:stCondLst>
                                            <p:cond delay="1200"/>
                                          </p:stCondLst>
                                        </p:cTn>
                                        <p:tgtEl>
                                          <p:spTgt spid="16"/>
                                        </p:tgtEl>
                                        <p:attrNameLst>
                                          <p:attrName>r</p:attrName>
                                        </p:attrNameLst>
                                      </p:cBhvr>
                                    </p:animRot>
                                    <p:animRot by="-240000">
                                      <p:cBhvr>
                                        <p:cTn id="20" dur="600" fill="hold">
                                          <p:stCondLst>
                                            <p:cond delay="1800"/>
                                          </p:stCondLst>
                                        </p:cTn>
                                        <p:tgtEl>
                                          <p:spTgt spid="16"/>
                                        </p:tgtEl>
                                        <p:attrNameLst>
                                          <p:attrName>r</p:attrName>
                                        </p:attrNameLst>
                                      </p:cBhvr>
                                    </p:animRot>
                                    <p:animRot by="120000">
                                      <p:cBhvr>
                                        <p:cTn id="21" dur="600" fill="hold">
                                          <p:stCondLst>
                                            <p:cond delay="2400"/>
                                          </p:stCondLst>
                                        </p:cTn>
                                        <p:tgtEl>
                                          <p:spTgt spid="16"/>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fade">
                                      <p:cBhvr>
                                        <p:cTn id="26" dur="1000"/>
                                        <p:tgtEl>
                                          <p:spTgt spid="4">
                                            <p:txEl>
                                              <p:pRg st="0" end="0"/>
                                            </p:txEl>
                                          </p:spTgt>
                                        </p:tgtEl>
                                      </p:cBhvr>
                                    </p:animEffect>
                                    <p:anim calcmode="lin" valueType="num">
                                      <p:cBhvr>
                                        <p:cTn id="2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B01055B-665D-457F-8D05-9FB187598B5C}"/>
              </a:ext>
            </a:extLst>
          </p:cNvPr>
          <p:cNvGrpSpPr/>
          <p:nvPr/>
        </p:nvGrpSpPr>
        <p:grpSpPr>
          <a:xfrm>
            <a:off x="591185" y="1070193"/>
            <a:ext cx="5393055" cy="3171825"/>
            <a:chOff x="1109345" y="1064895"/>
            <a:chExt cx="8616867" cy="3932516"/>
          </a:xfrm>
        </p:grpSpPr>
        <p:sp>
          <p:nvSpPr>
            <p:cNvPr id="12" name="任意多边形 28">
              <a:extLst>
                <a:ext uri="{FF2B5EF4-FFF2-40B4-BE49-F238E27FC236}">
                  <a16:creationId xmlns:a16="http://schemas.microsoft.com/office/drawing/2014/main" id="{E5BE84E3-3C5A-49B9-B0A2-474320FA1654}"/>
                </a:ext>
              </a:extLst>
            </p:cNvPr>
            <p:cNvSpPr/>
            <p:nvPr/>
          </p:nvSpPr>
          <p:spPr>
            <a:xfrm>
              <a:off x="1884680" y="1860550"/>
              <a:ext cx="7841532" cy="3136861"/>
            </a:xfrm>
            <a:custGeom>
              <a:avLst/>
              <a:gdLst>
                <a:gd name="connisteX0" fmla="*/ 4025774 w 8652536"/>
                <a:gd name="connsiteY0" fmla="*/ 3336089 h 3461669"/>
                <a:gd name="connisteX1" fmla="*/ 1125094 w 8652536"/>
                <a:gd name="connsiteY1" fmla="*/ 3384349 h 3461669"/>
                <a:gd name="connisteX2" fmla="*/ 129414 w 8652536"/>
                <a:gd name="connsiteY2" fmla="*/ 2359459 h 3461669"/>
                <a:gd name="connisteX3" fmla="*/ 255144 w 8652536"/>
                <a:gd name="connsiteY3" fmla="*/ 464619 h 3461669"/>
                <a:gd name="connisteX4" fmla="*/ 1802004 w 8652536"/>
                <a:gd name="connsiteY4" fmla="*/ 434 h 3461669"/>
                <a:gd name="connisteX5" fmla="*/ 4199764 w 8652536"/>
                <a:gd name="connsiteY5" fmla="*/ 387149 h 3461669"/>
                <a:gd name="connisteX6" fmla="*/ 6974714 w 8652536"/>
                <a:gd name="connsiteY6" fmla="*/ 58219 h 3461669"/>
                <a:gd name="connisteX7" fmla="*/ 8308849 w 8652536"/>
                <a:gd name="connsiteY7" fmla="*/ 570664 h 3461669"/>
                <a:gd name="connisteX8" fmla="*/ 8599044 w 8652536"/>
                <a:gd name="connsiteY8" fmla="*/ 2194994 h 3461669"/>
                <a:gd name="connisteX9" fmla="*/ 7690359 w 8652536"/>
                <a:gd name="connsiteY9" fmla="*/ 3297354 h 3461669"/>
                <a:gd name="connisteX10" fmla="*/ 5746624 w 8652536"/>
                <a:gd name="connsiteY10" fmla="*/ 3345614 h 3461669"/>
                <a:gd name="connisteX11" fmla="*/ 4025774 w 8652536"/>
                <a:gd name="connsiteY11" fmla="*/ 3336089 h 346166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Lst>
              <a:rect l="l" t="t" r="r" b="b"/>
              <a:pathLst>
                <a:path w="8652536" h="3461669">
                  <a:moveTo>
                    <a:pt x="4025774" y="3336090"/>
                  </a:moveTo>
                  <a:cubicBezTo>
                    <a:pt x="3101214" y="3343710"/>
                    <a:pt x="1904239" y="3579930"/>
                    <a:pt x="1125094" y="3384350"/>
                  </a:cubicBezTo>
                  <a:cubicBezTo>
                    <a:pt x="345949" y="3188770"/>
                    <a:pt x="303404" y="2943660"/>
                    <a:pt x="129414" y="2359460"/>
                  </a:cubicBezTo>
                  <a:cubicBezTo>
                    <a:pt x="-44576" y="1775260"/>
                    <a:pt x="-79501" y="936425"/>
                    <a:pt x="255144" y="464620"/>
                  </a:cubicBezTo>
                  <a:cubicBezTo>
                    <a:pt x="589789" y="-7185"/>
                    <a:pt x="1013334" y="15675"/>
                    <a:pt x="1802004" y="435"/>
                  </a:cubicBezTo>
                  <a:cubicBezTo>
                    <a:pt x="2590674" y="-14805"/>
                    <a:pt x="3165349" y="375720"/>
                    <a:pt x="4199764" y="387150"/>
                  </a:cubicBezTo>
                  <a:cubicBezTo>
                    <a:pt x="5234179" y="398580"/>
                    <a:pt x="6153024" y="21390"/>
                    <a:pt x="6974714" y="58220"/>
                  </a:cubicBezTo>
                  <a:cubicBezTo>
                    <a:pt x="7796404" y="95050"/>
                    <a:pt x="7983729" y="143310"/>
                    <a:pt x="8308849" y="570665"/>
                  </a:cubicBezTo>
                  <a:cubicBezTo>
                    <a:pt x="8633969" y="998020"/>
                    <a:pt x="8722869" y="1649530"/>
                    <a:pt x="8599044" y="2194995"/>
                  </a:cubicBezTo>
                  <a:cubicBezTo>
                    <a:pt x="8475219" y="2740460"/>
                    <a:pt x="8260589" y="3067485"/>
                    <a:pt x="7690359" y="3297355"/>
                  </a:cubicBezTo>
                  <a:cubicBezTo>
                    <a:pt x="7120129" y="3527225"/>
                    <a:pt x="6479414" y="3337995"/>
                    <a:pt x="5746624" y="3345615"/>
                  </a:cubicBezTo>
                  <a:cubicBezTo>
                    <a:pt x="5013834" y="3353235"/>
                    <a:pt x="4950334" y="3328470"/>
                    <a:pt x="4025774" y="3336090"/>
                  </a:cubicBezTo>
                  <a:close/>
                </a:path>
              </a:pathLst>
            </a:custGeom>
            <a:solidFill>
              <a:schemeClr val="bg1"/>
            </a:solidFill>
            <a:ln w="19050">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i="0" dirty="0">
                  <a:solidFill>
                    <a:srgbClr val="002060"/>
                  </a:solidFill>
                  <a:effectLst/>
                  <a:latin typeface="Arial-Rounded" panose="020B0500000000000000" pitchFamily="34" charset="0"/>
                  <a:ea typeface="Arial-Rounded" panose="020B0500000000000000" pitchFamily="34" charset="0"/>
                  <a:cs typeface="Arial-Rounded" panose="020B0500000000000000" pitchFamily="34" charset="0"/>
                </a:rPr>
                <a:t>Ai mặc áo màu trắng</a:t>
              </a:r>
            </a:p>
            <a:p>
              <a:pPr algn="ctr"/>
              <a:r>
                <a:rPr lang="vi-VN" sz="2800" b="1" i="0" dirty="0">
                  <a:solidFill>
                    <a:srgbClr val="002060"/>
                  </a:solidFill>
                  <a:effectLst/>
                  <a:latin typeface="Arial-Rounded" panose="020B0500000000000000" pitchFamily="34" charset="0"/>
                  <a:ea typeface="Arial-Rounded" panose="020B0500000000000000" pitchFamily="34" charset="0"/>
                  <a:cs typeface="Arial-Rounded" panose="020B0500000000000000" pitchFamily="34" charset="0"/>
                </a:rPr>
                <a:t>Có chữ thập xinh xinh</a:t>
              </a:r>
            </a:p>
            <a:p>
              <a:pPr algn="ctr"/>
              <a:r>
                <a:rPr lang="vi-VN" sz="2800" b="1" i="0" dirty="0">
                  <a:solidFill>
                    <a:srgbClr val="002060"/>
                  </a:solidFill>
                  <a:effectLst/>
                  <a:latin typeface="Arial-Rounded" panose="020B0500000000000000" pitchFamily="34" charset="0"/>
                  <a:ea typeface="Arial-Rounded" panose="020B0500000000000000" pitchFamily="34" charset="0"/>
                  <a:cs typeface="Arial-Rounded" panose="020B0500000000000000" pitchFamily="34" charset="0"/>
                </a:rPr>
                <a:t>Tiêm thuốc cho chúng mình</a:t>
              </a:r>
            </a:p>
            <a:p>
              <a:pPr algn="ctr"/>
              <a:r>
                <a:rPr lang="vi-VN" sz="2800" b="1" i="0" dirty="0">
                  <a:solidFill>
                    <a:srgbClr val="002060"/>
                  </a:solidFill>
                  <a:effectLst/>
                  <a:latin typeface="Arial-Rounded" panose="020B0500000000000000" pitchFamily="34" charset="0"/>
                  <a:ea typeface="Arial-Rounded" panose="020B0500000000000000" pitchFamily="34" charset="0"/>
                  <a:cs typeface="Arial-Rounded" panose="020B0500000000000000" pitchFamily="34" charset="0"/>
                </a:rPr>
                <a:t>Đuổi thật xa bệnh tật?</a:t>
              </a:r>
            </a:p>
            <a:p>
              <a:pPr algn="r"/>
              <a:r>
                <a:rPr lang="vi-VN" sz="2800" b="1" i="0" dirty="0">
                  <a:solidFill>
                    <a:srgbClr val="002060"/>
                  </a:solidFill>
                  <a:effectLst/>
                  <a:latin typeface="Arial-Rounded" panose="020B0500000000000000" pitchFamily="34" charset="0"/>
                  <a:ea typeface="Arial-Rounded" panose="020B0500000000000000" pitchFamily="34" charset="0"/>
                  <a:cs typeface="Arial-Rounded" panose="020B0500000000000000" pitchFamily="34" charset="0"/>
                </a:rPr>
                <a:t>(Theo Lê Thu Hương)</a:t>
              </a:r>
            </a:p>
          </p:txBody>
        </p:sp>
        <p:pic>
          <p:nvPicPr>
            <p:cNvPr id="13" name="图片 29">
              <a:extLst>
                <a:ext uri="{FF2B5EF4-FFF2-40B4-BE49-F238E27FC236}">
                  <a16:creationId xmlns:a16="http://schemas.microsoft.com/office/drawing/2014/main" id="{1E58BD27-505B-4E24-95D5-7FAA3A632B35}"/>
                </a:ext>
              </a:extLst>
            </p:cNvPr>
            <p:cNvPicPr>
              <a:picLocks noChangeAspect="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1109345" y="1064895"/>
              <a:ext cx="2178050" cy="2035810"/>
            </a:xfrm>
            <a:prstGeom prst="rect">
              <a:avLst/>
            </a:prstGeom>
          </p:spPr>
        </p:pic>
      </p:grpSp>
      <p:grpSp>
        <p:nvGrpSpPr>
          <p:cNvPr id="14" name="Group 13">
            <a:extLst>
              <a:ext uri="{FF2B5EF4-FFF2-40B4-BE49-F238E27FC236}">
                <a16:creationId xmlns:a16="http://schemas.microsoft.com/office/drawing/2014/main" id="{41627815-E7EF-4D12-8257-FB70BE8CC11A}"/>
              </a:ext>
            </a:extLst>
          </p:cNvPr>
          <p:cNvGrpSpPr/>
          <p:nvPr/>
        </p:nvGrpSpPr>
        <p:grpSpPr>
          <a:xfrm>
            <a:off x="5984240" y="983615"/>
            <a:ext cx="5393055" cy="3171825"/>
            <a:chOff x="1109345" y="1064895"/>
            <a:chExt cx="8616867" cy="3932516"/>
          </a:xfrm>
        </p:grpSpPr>
        <p:sp>
          <p:nvSpPr>
            <p:cNvPr id="15" name="任意多边形 28">
              <a:extLst>
                <a:ext uri="{FF2B5EF4-FFF2-40B4-BE49-F238E27FC236}">
                  <a16:creationId xmlns:a16="http://schemas.microsoft.com/office/drawing/2014/main" id="{795C5E9B-8842-42C1-92FE-9861C7BC756A}"/>
                </a:ext>
              </a:extLst>
            </p:cNvPr>
            <p:cNvSpPr/>
            <p:nvPr/>
          </p:nvSpPr>
          <p:spPr>
            <a:xfrm>
              <a:off x="1884680" y="1860550"/>
              <a:ext cx="7841532" cy="3136861"/>
            </a:xfrm>
            <a:custGeom>
              <a:avLst/>
              <a:gdLst>
                <a:gd name="connisteX0" fmla="*/ 4025774 w 8652536"/>
                <a:gd name="connsiteY0" fmla="*/ 3336089 h 3461669"/>
                <a:gd name="connisteX1" fmla="*/ 1125094 w 8652536"/>
                <a:gd name="connsiteY1" fmla="*/ 3384349 h 3461669"/>
                <a:gd name="connisteX2" fmla="*/ 129414 w 8652536"/>
                <a:gd name="connsiteY2" fmla="*/ 2359459 h 3461669"/>
                <a:gd name="connisteX3" fmla="*/ 255144 w 8652536"/>
                <a:gd name="connsiteY3" fmla="*/ 464619 h 3461669"/>
                <a:gd name="connisteX4" fmla="*/ 1802004 w 8652536"/>
                <a:gd name="connsiteY4" fmla="*/ 434 h 3461669"/>
                <a:gd name="connisteX5" fmla="*/ 4199764 w 8652536"/>
                <a:gd name="connsiteY5" fmla="*/ 387149 h 3461669"/>
                <a:gd name="connisteX6" fmla="*/ 6974714 w 8652536"/>
                <a:gd name="connsiteY6" fmla="*/ 58219 h 3461669"/>
                <a:gd name="connisteX7" fmla="*/ 8308849 w 8652536"/>
                <a:gd name="connsiteY7" fmla="*/ 570664 h 3461669"/>
                <a:gd name="connisteX8" fmla="*/ 8599044 w 8652536"/>
                <a:gd name="connsiteY8" fmla="*/ 2194994 h 3461669"/>
                <a:gd name="connisteX9" fmla="*/ 7690359 w 8652536"/>
                <a:gd name="connsiteY9" fmla="*/ 3297354 h 3461669"/>
                <a:gd name="connisteX10" fmla="*/ 5746624 w 8652536"/>
                <a:gd name="connsiteY10" fmla="*/ 3345614 h 3461669"/>
                <a:gd name="connisteX11" fmla="*/ 4025774 w 8652536"/>
                <a:gd name="connsiteY11" fmla="*/ 3336089 h 346166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Lst>
              <a:rect l="l" t="t" r="r" b="b"/>
              <a:pathLst>
                <a:path w="8652536" h="3461669">
                  <a:moveTo>
                    <a:pt x="4025774" y="3336090"/>
                  </a:moveTo>
                  <a:cubicBezTo>
                    <a:pt x="3101214" y="3343710"/>
                    <a:pt x="1904239" y="3579930"/>
                    <a:pt x="1125094" y="3384350"/>
                  </a:cubicBezTo>
                  <a:cubicBezTo>
                    <a:pt x="345949" y="3188770"/>
                    <a:pt x="303404" y="2943660"/>
                    <a:pt x="129414" y="2359460"/>
                  </a:cubicBezTo>
                  <a:cubicBezTo>
                    <a:pt x="-44576" y="1775260"/>
                    <a:pt x="-79501" y="936425"/>
                    <a:pt x="255144" y="464620"/>
                  </a:cubicBezTo>
                  <a:cubicBezTo>
                    <a:pt x="589789" y="-7185"/>
                    <a:pt x="1013334" y="15675"/>
                    <a:pt x="1802004" y="435"/>
                  </a:cubicBezTo>
                  <a:cubicBezTo>
                    <a:pt x="2590674" y="-14805"/>
                    <a:pt x="3165349" y="375720"/>
                    <a:pt x="4199764" y="387150"/>
                  </a:cubicBezTo>
                  <a:cubicBezTo>
                    <a:pt x="5234179" y="398580"/>
                    <a:pt x="6153024" y="21390"/>
                    <a:pt x="6974714" y="58220"/>
                  </a:cubicBezTo>
                  <a:cubicBezTo>
                    <a:pt x="7796404" y="95050"/>
                    <a:pt x="7983729" y="143310"/>
                    <a:pt x="8308849" y="570665"/>
                  </a:cubicBezTo>
                  <a:cubicBezTo>
                    <a:pt x="8633969" y="998020"/>
                    <a:pt x="8722869" y="1649530"/>
                    <a:pt x="8599044" y="2194995"/>
                  </a:cubicBezTo>
                  <a:cubicBezTo>
                    <a:pt x="8475219" y="2740460"/>
                    <a:pt x="8260589" y="3067485"/>
                    <a:pt x="7690359" y="3297355"/>
                  </a:cubicBezTo>
                  <a:cubicBezTo>
                    <a:pt x="7120129" y="3527225"/>
                    <a:pt x="6479414" y="3337995"/>
                    <a:pt x="5746624" y="3345615"/>
                  </a:cubicBezTo>
                  <a:cubicBezTo>
                    <a:pt x="5013834" y="3353235"/>
                    <a:pt x="4950334" y="3328470"/>
                    <a:pt x="4025774" y="3336090"/>
                  </a:cubicBezTo>
                  <a:close/>
                </a:path>
              </a:pathLst>
            </a:custGeom>
            <a:solidFill>
              <a:schemeClr val="bg1"/>
            </a:solidFill>
            <a:ln w="19050">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Ai thường hay đến lớp</a:t>
              </a:r>
            </a:p>
            <a:p>
              <a:pPr algn="ctr"/>
              <a:r>
                <a:rPr lang="vi-VN" sz="2800" b="1"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Chăm chỉ soạn, chấm bài</a:t>
              </a:r>
            </a:p>
            <a:p>
              <a:pPr algn="ctr"/>
              <a:r>
                <a:rPr lang="vi-VN" sz="2800" b="1"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Say sưa những ngày dài</a:t>
              </a:r>
            </a:p>
            <a:p>
              <a:pPr algn="ctr"/>
              <a:r>
                <a:rPr lang="vi-VN" sz="2800" b="1"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Bên mỗi trang giáo án?</a:t>
              </a:r>
            </a:p>
            <a:p>
              <a:pPr algn="r"/>
              <a:r>
                <a:rPr lang="vi-VN" sz="2800" b="1"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(Kim Ngân)</a:t>
              </a:r>
            </a:p>
          </p:txBody>
        </p:sp>
        <p:pic>
          <p:nvPicPr>
            <p:cNvPr id="16" name="图片 29">
              <a:extLst>
                <a:ext uri="{FF2B5EF4-FFF2-40B4-BE49-F238E27FC236}">
                  <a16:creationId xmlns:a16="http://schemas.microsoft.com/office/drawing/2014/main" id="{BC5A2332-2D3B-44AC-933D-4063005A76CC}"/>
                </a:ext>
              </a:extLst>
            </p:cNvPr>
            <p:cNvPicPr>
              <a:picLocks noChangeAspect="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1109345" y="1064895"/>
              <a:ext cx="2178050" cy="2035810"/>
            </a:xfrm>
            <a:prstGeom prst="rect">
              <a:avLst/>
            </a:prstGeom>
          </p:spPr>
        </p:pic>
      </p:grpSp>
      <p:grpSp>
        <p:nvGrpSpPr>
          <p:cNvPr id="5" name="Group 4">
            <a:extLst>
              <a:ext uri="{FF2B5EF4-FFF2-40B4-BE49-F238E27FC236}">
                <a16:creationId xmlns:a16="http://schemas.microsoft.com/office/drawing/2014/main" id="{4E764AA7-025B-4951-B487-137D2EE6EB03}"/>
              </a:ext>
            </a:extLst>
          </p:cNvPr>
          <p:cNvGrpSpPr/>
          <p:nvPr/>
        </p:nvGrpSpPr>
        <p:grpSpPr>
          <a:xfrm>
            <a:off x="1574799" y="4033624"/>
            <a:ext cx="3140102" cy="2300463"/>
            <a:chOff x="1574799" y="4033624"/>
            <a:chExt cx="3140102" cy="2300463"/>
          </a:xfrm>
        </p:grpSpPr>
        <p:pic>
          <p:nvPicPr>
            <p:cNvPr id="17" name="Picture 2" descr="Premium Vector | Kids in different job set">
              <a:extLst>
                <a:ext uri="{FF2B5EF4-FFF2-40B4-BE49-F238E27FC236}">
                  <a16:creationId xmlns:a16="http://schemas.microsoft.com/office/drawing/2014/main" id="{2CD77EED-C568-4B7E-9A97-04E6C57295EF}"/>
                </a:ext>
              </a:extLst>
            </p:cNvPr>
            <p:cNvPicPr>
              <a:picLocks noChangeAspect="1" noChangeArrowheads="1"/>
            </p:cNvPicPr>
            <p:nvPr/>
          </p:nvPicPr>
          <p:blipFill rotWithShape="1">
            <a:blip r:embed="rId5">
              <a:clrChange>
                <a:clrFrom>
                  <a:srgbClr val="8D99A9"/>
                </a:clrFrom>
                <a:clrTo>
                  <a:srgbClr val="8D99A9">
                    <a:alpha val="0"/>
                  </a:srgbClr>
                </a:clrTo>
              </a:clrChange>
              <a:extLst>
                <a:ext uri="{28A0092B-C50C-407E-A947-70E740481C1C}">
                  <a14:useLocalDpi xmlns:a14="http://schemas.microsoft.com/office/drawing/2010/main" val="0"/>
                </a:ext>
              </a:extLst>
            </a:blip>
            <a:srcRect l="38791" r="46705" b="66285"/>
            <a:stretch/>
          </p:blipFill>
          <p:spPr bwMode="auto">
            <a:xfrm>
              <a:off x="1574799" y="4033624"/>
              <a:ext cx="1149403" cy="23004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F79108A-3E4C-43A7-814C-C45ADCB8AC56}"/>
                </a:ext>
              </a:extLst>
            </p:cNvPr>
            <p:cNvSpPr txBox="1"/>
            <p:nvPr/>
          </p:nvSpPr>
          <p:spPr>
            <a:xfrm>
              <a:off x="2672741" y="5530074"/>
              <a:ext cx="2042160" cy="769441"/>
            </a:xfrm>
            <a:prstGeom prst="rect">
              <a:avLst/>
            </a:prstGeom>
            <a:noFill/>
          </p:spPr>
          <p:txBody>
            <a:bodyPr wrap="square" rtlCol="0">
              <a:spAutoFit/>
            </a:bodyPr>
            <a:lstStyle/>
            <a:p>
              <a:r>
                <a:rPr lang="en-US" sz="44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Bác</a:t>
              </a:r>
              <a:r>
                <a:rPr lang="en-US" sz="44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44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sỹ</a:t>
              </a:r>
              <a:endParaRPr lang="en-US" sz="44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6" name="Group 5">
            <a:extLst>
              <a:ext uri="{FF2B5EF4-FFF2-40B4-BE49-F238E27FC236}">
                <a16:creationId xmlns:a16="http://schemas.microsoft.com/office/drawing/2014/main" id="{FA049FDD-E875-4A97-A4F6-49F04EFB2532}"/>
              </a:ext>
            </a:extLst>
          </p:cNvPr>
          <p:cNvGrpSpPr/>
          <p:nvPr/>
        </p:nvGrpSpPr>
        <p:grpSpPr>
          <a:xfrm>
            <a:off x="6991917" y="4275167"/>
            <a:ext cx="2854863" cy="1914942"/>
            <a:chOff x="6534717" y="4242018"/>
            <a:chExt cx="2854863" cy="1914942"/>
          </a:xfrm>
        </p:grpSpPr>
        <p:pic>
          <p:nvPicPr>
            <p:cNvPr id="19" name="Picture 2" descr="Premium Vector | Kids in different job set">
              <a:extLst>
                <a:ext uri="{FF2B5EF4-FFF2-40B4-BE49-F238E27FC236}">
                  <a16:creationId xmlns:a16="http://schemas.microsoft.com/office/drawing/2014/main" id="{0975E94F-52F9-47DA-B963-C55E7D79234F}"/>
                </a:ext>
              </a:extLst>
            </p:cNvPr>
            <p:cNvPicPr>
              <a:picLocks noChangeAspect="1" noChangeArrowheads="1"/>
            </p:cNvPicPr>
            <p:nvPr/>
          </p:nvPicPr>
          <p:blipFill rotWithShape="1">
            <a:blip r:embed="rId5">
              <a:clrChange>
                <a:clrFrom>
                  <a:srgbClr val="8D99A9"/>
                </a:clrFrom>
                <a:clrTo>
                  <a:srgbClr val="8D99A9">
                    <a:alpha val="0"/>
                  </a:srgbClr>
                </a:clrTo>
              </a:clrChange>
              <a:extLst>
                <a:ext uri="{28A0092B-C50C-407E-A947-70E740481C1C}">
                  <a14:useLocalDpi xmlns:a14="http://schemas.microsoft.com/office/drawing/2010/main" val="0"/>
                </a:ext>
              </a:extLst>
            </a:blip>
            <a:srcRect l="73643" r="2759" b="66285"/>
            <a:stretch/>
          </p:blipFill>
          <p:spPr bwMode="auto">
            <a:xfrm>
              <a:off x="6534717" y="4242018"/>
              <a:ext cx="1556666" cy="1914942"/>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B0CE660F-1BA1-439D-8541-9D5F3FAA4C85}"/>
                </a:ext>
              </a:extLst>
            </p:cNvPr>
            <p:cNvSpPr txBox="1"/>
            <p:nvPr/>
          </p:nvSpPr>
          <p:spPr>
            <a:xfrm>
              <a:off x="7347420" y="5387519"/>
              <a:ext cx="2042160" cy="769441"/>
            </a:xfrm>
            <a:prstGeom prst="rect">
              <a:avLst/>
            </a:prstGeom>
            <a:noFill/>
          </p:spPr>
          <p:txBody>
            <a:bodyPr wrap="square" rtlCol="0">
              <a:spAutoFit/>
            </a:bodyPr>
            <a:lstStyle/>
            <a:p>
              <a:r>
                <a:rPr lang="en-US" sz="44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Cô</a:t>
              </a:r>
              <a:r>
                <a:rPr lang="en-US" sz="44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44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giáo</a:t>
              </a:r>
              <a:endParaRPr lang="en-US" sz="44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86A5E113-5731-4098-97D9-F865224FB3A6}"/>
              </a:ext>
            </a:extLst>
          </p:cNvPr>
          <p:cNvGrpSpPr/>
          <p:nvPr/>
        </p:nvGrpSpPr>
        <p:grpSpPr>
          <a:xfrm>
            <a:off x="1661129" y="1778284"/>
            <a:ext cx="10246801" cy="2218765"/>
            <a:chOff x="1683625" y="2418365"/>
            <a:chExt cx="8858256" cy="1777326"/>
          </a:xfrm>
        </p:grpSpPr>
        <p:sp>
          <p:nvSpPr>
            <p:cNvPr id="25" name="Rounded Rectangle 7">
              <a:extLst>
                <a:ext uri="{FF2B5EF4-FFF2-40B4-BE49-F238E27FC236}">
                  <a16:creationId xmlns:a16="http://schemas.microsoft.com/office/drawing/2014/main" id="{8CA95134-6B93-4F50-803A-101F050D9BA2}"/>
                </a:ext>
              </a:extLst>
            </p:cNvPr>
            <p:cNvSpPr/>
            <p:nvPr/>
          </p:nvSpPr>
          <p:spPr>
            <a:xfrm>
              <a:off x="2901022" y="2418365"/>
              <a:ext cx="6389955" cy="1445746"/>
            </a:xfrm>
            <a:prstGeom prst="roundRect">
              <a:avLst/>
            </a:prstGeom>
            <a:solidFill>
              <a:srgbClr val="CF2665">
                <a:alpha val="63000"/>
              </a:srgbClr>
            </a:solidFill>
            <a:ln w="57150">
              <a:solidFill>
                <a:srgbClr val="F3F6F0"/>
              </a:solidFill>
            </a:ln>
            <a:effectLst>
              <a:outerShdw blurRad="1651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6" name="Picture 25">
              <a:extLst>
                <a:ext uri="{FF2B5EF4-FFF2-40B4-BE49-F238E27FC236}">
                  <a16:creationId xmlns:a16="http://schemas.microsoft.com/office/drawing/2014/main" id="{F16092A4-D8D3-449E-A7ED-5EF61551535C}"/>
                </a:ext>
              </a:extLst>
            </p:cNvPr>
            <p:cNvPicPr>
              <a:picLocks noChangeAspect="1"/>
            </p:cNvPicPr>
            <p:nvPr/>
          </p:nvPicPr>
          <p:blipFill>
            <a:blip r:embed="rId2"/>
            <a:stretch>
              <a:fillRect/>
            </a:stretch>
          </p:blipFill>
          <p:spPr>
            <a:xfrm>
              <a:off x="1683625" y="2683752"/>
              <a:ext cx="8858256" cy="1511939"/>
            </a:xfrm>
            <a:prstGeom prst="rect">
              <a:avLst/>
            </a:prstGeom>
          </p:spPr>
        </p:pic>
      </p:grpSp>
      <p:grpSp>
        <p:nvGrpSpPr>
          <p:cNvPr id="27" name="组合 26">
            <a:extLst>
              <a:ext uri="{FF2B5EF4-FFF2-40B4-BE49-F238E27FC236}">
                <a16:creationId xmlns:a16="http://schemas.microsoft.com/office/drawing/2014/main" id="{1765A77C-923E-4B04-93C6-8BEF1B516674}"/>
              </a:ext>
            </a:extLst>
          </p:cNvPr>
          <p:cNvGrpSpPr/>
          <p:nvPr/>
        </p:nvGrpSpPr>
        <p:grpSpPr>
          <a:xfrm>
            <a:off x="-453466" y="3428242"/>
            <a:ext cx="4229189" cy="2653548"/>
            <a:chOff x="1652956" y="-308918"/>
            <a:chExt cx="5139669" cy="3632184"/>
          </a:xfrm>
        </p:grpSpPr>
        <p:pic>
          <p:nvPicPr>
            <p:cNvPr id="28" name="Picture 9" descr="C:\Users\Administrator\Desktop\新作卡通用图\1130.png">
              <a:extLst>
                <a:ext uri="{FF2B5EF4-FFF2-40B4-BE49-F238E27FC236}">
                  <a16:creationId xmlns:a16="http://schemas.microsoft.com/office/drawing/2014/main" id="{FA6A6168-E6CF-4B7E-81D6-7B72320AD73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52956" y="-308918"/>
              <a:ext cx="5139669" cy="363218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我图PPT\00001PNG素材\儿童卡通\fty.png">
              <a:extLst>
                <a:ext uri="{FF2B5EF4-FFF2-40B4-BE49-F238E27FC236}">
                  <a16:creationId xmlns:a16="http://schemas.microsoft.com/office/drawing/2014/main" id="{2938E300-06B0-4790-A015-FE457D4E14A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987548" y="48132"/>
              <a:ext cx="1245105" cy="1780354"/>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250" fill="hold"/>
                                        <p:tgtEl>
                                          <p:spTgt spid="27"/>
                                        </p:tgtEl>
                                        <p:attrNameLst>
                                          <p:attrName>ppt_w</p:attrName>
                                        </p:attrNameLst>
                                      </p:cBhvr>
                                      <p:tavLst>
                                        <p:tav tm="0">
                                          <p:val>
                                            <p:strVal val="#ppt_w*0.70"/>
                                          </p:val>
                                        </p:tav>
                                        <p:tav tm="100000">
                                          <p:val>
                                            <p:strVal val="#ppt_w"/>
                                          </p:val>
                                        </p:tav>
                                      </p:tavLst>
                                    </p:anim>
                                    <p:anim calcmode="lin" valueType="num">
                                      <p:cBhvr>
                                        <p:cTn id="8" dur="250" fill="hold"/>
                                        <p:tgtEl>
                                          <p:spTgt spid="27"/>
                                        </p:tgtEl>
                                        <p:attrNameLst>
                                          <p:attrName>ppt_h</p:attrName>
                                        </p:attrNameLst>
                                      </p:cBhvr>
                                      <p:tavLst>
                                        <p:tav tm="0">
                                          <p:val>
                                            <p:strVal val="#ppt_h"/>
                                          </p:val>
                                        </p:tav>
                                        <p:tav tm="100000">
                                          <p:val>
                                            <p:strVal val="#ppt_h"/>
                                          </p:val>
                                        </p:tav>
                                      </p:tavLst>
                                    </p:anim>
                                    <p:animEffect transition="in" filter="fade">
                                      <p:cBhvr>
                                        <p:cTn id="9" dur="25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inVertical)">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Graphic 22">
            <a:extLst>
              <a:ext uri="{FF2B5EF4-FFF2-40B4-BE49-F238E27FC236}">
                <a16:creationId xmlns:a16="http://schemas.microsoft.com/office/drawing/2014/main" id="{C15C97BD-A791-40DB-BFAA-DA2657E4CF3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286725" y="1807266"/>
            <a:ext cx="3119591" cy="4076440"/>
          </a:xfrm>
          <a:prstGeom prst="rect">
            <a:avLst/>
          </a:prstGeom>
        </p:spPr>
      </p:pic>
      <p:pic>
        <p:nvPicPr>
          <p:cNvPr id="24" name="Graphic 23">
            <a:extLst>
              <a:ext uri="{FF2B5EF4-FFF2-40B4-BE49-F238E27FC236}">
                <a16:creationId xmlns:a16="http://schemas.microsoft.com/office/drawing/2014/main" id="{C48382ED-A544-4C6B-8688-29274C5F867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10477" y="177788"/>
            <a:ext cx="1133475" cy="1104900"/>
          </a:xfrm>
          <a:prstGeom prst="rect">
            <a:avLst/>
          </a:prstGeom>
        </p:spPr>
      </p:pic>
      <p:pic>
        <p:nvPicPr>
          <p:cNvPr id="25" name="Graphic 24">
            <a:extLst>
              <a:ext uri="{FF2B5EF4-FFF2-40B4-BE49-F238E27FC236}">
                <a16:creationId xmlns:a16="http://schemas.microsoft.com/office/drawing/2014/main" id="{C24616B0-CD36-4FEA-8C33-72279FEAD6D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0" y="2476831"/>
            <a:ext cx="4184548" cy="4273581"/>
          </a:xfrm>
          <a:prstGeom prst="rect">
            <a:avLst/>
          </a:prstGeom>
        </p:spPr>
      </p:pic>
      <p:pic>
        <p:nvPicPr>
          <p:cNvPr id="26" name="Graphic 25">
            <a:extLst>
              <a:ext uri="{FF2B5EF4-FFF2-40B4-BE49-F238E27FC236}">
                <a16:creationId xmlns:a16="http://schemas.microsoft.com/office/drawing/2014/main" id="{C6085B91-45AE-407F-8F1A-81DE7E7405E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25203" y="-580838"/>
            <a:ext cx="1437852" cy="1437852"/>
          </a:xfrm>
          <a:prstGeom prst="rect">
            <a:avLst/>
          </a:prstGeom>
        </p:spPr>
      </p:pic>
      <p:grpSp>
        <p:nvGrpSpPr>
          <p:cNvPr id="27" name="Group 26">
            <a:extLst>
              <a:ext uri="{FF2B5EF4-FFF2-40B4-BE49-F238E27FC236}">
                <a16:creationId xmlns:a16="http://schemas.microsoft.com/office/drawing/2014/main" id="{05B692BC-541B-4B1E-9DA4-4014F7D51508}"/>
              </a:ext>
            </a:extLst>
          </p:cNvPr>
          <p:cNvGrpSpPr/>
          <p:nvPr/>
        </p:nvGrpSpPr>
        <p:grpSpPr>
          <a:xfrm>
            <a:off x="2500141" y="-447177"/>
            <a:ext cx="6786584" cy="1754326"/>
            <a:chOff x="3588005" y="0"/>
            <a:chExt cx="5866667" cy="1760478"/>
          </a:xfrm>
        </p:grpSpPr>
        <p:sp>
          <p:nvSpPr>
            <p:cNvPr id="28" name="Freeform 43">
              <a:extLst>
                <a:ext uri="{FF2B5EF4-FFF2-40B4-BE49-F238E27FC236}">
                  <a16:creationId xmlns:a16="http://schemas.microsoft.com/office/drawing/2014/main" id="{AAAEF428-6ED3-4FC5-B390-BD62A9057662}"/>
                </a:ext>
              </a:extLst>
            </p:cNvPr>
            <p:cNvSpPr/>
            <p:nvPr/>
          </p:nvSpPr>
          <p:spPr>
            <a:xfrm>
              <a:off x="3588005" y="726558"/>
              <a:ext cx="5866667" cy="1033920"/>
            </a:xfrm>
            <a:custGeom>
              <a:avLst/>
              <a:gdLst>
                <a:gd name="connsiteX0" fmla="*/ 5624525 w 5866667"/>
                <a:gd name="connsiteY0" fmla="*/ 107583 h 1033920"/>
                <a:gd name="connsiteX1" fmla="*/ 5501785 w 5866667"/>
                <a:gd name="connsiteY1" fmla="*/ 230323 h 1033920"/>
                <a:gd name="connsiteX2" fmla="*/ 5624525 w 5866667"/>
                <a:gd name="connsiteY2" fmla="*/ 353063 h 1033920"/>
                <a:gd name="connsiteX3" fmla="*/ 5747265 w 5866667"/>
                <a:gd name="connsiteY3" fmla="*/ 230323 h 1033920"/>
                <a:gd name="connsiteX4" fmla="*/ 5624525 w 5866667"/>
                <a:gd name="connsiteY4" fmla="*/ 107583 h 1033920"/>
                <a:gd name="connsiteX5" fmla="*/ 254666 w 5866667"/>
                <a:gd name="connsiteY5" fmla="*/ 107583 h 1033920"/>
                <a:gd name="connsiteX6" fmla="*/ 131926 w 5866667"/>
                <a:gd name="connsiteY6" fmla="*/ 230323 h 1033920"/>
                <a:gd name="connsiteX7" fmla="*/ 254666 w 5866667"/>
                <a:gd name="connsiteY7" fmla="*/ 353063 h 1033920"/>
                <a:gd name="connsiteX8" fmla="*/ 377406 w 5866667"/>
                <a:gd name="connsiteY8" fmla="*/ 230323 h 1033920"/>
                <a:gd name="connsiteX9" fmla="*/ 254666 w 5866667"/>
                <a:gd name="connsiteY9" fmla="*/ 107583 h 1033920"/>
                <a:gd name="connsiteX10" fmla="*/ 172323 w 5866667"/>
                <a:gd name="connsiteY10" fmla="*/ 0 h 1033920"/>
                <a:gd name="connsiteX11" fmla="*/ 5694344 w 5866667"/>
                <a:gd name="connsiteY11" fmla="*/ 0 h 1033920"/>
                <a:gd name="connsiteX12" fmla="*/ 5866667 w 5866667"/>
                <a:gd name="connsiteY12" fmla="*/ 172323 h 1033920"/>
                <a:gd name="connsiteX13" fmla="*/ 5866667 w 5866667"/>
                <a:gd name="connsiteY13" fmla="*/ 861597 h 1033920"/>
                <a:gd name="connsiteX14" fmla="*/ 5694344 w 5866667"/>
                <a:gd name="connsiteY14" fmla="*/ 1033920 h 1033920"/>
                <a:gd name="connsiteX15" fmla="*/ 172323 w 5866667"/>
                <a:gd name="connsiteY15" fmla="*/ 1033920 h 1033920"/>
                <a:gd name="connsiteX16" fmla="*/ 0 w 5866667"/>
                <a:gd name="connsiteY16" fmla="*/ 861597 h 1033920"/>
                <a:gd name="connsiteX17" fmla="*/ 0 w 5866667"/>
                <a:gd name="connsiteY17" fmla="*/ 172323 h 1033920"/>
                <a:gd name="connsiteX18" fmla="*/ 172323 w 5866667"/>
                <a:gd name="connsiteY18" fmla="*/ 0 h 10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66667" h="1033920">
                  <a:moveTo>
                    <a:pt x="5624525" y="107583"/>
                  </a:moveTo>
                  <a:cubicBezTo>
                    <a:pt x="5556738" y="107583"/>
                    <a:pt x="5501785" y="162536"/>
                    <a:pt x="5501785" y="230323"/>
                  </a:cubicBezTo>
                  <a:cubicBezTo>
                    <a:pt x="5501785" y="298110"/>
                    <a:pt x="5556738" y="353063"/>
                    <a:pt x="5624525" y="353063"/>
                  </a:cubicBezTo>
                  <a:cubicBezTo>
                    <a:pt x="5692312" y="353063"/>
                    <a:pt x="5747265" y="298110"/>
                    <a:pt x="5747265" y="230323"/>
                  </a:cubicBezTo>
                  <a:cubicBezTo>
                    <a:pt x="5747265" y="162536"/>
                    <a:pt x="5692312" y="107583"/>
                    <a:pt x="5624525" y="107583"/>
                  </a:cubicBezTo>
                  <a:close/>
                  <a:moveTo>
                    <a:pt x="254666" y="107583"/>
                  </a:moveTo>
                  <a:cubicBezTo>
                    <a:pt x="186879" y="107583"/>
                    <a:pt x="131926" y="162536"/>
                    <a:pt x="131926" y="230323"/>
                  </a:cubicBezTo>
                  <a:cubicBezTo>
                    <a:pt x="131926" y="298110"/>
                    <a:pt x="186879" y="353063"/>
                    <a:pt x="254666" y="353063"/>
                  </a:cubicBezTo>
                  <a:cubicBezTo>
                    <a:pt x="322453" y="353063"/>
                    <a:pt x="377406" y="298110"/>
                    <a:pt x="377406" y="230323"/>
                  </a:cubicBezTo>
                  <a:cubicBezTo>
                    <a:pt x="377406" y="162536"/>
                    <a:pt x="322453" y="107583"/>
                    <a:pt x="254666" y="107583"/>
                  </a:cubicBezTo>
                  <a:close/>
                  <a:moveTo>
                    <a:pt x="172323" y="0"/>
                  </a:moveTo>
                  <a:lnTo>
                    <a:pt x="5694344" y="0"/>
                  </a:lnTo>
                  <a:cubicBezTo>
                    <a:pt x="5789515" y="0"/>
                    <a:pt x="5866667" y="77152"/>
                    <a:pt x="5866667" y="172323"/>
                  </a:cubicBezTo>
                  <a:lnTo>
                    <a:pt x="5866667" y="861597"/>
                  </a:lnTo>
                  <a:cubicBezTo>
                    <a:pt x="5866667" y="956768"/>
                    <a:pt x="5789515" y="1033920"/>
                    <a:pt x="5694344" y="1033920"/>
                  </a:cubicBezTo>
                  <a:lnTo>
                    <a:pt x="172323" y="1033920"/>
                  </a:lnTo>
                  <a:cubicBezTo>
                    <a:pt x="77152" y="1033920"/>
                    <a:pt x="0" y="956768"/>
                    <a:pt x="0" y="861597"/>
                  </a:cubicBezTo>
                  <a:lnTo>
                    <a:pt x="0" y="172323"/>
                  </a:lnTo>
                  <a:cubicBezTo>
                    <a:pt x="0" y="77152"/>
                    <a:pt x="77152" y="0"/>
                    <a:pt x="172323" y="0"/>
                  </a:cubicBezTo>
                  <a:close/>
                </a:path>
              </a:pathLst>
            </a:custGeom>
            <a:solidFill>
              <a:schemeClr val="bg1"/>
            </a:solidFill>
            <a:ln w="38100">
              <a:solidFill>
                <a:schemeClr val="accent4">
                  <a:lumMod val="75000"/>
                </a:schemeClr>
              </a:solidFill>
            </a:ln>
            <a:effectLst>
              <a:outerShdw blurRad="127000" dist="635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29" name="Straight Connector 28">
              <a:extLst>
                <a:ext uri="{FF2B5EF4-FFF2-40B4-BE49-F238E27FC236}">
                  <a16:creationId xmlns:a16="http://schemas.microsoft.com/office/drawing/2014/main" id="{4FA79DE5-8605-42FD-B9CA-06420EE7A639}"/>
                </a:ext>
              </a:extLst>
            </p:cNvPr>
            <p:cNvCxnSpPr/>
            <p:nvPr/>
          </p:nvCxnSpPr>
          <p:spPr>
            <a:xfrm flipV="1">
              <a:off x="9233415" y="0"/>
              <a:ext cx="0" cy="966522"/>
            </a:xfrm>
            <a:prstGeom prst="line">
              <a:avLst/>
            </a:prstGeom>
            <a:ln w="12700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D3BB0B8-1477-46F7-A2B8-927743E6246C}"/>
                </a:ext>
              </a:extLst>
            </p:cNvPr>
            <p:cNvCxnSpPr/>
            <p:nvPr/>
          </p:nvCxnSpPr>
          <p:spPr>
            <a:xfrm flipV="1">
              <a:off x="3854802" y="0"/>
              <a:ext cx="0" cy="966522"/>
            </a:xfrm>
            <a:prstGeom prst="line">
              <a:avLst/>
            </a:prstGeom>
            <a:ln w="12700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grpSp>
      <p:pic>
        <p:nvPicPr>
          <p:cNvPr id="31" name="图片 2">
            <a:extLst>
              <a:ext uri="{FF2B5EF4-FFF2-40B4-BE49-F238E27FC236}">
                <a16:creationId xmlns:a16="http://schemas.microsoft.com/office/drawing/2014/main" id="{5DAE3B4A-90DB-473B-A3AC-004827115135}"/>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5206" t="12656" r="70594" b="58889"/>
          <a:stretch/>
        </p:blipFill>
        <p:spPr>
          <a:xfrm flipH="1">
            <a:off x="8591551" y="4256314"/>
            <a:ext cx="2302329" cy="2601686"/>
          </a:xfrm>
          <a:prstGeom prst="rect">
            <a:avLst/>
          </a:prstGeom>
        </p:spPr>
      </p:pic>
      <p:pic>
        <p:nvPicPr>
          <p:cNvPr id="32" name="图片 9">
            <a:extLst>
              <a:ext uri="{FF2B5EF4-FFF2-40B4-BE49-F238E27FC236}">
                <a16:creationId xmlns:a16="http://schemas.microsoft.com/office/drawing/2014/main" id="{79B4ECFB-55AA-4F54-ACEC-151BA264C387}"/>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 t="71353" r="70067" b="10955"/>
          <a:stretch/>
        </p:blipFill>
        <p:spPr>
          <a:xfrm>
            <a:off x="-461442" y="1473575"/>
            <a:ext cx="1733550" cy="1536906"/>
          </a:xfrm>
          <a:prstGeom prst="rect">
            <a:avLst/>
          </a:prstGeom>
        </p:spPr>
      </p:pic>
      <p:pic>
        <p:nvPicPr>
          <p:cNvPr id="33" name="图片 14">
            <a:extLst>
              <a:ext uri="{FF2B5EF4-FFF2-40B4-BE49-F238E27FC236}">
                <a16:creationId xmlns:a16="http://schemas.microsoft.com/office/drawing/2014/main" id="{45A54556-E2BC-4632-9DB5-8A2D9132D64C}"/>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57065" t="65100" r="9338" b="10955"/>
          <a:stretch/>
        </p:blipFill>
        <p:spPr>
          <a:xfrm>
            <a:off x="10242673" y="1641832"/>
            <a:ext cx="1536192" cy="1642172"/>
          </a:xfrm>
          <a:prstGeom prst="rect">
            <a:avLst/>
          </a:prstGeom>
        </p:spPr>
      </p:pic>
      <p:sp>
        <p:nvSpPr>
          <p:cNvPr id="34" name="TextBox 28">
            <a:extLst>
              <a:ext uri="{FF2B5EF4-FFF2-40B4-BE49-F238E27FC236}">
                <a16:creationId xmlns:a16="http://schemas.microsoft.com/office/drawing/2014/main" id="{37D32240-47F5-49EB-863D-9FCDE0295FED}"/>
              </a:ext>
            </a:extLst>
          </p:cNvPr>
          <p:cNvSpPr txBox="1"/>
          <p:nvPr/>
        </p:nvSpPr>
        <p:spPr>
          <a:xfrm>
            <a:off x="4453173" y="4843402"/>
            <a:ext cx="3062569" cy="2014597"/>
          </a:xfrm>
          <a:prstGeom prst="cloud">
            <a:avLst/>
          </a:prstGeom>
          <a:solidFill>
            <a:schemeClr val="bg1"/>
          </a:solidFill>
          <a:ln>
            <a:solidFill>
              <a:srgbClr val="00B05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srgbClr val="FF0000"/>
                </a:solidFill>
                <a:effectLst/>
                <a:uLnTx/>
                <a:uFillTx/>
                <a:latin typeface="Calibri" panose="020F0502020204030204" pitchFamily="34" charset="0"/>
                <a:ea typeface="inpin heiti" charset="-122"/>
                <a:cs typeface="Calibri" panose="020F0502020204030204" pitchFamily="34" charset="0"/>
              </a:rPr>
              <a:t>MẮT DÕI</a:t>
            </a:r>
            <a:endParaRPr kumimoji="0" lang="zh-CN" altLang="en-US" sz="4000" b="1" i="0" u="none" strike="noStrike" kern="1200" cap="none" spc="0" normalizeH="0" baseline="0" noProof="0" dirty="0">
              <a:ln>
                <a:noFill/>
              </a:ln>
              <a:solidFill>
                <a:srgbClr val="FF0000"/>
              </a:solidFill>
              <a:effectLst/>
              <a:uLnTx/>
              <a:uFillTx/>
              <a:latin typeface="Calibri" panose="020F0502020204030204" pitchFamily="34" charset="0"/>
              <a:ea typeface="inpin heiti" charset="-122"/>
              <a:cs typeface="Calibri" panose="020F0502020204030204" pitchFamily="34" charset="0"/>
            </a:endParaRPr>
          </a:p>
        </p:txBody>
      </p:sp>
      <p:sp>
        <p:nvSpPr>
          <p:cNvPr id="35" name="TextBox 28">
            <a:extLst>
              <a:ext uri="{FF2B5EF4-FFF2-40B4-BE49-F238E27FC236}">
                <a16:creationId xmlns:a16="http://schemas.microsoft.com/office/drawing/2014/main" id="{0DF79091-FD8D-4796-A680-E424E5B1CA16}"/>
              </a:ext>
            </a:extLst>
          </p:cNvPr>
          <p:cNvSpPr txBox="1"/>
          <p:nvPr/>
        </p:nvSpPr>
        <p:spPr>
          <a:xfrm>
            <a:off x="8264626" y="1684254"/>
            <a:ext cx="3161025" cy="2014597"/>
          </a:xfrm>
          <a:prstGeom prst="cloud">
            <a:avLst/>
          </a:prstGeom>
          <a:solidFill>
            <a:srgbClr val="FFE2AF"/>
          </a:solidFill>
          <a:ln>
            <a:solidFill>
              <a:srgbClr val="7030A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rPr>
              <a:t>TAI NGHE</a:t>
            </a:r>
            <a:endParaRPr kumimoji="0" lang="zh-CN" altLang="en-US" sz="4000" b="1"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endParaRPr>
          </a:p>
        </p:txBody>
      </p:sp>
      <p:sp>
        <p:nvSpPr>
          <p:cNvPr id="36" name="TextBox 28">
            <a:extLst>
              <a:ext uri="{FF2B5EF4-FFF2-40B4-BE49-F238E27FC236}">
                <a16:creationId xmlns:a16="http://schemas.microsoft.com/office/drawing/2014/main" id="{B324AEC3-ECB3-4ED0-ADD7-B623D2C05113}"/>
              </a:ext>
            </a:extLst>
          </p:cNvPr>
          <p:cNvSpPr txBox="1"/>
          <p:nvPr/>
        </p:nvSpPr>
        <p:spPr>
          <a:xfrm>
            <a:off x="1316621" y="1806525"/>
            <a:ext cx="2313101" cy="2014597"/>
          </a:xfrm>
          <a:prstGeom prst="cloud">
            <a:avLst/>
          </a:prstGeom>
          <a:solidFill>
            <a:srgbClr val="C5FE8C"/>
          </a:solid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rPr>
              <a:t>TAY DÒ</a:t>
            </a:r>
            <a:endParaRPr kumimoji="0" lang="zh-CN" altLang="en-US" sz="4000" b="1"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endParaRPr>
          </a:p>
        </p:txBody>
      </p:sp>
      <p:pic>
        <p:nvPicPr>
          <p:cNvPr id="37" name="Picture 4" descr="Check out Arrow icon created by 4B Icons | Graphic design posters, Mini  drawings, Desktop wallpaper art">
            <a:extLst>
              <a:ext uri="{FF2B5EF4-FFF2-40B4-BE49-F238E27FC236}">
                <a16:creationId xmlns:a16="http://schemas.microsoft.com/office/drawing/2014/main" id="{AEA12FC4-5AAC-498F-99C2-A4BEB2330D1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149808" flipV="1">
            <a:off x="5345321" y="3929702"/>
            <a:ext cx="1165501" cy="116550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descr="Check out Arrow icon created by 4B Icons | Graphic design posters, Mini  drawings, Desktop wallpaper art">
            <a:extLst>
              <a:ext uri="{FF2B5EF4-FFF2-40B4-BE49-F238E27FC236}">
                <a16:creationId xmlns:a16="http://schemas.microsoft.com/office/drawing/2014/main" id="{47AB68D5-8E27-4003-BCE4-FA067428018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18526325" flipV="1">
            <a:off x="7037782" y="2184301"/>
            <a:ext cx="1259047" cy="1259047"/>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Check out Arrow icon created by 4B Icons | Graphic design posters, Mini  drawings, Desktop wallpaper art">
            <a:extLst>
              <a:ext uri="{FF2B5EF4-FFF2-40B4-BE49-F238E27FC236}">
                <a16:creationId xmlns:a16="http://schemas.microsoft.com/office/drawing/2014/main" id="{5B189278-EA24-4857-A084-65970742464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3073675" flipH="1" flipV="1">
            <a:off x="3681938" y="2518888"/>
            <a:ext cx="1119452" cy="111945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0">
            <a:extLst>
              <a:ext uri="{FF2B5EF4-FFF2-40B4-BE49-F238E27FC236}">
                <a16:creationId xmlns:a16="http://schemas.microsoft.com/office/drawing/2014/main" id="{D563AC85-A1B9-4B2F-9F1C-0A34B8F373FD}"/>
              </a:ext>
            </a:extLst>
          </p:cNvPr>
          <p:cNvPicPr>
            <a:picLocks noChangeAspect="1"/>
          </p:cNvPicPr>
          <p:nvPr/>
        </p:nvPicPr>
        <p:blipFill>
          <a:blip r:embed="rId13">
            <a:duotone>
              <a:prstClr val="black"/>
              <a:schemeClr val="accent2">
                <a:tint val="45000"/>
                <a:satMod val="400000"/>
              </a:schemeClr>
            </a:duotone>
            <a:extLst>
              <a:ext uri="{BEBA8EAE-BF5A-486C-A8C5-ECC9F3942E4B}">
                <a14:imgProps xmlns:a14="http://schemas.microsoft.com/office/drawing/2010/main">
                  <a14:imgLayer r:embed="rId14">
                    <a14:imgEffect>
                      <a14:sharpenSoften amount="25000"/>
                    </a14:imgEffect>
                  </a14:imgLayer>
                </a14:imgProps>
              </a:ext>
            </a:extLst>
          </a:blip>
          <a:stretch>
            <a:fillRect/>
          </a:stretch>
        </p:blipFill>
        <p:spPr>
          <a:xfrm>
            <a:off x="2500141" y="136747"/>
            <a:ext cx="6334293" cy="1213209"/>
          </a:xfrm>
          <a:prstGeom prst="rect">
            <a:avLst/>
          </a:prstGeom>
        </p:spPr>
      </p:pic>
      <p:grpSp>
        <p:nvGrpSpPr>
          <p:cNvPr id="42" name="组合 26">
            <a:extLst>
              <a:ext uri="{FF2B5EF4-FFF2-40B4-BE49-F238E27FC236}">
                <a16:creationId xmlns:a16="http://schemas.microsoft.com/office/drawing/2014/main" id="{1EC4955A-B302-4467-AB68-420699647C55}"/>
              </a:ext>
            </a:extLst>
          </p:cNvPr>
          <p:cNvGrpSpPr/>
          <p:nvPr/>
        </p:nvGrpSpPr>
        <p:grpSpPr>
          <a:xfrm>
            <a:off x="3407986" y="1531617"/>
            <a:ext cx="4229189" cy="2653548"/>
            <a:chOff x="1652956" y="-308918"/>
            <a:chExt cx="5139669" cy="3632184"/>
          </a:xfrm>
        </p:grpSpPr>
        <p:pic>
          <p:nvPicPr>
            <p:cNvPr id="43" name="Picture 9" descr="C:\Users\Administrator\Desktop\新作卡通用图\1130.png">
              <a:extLst>
                <a:ext uri="{FF2B5EF4-FFF2-40B4-BE49-F238E27FC236}">
                  <a16:creationId xmlns:a16="http://schemas.microsoft.com/office/drawing/2014/main" id="{6B54AEAA-991A-445A-832E-C6F4FD4592BB}"/>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1652956" y="-308918"/>
              <a:ext cx="5139669" cy="363218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E:\我图PPT\00001PNG素材\儿童卡通\fty.png">
              <a:extLst>
                <a:ext uri="{FF2B5EF4-FFF2-40B4-BE49-F238E27FC236}">
                  <a16:creationId xmlns:a16="http://schemas.microsoft.com/office/drawing/2014/main" id="{1F04FB7E-3F9F-4EEA-AC37-7F70179C910D}"/>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3987548" y="48132"/>
              <a:ext cx="1245105" cy="1780354"/>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0000">
                                          <p:cBhvr additive="base">
                                            <p:cTn id="7" dur="750" fill="hold"/>
                                            <p:tgtEl>
                                              <p:spTgt spid="27"/>
                                            </p:tgtEl>
                                            <p:attrNameLst>
                                              <p:attrName>ppt_x</p:attrName>
                                            </p:attrNameLst>
                                          </p:cBhvr>
                                          <p:tavLst>
                                            <p:tav tm="0">
                                              <p:val>
                                                <p:strVal val="#ppt_x"/>
                                              </p:val>
                                            </p:tav>
                                            <p:tav tm="100000">
                                              <p:val>
                                                <p:strVal val="#ppt_x"/>
                                              </p:val>
                                            </p:tav>
                                          </p:tavLst>
                                        </p:anim>
                                        <p:anim calcmode="lin" valueType="num" p14:bounceEnd="50000">
                                          <p:cBhvr additive="base">
                                            <p:cTn id="8" dur="750" fill="hold"/>
                                            <p:tgtEl>
                                              <p:spTgt spid="27"/>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1250"/>
                                            <p:tgtEl>
                                              <p:spTgt spid="33"/>
                                            </p:tgtEl>
                                          </p:cBhvr>
                                        </p:animEffect>
                                        <p:anim calcmode="lin" valueType="num">
                                          <p:cBhvr>
                                            <p:cTn id="12" dur="1250" fill="hold"/>
                                            <p:tgtEl>
                                              <p:spTgt spid="33"/>
                                            </p:tgtEl>
                                            <p:attrNameLst>
                                              <p:attrName>ppt_x</p:attrName>
                                            </p:attrNameLst>
                                          </p:cBhvr>
                                          <p:tavLst>
                                            <p:tav tm="0">
                                              <p:val>
                                                <p:strVal val="#ppt_x"/>
                                              </p:val>
                                            </p:tav>
                                            <p:tav tm="100000">
                                              <p:val>
                                                <p:strVal val="#ppt_x"/>
                                              </p:val>
                                            </p:tav>
                                          </p:tavLst>
                                        </p:anim>
                                        <p:anim calcmode="lin" valueType="num">
                                          <p:cBhvr>
                                            <p:cTn id="13" dur="1250" fill="hold"/>
                                            <p:tgtEl>
                                              <p:spTgt spid="3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250"/>
                                            <p:tgtEl>
                                              <p:spTgt spid="32"/>
                                            </p:tgtEl>
                                          </p:cBhvr>
                                        </p:animEffect>
                                        <p:anim calcmode="lin" valueType="num">
                                          <p:cBhvr>
                                            <p:cTn id="17" dur="1250" fill="hold"/>
                                            <p:tgtEl>
                                              <p:spTgt spid="32"/>
                                            </p:tgtEl>
                                            <p:attrNameLst>
                                              <p:attrName>ppt_x</p:attrName>
                                            </p:attrNameLst>
                                          </p:cBhvr>
                                          <p:tavLst>
                                            <p:tav tm="0">
                                              <p:val>
                                                <p:strVal val="#ppt_x"/>
                                              </p:val>
                                            </p:tav>
                                            <p:tav tm="100000">
                                              <p:val>
                                                <p:strVal val="#ppt_x"/>
                                              </p:val>
                                            </p:tav>
                                          </p:tavLst>
                                        </p:anim>
                                        <p:anim calcmode="lin" valueType="num">
                                          <p:cBhvr>
                                            <p:cTn id="18" dur="1250" fill="hold"/>
                                            <p:tgtEl>
                                              <p:spTgt spid="32"/>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55" presetClass="entr" presetSubtype="0" fill="hold" grpId="0" nodeType="afterEffect">
                                      <p:stCondLst>
                                        <p:cond delay="0"/>
                                      </p:stCondLst>
                                      <p:iterate type="lt">
                                        <p:tmPct val="10000"/>
                                      </p:iterate>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strVal val="#ppt_w*0.70"/>
                                              </p:val>
                                            </p:tav>
                                            <p:tav tm="100000">
                                              <p:val>
                                                <p:strVal val="#ppt_w"/>
                                              </p:val>
                                            </p:tav>
                                          </p:tavLst>
                                        </p:anim>
                                        <p:anim calcmode="lin" valueType="num">
                                          <p:cBhvr>
                                            <p:cTn id="23" dur="500" fill="hold"/>
                                            <p:tgtEl>
                                              <p:spTgt spid="34"/>
                                            </p:tgtEl>
                                            <p:attrNameLst>
                                              <p:attrName>ppt_h</p:attrName>
                                            </p:attrNameLst>
                                          </p:cBhvr>
                                          <p:tavLst>
                                            <p:tav tm="0">
                                              <p:val>
                                                <p:strVal val="#ppt_h"/>
                                              </p:val>
                                            </p:tav>
                                            <p:tav tm="100000">
                                              <p:val>
                                                <p:strVal val="#ppt_h"/>
                                              </p:val>
                                            </p:tav>
                                          </p:tavLst>
                                        </p:anim>
                                        <p:animEffect transition="in" filter="fade">
                                          <p:cBhvr>
                                            <p:cTn id="24" dur="500"/>
                                            <p:tgtEl>
                                              <p:spTgt spid="34"/>
                                            </p:tgtEl>
                                          </p:cBhvr>
                                        </p:animEffect>
                                      </p:childTnLst>
                                    </p:cTn>
                                  </p:par>
                                  <p:par>
                                    <p:cTn id="25" presetID="22" presetClass="entr" presetSubtype="8"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par>
                              <p:cTn id="28" fill="hold">
                                <p:stCondLst>
                                  <p:cond delay="2000"/>
                                </p:stCondLst>
                                <p:childTnLst>
                                  <p:par>
                                    <p:cTn id="29" presetID="55" presetClass="entr" presetSubtype="0" fill="hold" grpId="0" nodeType="afterEffect">
                                      <p:stCondLst>
                                        <p:cond delay="0"/>
                                      </p:stCondLst>
                                      <p:iterate type="lt">
                                        <p:tmPct val="10000"/>
                                      </p:iterate>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strVal val="#ppt_w*0.70"/>
                                              </p:val>
                                            </p:tav>
                                            <p:tav tm="100000">
                                              <p:val>
                                                <p:strVal val="#ppt_w"/>
                                              </p:val>
                                            </p:tav>
                                          </p:tavLst>
                                        </p:anim>
                                        <p:anim calcmode="lin" valueType="num">
                                          <p:cBhvr>
                                            <p:cTn id="32" dur="500" fill="hold"/>
                                            <p:tgtEl>
                                              <p:spTgt spid="35"/>
                                            </p:tgtEl>
                                            <p:attrNameLst>
                                              <p:attrName>ppt_h</p:attrName>
                                            </p:attrNameLst>
                                          </p:cBhvr>
                                          <p:tavLst>
                                            <p:tav tm="0">
                                              <p:val>
                                                <p:strVal val="#ppt_h"/>
                                              </p:val>
                                            </p:tav>
                                            <p:tav tm="100000">
                                              <p:val>
                                                <p:strVal val="#ppt_h"/>
                                              </p:val>
                                            </p:tav>
                                          </p:tavLst>
                                        </p:anim>
                                        <p:animEffect transition="in" filter="fade">
                                          <p:cBhvr>
                                            <p:cTn id="33" dur="500"/>
                                            <p:tgtEl>
                                              <p:spTgt spid="35"/>
                                            </p:tgtEl>
                                          </p:cBhvr>
                                        </p:animEffect>
                                      </p:childTnLst>
                                    </p:cTn>
                                  </p:par>
                                  <p:par>
                                    <p:cTn id="34" presetID="22" presetClass="entr" presetSubtype="8"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left)">
                                          <p:cBhvr>
                                            <p:cTn id="36" dur="500"/>
                                            <p:tgtEl>
                                              <p:spTgt spid="38"/>
                                            </p:tgtEl>
                                          </p:cBhvr>
                                        </p:animEffect>
                                      </p:childTnLst>
                                    </p:cTn>
                                  </p:par>
                                </p:childTnLst>
                              </p:cTn>
                            </p:par>
                            <p:par>
                              <p:cTn id="37" fill="hold">
                                <p:stCondLst>
                                  <p:cond delay="2800"/>
                                </p:stCondLst>
                                <p:childTnLst>
                                  <p:par>
                                    <p:cTn id="38" presetID="55" presetClass="entr" presetSubtype="0" fill="hold" grpId="0" nodeType="afterEffect">
                                      <p:stCondLst>
                                        <p:cond delay="0"/>
                                      </p:stCondLst>
                                      <p:iterate type="lt">
                                        <p:tmPct val="10000"/>
                                      </p:iterate>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strVal val="#ppt_w*0.70"/>
                                              </p:val>
                                            </p:tav>
                                            <p:tav tm="100000">
                                              <p:val>
                                                <p:strVal val="#ppt_w"/>
                                              </p:val>
                                            </p:tav>
                                          </p:tavLst>
                                        </p:anim>
                                        <p:anim calcmode="lin" valueType="num">
                                          <p:cBhvr>
                                            <p:cTn id="41" dur="500" fill="hold"/>
                                            <p:tgtEl>
                                              <p:spTgt spid="36"/>
                                            </p:tgtEl>
                                            <p:attrNameLst>
                                              <p:attrName>ppt_h</p:attrName>
                                            </p:attrNameLst>
                                          </p:cBhvr>
                                          <p:tavLst>
                                            <p:tav tm="0">
                                              <p:val>
                                                <p:strVal val="#ppt_h"/>
                                              </p:val>
                                            </p:tav>
                                            <p:tav tm="100000">
                                              <p:val>
                                                <p:strVal val="#ppt_h"/>
                                              </p:val>
                                            </p:tav>
                                          </p:tavLst>
                                        </p:anim>
                                        <p:animEffect transition="in" filter="fade">
                                          <p:cBhvr>
                                            <p:cTn id="42" dur="500"/>
                                            <p:tgtEl>
                                              <p:spTgt spid="36"/>
                                            </p:tgtEl>
                                          </p:cBhvr>
                                        </p:animEffect>
                                      </p:childTnLst>
                                    </p:cTn>
                                  </p:par>
                                  <p:par>
                                    <p:cTn id="43" presetID="22" presetClass="entr" presetSubtype="8"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left)">
                                          <p:cBhvr>
                                            <p:cTn id="4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ppt_x"/>
                                              </p:val>
                                            </p:tav>
                                            <p:tav tm="100000">
                                              <p:val>
                                                <p:strVal val="#ppt_x"/>
                                              </p:val>
                                            </p:tav>
                                          </p:tavLst>
                                        </p:anim>
                                        <p:anim calcmode="lin" valueType="num">
                                          <p:cBhvr additive="base">
                                            <p:cTn id="8" dur="750" fill="hold"/>
                                            <p:tgtEl>
                                              <p:spTgt spid="27"/>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1250"/>
                                            <p:tgtEl>
                                              <p:spTgt spid="33"/>
                                            </p:tgtEl>
                                          </p:cBhvr>
                                        </p:animEffect>
                                        <p:anim calcmode="lin" valueType="num">
                                          <p:cBhvr>
                                            <p:cTn id="12" dur="1250" fill="hold"/>
                                            <p:tgtEl>
                                              <p:spTgt spid="33"/>
                                            </p:tgtEl>
                                            <p:attrNameLst>
                                              <p:attrName>ppt_x</p:attrName>
                                            </p:attrNameLst>
                                          </p:cBhvr>
                                          <p:tavLst>
                                            <p:tav tm="0">
                                              <p:val>
                                                <p:strVal val="#ppt_x"/>
                                              </p:val>
                                            </p:tav>
                                            <p:tav tm="100000">
                                              <p:val>
                                                <p:strVal val="#ppt_x"/>
                                              </p:val>
                                            </p:tav>
                                          </p:tavLst>
                                        </p:anim>
                                        <p:anim calcmode="lin" valueType="num">
                                          <p:cBhvr>
                                            <p:cTn id="13" dur="1250" fill="hold"/>
                                            <p:tgtEl>
                                              <p:spTgt spid="3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250"/>
                                            <p:tgtEl>
                                              <p:spTgt spid="32"/>
                                            </p:tgtEl>
                                          </p:cBhvr>
                                        </p:animEffect>
                                        <p:anim calcmode="lin" valueType="num">
                                          <p:cBhvr>
                                            <p:cTn id="17" dur="1250" fill="hold"/>
                                            <p:tgtEl>
                                              <p:spTgt spid="32"/>
                                            </p:tgtEl>
                                            <p:attrNameLst>
                                              <p:attrName>ppt_x</p:attrName>
                                            </p:attrNameLst>
                                          </p:cBhvr>
                                          <p:tavLst>
                                            <p:tav tm="0">
                                              <p:val>
                                                <p:strVal val="#ppt_x"/>
                                              </p:val>
                                            </p:tav>
                                            <p:tav tm="100000">
                                              <p:val>
                                                <p:strVal val="#ppt_x"/>
                                              </p:val>
                                            </p:tav>
                                          </p:tavLst>
                                        </p:anim>
                                        <p:anim calcmode="lin" valueType="num">
                                          <p:cBhvr>
                                            <p:cTn id="18" dur="1250" fill="hold"/>
                                            <p:tgtEl>
                                              <p:spTgt spid="32"/>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55" presetClass="entr" presetSubtype="0" fill="hold" grpId="0" nodeType="afterEffect">
                                      <p:stCondLst>
                                        <p:cond delay="0"/>
                                      </p:stCondLst>
                                      <p:iterate type="lt">
                                        <p:tmPct val="10000"/>
                                      </p:iterate>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strVal val="#ppt_w*0.70"/>
                                              </p:val>
                                            </p:tav>
                                            <p:tav tm="100000">
                                              <p:val>
                                                <p:strVal val="#ppt_w"/>
                                              </p:val>
                                            </p:tav>
                                          </p:tavLst>
                                        </p:anim>
                                        <p:anim calcmode="lin" valueType="num">
                                          <p:cBhvr>
                                            <p:cTn id="23" dur="500" fill="hold"/>
                                            <p:tgtEl>
                                              <p:spTgt spid="34"/>
                                            </p:tgtEl>
                                            <p:attrNameLst>
                                              <p:attrName>ppt_h</p:attrName>
                                            </p:attrNameLst>
                                          </p:cBhvr>
                                          <p:tavLst>
                                            <p:tav tm="0">
                                              <p:val>
                                                <p:strVal val="#ppt_h"/>
                                              </p:val>
                                            </p:tav>
                                            <p:tav tm="100000">
                                              <p:val>
                                                <p:strVal val="#ppt_h"/>
                                              </p:val>
                                            </p:tav>
                                          </p:tavLst>
                                        </p:anim>
                                        <p:animEffect transition="in" filter="fade">
                                          <p:cBhvr>
                                            <p:cTn id="24" dur="500"/>
                                            <p:tgtEl>
                                              <p:spTgt spid="34"/>
                                            </p:tgtEl>
                                          </p:cBhvr>
                                        </p:animEffect>
                                      </p:childTnLst>
                                    </p:cTn>
                                  </p:par>
                                  <p:par>
                                    <p:cTn id="25" presetID="22" presetClass="entr" presetSubtype="8"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par>
                              <p:cTn id="28" fill="hold">
                                <p:stCondLst>
                                  <p:cond delay="2000"/>
                                </p:stCondLst>
                                <p:childTnLst>
                                  <p:par>
                                    <p:cTn id="29" presetID="55" presetClass="entr" presetSubtype="0" fill="hold" grpId="0" nodeType="afterEffect">
                                      <p:stCondLst>
                                        <p:cond delay="0"/>
                                      </p:stCondLst>
                                      <p:iterate type="lt">
                                        <p:tmPct val="10000"/>
                                      </p:iterate>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strVal val="#ppt_w*0.70"/>
                                              </p:val>
                                            </p:tav>
                                            <p:tav tm="100000">
                                              <p:val>
                                                <p:strVal val="#ppt_w"/>
                                              </p:val>
                                            </p:tav>
                                          </p:tavLst>
                                        </p:anim>
                                        <p:anim calcmode="lin" valueType="num">
                                          <p:cBhvr>
                                            <p:cTn id="32" dur="500" fill="hold"/>
                                            <p:tgtEl>
                                              <p:spTgt spid="35"/>
                                            </p:tgtEl>
                                            <p:attrNameLst>
                                              <p:attrName>ppt_h</p:attrName>
                                            </p:attrNameLst>
                                          </p:cBhvr>
                                          <p:tavLst>
                                            <p:tav tm="0">
                                              <p:val>
                                                <p:strVal val="#ppt_h"/>
                                              </p:val>
                                            </p:tav>
                                            <p:tav tm="100000">
                                              <p:val>
                                                <p:strVal val="#ppt_h"/>
                                              </p:val>
                                            </p:tav>
                                          </p:tavLst>
                                        </p:anim>
                                        <p:animEffect transition="in" filter="fade">
                                          <p:cBhvr>
                                            <p:cTn id="33" dur="500"/>
                                            <p:tgtEl>
                                              <p:spTgt spid="35"/>
                                            </p:tgtEl>
                                          </p:cBhvr>
                                        </p:animEffect>
                                      </p:childTnLst>
                                    </p:cTn>
                                  </p:par>
                                  <p:par>
                                    <p:cTn id="34" presetID="22" presetClass="entr" presetSubtype="8"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left)">
                                          <p:cBhvr>
                                            <p:cTn id="36" dur="500"/>
                                            <p:tgtEl>
                                              <p:spTgt spid="38"/>
                                            </p:tgtEl>
                                          </p:cBhvr>
                                        </p:animEffect>
                                      </p:childTnLst>
                                    </p:cTn>
                                  </p:par>
                                </p:childTnLst>
                              </p:cTn>
                            </p:par>
                            <p:par>
                              <p:cTn id="37" fill="hold">
                                <p:stCondLst>
                                  <p:cond delay="2800"/>
                                </p:stCondLst>
                                <p:childTnLst>
                                  <p:par>
                                    <p:cTn id="38" presetID="55" presetClass="entr" presetSubtype="0" fill="hold" grpId="0" nodeType="afterEffect">
                                      <p:stCondLst>
                                        <p:cond delay="0"/>
                                      </p:stCondLst>
                                      <p:iterate type="lt">
                                        <p:tmPct val="10000"/>
                                      </p:iterate>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strVal val="#ppt_w*0.70"/>
                                              </p:val>
                                            </p:tav>
                                            <p:tav tm="100000">
                                              <p:val>
                                                <p:strVal val="#ppt_w"/>
                                              </p:val>
                                            </p:tav>
                                          </p:tavLst>
                                        </p:anim>
                                        <p:anim calcmode="lin" valueType="num">
                                          <p:cBhvr>
                                            <p:cTn id="41" dur="500" fill="hold"/>
                                            <p:tgtEl>
                                              <p:spTgt spid="36"/>
                                            </p:tgtEl>
                                            <p:attrNameLst>
                                              <p:attrName>ppt_h</p:attrName>
                                            </p:attrNameLst>
                                          </p:cBhvr>
                                          <p:tavLst>
                                            <p:tav tm="0">
                                              <p:val>
                                                <p:strVal val="#ppt_h"/>
                                              </p:val>
                                            </p:tav>
                                            <p:tav tm="100000">
                                              <p:val>
                                                <p:strVal val="#ppt_h"/>
                                              </p:val>
                                            </p:tav>
                                          </p:tavLst>
                                        </p:anim>
                                        <p:animEffect transition="in" filter="fade">
                                          <p:cBhvr>
                                            <p:cTn id="42" dur="500"/>
                                            <p:tgtEl>
                                              <p:spTgt spid="36"/>
                                            </p:tgtEl>
                                          </p:cBhvr>
                                        </p:animEffect>
                                      </p:childTnLst>
                                    </p:cTn>
                                  </p:par>
                                  <p:par>
                                    <p:cTn id="43" presetID="22" presetClass="entr" presetSubtype="8"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left)">
                                          <p:cBhvr>
                                            <p:cTn id="4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65921C0-EE81-44F1-A203-C3EB5F3C6B81}"/>
              </a:ext>
            </a:extLst>
          </p:cNvPr>
          <p:cNvPicPr>
            <a:picLocks noChangeAspect="1"/>
          </p:cNvPicPr>
          <p:nvPr/>
        </p:nvPicPr>
        <p:blipFill>
          <a:blip r:embed="rId2"/>
          <a:stretch>
            <a:fillRect/>
          </a:stretch>
        </p:blipFill>
        <p:spPr>
          <a:xfrm>
            <a:off x="3453102" y="-216455"/>
            <a:ext cx="6504996" cy="1072989"/>
          </a:xfrm>
          <a:prstGeom prst="rect">
            <a:avLst/>
          </a:prstGeom>
        </p:spPr>
      </p:pic>
      <p:sp>
        <p:nvSpPr>
          <p:cNvPr id="16" name="TextBox 15">
            <a:extLst>
              <a:ext uri="{FF2B5EF4-FFF2-40B4-BE49-F238E27FC236}">
                <a16:creationId xmlns:a16="http://schemas.microsoft.com/office/drawing/2014/main" id="{0E1A1149-2F76-4B7C-8561-69601F3A85DD}"/>
              </a:ext>
            </a:extLst>
          </p:cNvPr>
          <p:cNvSpPr txBox="1"/>
          <p:nvPr/>
        </p:nvSpPr>
        <p:spPr>
          <a:xfrm>
            <a:off x="1442720" y="654545"/>
            <a:ext cx="5415280" cy="1815882"/>
          </a:xfrm>
          <a:prstGeom prst="rect">
            <a:avLst/>
          </a:prstGeom>
          <a:noFill/>
        </p:spPr>
        <p:txBody>
          <a:bodyPr wrap="square" rtlCol="0">
            <a:spAutoFit/>
          </a:bodyPr>
          <a:lstStyle/>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Đường của chú phi công</a:t>
            </a:r>
          </a:p>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Lẫn trong mây cao tít</a:t>
            </a:r>
          </a:p>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Khắp những vùng trời xanh</a:t>
            </a:r>
          </a:p>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Những vì sao chi chít</a:t>
            </a:r>
            <a:r>
              <a:rPr lang="en-US"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a:t>
            </a:r>
            <a:endParaRPr lang="en-US"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TextBox 25">
            <a:extLst>
              <a:ext uri="{FF2B5EF4-FFF2-40B4-BE49-F238E27FC236}">
                <a16:creationId xmlns:a16="http://schemas.microsoft.com/office/drawing/2014/main" id="{C4F93EFA-C8C6-4E2B-9ACD-0E856E71263E}"/>
              </a:ext>
            </a:extLst>
          </p:cNvPr>
          <p:cNvSpPr txBox="1"/>
          <p:nvPr/>
        </p:nvSpPr>
        <p:spPr>
          <a:xfrm>
            <a:off x="1524000" y="2470427"/>
            <a:ext cx="5415280" cy="1815882"/>
          </a:xfrm>
          <a:prstGeom prst="rect">
            <a:avLst/>
          </a:prstGeom>
          <a:noFill/>
        </p:spPr>
        <p:txBody>
          <a:bodyPr wrap="square" rtlCol="0">
            <a:spAutoFit/>
          </a:bodyPr>
          <a:lstStyle/>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Đường của chú hải quân</a:t>
            </a:r>
          </a:p>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Mênh mông trên biển cả</a:t>
            </a:r>
          </a:p>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Tới những vùng đảo xa</a:t>
            </a:r>
          </a:p>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Và những bờ bến lạ</a:t>
            </a:r>
            <a:r>
              <a:rPr lang="en-US"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a:t>
            </a:r>
            <a:endParaRPr lang="en-US" sz="2800"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71FBD976-0290-496B-AF52-511190450FD2}"/>
              </a:ext>
            </a:extLst>
          </p:cNvPr>
          <p:cNvSpPr txBox="1"/>
          <p:nvPr/>
        </p:nvSpPr>
        <p:spPr>
          <a:xfrm>
            <a:off x="1524000" y="4387573"/>
            <a:ext cx="5415280" cy="1815882"/>
          </a:xfrm>
          <a:prstGeom prst="rect">
            <a:avLst/>
          </a:prstGeom>
          <a:noFill/>
        </p:spPr>
        <p:txBody>
          <a:bodyPr wrap="square" rtlCol="0">
            <a:spAutoFit/>
          </a:bodyPr>
          <a:lstStyle/>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Con đường làm bằng sắt</a:t>
            </a:r>
          </a:p>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Là của bác lái tầu</a:t>
            </a:r>
          </a:p>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Chạy dài theo đất nước</a:t>
            </a:r>
          </a:p>
          <a:p>
            <a:r>
              <a:rPr lang="vi-VN"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Đi song hành bên nhau</a:t>
            </a:r>
            <a:r>
              <a:rPr lang="en-US" sz="2800" b="0" i="0" dirty="0">
                <a:solidFill>
                  <a:srgbClr val="000000"/>
                </a:solidFill>
                <a:effectLst/>
                <a:latin typeface="Arial-Rounded" panose="020B0500000000000000" pitchFamily="34" charset="0"/>
                <a:ea typeface="Arial-Rounded" panose="020B0500000000000000" pitchFamily="34" charset="0"/>
                <a:cs typeface="Arial-Rounded" panose="020B0500000000000000" pitchFamily="34" charset="0"/>
              </a:rPr>
              <a:t>.</a:t>
            </a:r>
            <a:endParaRPr lang="en-US" sz="2800" dirty="0">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0" name="Picture 29" descr="A picture containing text&#10;&#10;Description automatically generated">
            <a:extLst>
              <a:ext uri="{FF2B5EF4-FFF2-40B4-BE49-F238E27FC236}">
                <a16:creationId xmlns:a16="http://schemas.microsoft.com/office/drawing/2014/main" id="{27BA82C8-E63E-41E1-A7D0-458E87EB9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9563" y="518160"/>
            <a:ext cx="4278770" cy="583065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E1A1149-2F76-4B7C-8561-69601F3A85DD}"/>
              </a:ext>
            </a:extLst>
          </p:cNvPr>
          <p:cNvSpPr txBox="1"/>
          <p:nvPr/>
        </p:nvSpPr>
        <p:spPr>
          <a:xfrm>
            <a:off x="1544320" y="654545"/>
            <a:ext cx="5415280" cy="1815882"/>
          </a:xfrm>
          <a:prstGeom prst="rect">
            <a:avLst/>
          </a:prstGeom>
          <a:noFill/>
        </p:spPr>
        <p:txBody>
          <a:bodyPr wrap="square" rtlCol="0">
            <a:spAutoFit/>
          </a:bodyPr>
          <a:lstStyle/>
          <a:p>
            <a:pPr lvl="0"/>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Còn con đường của bố</a:t>
            </a:r>
          </a:p>
          <a:p>
            <a:pPr lvl="0"/>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Đi trên giàn giáo cao</a:t>
            </a:r>
          </a:p>
          <a:p>
            <a:pPr lvl="0"/>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Những khung sắt nối nhau</a:t>
            </a:r>
          </a:p>
          <a:p>
            <a:pPr lvl="0"/>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Dựng nên bao nhà mới</a:t>
            </a:r>
            <a:r>
              <a:rPr lang="en-US"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TextBox 25">
            <a:extLst>
              <a:ext uri="{FF2B5EF4-FFF2-40B4-BE49-F238E27FC236}">
                <a16:creationId xmlns:a16="http://schemas.microsoft.com/office/drawing/2014/main" id="{C4F93EFA-C8C6-4E2B-9ACD-0E856E71263E}"/>
              </a:ext>
            </a:extLst>
          </p:cNvPr>
          <p:cNvSpPr txBox="1"/>
          <p:nvPr/>
        </p:nvSpPr>
        <p:spPr>
          <a:xfrm>
            <a:off x="1625600" y="2632888"/>
            <a:ext cx="5415280" cy="1815882"/>
          </a:xfrm>
          <a:prstGeom prst="rect">
            <a:avLst/>
          </a:prstGeom>
          <a:noFill/>
        </p:spPr>
        <p:txBody>
          <a:bodyPr wrap="square" rtlCol="0">
            <a:spAutoFit/>
          </a:bodyPr>
          <a:lstStyle/>
          <a:p>
            <a:pPr lvl="0"/>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Và con đường của mẹ</a:t>
            </a:r>
          </a:p>
          <a:p>
            <a:pPr lvl="0"/>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Là ở trên cánh đồng</a:t>
            </a:r>
          </a:p>
          <a:p>
            <a:pPr lvl="0"/>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Cỏ ruộng dâu xanh tốt</a:t>
            </a:r>
          </a:p>
          <a:p>
            <a:pPr lvl="0"/>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Thảm lúa vàng ngát hương.</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71FBD976-0290-496B-AF52-511190450FD2}"/>
              </a:ext>
            </a:extLst>
          </p:cNvPr>
          <p:cNvSpPr txBox="1"/>
          <p:nvPr/>
        </p:nvSpPr>
        <p:spPr>
          <a:xfrm>
            <a:off x="1625600" y="4611231"/>
            <a:ext cx="5415280" cy="2246769"/>
          </a:xfrm>
          <a:prstGeom prst="rect">
            <a:avLst/>
          </a:prstGeom>
          <a:noFill/>
        </p:spPr>
        <p:txBody>
          <a:bodyPr wrap="square" rtlCol="0">
            <a:spAutoFit/>
          </a:bodyPr>
          <a:lstStyle/>
          <a:p>
            <a:pPr lvl="0"/>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Bà bảo đường của bé</a:t>
            </a:r>
          </a:p>
          <a:p>
            <a:pPr lvl="0"/>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Chỉ đi đến trường thôi</a:t>
            </a:r>
          </a:p>
          <a:p>
            <a:pPr lvl="0"/>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Bé tìm mỗi sớm mai</a:t>
            </a:r>
          </a:p>
          <a:p>
            <a:pPr lvl="0"/>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Con đường trên trang sách.</a:t>
            </a:r>
          </a:p>
          <a:p>
            <a:pPr lvl="0"/>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                          </a:t>
            </a:r>
            <a:r>
              <a:rPr lang="en-US"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a:t>
            </a:r>
            <a:r>
              <a:rPr lang="vi-VN"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Thanh Thảo</a:t>
            </a:r>
            <a:r>
              <a:rPr lang="en-US" sz="2800"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6" name="Group 5">
            <a:extLst>
              <a:ext uri="{FF2B5EF4-FFF2-40B4-BE49-F238E27FC236}">
                <a16:creationId xmlns:a16="http://schemas.microsoft.com/office/drawing/2014/main" id="{60C62809-F117-4A7C-AB34-BF6879D23122}"/>
              </a:ext>
            </a:extLst>
          </p:cNvPr>
          <p:cNvGrpSpPr/>
          <p:nvPr/>
        </p:nvGrpSpPr>
        <p:grpSpPr>
          <a:xfrm>
            <a:off x="7116444" y="534312"/>
            <a:ext cx="4484432" cy="5789376"/>
            <a:chOff x="7116444" y="534312"/>
            <a:chExt cx="4484432" cy="5789376"/>
          </a:xfrm>
        </p:grpSpPr>
        <p:pic>
          <p:nvPicPr>
            <p:cNvPr id="3" name="Picture 2" descr="A picture containing text&#10;&#10;Description automatically generated">
              <a:extLst>
                <a:ext uri="{FF2B5EF4-FFF2-40B4-BE49-F238E27FC236}">
                  <a16:creationId xmlns:a16="http://schemas.microsoft.com/office/drawing/2014/main" id="{CC4C425B-9D10-4E87-8D0D-61B9A9B337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9337" y="534312"/>
              <a:ext cx="4391539" cy="5789376"/>
            </a:xfrm>
            <a:prstGeom prst="rect">
              <a:avLst/>
            </a:prstGeom>
          </p:spPr>
        </p:pic>
        <p:pic>
          <p:nvPicPr>
            <p:cNvPr id="5" name="Picture 4">
              <a:extLst>
                <a:ext uri="{FF2B5EF4-FFF2-40B4-BE49-F238E27FC236}">
                  <a16:creationId xmlns:a16="http://schemas.microsoft.com/office/drawing/2014/main" id="{F5136FE2-CB8D-4D4D-BBB4-185AADF24974}"/>
                </a:ext>
              </a:extLst>
            </p:cNvPr>
            <p:cNvPicPr>
              <a:picLocks noChangeAspect="1"/>
            </p:cNvPicPr>
            <p:nvPr/>
          </p:nvPicPr>
          <p:blipFill>
            <a:blip r:embed="rId3"/>
            <a:stretch>
              <a:fillRect/>
            </a:stretch>
          </p:blipFill>
          <p:spPr>
            <a:xfrm>
              <a:off x="7116444" y="5818863"/>
              <a:ext cx="1296035" cy="504825"/>
            </a:xfrm>
            <a:prstGeom prst="rect">
              <a:avLst/>
            </a:prstGeom>
          </p:spPr>
        </p:pic>
      </p:grpSp>
    </p:spTree>
    <p:extLst>
      <p:ext uri="{BB962C8B-B14F-4D97-AF65-F5344CB8AC3E}">
        <p14:creationId xmlns:p14="http://schemas.microsoft.com/office/powerpoint/2010/main" val="4079961058"/>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0767F583-0E48-4C85-91B3-0476E31F0E30}"/>
              </a:ext>
            </a:extLst>
          </p:cNvPr>
          <p:cNvGrpSpPr/>
          <p:nvPr/>
        </p:nvGrpSpPr>
        <p:grpSpPr>
          <a:xfrm>
            <a:off x="153402" y="2298985"/>
            <a:ext cx="2753942" cy="3632449"/>
            <a:chOff x="319899" y="3225551"/>
            <a:chExt cx="2753942" cy="3632449"/>
          </a:xfrm>
        </p:grpSpPr>
        <p:pic>
          <p:nvPicPr>
            <p:cNvPr id="36" name="Graphic 35">
              <a:extLst>
                <a:ext uri="{FF2B5EF4-FFF2-40B4-BE49-F238E27FC236}">
                  <a16:creationId xmlns:a16="http://schemas.microsoft.com/office/drawing/2014/main" id="{0CBCDB2E-3F60-4310-BA82-ECC42142A76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9899" y="3225551"/>
              <a:ext cx="2753942" cy="3632449"/>
            </a:xfrm>
            <a:prstGeom prst="rect">
              <a:avLst/>
            </a:prstGeom>
          </p:spPr>
        </p:pic>
        <p:sp>
          <p:nvSpPr>
            <p:cNvPr id="37" name="TextBox 36">
              <a:extLst>
                <a:ext uri="{FF2B5EF4-FFF2-40B4-BE49-F238E27FC236}">
                  <a16:creationId xmlns:a16="http://schemas.microsoft.com/office/drawing/2014/main" id="{16D6E8F8-04D4-4B64-AF90-8C882262FBBD}"/>
                </a:ext>
              </a:extLst>
            </p:cNvPr>
            <p:cNvSpPr txBox="1"/>
            <p:nvPr/>
          </p:nvSpPr>
          <p:spPr>
            <a:xfrm>
              <a:off x="651309" y="4687831"/>
              <a:ext cx="2091123" cy="769441"/>
            </a:xfrm>
            <a:prstGeom prst="rect">
              <a:avLst/>
            </a:prstGeom>
            <a:noFill/>
          </p:spPr>
          <p:txBody>
            <a:bodyPr wrap="square" rtlCol="0">
              <a:spAutoFit/>
              <a:scene3d>
                <a:camera prst="orthographicFront"/>
                <a:lightRig rig="threePt" dir="t"/>
              </a:scene3d>
              <a:sp3d extrusionH="57150">
                <a:bevelT w="57150" h="38100" prst="artDeco"/>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chi </a:t>
              </a:r>
              <a:r>
                <a:rPr kumimoji="0" lang="en-US" sz="4400" b="1" i="0" u="none" strike="noStrike" kern="1200" cap="none" spc="0" normalizeH="0" baseline="0" noProof="0" dirty="0" err="1">
                  <a:ln>
                    <a:noFill/>
                  </a:ln>
                  <a:solidFill>
                    <a:srgbClr val="00B0F0"/>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chít</a:t>
              </a:r>
              <a:endParaRPr kumimoji="0" lang="en-US" sz="44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38" name="Group 37">
            <a:extLst>
              <a:ext uri="{FF2B5EF4-FFF2-40B4-BE49-F238E27FC236}">
                <a16:creationId xmlns:a16="http://schemas.microsoft.com/office/drawing/2014/main" id="{DD812519-AEB4-42B4-B043-ED65C568785D}"/>
              </a:ext>
            </a:extLst>
          </p:cNvPr>
          <p:cNvGrpSpPr/>
          <p:nvPr/>
        </p:nvGrpSpPr>
        <p:grpSpPr>
          <a:xfrm>
            <a:off x="3007672" y="3113201"/>
            <a:ext cx="2911868" cy="3744799"/>
            <a:chOff x="3297508" y="2285961"/>
            <a:chExt cx="2911868" cy="3744799"/>
          </a:xfrm>
        </p:grpSpPr>
        <p:pic>
          <p:nvPicPr>
            <p:cNvPr id="39" name="Graphic 38">
              <a:extLst>
                <a:ext uri="{FF2B5EF4-FFF2-40B4-BE49-F238E27FC236}">
                  <a16:creationId xmlns:a16="http://schemas.microsoft.com/office/drawing/2014/main" id="{6C949B29-3B33-4BC5-868E-BA8F85D88D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97508" y="2285961"/>
              <a:ext cx="2911868" cy="3744799"/>
            </a:xfrm>
            <a:prstGeom prst="rect">
              <a:avLst/>
            </a:prstGeom>
          </p:spPr>
        </p:pic>
        <p:sp>
          <p:nvSpPr>
            <p:cNvPr id="40" name="TextBox 39">
              <a:extLst>
                <a:ext uri="{FF2B5EF4-FFF2-40B4-BE49-F238E27FC236}">
                  <a16:creationId xmlns:a16="http://schemas.microsoft.com/office/drawing/2014/main" id="{CD736788-1173-4313-879E-126431D1C612}"/>
                </a:ext>
              </a:extLst>
            </p:cNvPr>
            <p:cNvSpPr txBox="1"/>
            <p:nvPr/>
          </p:nvSpPr>
          <p:spPr>
            <a:xfrm>
              <a:off x="3673113" y="3979945"/>
              <a:ext cx="2091123" cy="1446550"/>
            </a:xfrm>
            <a:prstGeom prst="rect">
              <a:avLst/>
            </a:prstGeom>
            <a:noFill/>
          </p:spPr>
          <p:txBody>
            <a:bodyPr wrap="square" rtlCol="0">
              <a:spAutoFit/>
              <a:scene3d>
                <a:camera prst="orthographicFront"/>
                <a:lightRig rig="threePt" dir="t"/>
              </a:scene3d>
              <a:sp3d extrusionH="57150">
                <a:bevelT w="57150" h="38100" prst="artDeco"/>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F9AFAF">
                      <a:lumMod val="10000"/>
                    </a:srgbClr>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trời</a:t>
              </a:r>
              <a:r>
                <a:rPr kumimoji="0" lang="en-US" sz="4400" b="1" i="0" u="none" strike="noStrike" kern="1200" cap="none" spc="0" normalizeH="0" baseline="0" noProof="0" dirty="0">
                  <a:ln>
                    <a:noFill/>
                  </a:ln>
                  <a:solidFill>
                    <a:srgbClr val="F9AFAF">
                      <a:lumMod val="10000"/>
                    </a:srgbClr>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1" i="0" u="none" strike="noStrike" kern="1200" cap="none" spc="0" normalizeH="0" baseline="0" noProof="0" dirty="0" err="1">
                  <a:ln>
                    <a:noFill/>
                  </a:ln>
                  <a:solidFill>
                    <a:srgbClr val="F9AFAF">
                      <a:lumMod val="10000"/>
                    </a:srgbClr>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xanh</a:t>
              </a:r>
              <a:endParaRPr kumimoji="0" lang="en-US" sz="4400" b="1" i="0" u="none" strike="noStrike" kern="1200" cap="none" spc="0" normalizeH="0" baseline="0" noProof="0" dirty="0">
                <a:ln>
                  <a:noFill/>
                </a:ln>
                <a:solidFill>
                  <a:srgbClr val="F9AFAF">
                    <a:lumMod val="10000"/>
                  </a:srgbClr>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41" name="Group 40">
            <a:extLst>
              <a:ext uri="{FF2B5EF4-FFF2-40B4-BE49-F238E27FC236}">
                <a16:creationId xmlns:a16="http://schemas.microsoft.com/office/drawing/2014/main" id="{B1FF9B1A-E921-4F91-BCEC-6106E865CE0D}"/>
              </a:ext>
            </a:extLst>
          </p:cNvPr>
          <p:cNvGrpSpPr/>
          <p:nvPr/>
        </p:nvGrpSpPr>
        <p:grpSpPr>
          <a:xfrm>
            <a:off x="6229299" y="3225551"/>
            <a:ext cx="2803142" cy="3632449"/>
            <a:chOff x="6414721" y="3225550"/>
            <a:chExt cx="2803142" cy="3632449"/>
          </a:xfrm>
        </p:grpSpPr>
        <p:pic>
          <p:nvPicPr>
            <p:cNvPr id="42" name="Graphic 41">
              <a:extLst>
                <a:ext uri="{FF2B5EF4-FFF2-40B4-BE49-F238E27FC236}">
                  <a16:creationId xmlns:a16="http://schemas.microsoft.com/office/drawing/2014/main" id="{A7214C8C-FE4F-4699-ADB6-2CC04F5E71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14721" y="3225550"/>
              <a:ext cx="2803142" cy="3632449"/>
            </a:xfrm>
            <a:prstGeom prst="rect">
              <a:avLst/>
            </a:prstGeom>
          </p:spPr>
        </p:pic>
        <p:sp>
          <p:nvSpPr>
            <p:cNvPr id="43" name="TextBox 42">
              <a:extLst>
                <a:ext uri="{FF2B5EF4-FFF2-40B4-BE49-F238E27FC236}">
                  <a16:creationId xmlns:a16="http://schemas.microsoft.com/office/drawing/2014/main" id="{69397E44-9CDD-4AB2-A55A-D3335B0CF3F7}"/>
                </a:ext>
              </a:extLst>
            </p:cNvPr>
            <p:cNvSpPr txBox="1"/>
            <p:nvPr/>
          </p:nvSpPr>
          <p:spPr>
            <a:xfrm>
              <a:off x="6830091" y="4651540"/>
              <a:ext cx="2091123" cy="1446550"/>
            </a:xfrm>
            <a:prstGeom prst="rect">
              <a:avLst/>
            </a:prstGeom>
            <a:noFill/>
          </p:spPr>
          <p:txBody>
            <a:bodyPr wrap="square" rtlCol="0">
              <a:spAutoFit/>
              <a:scene3d>
                <a:camera prst="orthographicFront"/>
                <a:lightRig rig="threePt" dir="t"/>
              </a:scene3d>
              <a:sp3d extrusionH="57150">
                <a:bevelT w="57150" h="38100" prst="artDeco"/>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B050"/>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giàn</a:t>
              </a:r>
              <a:r>
                <a:rPr kumimoji="0" lang="en-US" sz="44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1" i="0" u="none" strike="noStrike" kern="1200" cap="none" spc="0" normalizeH="0" baseline="0" noProof="0" dirty="0" err="1">
                  <a:ln>
                    <a:noFill/>
                  </a:ln>
                  <a:solidFill>
                    <a:srgbClr val="00B050"/>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giáo</a:t>
              </a:r>
              <a:endParaRPr kumimoji="0" lang="en-US" sz="44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44" name="Group 43">
            <a:extLst>
              <a:ext uri="{FF2B5EF4-FFF2-40B4-BE49-F238E27FC236}">
                <a16:creationId xmlns:a16="http://schemas.microsoft.com/office/drawing/2014/main" id="{53C6190C-E479-44C9-8D78-785B11901032}"/>
              </a:ext>
            </a:extLst>
          </p:cNvPr>
          <p:cNvGrpSpPr/>
          <p:nvPr/>
        </p:nvGrpSpPr>
        <p:grpSpPr>
          <a:xfrm>
            <a:off x="9257158" y="2242809"/>
            <a:ext cx="2911868" cy="3744799"/>
            <a:chOff x="9280132" y="2285961"/>
            <a:chExt cx="2911868" cy="3744799"/>
          </a:xfrm>
        </p:grpSpPr>
        <p:pic>
          <p:nvPicPr>
            <p:cNvPr id="45" name="Graphic 44">
              <a:extLst>
                <a:ext uri="{FF2B5EF4-FFF2-40B4-BE49-F238E27FC236}">
                  <a16:creationId xmlns:a16="http://schemas.microsoft.com/office/drawing/2014/main" id="{464D987C-F5E3-46A8-BF2B-CFAE449E31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280132" y="2285961"/>
              <a:ext cx="2911868" cy="3744799"/>
            </a:xfrm>
            <a:prstGeom prst="rect">
              <a:avLst/>
            </a:prstGeom>
          </p:spPr>
        </p:pic>
        <p:sp>
          <p:nvSpPr>
            <p:cNvPr id="46" name="TextBox 45">
              <a:extLst>
                <a:ext uri="{FF2B5EF4-FFF2-40B4-BE49-F238E27FC236}">
                  <a16:creationId xmlns:a16="http://schemas.microsoft.com/office/drawing/2014/main" id="{87B91862-FDCA-43D9-8778-A9584B9E8F4B}"/>
                </a:ext>
              </a:extLst>
            </p:cNvPr>
            <p:cNvSpPr txBox="1"/>
            <p:nvPr/>
          </p:nvSpPr>
          <p:spPr>
            <a:xfrm>
              <a:off x="9706987" y="3833944"/>
              <a:ext cx="2091123" cy="1446550"/>
            </a:xfrm>
            <a:prstGeom prst="rect">
              <a:avLst/>
            </a:prstGeom>
            <a:noFill/>
          </p:spPr>
          <p:txBody>
            <a:bodyPr wrap="square" rtlCol="0">
              <a:spAutoFit/>
              <a:scene3d>
                <a:camera prst="orthographicFront"/>
                <a:lightRig rig="threePt" dir="t"/>
              </a:scene3d>
              <a:sp3d extrusionH="57150">
                <a:bevelT w="57150" h="38100" prst="artDeco"/>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7030A0"/>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ngát</a:t>
              </a:r>
              <a:r>
                <a:rPr kumimoji="0" lang="en-US" sz="44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400" b="1" i="0" u="none" strike="noStrike" kern="1200" cap="none" spc="0" normalizeH="0" baseline="0" noProof="0" dirty="0" err="1">
                  <a:ln>
                    <a:noFill/>
                  </a:ln>
                  <a:solidFill>
                    <a:srgbClr val="7030A0"/>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hương</a:t>
              </a:r>
              <a:endParaRPr kumimoji="0" lang="en-US" sz="44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grpSp>
        <p:nvGrpSpPr>
          <p:cNvPr id="47" name="Group 46">
            <a:extLst>
              <a:ext uri="{FF2B5EF4-FFF2-40B4-BE49-F238E27FC236}">
                <a16:creationId xmlns:a16="http://schemas.microsoft.com/office/drawing/2014/main" id="{2A0D45CA-071B-49A3-96A4-126B578C991E}"/>
              </a:ext>
            </a:extLst>
          </p:cNvPr>
          <p:cNvGrpSpPr/>
          <p:nvPr/>
        </p:nvGrpSpPr>
        <p:grpSpPr>
          <a:xfrm>
            <a:off x="-201527" y="-444210"/>
            <a:ext cx="12466599" cy="2597684"/>
            <a:chOff x="-201527" y="-444210"/>
            <a:chExt cx="12466599" cy="2597684"/>
          </a:xfrm>
        </p:grpSpPr>
        <p:grpSp>
          <p:nvGrpSpPr>
            <p:cNvPr id="48" name="Group 47">
              <a:extLst>
                <a:ext uri="{FF2B5EF4-FFF2-40B4-BE49-F238E27FC236}">
                  <a16:creationId xmlns:a16="http://schemas.microsoft.com/office/drawing/2014/main" id="{4C4E0A23-3E84-4061-909B-0D91A192B38F}"/>
                </a:ext>
              </a:extLst>
            </p:cNvPr>
            <p:cNvGrpSpPr/>
            <p:nvPr/>
          </p:nvGrpSpPr>
          <p:grpSpPr>
            <a:xfrm>
              <a:off x="960664" y="-444210"/>
              <a:ext cx="10270672" cy="2597684"/>
              <a:chOff x="960664" y="-444210"/>
              <a:chExt cx="10270672" cy="2597684"/>
            </a:xfrm>
          </p:grpSpPr>
          <p:grpSp>
            <p:nvGrpSpPr>
              <p:cNvPr id="51" name="Group 50">
                <a:extLst>
                  <a:ext uri="{FF2B5EF4-FFF2-40B4-BE49-F238E27FC236}">
                    <a16:creationId xmlns:a16="http://schemas.microsoft.com/office/drawing/2014/main" id="{1DD98F97-B13E-40F1-A5EF-8883CFF475D0}"/>
                  </a:ext>
                </a:extLst>
              </p:cNvPr>
              <p:cNvGrpSpPr/>
              <p:nvPr/>
            </p:nvGrpSpPr>
            <p:grpSpPr>
              <a:xfrm>
                <a:off x="960664" y="-444210"/>
                <a:ext cx="10270672" cy="2597684"/>
                <a:chOff x="3588005" y="0"/>
                <a:chExt cx="5866667" cy="1760478"/>
              </a:xfrm>
            </p:grpSpPr>
            <p:sp>
              <p:nvSpPr>
                <p:cNvPr id="53" name="Freeform 43">
                  <a:extLst>
                    <a:ext uri="{FF2B5EF4-FFF2-40B4-BE49-F238E27FC236}">
                      <a16:creationId xmlns:a16="http://schemas.microsoft.com/office/drawing/2014/main" id="{90EB58E7-D7C1-4CD4-BAC1-BC5645E63116}"/>
                    </a:ext>
                  </a:extLst>
                </p:cNvPr>
                <p:cNvSpPr/>
                <p:nvPr/>
              </p:nvSpPr>
              <p:spPr>
                <a:xfrm>
                  <a:off x="3588005" y="726558"/>
                  <a:ext cx="5866667" cy="1033920"/>
                </a:xfrm>
                <a:custGeom>
                  <a:avLst/>
                  <a:gdLst>
                    <a:gd name="connsiteX0" fmla="*/ 5624525 w 5866667"/>
                    <a:gd name="connsiteY0" fmla="*/ 107583 h 1033920"/>
                    <a:gd name="connsiteX1" fmla="*/ 5501785 w 5866667"/>
                    <a:gd name="connsiteY1" fmla="*/ 230323 h 1033920"/>
                    <a:gd name="connsiteX2" fmla="*/ 5624525 w 5866667"/>
                    <a:gd name="connsiteY2" fmla="*/ 353063 h 1033920"/>
                    <a:gd name="connsiteX3" fmla="*/ 5747265 w 5866667"/>
                    <a:gd name="connsiteY3" fmla="*/ 230323 h 1033920"/>
                    <a:gd name="connsiteX4" fmla="*/ 5624525 w 5866667"/>
                    <a:gd name="connsiteY4" fmla="*/ 107583 h 1033920"/>
                    <a:gd name="connsiteX5" fmla="*/ 254666 w 5866667"/>
                    <a:gd name="connsiteY5" fmla="*/ 107583 h 1033920"/>
                    <a:gd name="connsiteX6" fmla="*/ 131926 w 5866667"/>
                    <a:gd name="connsiteY6" fmla="*/ 230323 h 1033920"/>
                    <a:gd name="connsiteX7" fmla="*/ 254666 w 5866667"/>
                    <a:gd name="connsiteY7" fmla="*/ 353063 h 1033920"/>
                    <a:gd name="connsiteX8" fmla="*/ 377406 w 5866667"/>
                    <a:gd name="connsiteY8" fmla="*/ 230323 h 1033920"/>
                    <a:gd name="connsiteX9" fmla="*/ 254666 w 5866667"/>
                    <a:gd name="connsiteY9" fmla="*/ 107583 h 1033920"/>
                    <a:gd name="connsiteX10" fmla="*/ 172323 w 5866667"/>
                    <a:gd name="connsiteY10" fmla="*/ 0 h 1033920"/>
                    <a:gd name="connsiteX11" fmla="*/ 5694344 w 5866667"/>
                    <a:gd name="connsiteY11" fmla="*/ 0 h 1033920"/>
                    <a:gd name="connsiteX12" fmla="*/ 5866667 w 5866667"/>
                    <a:gd name="connsiteY12" fmla="*/ 172323 h 1033920"/>
                    <a:gd name="connsiteX13" fmla="*/ 5866667 w 5866667"/>
                    <a:gd name="connsiteY13" fmla="*/ 861597 h 1033920"/>
                    <a:gd name="connsiteX14" fmla="*/ 5694344 w 5866667"/>
                    <a:gd name="connsiteY14" fmla="*/ 1033920 h 1033920"/>
                    <a:gd name="connsiteX15" fmla="*/ 172323 w 5866667"/>
                    <a:gd name="connsiteY15" fmla="*/ 1033920 h 1033920"/>
                    <a:gd name="connsiteX16" fmla="*/ 0 w 5866667"/>
                    <a:gd name="connsiteY16" fmla="*/ 861597 h 1033920"/>
                    <a:gd name="connsiteX17" fmla="*/ 0 w 5866667"/>
                    <a:gd name="connsiteY17" fmla="*/ 172323 h 1033920"/>
                    <a:gd name="connsiteX18" fmla="*/ 172323 w 5866667"/>
                    <a:gd name="connsiteY18" fmla="*/ 0 h 10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66667" h="1033920">
                      <a:moveTo>
                        <a:pt x="5624525" y="107583"/>
                      </a:moveTo>
                      <a:cubicBezTo>
                        <a:pt x="5556738" y="107583"/>
                        <a:pt x="5501785" y="162536"/>
                        <a:pt x="5501785" y="230323"/>
                      </a:cubicBezTo>
                      <a:cubicBezTo>
                        <a:pt x="5501785" y="298110"/>
                        <a:pt x="5556738" y="353063"/>
                        <a:pt x="5624525" y="353063"/>
                      </a:cubicBezTo>
                      <a:cubicBezTo>
                        <a:pt x="5692312" y="353063"/>
                        <a:pt x="5747265" y="298110"/>
                        <a:pt x="5747265" y="230323"/>
                      </a:cubicBezTo>
                      <a:cubicBezTo>
                        <a:pt x="5747265" y="162536"/>
                        <a:pt x="5692312" y="107583"/>
                        <a:pt x="5624525" y="107583"/>
                      </a:cubicBezTo>
                      <a:close/>
                      <a:moveTo>
                        <a:pt x="254666" y="107583"/>
                      </a:moveTo>
                      <a:cubicBezTo>
                        <a:pt x="186879" y="107583"/>
                        <a:pt x="131926" y="162536"/>
                        <a:pt x="131926" y="230323"/>
                      </a:cubicBezTo>
                      <a:cubicBezTo>
                        <a:pt x="131926" y="298110"/>
                        <a:pt x="186879" y="353063"/>
                        <a:pt x="254666" y="353063"/>
                      </a:cubicBezTo>
                      <a:cubicBezTo>
                        <a:pt x="322453" y="353063"/>
                        <a:pt x="377406" y="298110"/>
                        <a:pt x="377406" y="230323"/>
                      </a:cubicBezTo>
                      <a:cubicBezTo>
                        <a:pt x="377406" y="162536"/>
                        <a:pt x="322453" y="107583"/>
                        <a:pt x="254666" y="107583"/>
                      </a:cubicBezTo>
                      <a:close/>
                      <a:moveTo>
                        <a:pt x="172323" y="0"/>
                      </a:moveTo>
                      <a:lnTo>
                        <a:pt x="5694344" y="0"/>
                      </a:lnTo>
                      <a:cubicBezTo>
                        <a:pt x="5789515" y="0"/>
                        <a:pt x="5866667" y="77152"/>
                        <a:pt x="5866667" y="172323"/>
                      </a:cubicBezTo>
                      <a:lnTo>
                        <a:pt x="5866667" y="861597"/>
                      </a:lnTo>
                      <a:cubicBezTo>
                        <a:pt x="5866667" y="956768"/>
                        <a:pt x="5789515" y="1033920"/>
                        <a:pt x="5694344" y="1033920"/>
                      </a:cubicBezTo>
                      <a:lnTo>
                        <a:pt x="172323" y="1033920"/>
                      </a:lnTo>
                      <a:cubicBezTo>
                        <a:pt x="77152" y="1033920"/>
                        <a:pt x="0" y="956768"/>
                        <a:pt x="0" y="861597"/>
                      </a:cubicBezTo>
                      <a:lnTo>
                        <a:pt x="0" y="172323"/>
                      </a:lnTo>
                      <a:cubicBezTo>
                        <a:pt x="0" y="77152"/>
                        <a:pt x="77152" y="0"/>
                        <a:pt x="172323" y="0"/>
                      </a:cubicBezTo>
                      <a:close/>
                    </a:path>
                  </a:pathLst>
                </a:custGeom>
                <a:solidFill>
                  <a:schemeClr val="bg1"/>
                </a:solidFill>
                <a:ln w="38100">
                  <a:solidFill>
                    <a:schemeClr val="accent4">
                      <a:lumMod val="75000"/>
                    </a:schemeClr>
                  </a:solidFill>
                </a:ln>
                <a:effectLst>
                  <a:outerShdw blurRad="127000" dist="635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54" name="Straight Connector 53">
                  <a:extLst>
                    <a:ext uri="{FF2B5EF4-FFF2-40B4-BE49-F238E27FC236}">
                      <a16:creationId xmlns:a16="http://schemas.microsoft.com/office/drawing/2014/main" id="{B1B4107A-3D62-4328-9657-420057B0C8ED}"/>
                    </a:ext>
                  </a:extLst>
                </p:cNvPr>
                <p:cNvCxnSpPr/>
                <p:nvPr/>
              </p:nvCxnSpPr>
              <p:spPr>
                <a:xfrm flipV="1">
                  <a:off x="9233415" y="0"/>
                  <a:ext cx="0" cy="966522"/>
                </a:xfrm>
                <a:prstGeom prst="line">
                  <a:avLst/>
                </a:prstGeom>
                <a:ln w="12700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35FEBDC-F11C-4D43-AA80-4E1580F980A3}"/>
                    </a:ext>
                  </a:extLst>
                </p:cNvPr>
                <p:cNvCxnSpPr/>
                <p:nvPr/>
              </p:nvCxnSpPr>
              <p:spPr>
                <a:xfrm flipV="1">
                  <a:off x="3854802" y="0"/>
                  <a:ext cx="0" cy="966522"/>
                </a:xfrm>
                <a:prstGeom prst="line">
                  <a:avLst/>
                </a:prstGeom>
                <a:ln w="12700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a16="http://schemas.microsoft.com/office/drawing/2014/main" id="{3B078202-3B10-4319-9404-72B380E67FAB}"/>
                  </a:ext>
                </a:extLst>
              </p:cNvPr>
              <p:cNvSpPr txBox="1"/>
              <p:nvPr/>
            </p:nvSpPr>
            <p:spPr>
              <a:xfrm>
                <a:off x="2050779" y="797411"/>
                <a:ext cx="7813499" cy="1015663"/>
              </a:xfrm>
              <a:prstGeom prst="rect">
                <a:avLst/>
              </a:prstGeom>
              <a:noFill/>
            </p:spPr>
            <p:txBody>
              <a:bodyPr wrap="square" rtlCol="0">
                <a:spAutoFit/>
                <a:scene3d>
                  <a:camera prst="orthographicFront"/>
                  <a:lightRig rig="threePt" dir="t"/>
                </a:scene3d>
                <a:sp3d extrusionH="57150">
                  <a:bevelT w="57150" h="38100" prst="artDeco"/>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solidFill>
                        <a:srgbClr val="F77A9A">
                          <a:lumMod val="75000"/>
                        </a:srgbClr>
                      </a:solidFill>
                    </a:ln>
                    <a:gradFill flip="none" rotWithShape="1">
                      <a:gsLst>
                        <a:gs pos="0">
                          <a:srgbClr val="F77A9A">
                            <a:lumMod val="75000"/>
                            <a:shade val="30000"/>
                            <a:satMod val="115000"/>
                          </a:srgbClr>
                        </a:gs>
                        <a:gs pos="50000">
                          <a:srgbClr val="F77A9A">
                            <a:lumMod val="75000"/>
                            <a:shade val="67500"/>
                            <a:satMod val="115000"/>
                          </a:srgbClr>
                        </a:gs>
                        <a:gs pos="100000">
                          <a:srgbClr val="F77A9A">
                            <a:lumMod val="75000"/>
                            <a:shade val="100000"/>
                            <a:satMod val="115000"/>
                          </a:srgbClr>
                        </a:gs>
                      </a:gsLst>
                      <a:lin ang="16200000" scaled="1"/>
                      <a:tileRect/>
                    </a:gra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Luyện đọc từ khó</a:t>
                </a:r>
                <a:endParaRPr kumimoji="0" lang="en-US" sz="6000" b="1" i="0" u="none" strike="noStrike" kern="1200" cap="none" spc="0" normalizeH="0" baseline="0" noProof="0" dirty="0">
                  <a:ln>
                    <a:solidFill>
                      <a:srgbClr val="F77A9A">
                        <a:lumMod val="75000"/>
                      </a:srgbClr>
                    </a:solidFill>
                  </a:ln>
                  <a:gradFill flip="none" rotWithShape="1">
                    <a:gsLst>
                      <a:gs pos="0">
                        <a:srgbClr val="F77A9A">
                          <a:lumMod val="75000"/>
                          <a:shade val="30000"/>
                          <a:satMod val="115000"/>
                        </a:srgbClr>
                      </a:gs>
                      <a:gs pos="50000">
                        <a:srgbClr val="F77A9A">
                          <a:lumMod val="75000"/>
                          <a:shade val="67500"/>
                          <a:satMod val="115000"/>
                        </a:srgbClr>
                      </a:gs>
                      <a:gs pos="100000">
                        <a:srgbClr val="F77A9A">
                          <a:lumMod val="75000"/>
                          <a:shade val="100000"/>
                          <a:satMod val="115000"/>
                        </a:srgbClr>
                      </a:gs>
                    </a:gsLst>
                    <a:lin ang="16200000" scaled="1"/>
                    <a:tileRect/>
                  </a:gra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49" name="Graphic 48">
              <a:extLst>
                <a:ext uri="{FF2B5EF4-FFF2-40B4-BE49-F238E27FC236}">
                  <a16:creationId xmlns:a16="http://schemas.microsoft.com/office/drawing/2014/main" id="{11A54F23-8AA0-4024-B075-0750203DD9B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1527" y="-217247"/>
              <a:ext cx="2955470" cy="1788123"/>
            </a:xfrm>
            <a:prstGeom prst="rect">
              <a:avLst/>
            </a:prstGeom>
          </p:spPr>
        </p:pic>
        <p:pic>
          <p:nvPicPr>
            <p:cNvPr id="50" name="Graphic 49">
              <a:extLst>
                <a:ext uri="{FF2B5EF4-FFF2-40B4-BE49-F238E27FC236}">
                  <a16:creationId xmlns:a16="http://schemas.microsoft.com/office/drawing/2014/main" id="{2811112E-EB6C-4464-8271-BD5FEB61853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9161113" y="-68583"/>
              <a:ext cx="3103959" cy="1639460"/>
            </a:xfrm>
            <a:prstGeom prst="rect">
              <a:avLst/>
            </a:prstGeom>
          </p:spPr>
        </p:pic>
      </p:grpSp>
      <p:pic>
        <p:nvPicPr>
          <p:cNvPr id="56" name="Graphic 55">
            <a:hlinkClick r:id="" action="ppaction://noaction"/>
            <a:extLst>
              <a:ext uri="{FF2B5EF4-FFF2-40B4-BE49-F238E27FC236}">
                <a16:creationId xmlns:a16="http://schemas.microsoft.com/office/drawing/2014/main" id="{58C9AB9D-3B6A-4322-A41F-99CEBB4F813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1343529" flipH="1">
            <a:off x="11225116" y="160469"/>
            <a:ext cx="877681" cy="636610"/>
          </a:xfrm>
          <a:prstGeom prst="rect">
            <a:avLst/>
          </a:prstGeom>
        </p:spPr>
      </p:pic>
      <p:sp>
        <p:nvSpPr>
          <p:cNvPr id="25" name="TextBox 24">
            <a:extLst>
              <a:ext uri="{FF2B5EF4-FFF2-40B4-BE49-F238E27FC236}">
                <a16:creationId xmlns:a16="http://schemas.microsoft.com/office/drawing/2014/main" id="{78D05504-DADA-4EB5-90AA-C046BB1CC8C4}"/>
              </a:ext>
            </a:extLst>
          </p:cNvPr>
          <p:cNvSpPr txBox="1"/>
          <p:nvPr/>
        </p:nvSpPr>
        <p:spPr>
          <a:xfrm>
            <a:off x="3767485" y="109442"/>
            <a:ext cx="623506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Arial-Rounded" panose="020B0500000000000000" pitchFamily="34" charset="0"/>
                <a:ea typeface="Arial-Rounded" panose="020B0500000000000000" pitchFamily="34" charset="0"/>
                <a:cs typeface="Arial-Rounded" panose="020B0500000000000000" pitchFamily="34" charset="0"/>
              </a:rPr>
              <a:t>Hương</a:t>
            </a:r>
            <a:r>
              <a:rPr lang="en-US" dirty="0">
                <a:latin typeface="Arial-Rounded" panose="020B0500000000000000" pitchFamily="34" charset="0"/>
                <a:ea typeface="Arial-Rounded" panose="020B0500000000000000" pitchFamily="34" charset="0"/>
                <a:cs typeface="Arial-Rounded" panose="020B0500000000000000" pitchFamily="34" charset="0"/>
              </a:rPr>
              <a:t> </a:t>
            </a:r>
            <a:r>
              <a:rPr lang="en-US" dirty="0" err="1">
                <a:latin typeface="Arial-Rounded" panose="020B0500000000000000" pitchFamily="34" charset="0"/>
                <a:ea typeface="Arial-Rounded" panose="020B0500000000000000" pitchFamily="34" charset="0"/>
                <a:cs typeface="Arial-Rounded" panose="020B0500000000000000" pitchFamily="34" charset="0"/>
              </a:rPr>
              <a:t>Thảo</a:t>
            </a:r>
            <a:r>
              <a:rPr lang="en-US" dirty="0">
                <a:latin typeface="Arial-Rounded" panose="020B0500000000000000" pitchFamily="34" charset="0"/>
                <a:ea typeface="Arial-Rounded" panose="020B0500000000000000" pitchFamily="34" charset="0"/>
                <a:cs typeface="Arial-Rounded" panose="020B0500000000000000" pitchFamily="34" charset="0"/>
              </a:rPr>
              <a:t> – tranthao121004@gmail.com</a:t>
            </a:r>
          </a:p>
        </p:txBody>
      </p:sp>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up)">
                                      <p:cBhvr>
                                        <p:cTn id="7" dur="1000"/>
                                        <p:tgtEl>
                                          <p:spTgt spid="4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1000"/>
                                        <p:tgtEl>
                                          <p:spTgt spid="35"/>
                                        </p:tgtEl>
                                      </p:cBhvr>
                                    </p:animEffect>
                                    <p:anim calcmode="lin" valueType="num">
                                      <p:cBhvr>
                                        <p:cTn id="12" dur="1000" fill="hold"/>
                                        <p:tgtEl>
                                          <p:spTgt spid="35"/>
                                        </p:tgtEl>
                                        <p:attrNameLst>
                                          <p:attrName>ppt_x</p:attrName>
                                        </p:attrNameLst>
                                      </p:cBhvr>
                                      <p:tavLst>
                                        <p:tav tm="0">
                                          <p:val>
                                            <p:strVal val="#ppt_x"/>
                                          </p:val>
                                        </p:tav>
                                        <p:tav tm="100000">
                                          <p:val>
                                            <p:strVal val="#ppt_x"/>
                                          </p:val>
                                        </p:tav>
                                      </p:tavLst>
                                    </p:anim>
                                    <p:anim calcmode="lin" valueType="num">
                                      <p:cBhvr>
                                        <p:cTn id="13" dur="100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1000" fill="hold"/>
                                        <p:tgtEl>
                                          <p:spTgt spid="3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42" presetClass="entr" presetSubtype="0"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1000"/>
                                        <p:tgtEl>
                                          <p:spTgt spid="44"/>
                                        </p:tgtEl>
                                      </p:cBhvr>
                                    </p:animEffect>
                                    <p:anim calcmode="lin" valueType="num">
                                      <p:cBhvr>
                                        <p:cTn id="30" dur="1000" fill="hold"/>
                                        <p:tgtEl>
                                          <p:spTgt spid="44"/>
                                        </p:tgtEl>
                                        <p:attrNameLst>
                                          <p:attrName>ppt_x</p:attrName>
                                        </p:attrNameLst>
                                      </p:cBhvr>
                                      <p:tavLst>
                                        <p:tav tm="0">
                                          <p:val>
                                            <p:strVal val="#ppt_x"/>
                                          </p:val>
                                        </p:tav>
                                        <p:tav tm="100000">
                                          <p:val>
                                            <p:strVal val="#ppt_x"/>
                                          </p:val>
                                        </p:tav>
                                      </p:tavLst>
                                    </p:anim>
                                    <p:anim calcmode="lin" valueType="num">
                                      <p:cBhvr>
                                        <p:cTn id="3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65921C0-EE81-44F1-A203-C3EB5F3C6B81}"/>
              </a:ext>
            </a:extLst>
          </p:cNvPr>
          <p:cNvPicPr>
            <a:picLocks noChangeAspect="1"/>
          </p:cNvPicPr>
          <p:nvPr/>
        </p:nvPicPr>
        <p:blipFill>
          <a:blip r:embed="rId2"/>
          <a:stretch>
            <a:fillRect/>
          </a:stretch>
        </p:blipFill>
        <p:spPr>
          <a:xfrm>
            <a:off x="3453102" y="-216455"/>
            <a:ext cx="6504996" cy="1072989"/>
          </a:xfrm>
          <a:prstGeom prst="rect">
            <a:avLst/>
          </a:prstGeom>
        </p:spPr>
      </p:pic>
      <p:sp>
        <p:nvSpPr>
          <p:cNvPr id="16" name="TextBox 15">
            <a:extLst>
              <a:ext uri="{FF2B5EF4-FFF2-40B4-BE49-F238E27FC236}">
                <a16:creationId xmlns:a16="http://schemas.microsoft.com/office/drawing/2014/main" id="{0E1A1149-2F76-4B7C-8561-69601F3A85DD}"/>
              </a:ext>
            </a:extLst>
          </p:cNvPr>
          <p:cNvSpPr txBox="1"/>
          <p:nvPr/>
        </p:nvSpPr>
        <p:spPr>
          <a:xfrm>
            <a:off x="1442720" y="654545"/>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Đường của chú phi công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Lẫn trong mây cao tít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Khắp những vùng trời xanh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 vì sao chi chít</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TextBox 25">
            <a:extLst>
              <a:ext uri="{FF2B5EF4-FFF2-40B4-BE49-F238E27FC236}">
                <a16:creationId xmlns:a16="http://schemas.microsoft.com/office/drawing/2014/main" id="{C4F93EFA-C8C6-4E2B-9ACD-0E856E71263E}"/>
              </a:ext>
            </a:extLst>
          </p:cNvPr>
          <p:cNvSpPr txBox="1"/>
          <p:nvPr/>
        </p:nvSpPr>
        <p:spPr>
          <a:xfrm>
            <a:off x="1524000" y="2470427"/>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Đường của chú hải quân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Mênh mông trên biển cả</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Tới những vùng đảo xa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Và những bờ bến lạ</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71FBD976-0290-496B-AF52-511190450FD2}"/>
              </a:ext>
            </a:extLst>
          </p:cNvPr>
          <p:cNvSpPr txBox="1"/>
          <p:nvPr/>
        </p:nvSpPr>
        <p:spPr>
          <a:xfrm>
            <a:off x="1524000" y="4387573"/>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Con đường làm bằng sắt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Là của bác lái tầu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 dài theo đất nước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Đi song hành bên nhau</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0" name="Picture 29" descr="A picture containing text&#10;&#10;Description automatically generated">
            <a:extLst>
              <a:ext uri="{FF2B5EF4-FFF2-40B4-BE49-F238E27FC236}">
                <a16:creationId xmlns:a16="http://schemas.microsoft.com/office/drawing/2014/main" id="{27BA82C8-E63E-41E1-A7D0-458E87EB9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9563" y="518160"/>
            <a:ext cx="4278770" cy="5830656"/>
          </a:xfrm>
          <a:prstGeom prst="rect">
            <a:avLst/>
          </a:prstGeom>
        </p:spPr>
      </p:pic>
      <p:sp>
        <p:nvSpPr>
          <p:cNvPr id="7" name="Rounded Rectangle 8">
            <a:extLst>
              <a:ext uri="{FF2B5EF4-FFF2-40B4-BE49-F238E27FC236}">
                <a16:creationId xmlns:a16="http://schemas.microsoft.com/office/drawing/2014/main" id="{C2E5E058-8662-48BE-8CE3-9A19C6F2F63F}"/>
              </a:ext>
            </a:extLst>
          </p:cNvPr>
          <p:cNvSpPr/>
          <p:nvPr/>
        </p:nvSpPr>
        <p:spPr>
          <a:xfrm>
            <a:off x="-73889" y="-48728"/>
            <a:ext cx="2809698" cy="652641"/>
          </a:xfrm>
          <a:prstGeom prst="roundRect">
            <a:avLst>
              <a:gd name="adj" fmla="val 18361"/>
            </a:avLst>
          </a:prstGeom>
          <a:solidFill>
            <a:srgbClr val="FFF1C6"/>
          </a:solidFill>
          <a:ln>
            <a:solidFill>
              <a:srgbClr val="7030A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3200" b="1" kern="0" dirty="0" err="1">
                <a:solidFill>
                  <a:srgbClr val="FF0000"/>
                </a:solidFill>
                <a:latin typeface="Averta Std CY" panose="00000500000000000000" pitchFamily="50" charset="0"/>
                <a:ea typeface="inpin heiti" charset="-122"/>
                <a:cs typeface="Calibri" panose="020F0502020204030204" pitchFamily="34" charset="0"/>
              </a:rPr>
              <a:t>Cùng</a:t>
            </a:r>
            <a:r>
              <a:rPr lang="en-US" altLang="zh-CN" sz="3200" b="1" kern="0" dirty="0">
                <a:solidFill>
                  <a:srgbClr val="FF0000"/>
                </a:solidFill>
                <a:latin typeface="Averta Std CY" panose="00000500000000000000" pitchFamily="50" charset="0"/>
                <a:ea typeface="inpin heiti" charset="-122"/>
                <a:cs typeface="Calibri" panose="020F0502020204030204" pitchFamily="34" charset="0"/>
              </a:rPr>
              <a:t> chia </a:t>
            </a:r>
            <a:r>
              <a:rPr lang="en-US" altLang="zh-CN" sz="3200" b="1" kern="0" dirty="0" err="1">
                <a:solidFill>
                  <a:srgbClr val="FF0000"/>
                </a:solidFill>
                <a:latin typeface="Averta Std CY" panose="00000500000000000000" pitchFamily="50" charset="0"/>
                <a:ea typeface="inpin heiti" charset="-122"/>
                <a:cs typeface="Calibri" panose="020F0502020204030204" pitchFamily="34" charset="0"/>
              </a:rPr>
              <a:t>khổ</a:t>
            </a:r>
            <a:endParaRPr kumimoji="0" lang="en-US" altLang="zh-CN" sz="3200" b="1" i="0" u="none" strike="noStrike" kern="0" cap="none" spc="0" normalizeH="0" baseline="0" noProof="0" dirty="0" err="1">
              <a:ln>
                <a:noFill/>
              </a:ln>
              <a:solidFill>
                <a:srgbClr val="FF0000"/>
              </a:solidFill>
              <a:effectLst/>
              <a:uLnTx/>
              <a:uFillTx/>
              <a:latin typeface="Averta Std CY" panose="00000500000000000000" pitchFamily="50" charset="0"/>
              <a:ea typeface="inpin heiti" charset="-122"/>
              <a:cs typeface="Calibri" panose="020F0502020204030204" pitchFamily="34" charset="0"/>
            </a:endParaRPr>
          </a:p>
        </p:txBody>
      </p:sp>
      <p:sp>
        <p:nvSpPr>
          <p:cNvPr id="8" name="Oval 7">
            <a:extLst>
              <a:ext uri="{FF2B5EF4-FFF2-40B4-BE49-F238E27FC236}">
                <a16:creationId xmlns:a16="http://schemas.microsoft.com/office/drawing/2014/main" id="{0EA92CF8-342B-41E6-8798-B6015C4DDFE2}"/>
              </a:ext>
            </a:extLst>
          </p:cNvPr>
          <p:cNvSpPr/>
          <p:nvPr/>
        </p:nvSpPr>
        <p:spPr>
          <a:xfrm>
            <a:off x="878917" y="670143"/>
            <a:ext cx="579120" cy="59489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Arial" panose="020B0604020202020204" pitchFamily="34" charset="0"/>
                <a:ea typeface="Arial-Rounded" panose="020B0500000000000000" pitchFamily="34" charset="0"/>
                <a:cs typeface="Arial" panose="020B0604020202020204" pitchFamily="34" charset="0"/>
              </a:rPr>
              <a:t>1</a:t>
            </a:r>
          </a:p>
        </p:txBody>
      </p:sp>
      <p:sp>
        <p:nvSpPr>
          <p:cNvPr id="9" name="Oval 8">
            <a:extLst>
              <a:ext uri="{FF2B5EF4-FFF2-40B4-BE49-F238E27FC236}">
                <a16:creationId xmlns:a16="http://schemas.microsoft.com/office/drawing/2014/main" id="{1344E5E9-5E04-4CE1-92E4-FB05165BC7DE}"/>
              </a:ext>
            </a:extLst>
          </p:cNvPr>
          <p:cNvSpPr/>
          <p:nvPr/>
        </p:nvSpPr>
        <p:spPr>
          <a:xfrm>
            <a:off x="904240" y="2620863"/>
            <a:ext cx="579120" cy="59489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Arial" panose="020B0604020202020204" pitchFamily="34" charset="0"/>
                <a:ea typeface="Arial-Rounded" panose="020B0500000000000000" pitchFamily="34" charset="0"/>
                <a:cs typeface="Arial" panose="020B0604020202020204" pitchFamily="34" charset="0"/>
              </a:rPr>
              <a:t>2</a:t>
            </a:r>
          </a:p>
        </p:txBody>
      </p:sp>
      <p:sp>
        <p:nvSpPr>
          <p:cNvPr id="10" name="Oval 9">
            <a:extLst>
              <a:ext uri="{FF2B5EF4-FFF2-40B4-BE49-F238E27FC236}">
                <a16:creationId xmlns:a16="http://schemas.microsoft.com/office/drawing/2014/main" id="{6E30D1FB-BD1B-4B26-8B2E-CA585FDA61C9}"/>
              </a:ext>
            </a:extLst>
          </p:cNvPr>
          <p:cNvSpPr/>
          <p:nvPr/>
        </p:nvSpPr>
        <p:spPr>
          <a:xfrm>
            <a:off x="944880" y="4571583"/>
            <a:ext cx="579120" cy="59489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Arial" panose="020B0604020202020204" pitchFamily="34" charset="0"/>
                <a:ea typeface="Arial-Rounded" panose="020B0500000000000000" pitchFamily="34" charset="0"/>
                <a:cs typeface="Arial" panose="020B0604020202020204" pitchFamily="34" charset="0"/>
              </a:rPr>
              <a:t>3</a:t>
            </a:r>
          </a:p>
        </p:txBody>
      </p:sp>
    </p:spTree>
    <p:extLst>
      <p:ext uri="{BB962C8B-B14F-4D97-AF65-F5344CB8AC3E}">
        <p14:creationId xmlns:p14="http://schemas.microsoft.com/office/powerpoint/2010/main" val="1311796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E1A1149-2F76-4B7C-8561-69601F3A85DD}"/>
              </a:ext>
            </a:extLst>
          </p:cNvPr>
          <p:cNvSpPr txBox="1"/>
          <p:nvPr/>
        </p:nvSpPr>
        <p:spPr>
          <a:xfrm>
            <a:off x="1544320" y="654545"/>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Còn con đường của bố</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Đi trên giàn giáo cao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 khung sắt nối nhau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Dựng nên bao nhà mới</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TextBox 25">
            <a:extLst>
              <a:ext uri="{FF2B5EF4-FFF2-40B4-BE49-F238E27FC236}">
                <a16:creationId xmlns:a16="http://schemas.microsoft.com/office/drawing/2014/main" id="{C4F93EFA-C8C6-4E2B-9ACD-0E856E71263E}"/>
              </a:ext>
            </a:extLst>
          </p:cNvPr>
          <p:cNvSpPr txBox="1"/>
          <p:nvPr/>
        </p:nvSpPr>
        <p:spPr>
          <a:xfrm>
            <a:off x="1625600" y="2632888"/>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Và con đường của mẹ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Là ở trên cánh đồng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Cỏ ruộng dâu xanh tốt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Thảm lúa vàng ngát hương.</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71FBD976-0290-496B-AF52-511190450FD2}"/>
              </a:ext>
            </a:extLst>
          </p:cNvPr>
          <p:cNvSpPr txBox="1"/>
          <p:nvPr/>
        </p:nvSpPr>
        <p:spPr>
          <a:xfrm>
            <a:off x="1625600" y="4611231"/>
            <a:ext cx="5415280"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Bà bảo đường của bé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Chỉ đi đến trường thôi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Bé tìm mỗi sớm mai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Con đường trên trang sách.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Thanh Thảo</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6" name="Group 5">
            <a:extLst>
              <a:ext uri="{FF2B5EF4-FFF2-40B4-BE49-F238E27FC236}">
                <a16:creationId xmlns:a16="http://schemas.microsoft.com/office/drawing/2014/main" id="{60C62809-F117-4A7C-AB34-BF6879D23122}"/>
              </a:ext>
            </a:extLst>
          </p:cNvPr>
          <p:cNvGrpSpPr/>
          <p:nvPr/>
        </p:nvGrpSpPr>
        <p:grpSpPr>
          <a:xfrm>
            <a:off x="7116444" y="534312"/>
            <a:ext cx="4484432" cy="5789376"/>
            <a:chOff x="7116444" y="534312"/>
            <a:chExt cx="4484432" cy="5789376"/>
          </a:xfrm>
        </p:grpSpPr>
        <p:pic>
          <p:nvPicPr>
            <p:cNvPr id="3" name="Picture 2" descr="A picture containing text&#10;&#10;Description automatically generated">
              <a:extLst>
                <a:ext uri="{FF2B5EF4-FFF2-40B4-BE49-F238E27FC236}">
                  <a16:creationId xmlns:a16="http://schemas.microsoft.com/office/drawing/2014/main" id="{CC4C425B-9D10-4E87-8D0D-61B9A9B337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9337" y="534312"/>
              <a:ext cx="4391539" cy="5789376"/>
            </a:xfrm>
            <a:prstGeom prst="rect">
              <a:avLst/>
            </a:prstGeom>
          </p:spPr>
        </p:pic>
        <p:pic>
          <p:nvPicPr>
            <p:cNvPr id="5" name="Picture 4">
              <a:extLst>
                <a:ext uri="{FF2B5EF4-FFF2-40B4-BE49-F238E27FC236}">
                  <a16:creationId xmlns:a16="http://schemas.microsoft.com/office/drawing/2014/main" id="{F5136FE2-CB8D-4D4D-BBB4-185AADF24974}"/>
                </a:ext>
              </a:extLst>
            </p:cNvPr>
            <p:cNvPicPr>
              <a:picLocks noChangeAspect="1"/>
            </p:cNvPicPr>
            <p:nvPr/>
          </p:nvPicPr>
          <p:blipFill>
            <a:blip r:embed="rId3"/>
            <a:stretch>
              <a:fillRect/>
            </a:stretch>
          </p:blipFill>
          <p:spPr>
            <a:xfrm>
              <a:off x="7116444" y="5818863"/>
              <a:ext cx="1296035" cy="504825"/>
            </a:xfrm>
            <a:prstGeom prst="rect">
              <a:avLst/>
            </a:prstGeom>
          </p:spPr>
        </p:pic>
      </p:grpSp>
      <p:sp>
        <p:nvSpPr>
          <p:cNvPr id="8" name="Oval 7">
            <a:extLst>
              <a:ext uri="{FF2B5EF4-FFF2-40B4-BE49-F238E27FC236}">
                <a16:creationId xmlns:a16="http://schemas.microsoft.com/office/drawing/2014/main" id="{01F21314-8ABF-484A-BEF3-D747B6CAFCE4}"/>
              </a:ext>
            </a:extLst>
          </p:cNvPr>
          <p:cNvSpPr/>
          <p:nvPr/>
        </p:nvSpPr>
        <p:spPr>
          <a:xfrm>
            <a:off x="965200" y="751423"/>
            <a:ext cx="579120" cy="59489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Arial" panose="020B0604020202020204" pitchFamily="34" charset="0"/>
                <a:ea typeface="Arial-Rounded" panose="020B0500000000000000" pitchFamily="34" charset="0"/>
                <a:cs typeface="Arial" panose="020B0604020202020204" pitchFamily="34" charset="0"/>
              </a:rPr>
              <a:t>4</a:t>
            </a:r>
          </a:p>
        </p:txBody>
      </p:sp>
      <p:sp>
        <p:nvSpPr>
          <p:cNvPr id="9" name="Oval 8">
            <a:extLst>
              <a:ext uri="{FF2B5EF4-FFF2-40B4-BE49-F238E27FC236}">
                <a16:creationId xmlns:a16="http://schemas.microsoft.com/office/drawing/2014/main" id="{D072EC5E-240E-4F13-93E4-EDE843F82D24}"/>
              </a:ext>
            </a:extLst>
          </p:cNvPr>
          <p:cNvSpPr/>
          <p:nvPr/>
        </p:nvSpPr>
        <p:spPr>
          <a:xfrm>
            <a:off x="1046480" y="2767904"/>
            <a:ext cx="579120" cy="59489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Arial" panose="020B0604020202020204" pitchFamily="34" charset="0"/>
                <a:ea typeface="Arial-Rounded" panose="020B0500000000000000" pitchFamily="34" charset="0"/>
                <a:cs typeface="Arial" panose="020B0604020202020204" pitchFamily="34" charset="0"/>
              </a:rPr>
              <a:t>5</a:t>
            </a:r>
          </a:p>
        </p:txBody>
      </p:sp>
      <p:sp>
        <p:nvSpPr>
          <p:cNvPr id="10" name="Oval 9">
            <a:extLst>
              <a:ext uri="{FF2B5EF4-FFF2-40B4-BE49-F238E27FC236}">
                <a16:creationId xmlns:a16="http://schemas.microsoft.com/office/drawing/2014/main" id="{D7E5F473-3FEB-46B3-A0DB-EC9DFDB7E7DA}"/>
              </a:ext>
            </a:extLst>
          </p:cNvPr>
          <p:cNvSpPr/>
          <p:nvPr/>
        </p:nvSpPr>
        <p:spPr>
          <a:xfrm>
            <a:off x="1046480" y="4694308"/>
            <a:ext cx="579120" cy="59489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Arial" panose="020B0604020202020204" pitchFamily="34" charset="0"/>
                <a:ea typeface="Arial-Rounded" panose="020B0500000000000000" pitchFamily="34" charset="0"/>
                <a:cs typeface="Arial" panose="020B0604020202020204" pitchFamily="34" charset="0"/>
              </a:rPr>
              <a:t>6</a:t>
            </a:r>
          </a:p>
        </p:txBody>
      </p:sp>
    </p:spTree>
    <p:extLst>
      <p:ext uri="{BB962C8B-B14F-4D97-AF65-F5344CB8AC3E}">
        <p14:creationId xmlns:p14="http://schemas.microsoft.com/office/powerpoint/2010/main" val="2898266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Graphic 42">
            <a:extLst>
              <a:ext uri="{FF2B5EF4-FFF2-40B4-BE49-F238E27FC236}">
                <a16:creationId xmlns:a16="http://schemas.microsoft.com/office/drawing/2014/main" id="{0C47E06E-7E8D-465D-A29D-7BDFDD6F30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86725" y="1807266"/>
            <a:ext cx="3119591" cy="4076440"/>
          </a:xfrm>
          <a:prstGeom prst="rect">
            <a:avLst/>
          </a:prstGeom>
        </p:spPr>
      </p:pic>
      <p:pic>
        <p:nvPicPr>
          <p:cNvPr id="44" name="Graphic 43">
            <a:extLst>
              <a:ext uri="{FF2B5EF4-FFF2-40B4-BE49-F238E27FC236}">
                <a16:creationId xmlns:a16="http://schemas.microsoft.com/office/drawing/2014/main" id="{D366D675-0306-4FC8-A625-C056FC7563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10477" y="177788"/>
            <a:ext cx="1133475" cy="1104900"/>
          </a:xfrm>
          <a:prstGeom prst="rect">
            <a:avLst/>
          </a:prstGeom>
        </p:spPr>
      </p:pic>
      <p:pic>
        <p:nvPicPr>
          <p:cNvPr id="45" name="Graphic 44">
            <a:extLst>
              <a:ext uri="{FF2B5EF4-FFF2-40B4-BE49-F238E27FC236}">
                <a16:creationId xmlns:a16="http://schemas.microsoft.com/office/drawing/2014/main" id="{862B5440-B8BB-4037-958C-C940D91A06A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0" y="2476831"/>
            <a:ext cx="4184548" cy="4273581"/>
          </a:xfrm>
          <a:prstGeom prst="rect">
            <a:avLst/>
          </a:prstGeom>
        </p:spPr>
      </p:pic>
      <p:pic>
        <p:nvPicPr>
          <p:cNvPr id="46" name="Graphic 45">
            <a:extLst>
              <a:ext uri="{FF2B5EF4-FFF2-40B4-BE49-F238E27FC236}">
                <a16:creationId xmlns:a16="http://schemas.microsoft.com/office/drawing/2014/main" id="{05DFC406-9747-40D8-8916-86BDDF55182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25203" y="-580838"/>
            <a:ext cx="1437852" cy="1437852"/>
          </a:xfrm>
          <a:prstGeom prst="rect">
            <a:avLst/>
          </a:prstGeom>
        </p:spPr>
      </p:pic>
      <p:grpSp>
        <p:nvGrpSpPr>
          <p:cNvPr id="47" name="Group 46">
            <a:extLst>
              <a:ext uri="{FF2B5EF4-FFF2-40B4-BE49-F238E27FC236}">
                <a16:creationId xmlns:a16="http://schemas.microsoft.com/office/drawing/2014/main" id="{564D44B6-1E04-4F3E-9602-89A1A6BE50CB}"/>
              </a:ext>
            </a:extLst>
          </p:cNvPr>
          <p:cNvGrpSpPr/>
          <p:nvPr/>
        </p:nvGrpSpPr>
        <p:grpSpPr>
          <a:xfrm>
            <a:off x="2500141" y="-447177"/>
            <a:ext cx="6786584" cy="1754326"/>
            <a:chOff x="3588005" y="0"/>
            <a:chExt cx="5866667" cy="1760478"/>
          </a:xfrm>
        </p:grpSpPr>
        <p:sp>
          <p:nvSpPr>
            <p:cNvPr id="48" name="Freeform 43">
              <a:extLst>
                <a:ext uri="{FF2B5EF4-FFF2-40B4-BE49-F238E27FC236}">
                  <a16:creationId xmlns:a16="http://schemas.microsoft.com/office/drawing/2014/main" id="{E51D1D9F-C75E-4356-B7CD-9D4B8CC89FDB}"/>
                </a:ext>
              </a:extLst>
            </p:cNvPr>
            <p:cNvSpPr/>
            <p:nvPr/>
          </p:nvSpPr>
          <p:spPr>
            <a:xfrm>
              <a:off x="3588005" y="726558"/>
              <a:ext cx="5866667" cy="1033920"/>
            </a:xfrm>
            <a:custGeom>
              <a:avLst/>
              <a:gdLst>
                <a:gd name="connsiteX0" fmla="*/ 5624525 w 5866667"/>
                <a:gd name="connsiteY0" fmla="*/ 107583 h 1033920"/>
                <a:gd name="connsiteX1" fmla="*/ 5501785 w 5866667"/>
                <a:gd name="connsiteY1" fmla="*/ 230323 h 1033920"/>
                <a:gd name="connsiteX2" fmla="*/ 5624525 w 5866667"/>
                <a:gd name="connsiteY2" fmla="*/ 353063 h 1033920"/>
                <a:gd name="connsiteX3" fmla="*/ 5747265 w 5866667"/>
                <a:gd name="connsiteY3" fmla="*/ 230323 h 1033920"/>
                <a:gd name="connsiteX4" fmla="*/ 5624525 w 5866667"/>
                <a:gd name="connsiteY4" fmla="*/ 107583 h 1033920"/>
                <a:gd name="connsiteX5" fmla="*/ 254666 w 5866667"/>
                <a:gd name="connsiteY5" fmla="*/ 107583 h 1033920"/>
                <a:gd name="connsiteX6" fmla="*/ 131926 w 5866667"/>
                <a:gd name="connsiteY6" fmla="*/ 230323 h 1033920"/>
                <a:gd name="connsiteX7" fmla="*/ 254666 w 5866667"/>
                <a:gd name="connsiteY7" fmla="*/ 353063 h 1033920"/>
                <a:gd name="connsiteX8" fmla="*/ 377406 w 5866667"/>
                <a:gd name="connsiteY8" fmla="*/ 230323 h 1033920"/>
                <a:gd name="connsiteX9" fmla="*/ 254666 w 5866667"/>
                <a:gd name="connsiteY9" fmla="*/ 107583 h 1033920"/>
                <a:gd name="connsiteX10" fmla="*/ 172323 w 5866667"/>
                <a:gd name="connsiteY10" fmla="*/ 0 h 1033920"/>
                <a:gd name="connsiteX11" fmla="*/ 5694344 w 5866667"/>
                <a:gd name="connsiteY11" fmla="*/ 0 h 1033920"/>
                <a:gd name="connsiteX12" fmla="*/ 5866667 w 5866667"/>
                <a:gd name="connsiteY12" fmla="*/ 172323 h 1033920"/>
                <a:gd name="connsiteX13" fmla="*/ 5866667 w 5866667"/>
                <a:gd name="connsiteY13" fmla="*/ 861597 h 1033920"/>
                <a:gd name="connsiteX14" fmla="*/ 5694344 w 5866667"/>
                <a:gd name="connsiteY14" fmla="*/ 1033920 h 1033920"/>
                <a:gd name="connsiteX15" fmla="*/ 172323 w 5866667"/>
                <a:gd name="connsiteY15" fmla="*/ 1033920 h 1033920"/>
                <a:gd name="connsiteX16" fmla="*/ 0 w 5866667"/>
                <a:gd name="connsiteY16" fmla="*/ 861597 h 1033920"/>
                <a:gd name="connsiteX17" fmla="*/ 0 w 5866667"/>
                <a:gd name="connsiteY17" fmla="*/ 172323 h 1033920"/>
                <a:gd name="connsiteX18" fmla="*/ 172323 w 5866667"/>
                <a:gd name="connsiteY18" fmla="*/ 0 h 10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66667" h="1033920">
                  <a:moveTo>
                    <a:pt x="5624525" y="107583"/>
                  </a:moveTo>
                  <a:cubicBezTo>
                    <a:pt x="5556738" y="107583"/>
                    <a:pt x="5501785" y="162536"/>
                    <a:pt x="5501785" y="230323"/>
                  </a:cubicBezTo>
                  <a:cubicBezTo>
                    <a:pt x="5501785" y="298110"/>
                    <a:pt x="5556738" y="353063"/>
                    <a:pt x="5624525" y="353063"/>
                  </a:cubicBezTo>
                  <a:cubicBezTo>
                    <a:pt x="5692312" y="353063"/>
                    <a:pt x="5747265" y="298110"/>
                    <a:pt x="5747265" y="230323"/>
                  </a:cubicBezTo>
                  <a:cubicBezTo>
                    <a:pt x="5747265" y="162536"/>
                    <a:pt x="5692312" y="107583"/>
                    <a:pt x="5624525" y="107583"/>
                  </a:cubicBezTo>
                  <a:close/>
                  <a:moveTo>
                    <a:pt x="254666" y="107583"/>
                  </a:moveTo>
                  <a:cubicBezTo>
                    <a:pt x="186879" y="107583"/>
                    <a:pt x="131926" y="162536"/>
                    <a:pt x="131926" y="230323"/>
                  </a:cubicBezTo>
                  <a:cubicBezTo>
                    <a:pt x="131926" y="298110"/>
                    <a:pt x="186879" y="353063"/>
                    <a:pt x="254666" y="353063"/>
                  </a:cubicBezTo>
                  <a:cubicBezTo>
                    <a:pt x="322453" y="353063"/>
                    <a:pt x="377406" y="298110"/>
                    <a:pt x="377406" y="230323"/>
                  </a:cubicBezTo>
                  <a:cubicBezTo>
                    <a:pt x="377406" y="162536"/>
                    <a:pt x="322453" y="107583"/>
                    <a:pt x="254666" y="107583"/>
                  </a:cubicBezTo>
                  <a:close/>
                  <a:moveTo>
                    <a:pt x="172323" y="0"/>
                  </a:moveTo>
                  <a:lnTo>
                    <a:pt x="5694344" y="0"/>
                  </a:lnTo>
                  <a:cubicBezTo>
                    <a:pt x="5789515" y="0"/>
                    <a:pt x="5866667" y="77152"/>
                    <a:pt x="5866667" y="172323"/>
                  </a:cubicBezTo>
                  <a:lnTo>
                    <a:pt x="5866667" y="861597"/>
                  </a:lnTo>
                  <a:cubicBezTo>
                    <a:pt x="5866667" y="956768"/>
                    <a:pt x="5789515" y="1033920"/>
                    <a:pt x="5694344" y="1033920"/>
                  </a:cubicBezTo>
                  <a:lnTo>
                    <a:pt x="172323" y="1033920"/>
                  </a:lnTo>
                  <a:cubicBezTo>
                    <a:pt x="77152" y="1033920"/>
                    <a:pt x="0" y="956768"/>
                    <a:pt x="0" y="861597"/>
                  </a:cubicBezTo>
                  <a:lnTo>
                    <a:pt x="0" y="172323"/>
                  </a:lnTo>
                  <a:cubicBezTo>
                    <a:pt x="0" y="77152"/>
                    <a:pt x="77152" y="0"/>
                    <a:pt x="172323" y="0"/>
                  </a:cubicBezTo>
                  <a:close/>
                </a:path>
              </a:pathLst>
            </a:custGeom>
            <a:solidFill>
              <a:schemeClr val="bg1"/>
            </a:solidFill>
            <a:ln w="38100">
              <a:solidFill>
                <a:schemeClr val="accent4">
                  <a:lumMod val="75000"/>
                </a:schemeClr>
              </a:solidFill>
            </a:ln>
            <a:effectLst>
              <a:outerShdw blurRad="127000" dist="635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49" name="Straight Connector 48">
              <a:extLst>
                <a:ext uri="{FF2B5EF4-FFF2-40B4-BE49-F238E27FC236}">
                  <a16:creationId xmlns:a16="http://schemas.microsoft.com/office/drawing/2014/main" id="{80FBD1D2-0AA5-4781-9223-475BBFBDAB37}"/>
                </a:ext>
              </a:extLst>
            </p:cNvPr>
            <p:cNvCxnSpPr/>
            <p:nvPr/>
          </p:nvCxnSpPr>
          <p:spPr>
            <a:xfrm flipV="1">
              <a:off x="9233415" y="0"/>
              <a:ext cx="0" cy="966522"/>
            </a:xfrm>
            <a:prstGeom prst="line">
              <a:avLst/>
            </a:prstGeom>
            <a:ln w="12700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F720246-3BDF-4EFF-BDDA-937773793AD9}"/>
                </a:ext>
              </a:extLst>
            </p:cNvPr>
            <p:cNvCxnSpPr/>
            <p:nvPr/>
          </p:nvCxnSpPr>
          <p:spPr>
            <a:xfrm flipV="1">
              <a:off x="3854802" y="0"/>
              <a:ext cx="0" cy="966522"/>
            </a:xfrm>
            <a:prstGeom prst="line">
              <a:avLst/>
            </a:prstGeom>
            <a:ln w="12700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51" name="TextBox 50">
            <a:extLst>
              <a:ext uri="{FF2B5EF4-FFF2-40B4-BE49-F238E27FC236}">
                <a16:creationId xmlns:a16="http://schemas.microsoft.com/office/drawing/2014/main" id="{7DAF1B41-E899-4821-9316-03B2607A538F}"/>
              </a:ext>
            </a:extLst>
          </p:cNvPr>
          <p:cNvSpPr txBox="1"/>
          <p:nvPr/>
        </p:nvSpPr>
        <p:spPr>
          <a:xfrm>
            <a:off x="2725469" y="366875"/>
            <a:ext cx="6335927" cy="9079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300" b="1" i="0" u="none" strike="noStrike" kern="1200" normalizeH="0" baseline="0" noProof="0" dirty="0" err="1">
                <a:ln w="22225">
                  <a:solidFill>
                    <a:schemeClr val="accent2"/>
                  </a:solidFill>
                  <a:prstDash val="solid"/>
                </a:ln>
                <a:solidFill>
                  <a:schemeClr val="accent2">
                    <a:lumMod val="40000"/>
                    <a:lumOff val="60000"/>
                  </a:schemeClr>
                </a:solidFill>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5300" b="1" i="0" u="none" strike="noStrike" kern="1200" normalizeH="0" baseline="0" noProof="0" dirty="0">
                <a:ln w="22225">
                  <a:solidFill>
                    <a:schemeClr val="accent2"/>
                  </a:solidFill>
                  <a:prstDash val="solid"/>
                </a:ln>
                <a:solidFill>
                  <a:schemeClr val="accent2">
                    <a:lumMod val="40000"/>
                    <a:lumOff val="60000"/>
                  </a:schemeClr>
                </a:solidFill>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5300" b="1" i="0" u="none" strike="noStrike" kern="1200" normalizeH="0" baseline="0" noProof="0" dirty="0" err="1">
                <a:ln w="22225">
                  <a:solidFill>
                    <a:schemeClr val="accent2"/>
                  </a:solidFill>
                  <a:prstDash val="solid"/>
                </a:ln>
                <a:solidFill>
                  <a:schemeClr val="accent2">
                    <a:lumMod val="40000"/>
                    <a:lumOff val="60000"/>
                  </a:schemeClr>
                </a:solidFill>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5300" b="1" i="0" u="none" strike="noStrike" kern="1200" normalizeH="0" baseline="0" noProof="0" dirty="0">
                <a:ln w="22225">
                  <a:solidFill>
                    <a:schemeClr val="accent2"/>
                  </a:solidFill>
                  <a:prstDash val="solid"/>
                </a:ln>
                <a:solidFill>
                  <a:schemeClr val="accent2">
                    <a:lumMod val="40000"/>
                    <a:lumOff val="60000"/>
                  </a:schemeClr>
                </a:solidFill>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5300" b="1" i="0" u="none" strike="noStrike" kern="1200" normalizeH="0" baseline="0" noProof="0" dirty="0" err="1">
                <a:ln w="22225">
                  <a:solidFill>
                    <a:schemeClr val="accent2"/>
                  </a:solidFill>
                  <a:prstDash val="solid"/>
                </a:ln>
                <a:solidFill>
                  <a:schemeClr val="accent2">
                    <a:lumMod val="40000"/>
                    <a:lumOff val="60000"/>
                  </a:schemeClr>
                </a:solidFill>
                <a:uLnTx/>
                <a:uFillTx/>
                <a:latin typeface="Arial-Rounded" panose="020B0500000000000000" pitchFamily="34" charset="0"/>
                <a:ea typeface="Arial-Rounded" panose="020B0500000000000000" pitchFamily="34" charset="0"/>
                <a:cs typeface="Arial-Rounded" panose="020B0500000000000000" pitchFamily="34" charset="0"/>
              </a:rPr>
              <a:t>nhóm</a:t>
            </a:r>
            <a:endParaRPr kumimoji="0" lang="en-US" sz="5300" b="1" i="0" u="none" strike="noStrike" kern="1200" normalizeH="0" baseline="0" noProof="0" dirty="0">
              <a:ln w="22225">
                <a:solidFill>
                  <a:schemeClr val="accent2"/>
                </a:solidFill>
                <a:prstDash val="solid"/>
              </a:ln>
              <a:solidFill>
                <a:schemeClr val="accent2">
                  <a:lumMod val="40000"/>
                  <a:lumOff val="60000"/>
                </a:schemeClr>
              </a:solidFill>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53" name="Group 52">
            <a:extLst>
              <a:ext uri="{FF2B5EF4-FFF2-40B4-BE49-F238E27FC236}">
                <a16:creationId xmlns:a16="http://schemas.microsoft.com/office/drawing/2014/main" id="{E0EF18C6-CC56-4BFF-9686-0476F9D02AB8}"/>
              </a:ext>
            </a:extLst>
          </p:cNvPr>
          <p:cNvGrpSpPr/>
          <p:nvPr/>
        </p:nvGrpSpPr>
        <p:grpSpPr>
          <a:xfrm>
            <a:off x="1230452" y="1807266"/>
            <a:ext cx="4865548" cy="1936654"/>
            <a:chOff x="1116" y="1538"/>
            <a:chExt cx="9258" cy="3685"/>
          </a:xfrm>
        </p:grpSpPr>
        <p:sp>
          <p:nvSpPr>
            <p:cNvPr id="54" name="Rounded Rectangle 10">
              <a:extLst>
                <a:ext uri="{FF2B5EF4-FFF2-40B4-BE49-F238E27FC236}">
                  <a16:creationId xmlns:a16="http://schemas.microsoft.com/office/drawing/2014/main" id="{ADA8D468-E81F-4166-89F5-F81DC402A2D5}"/>
                </a:ext>
              </a:extLst>
            </p:cNvPr>
            <p:cNvSpPr/>
            <p:nvPr/>
          </p:nvSpPr>
          <p:spPr>
            <a:xfrm>
              <a:off x="1273" y="2391"/>
              <a:ext cx="8421" cy="283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ounded Rectangle 7">
              <a:extLst>
                <a:ext uri="{FF2B5EF4-FFF2-40B4-BE49-F238E27FC236}">
                  <a16:creationId xmlns:a16="http://schemas.microsoft.com/office/drawing/2014/main" id="{2307E28C-0F61-447F-A33A-EBDBD661AD35}"/>
                </a:ext>
              </a:extLst>
            </p:cNvPr>
            <p:cNvSpPr/>
            <p:nvPr/>
          </p:nvSpPr>
          <p:spPr>
            <a:xfrm>
              <a:off x="1153" y="2251"/>
              <a:ext cx="8421" cy="2833"/>
            </a:xfrm>
            <a:prstGeom prst="roundRect">
              <a:avLst/>
            </a:prstGeom>
            <a:solidFill>
              <a:srgbClr val="FFF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A8D12831-0B72-4038-ABAC-8406E572B6B7}"/>
                </a:ext>
              </a:extLst>
            </p:cNvPr>
            <p:cNvPicPr>
              <a:picLocks noChangeAspect="1"/>
            </p:cNvPicPr>
            <p:nvPr/>
          </p:nvPicPr>
          <p:blipFill>
            <a:blip r:embed="rId11"/>
            <a:stretch>
              <a:fillRect/>
            </a:stretch>
          </p:blipFill>
          <p:spPr>
            <a:xfrm>
              <a:off x="1116" y="1538"/>
              <a:ext cx="9258" cy="3637"/>
            </a:xfrm>
            <a:prstGeom prst="rect">
              <a:avLst/>
            </a:prstGeom>
          </p:spPr>
        </p:pic>
      </p:grpSp>
      <p:grpSp>
        <p:nvGrpSpPr>
          <p:cNvPr id="57" name="Group 56">
            <a:extLst>
              <a:ext uri="{FF2B5EF4-FFF2-40B4-BE49-F238E27FC236}">
                <a16:creationId xmlns:a16="http://schemas.microsoft.com/office/drawing/2014/main" id="{4221B5CE-9F5D-4B23-8A47-6FD0F7F25569}"/>
              </a:ext>
            </a:extLst>
          </p:cNvPr>
          <p:cNvGrpSpPr/>
          <p:nvPr/>
        </p:nvGrpSpPr>
        <p:grpSpPr>
          <a:xfrm>
            <a:off x="5246408" y="3626666"/>
            <a:ext cx="5594394" cy="1973910"/>
            <a:chOff x="7118" y="5282"/>
            <a:chExt cx="11878" cy="4191"/>
          </a:xfrm>
        </p:grpSpPr>
        <p:sp>
          <p:nvSpPr>
            <p:cNvPr id="58" name="Rounded Rectangle 11">
              <a:extLst>
                <a:ext uri="{FF2B5EF4-FFF2-40B4-BE49-F238E27FC236}">
                  <a16:creationId xmlns:a16="http://schemas.microsoft.com/office/drawing/2014/main" id="{BC7B55CD-41B2-4EED-93AE-800ED741C913}"/>
                </a:ext>
              </a:extLst>
            </p:cNvPr>
            <p:cNvSpPr/>
            <p:nvPr/>
          </p:nvSpPr>
          <p:spPr>
            <a:xfrm>
              <a:off x="7244" y="6041"/>
              <a:ext cx="11752" cy="343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ounded Rectangle 8">
              <a:extLst>
                <a:ext uri="{FF2B5EF4-FFF2-40B4-BE49-F238E27FC236}">
                  <a16:creationId xmlns:a16="http://schemas.microsoft.com/office/drawing/2014/main" id="{101933AE-F3DD-400C-B3AD-0C7034B04B6C}"/>
                </a:ext>
              </a:extLst>
            </p:cNvPr>
            <p:cNvSpPr/>
            <p:nvPr/>
          </p:nvSpPr>
          <p:spPr>
            <a:xfrm>
              <a:off x="7243" y="5870"/>
              <a:ext cx="11613" cy="3455"/>
            </a:xfrm>
            <a:prstGeom prst="roundRect">
              <a:avLst/>
            </a:prstGeom>
            <a:solidFill>
              <a:srgbClr val="FFF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Picture 59">
              <a:extLst>
                <a:ext uri="{FF2B5EF4-FFF2-40B4-BE49-F238E27FC236}">
                  <a16:creationId xmlns:a16="http://schemas.microsoft.com/office/drawing/2014/main" id="{E6F03644-5E67-4E80-86D3-68F4B020D3AE}"/>
                </a:ext>
              </a:extLst>
            </p:cNvPr>
            <p:cNvPicPr>
              <a:picLocks noChangeAspect="1"/>
            </p:cNvPicPr>
            <p:nvPr/>
          </p:nvPicPr>
          <p:blipFill>
            <a:blip r:embed="rId12"/>
            <a:stretch>
              <a:fillRect/>
            </a:stretch>
          </p:blipFill>
          <p:spPr>
            <a:xfrm>
              <a:off x="7118" y="5282"/>
              <a:ext cx="11737" cy="4176"/>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0000">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14:bounceEnd="50000">
                                          <p:cBhvr additive="base">
                                            <p:cTn id="7" dur="75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8" dur="750" fill="hold"/>
                                            <p:tgtEl>
                                              <p:spTgt spid="4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childTnLst>
                                      <p:subTnLst>
                                        <p:audio>
                                          <p:cMediaNode>
                                            <p:cTn display="0" masterRel="sameClick">
                                              <p:stCondLst>
                                                <p:cond evt="begin" delay="0">
                                                  <p:tn val="9"/>
                                                </p:cond>
                                              </p:stCondLst>
                                              <p:endCondLst>
                                                <p:cond evt="onStopAudio" delay="0">
                                                  <p:tgtEl>
                                                    <p:sldTgt/>
                                                  </p:tgtEl>
                                                </p:cond>
                                              </p:endCondLst>
                                            </p:cTn>
                                            <p:tgtEl>
                                              <p:sndTgt r:embed="rId2" name="chimes.wav"/>
                                            </p:tgtEl>
                                          </p:cMediaNode>
                                        </p:audio>
                                      </p:subTnLst>
                                    </p:cTn>
                                  </p:par>
                                </p:childTnLst>
                              </p:cTn>
                            </p:par>
                            <p:par>
                              <p:cTn id="12" fill="hold">
                                <p:stCondLst>
                                  <p:cond delay="750"/>
                                </p:stCondLst>
                                <p:childTnLst>
                                  <p:par>
                                    <p:cTn id="13" presetID="17" presetClass="entr" presetSubtype="10"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p:cTn id="15" dur="500" fill="hold"/>
                                            <p:tgtEl>
                                              <p:spTgt spid="53"/>
                                            </p:tgtEl>
                                            <p:attrNameLst>
                                              <p:attrName>ppt_w</p:attrName>
                                            </p:attrNameLst>
                                          </p:cBhvr>
                                          <p:tavLst>
                                            <p:tav tm="0">
                                              <p:val>
                                                <p:fltVal val="0"/>
                                              </p:val>
                                            </p:tav>
                                            <p:tav tm="100000">
                                              <p:val>
                                                <p:strVal val="#ppt_w"/>
                                              </p:val>
                                            </p:tav>
                                          </p:tavLst>
                                        </p:anim>
                                        <p:anim calcmode="lin" valueType="num">
                                          <p:cBhvr>
                                            <p:cTn id="16" dur="500" fill="hold"/>
                                            <p:tgtEl>
                                              <p:spTgt spid="53"/>
                                            </p:tgtEl>
                                            <p:attrNameLst>
                                              <p:attrName>ppt_h</p:attrName>
                                            </p:attrNameLst>
                                          </p:cBhvr>
                                          <p:tavLst>
                                            <p:tav tm="0">
                                              <p:val>
                                                <p:strVal val="#ppt_h"/>
                                              </p:val>
                                            </p:tav>
                                            <p:tav tm="100000">
                                              <p:val>
                                                <p:strVal val="#ppt_h"/>
                                              </p:val>
                                            </p:tav>
                                          </p:tavLst>
                                        </p:anim>
                                      </p:childTnLst>
                                    </p:cTn>
                                  </p:par>
                                </p:childTnLst>
                              </p:cTn>
                            </p:par>
                            <p:par>
                              <p:cTn id="17" fill="hold">
                                <p:stCondLst>
                                  <p:cond delay="1250"/>
                                </p:stCondLst>
                                <p:childTnLst>
                                  <p:par>
                                    <p:cTn id="18" presetID="17" presetClass="entr" presetSubtype="10" fill="hold" nodeType="afterEffect">
                                      <p:stCondLst>
                                        <p:cond delay="0"/>
                                      </p:stCondLst>
                                      <p:childTnLst>
                                        <p:set>
                                          <p:cBhvr>
                                            <p:cTn id="19" dur="1" fill="hold">
                                              <p:stCondLst>
                                                <p:cond delay="0"/>
                                              </p:stCondLst>
                                            </p:cTn>
                                            <p:tgtEl>
                                              <p:spTgt spid="57"/>
                                            </p:tgtEl>
                                            <p:attrNameLst>
                                              <p:attrName>style.visibility</p:attrName>
                                            </p:attrNameLst>
                                          </p:cBhvr>
                                          <p:to>
                                            <p:strVal val="visible"/>
                                          </p:to>
                                        </p:set>
                                        <p:anim calcmode="lin" valueType="num">
                                          <p:cBhvr>
                                            <p:cTn id="20" dur="500" fill="hold"/>
                                            <p:tgtEl>
                                              <p:spTgt spid="57"/>
                                            </p:tgtEl>
                                            <p:attrNameLst>
                                              <p:attrName>ppt_w</p:attrName>
                                            </p:attrNameLst>
                                          </p:cBhvr>
                                          <p:tavLst>
                                            <p:tav tm="0">
                                              <p:val>
                                                <p:fltVal val="0"/>
                                              </p:val>
                                            </p:tav>
                                            <p:tav tm="100000">
                                              <p:val>
                                                <p:strVal val="#ppt_w"/>
                                              </p:val>
                                            </p:tav>
                                          </p:tavLst>
                                        </p:anim>
                                        <p:anim calcmode="lin" valueType="num">
                                          <p:cBhvr>
                                            <p:cTn id="21" dur="500" fill="hold"/>
                                            <p:tgtEl>
                                              <p:spTgt spid="5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750" fill="hold"/>
                                            <p:tgtEl>
                                              <p:spTgt spid="47"/>
                                            </p:tgtEl>
                                            <p:attrNameLst>
                                              <p:attrName>ppt_x</p:attrName>
                                            </p:attrNameLst>
                                          </p:cBhvr>
                                          <p:tavLst>
                                            <p:tav tm="0">
                                              <p:val>
                                                <p:strVal val="#ppt_x"/>
                                              </p:val>
                                            </p:tav>
                                            <p:tav tm="100000">
                                              <p:val>
                                                <p:strVal val="#ppt_x"/>
                                              </p:val>
                                            </p:tav>
                                          </p:tavLst>
                                        </p:anim>
                                        <p:anim calcmode="lin" valueType="num">
                                          <p:cBhvr additive="base">
                                            <p:cTn id="8" dur="750" fill="hold"/>
                                            <p:tgtEl>
                                              <p:spTgt spid="4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childTnLst>
                                      <p:subTnLst>
                                        <p:audio>
                                          <p:cMediaNode>
                                            <p:cTn display="0" masterRel="sameClick">
                                              <p:stCondLst>
                                                <p:cond evt="begin" delay="0">
                                                  <p:tn val="9"/>
                                                </p:cond>
                                              </p:stCondLst>
                                              <p:endCondLst>
                                                <p:cond evt="onStopAudio" delay="0">
                                                  <p:tgtEl>
                                                    <p:sldTgt/>
                                                  </p:tgtEl>
                                                </p:cond>
                                              </p:endCondLst>
                                            </p:cTn>
                                            <p:tgtEl>
                                              <p:sndTgt r:embed="rId13" name="chimes.wav"/>
                                            </p:tgtEl>
                                          </p:cMediaNode>
                                        </p:audio>
                                      </p:subTnLst>
                                    </p:cTn>
                                  </p:par>
                                </p:childTnLst>
                              </p:cTn>
                            </p:par>
                            <p:par>
                              <p:cTn id="12" fill="hold">
                                <p:stCondLst>
                                  <p:cond delay="750"/>
                                </p:stCondLst>
                                <p:childTnLst>
                                  <p:par>
                                    <p:cTn id="13" presetID="17" presetClass="entr" presetSubtype="10"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p:cTn id="15" dur="500" fill="hold"/>
                                            <p:tgtEl>
                                              <p:spTgt spid="53"/>
                                            </p:tgtEl>
                                            <p:attrNameLst>
                                              <p:attrName>ppt_w</p:attrName>
                                            </p:attrNameLst>
                                          </p:cBhvr>
                                          <p:tavLst>
                                            <p:tav tm="0">
                                              <p:val>
                                                <p:fltVal val="0"/>
                                              </p:val>
                                            </p:tav>
                                            <p:tav tm="100000">
                                              <p:val>
                                                <p:strVal val="#ppt_w"/>
                                              </p:val>
                                            </p:tav>
                                          </p:tavLst>
                                        </p:anim>
                                        <p:anim calcmode="lin" valueType="num">
                                          <p:cBhvr>
                                            <p:cTn id="16" dur="500" fill="hold"/>
                                            <p:tgtEl>
                                              <p:spTgt spid="53"/>
                                            </p:tgtEl>
                                            <p:attrNameLst>
                                              <p:attrName>ppt_h</p:attrName>
                                            </p:attrNameLst>
                                          </p:cBhvr>
                                          <p:tavLst>
                                            <p:tav tm="0">
                                              <p:val>
                                                <p:strVal val="#ppt_h"/>
                                              </p:val>
                                            </p:tav>
                                            <p:tav tm="100000">
                                              <p:val>
                                                <p:strVal val="#ppt_h"/>
                                              </p:val>
                                            </p:tav>
                                          </p:tavLst>
                                        </p:anim>
                                      </p:childTnLst>
                                    </p:cTn>
                                  </p:par>
                                </p:childTnLst>
                              </p:cTn>
                            </p:par>
                            <p:par>
                              <p:cTn id="17" fill="hold">
                                <p:stCondLst>
                                  <p:cond delay="1250"/>
                                </p:stCondLst>
                                <p:childTnLst>
                                  <p:par>
                                    <p:cTn id="18" presetID="17" presetClass="entr" presetSubtype="10" fill="hold" nodeType="afterEffect">
                                      <p:stCondLst>
                                        <p:cond delay="0"/>
                                      </p:stCondLst>
                                      <p:childTnLst>
                                        <p:set>
                                          <p:cBhvr>
                                            <p:cTn id="19" dur="1" fill="hold">
                                              <p:stCondLst>
                                                <p:cond delay="0"/>
                                              </p:stCondLst>
                                            </p:cTn>
                                            <p:tgtEl>
                                              <p:spTgt spid="57"/>
                                            </p:tgtEl>
                                            <p:attrNameLst>
                                              <p:attrName>style.visibility</p:attrName>
                                            </p:attrNameLst>
                                          </p:cBhvr>
                                          <p:to>
                                            <p:strVal val="visible"/>
                                          </p:to>
                                        </p:set>
                                        <p:anim calcmode="lin" valueType="num">
                                          <p:cBhvr>
                                            <p:cTn id="20" dur="500" fill="hold"/>
                                            <p:tgtEl>
                                              <p:spTgt spid="57"/>
                                            </p:tgtEl>
                                            <p:attrNameLst>
                                              <p:attrName>ppt_w</p:attrName>
                                            </p:attrNameLst>
                                          </p:cBhvr>
                                          <p:tavLst>
                                            <p:tav tm="0">
                                              <p:val>
                                                <p:fltVal val="0"/>
                                              </p:val>
                                            </p:tav>
                                            <p:tav tm="100000">
                                              <p:val>
                                                <p:strVal val="#ppt_w"/>
                                              </p:val>
                                            </p:tav>
                                          </p:tavLst>
                                        </p:anim>
                                        <p:anim calcmode="lin" valueType="num">
                                          <p:cBhvr>
                                            <p:cTn id="21" dur="500" fill="hold"/>
                                            <p:tgtEl>
                                              <p:spTgt spid="5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65921C0-EE81-44F1-A203-C3EB5F3C6B81}"/>
              </a:ext>
            </a:extLst>
          </p:cNvPr>
          <p:cNvPicPr>
            <a:picLocks noChangeAspect="1"/>
          </p:cNvPicPr>
          <p:nvPr/>
        </p:nvPicPr>
        <p:blipFill>
          <a:blip r:embed="rId2"/>
          <a:stretch>
            <a:fillRect/>
          </a:stretch>
        </p:blipFill>
        <p:spPr>
          <a:xfrm>
            <a:off x="3453102" y="-216455"/>
            <a:ext cx="6504996" cy="1072989"/>
          </a:xfrm>
          <a:prstGeom prst="rect">
            <a:avLst/>
          </a:prstGeom>
        </p:spPr>
      </p:pic>
      <p:sp>
        <p:nvSpPr>
          <p:cNvPr id="16" name="TextBox 15">
            <a:extLst>
              <a:ext uri="{FF2B5EF4-FFF2-40B4-BE49-F238E27FC236}">
                <a16:creationId xmlns:a16="http://schemas.microsoft.com/office/drawing/2014/main" id="{0E1A1149-2F76-4B7C-8561-69601F3A85DD}"/>
              </a:ext>
            </a:extLst>
          </p:cNvPr>
          <p:cNvSpPr txBox="1"/>
          <p:nvPr/>
        </p:nvSpPr>
        <p:spPr>
          <a:xfrm>
            <a:off x="1442720" y="654545"/>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Đường của chú phi công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Lẫn trong mây cao tít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Khắp những vùng trời xanh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 vì sao chi chít</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TextBox 25">
            <a:extLst>
              <a:ext uri="{FF2B5EF4-FFF2-40B4-BE49-F238E27FC236}">
                <a16:creationId xmlns:a16="http://schemas.microsoft.com/office/drawing/2014/main" id="{C4F93EFA-C8C6-4E2B-9ACD-0E856E71263E}"/>
              </a:ext>
            </a:extLst>
          </p:cNvPr>
          <p:cNvSpPr txBox="1"/>
          <p:nvPr/>
        </p:nvSpPr>
        <p:spPr>
          <a:xfrm>
            <a:off x="1524000" y="2470427"/>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Đường của chú hải quân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Mênh mông trên biển cả</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Tới những vùng đảo xa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Và những bờ bến lạ</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71FBD976-0290-496B-AF52-511190450FD2}"/>
              </a:ext>
            </a:extLst>
          </p:cNvPr>
          <p:cNvSpPr txBox="1"/>
          <p:nvPr/>
        </p:nvSpPr>
        <p:spPr>
          <a:xfrm>
            <a:off x="1524000" y="4387573"/>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Con đường làm bằng sắt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Là của bác lái tầu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 dài theo đất nước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Đi song hành bên nhau</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0" name="Picture 29" descr="A picture containing text&#10;&#10;Description automatically generated">
            <a:extLst>
              <a:ext uri="{FF2B5EF4-FFF2-40B4-BE49-F238E27FC236}">
                <a16:creationId xmlns:a16="http://schemas.microsoft.com/office/drawing/2014/main" id="{27BA82C8-E63E-41E1-A7D0-458E87EB9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9563" y="518160"/>
            <a:ext cx="4278770" cy="5830656"/>
          </a:xfrm>
          <a:prstGeom prst="rect">
            <a:avLst/>
          </a:prstGeom>
        </p:spPr>
      </p:pic>
      <p:sp>
        <p:nvSpPr>
          <p:cNvPr id="8" name="Oval 7">
            <a:extLst>
              <a:ext uri="{FF2B5EF4-FFF2-40B4-BE49-F238E27FC236}">
                <a16:creationId xmlns:a16="http://schemas.microsoft.com/office/drawing/2014/main" id="{0EA92CF8-342B-41E6-8798-B6015C4DDFE2}"/>
              </a:ext>
            </a:extLst>
          </p:cNvPr>
          <p:cNvSpPr/>
          <p:nvPr/>
        </p:nvSpPr>
        <p:spPr>
          <a:xfrm>
            <a:off x="878917" y="670143"/>
            <a:ext cx="579120" cy="59489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Arial" panose="020B0604020202020204" pitchFamily="34" charset="0"/>
                <a:ea typeface="Arial-Rounded" panose="020B0500000000000000" pitchFamily="34" charset="0"/>
                <a:cs typeface="Arial" panose="020B0604020202020204" pitchFamily="34" charset="0"/>
              </a:rPr>
              <a:t>1</a:t>
            </a:r>
          </a:p>
        </p:txBody>
      </p:sp>
      <p:sp>
        <p:nvSpPr>
          <p:cNvPr id="9" name="Oval 8">
            <a:extLst>
              <a:ext uri="{FF2B5EF4-FFF2-40B4-BE49-F238E27FC236}">
                <a16:creationId xmlns:a16="http://schemas.microsoft.com/office/drawing/2014/main" id="{1344E5E9-5E04-4CE1-92E4-FB05165BC7DE}"/>
              </a:ext>
            </a:extLst>
          </p:cNvPr>
          <p:cNvSpPr/>
          <p:nvPr/>
        </p:nvSpPr>
        <p:spPr>
          <a:xfrm>
            <a:off x="904240" y="2620863"/>
            <a:ext cx="579120" cy="59489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Arial" panose="020B0604020202020204" pitchFamily="34" charset="0"/>
                <a:ea typeface="Arial-Rounded" panose="020B0500000000000000" pitchFamily="34" charset="0"/>
                <a:cs typeface="Arial" panose="020B0604020202020204" pitchFamily="34" charset="0"/>
              </a:rPr>
              <a:t>2</a:t>
            </a:r>
          </a:p>
        </p:txBody>
      </p:sp>
      <p:sp>
        <p:nvSpPr>
          <p:cNvPr id="10" name="Oval 9">
            <a:extLst>
              <a:ext uri="{FF2B5EF4-FFF2-40B4-BE49-F238E27FC236}">
                <a16:creationId xmlns:a16="http://schemas.microsoft.com/office/drawing/2014/main" id="{6E30D1FB-BD1B-4B26-8B2E-CA585FDA61C9}"/>
              </a:ext>
            </a:extLst>
          </p:cNvPr>
          <p:cNvSpPr/>
          <p:nvPr/>
        </p:nvSpPr>
        <p:spPr>
          <a:xfrm>
            <a:off x="944880" y="4571583"/>
            <a:ext cx="579120" cy="59489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Arial" panose="020B0604020202020204" pitchFamily="34" charset="0"/>
                <a:ea typeface="Arial-Rounded" panose="020B0500000000000000" pitchFamily="34" charset="0"/>
                <a:cs typeface="Arial" panose="020B0604020202020204" pitchFamily="34" charset="0"/>
              </a:rPr>
              <a:t>3</a:t>
            </a:r>
          </a:p>
        </p:txBody>
      </p:sp>
    </p:spTree>
    <p:extLst>
      <p:ext uri="{BB962C8B-B14F-4D97-AF65-F5344CB8AC3E}">
        <p14:creationId xmlns:p14="http://schemas.microsoft.com/office/powerpoint/2010/main" val="3495942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E1A1149-2F76-4B7C-8561-69601F3A85DD}"/>
              </a:ext>
            </a:extLst>
          </p:cNvPr>
          <p:cNvSpPr txBox="1"/>
          <p:nvPr/>
        </p:nvSpPr>
        <p:spPr>
          <a:xfrm>
            <a:off x="1544320" y="654545"/>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Còn con đường của bố</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Đi trên giàn giáo cao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 khung sắt nối nhau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Dựng nên bao nhà mới</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TextBox 25">
            <a:extLst>
              <a:ext uri="{FF2B5EF4-FFF2-40B4-BE49-F238E27FC236}">
                <a16:creationId xmlns:a16="http://schemas.microsoft.com/office/drawing/2014/main" id="{C4F93EFA-C8C6-4E2B-9ACD-0E856E71263E}"/>
              </a:ext>
            </a:extLst>
          </p:cNvPr>
          <p:cNvSpPr txBox="1"/>
          <p:nvPr/>
        </p:nvSpPr>
        <p:spPr>
          <a:xfrm>
            <a:off x="1625600" y="2632888"/>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Và con đường của mẹ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Là ở trên cánh đồng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Cỏ ruộng dâu xanh tốt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Thảm lúa vàng ngát hương.</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71FBD976-0290-496B-AF52-511190450FD2}"/>
              </a:ext>
            </a:extLst>
          </p:cNvPr>
          <p:cNvSpPr txBox="1"/>
          <p:nvPr/>
        </p:nvSpPr>
        <p:spPr>
          <a:xfrm>
            <a:off x="1625600" y="4611231"/>
            <a:ext cx="5415280"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Bà bảo đường của bé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Chỉ đi đến trường thôi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Bé tìm mỗi sớm mai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Con đường trên trang sách.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Thanh Thảo</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6" name="Group 5">
            <a:extLst>
              <a:ext uri="{FF2B5EF4-FFF2-40B4-BE49-F238E27FC236}">
                <a16:creationId xmlns:a16="http://schemas.microsoft.com/office/drawing/2014/main" id="{60C62809-F117-4A7C-AB34-BF6879D23122}"/>
              </a:ext>
            </a:extLst>
          </p:cNvPr>
          <p:cNvGrpSpPr/>
          <p:nvPr/>
        </p:nvGrpSpPr>
        <p:grpSpPr>
          <a:xfrm>
            <a:off x="7116444" y="534312"/>
            <a:ext cx="4484432" cy="5789376"/>
            <a:chOff x="7116444" y="534312"/>
            <a:chExt cx="4484432" cy="5789376"/>
          </a:xfrm>
        </p:grpSpPr>
        <p:pic>
          <p:nvPicPr>
            <p:cNvPr id="3" name="Picture 2" descr="A picture containing text&#10;&#10;Description automatically generated">
              <a:extLst>
                <a:ext uri="{FF2B5EF4-FFF2-40B4-BE49-F238E27FC236}">
                  <a16:creationId xmlns:a16="http://schemas.microsoft.com/office/drawing/2014/main" id="{CC4C425B-9D10-4E87-8D0D-61B9A9B337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9337" y="534312"/>
              <a:ext cx="4391539" cy="5789376"/>
            </a:xfrm>
            <a:prstGeom prst="rect">
              <a:avLst/>
            </a:prstGeom>
          </p:spPr>
        </p:pic>
        <p:pic>
          <p:nvPicPr>
            <p:cNvPr id="5" name="Picture 4">
              <a:extLst>
                <a:ext uri="{FF2B5EF4-FFF2-40B4-BE49-F238E27FC236}">
                  <a16:creationId xmlns:a16="http://schemas.microsoft.com/office/drawing/2014/main" id="{F5136FE2-CB8D-4D4D-BBB4-185AADF24974}"/>
                </a:ext>
              </a:extLst>
            </p:cNvPr>
            <p:cNvPicPr>
              <a:picLocks noChangeAspect="1"/>
            </p:cNvPicPr>
            <p:nvPr/>
          </p:nvPicPr>
          <p:blipFill>
            <a:blip r:embed="rId3"/>
            <a:stretch>
              <a:fillRect/>
            </a:stretch>
          </p:blipFill>
          <p:spPr>
            <a:xfrm>
              <a:off x="7116444" y="5818863"/>
              <a:ext cx="1296035" cy="504825"/>
            </a:xfrm>
            <a:prstGeom prst="rect">
              <a:avLst/>
            </a:prstGeom>
          </p:spPr>
        </p:pic>
      </p:grpSp>
      <p:sp>
        <p:nvSpPr>
          <p:cNvPr id="8" name="Oval 7">
            <a:extLst>
              <a:ext uri="{FF2B5EF4-FFF2-40B4-BE49-F238E27FC236}">
                <a16:creationId xmlns:a16="http://schemas.microsoft.com/office/drawing/2014/main" id="{01F21314-8ABF-484A-BEF3-D747B6CAFCE4}"/>
              </a:ext>
            </a:extLst>
          </p:cNvPr>
          <p:cNvSpPr/>
          <p:nvPr/>
        </p:nvSpPr>
        <p:spPr>
          <a:xfrm>
            <a:off x="965200" y="751423"/>
            <a:ext cx="579120" cy="59489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Arial" panose="020B0604020202020204" pitchFamily="34" charset="0"/>
                <a:ea typeface="Arial-Rounded" panose="020B0500000000000000" pitchFamily="34" charset="0"/>
                <a:cs typeface="Arial" panose="020B0604020202020204" pitchFamily="34" charset="0"/>
              </a:rPr>
              <a:t>4</a:t>
            </a:r>
          </a:p>
        </p:txBody>
      </p:sp>
      <p:sp>
        <p:nvSpPr>
          <p:cNvPr id="9" name="Oval 8">
            <a:extLst>
              <a:ext uri="{FF2B5EF4-FFF2-40B4-BE49-F238E27FC236}">
                <a16:creationId xmlns:a16="http://schemas.microsoft.com/office/drawing/2014/main" id="{D072EC5E-240E-4F13-93E4-EDE843F82D24}"/>
              </a:ext>
            </a:extLst>
          </p:cNvPr>
          <p:cNvSpPr/>
          <p:nvPr/>
        </p:nvSpPr>
        <p:spPr>
          <a:xfrm>
            <a:off x="1046480" y="2767904"/>
            <a:ext cx="579120" cy="59489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Arial" panose="020B0604020202020204" pitchFamily="34" charset="0"/>
                <a:ea typeface="Arial-Rounded" panose="020B0500000000000000" pitchFamily="34" charset="0"/>
                <a:cs typeface="Arial" panose="020B0604020202020204" pitchFamily="34" charset="0"/>
              </a:rPr>
              <a:t>5</a:t>
            </a:r>
          </a:p>
        </p:txBody>
      </p:sp>
      <p:sp>
        <p:nvSpPr>
          <p:cNvPr id="10" name="Oval 9">
            <a:extLst>
              <a:ext uri="{FF2B5EF4-FFF2-40B4-BE49-F238E27FC236}">
                <a16:creationId xmlns:a16="http://schemas.microsoft.com/office/drawing/2014/main" id="{D7E5F473-3FEB-46B3-A0DB-EC9DFDB7E7DA}"/>
              </a:ext>
            </a:extLst>
          </p:cNvPr>
          <p:cNvSpPr/>
          <p:nvPr/>
        </p:nvSpPr>
        <p:spPr>
          <a:xfrm>
            <a:off x="1046480" y="4694308"/>
            <a:ext cx="579120" cy="594895"/>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Arial" panose="020B0604020202020204" pitchFamily="34" charset="0"/>
                <a:ea typeface="Arial-Rounded" panose="020B0500000000000000" pitchFamily="34" charset="0"/>
                <a:cs typeface="Arial" panose="020B0604020202020204" pitchFamily="34" charset="0"/>
              </a:rPr>
              <a:t>6</a:t>
            </a:r>
          </a:p>
        </p:txBody>
      </p:sp>
    </p:spTree>
    <p:extLst>
      <p:ext uri="{BB962C8B-B14F-4D97-AF65-F5344CB8AC3E}">
        <p14:creationId xmlns:p14="http://schemas.microsoft.com/office/powerpoint/2010/main" val="4159446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544485FD-9D98-4249-9415-2B34AD2285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86725" y="1807266"/>
            <a:ext cx="3119591" cy="4076440"/>
          </a:xfrm>
          <a:prstGeom prst="rect">
            <a:avLst/>
          </a:prstGeom>
        </p:spPr>
      </p:pic>
      <p:pic>
        <p:nvPicPr>
          <p:cNvPr id="17" name="Graphic 16">
            <a:extLst>
              <a:ext uri="{FF2B5EF4-FFF2-40B4-BE49-F238E27FC236}">
                <a16:creationId xmlns:a16="http://schemas.microsoft.com/office/drawing/2014/main" id="{C27F6AD6-F6AC-463E-B640-026FF4CEE8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10477" y="177788"/>
            <a:ext cx="1133475" cy="1104900"/>
          </a:xfrm>
          <a:prstGeom prst="rect">
            <a:avLst/>
          </a:prstGeom>
        </p:spPr>
      </p:pic>
      <p:pic>
        <p:nvPicPr>
          <p:cNvPr id="18" name="Graphic 17">
            <a:extLst>
              <a:ext uri="{FF2B5EF4-FFF2-40B4-BE49-F238E27FC236}">
                <a16:creationId xmlns:a16="http://schemas.microsoft.com/office/drawing/2014/main" id="{7DB6C850-C0FD-4671-9DA3-4B00F5F538B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0" y="2476831"/>
            <a:ext cx="4184548" cy="4273581"/>
          </a:xfrm>
          <a:prstGeom prst="rect">
            <a:avLst/>
          </a:prstGeom>
        </p:spPr>
      </p:pic>
      <p:pic>
        <p:nvPicPr>
          <p:cNvPr id="19" name="Graphic 18">
            <a:extLst>
              <a:ext uri="{FF2B5EF4-FFF2-40B4-BE49-F238E27FC236}">
                <a16:creationId xmlns:a16="http://schemas.microsoft.com/office/drawing/2014/main" id="{E0F430FB-F430-46B6-806D-C359E2D1F85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25203" y="-580838"/>
            <a:ext cx="1437852" cy="1437852"/>
          </a:xfrm>
          <a:prstGeom prst="rect">
            <a:avLst/>
          </a:prstGeom>
        </p:spPr>
      </p:pic>
      <p:grpSp>
        <p:nvGrpSpPr>
          <p:cNvPr id="20" name="Group 19">
            <a:extLst>
              <a:ext uri="{FF2B5EF4-FFF2-40B4-BE49-F238E27FC236}">
                <a16:creationId xmlns:a16="http://schemas.microsoft.com/office/drawing/2014/main" id="{FE692EB5-B865-46D2-A8FB-D1010AA86857}"/>
              </a:ext>
            </a:extLst>
          </p:cNvPr>
          <p:cNvGrpSpPr/>
          <p:nvPr/>
        </p:nvGrpSpPr>
        <p:grpSpPr>
          <a:xfrm>
            <a:off x="2500141" y="-447177"/>
            <a:ext cx="6786584" cy="1754326"/>
            <a:chOff x="3588005" y="0"/>
            <a:chExt cx="5866667" cy="1760478"/>
          </a:xfrm>
        </p:grpSpPr>
        <p:sp>
          <p:nvSpPr>
            <p:cNvPr id="30" name="Freeform 43">
              <a:extLst>
                <a:ext uri="{FF2B5EF4-FFF2-40B4-BE49-F238E27FC236}">
                  <a16:creationId xmlns:a16="http://schemas.microsoft.com/office/drawing/2014/main" id="{94F9D5AC-2299-4AA3-8390-64746BBD324B}"/>
                </a:ext>
              </a:extLst>
            </p:cNvPr>
            <p:cNvSpPr/>
            <p:nvPr/>
          </p:nvSpPr>
          <p:spPr>
            <a:xfrm>
              <a:off x="3588005" y="726558"/>
              <a:ext cx="5866667" cy="1033920"/>
            </a:xfrm>
            <a:custGeom>
              <a:avLst/>
              <a:gdLst>
                <a:gd name="connsiteX0" fmla="*/ 5624525 w 5866667"/>
                <a:gd name="connsiteY0" fmla="*/ 107583 h 1033920"/>
                <a:gd name="connsiteX1" fmla="*/ 5501785 w 5866667"/>
                <a:gd name="connsiteY1" fmla="*/ 230323 h 1033920"/>
                <a:gd name="connsiteX2" fmla="*/ 5624525 w 5866667"/>
                <a:gd name="connsiteY2" fmla="*/ 353063 h 1033920"/>
                <a:gd name="connsiteX3" fmla="*/ 5747265 w 5866667"/>
                <a:gd name="connsiteY3" fmla="*/ 230323 h 1033920"/>
                <a:gd name="connsiteX4" fmla="*/ 5624525 w 5866667"/>
                <a:gd name="connsiteY4" fmla="*/ 107583 h 1033920"/>
                <a:gd name="connsiteX5" fmla="*/ 254666 w 5866667"/>
                <a:gd name="connsiteY5" fmla="*/ 107583 h 1033920"/>
                <a:gd name="connsiteX6" fmla="*/ 131926 w 5866667"/>
                <a:gd name="connsiteY6" fmla="*/ 230323 h 1033920"/>
                <a:gd name="connsiteX7" fmla="*/ 254666 w 5866667"/>
                <a:gd name="connsiteY7" fmla="*/ 353063 h 1033920"/>
                <a:gd name="connsiteX8" fmla="*/ 377406 w 5866667"/>
                <a:gd name="connsiteY8" fmla="*/ 230323 h 1033920"/>
                <a:gd name="connsiteX9" fmla="*/ 254666 w 5866667"/>
                <a:gd name="connsiteY9" fmla="*/ 107583 h 1033920"/>
                <a:gd name="connsiteX10" fmla="*/ 172323 w 5866667"/>
                <a:gd name="connsiteY10" fmla="*/ 0 h 1033920"/>
                <a:gd name="connsiteX11" fmla="*/ 5694344 w 5866667"/>
                <a:gd name="connsiteY11" fmla="*/ 0 h 1033920"/>
                <a:gd name="connsiteX12" fmla="*/ 5866667 w 5866667"/>
                <a:gd name="connsiteY12" fmla="*/ 172323 h 1033920"/>
                <a:gd name="connsiteX13" fmla="*/ 5866667 w 5866667"/>
                <a:gd name="connsiteY13" fmla="*/ 861597 h 1033920"/>
                <a:gd name="connsiteX14" fmla="*/ 5694344 w 5866667"/>
                <a:gd name="connsiteY14" fmla="*/ 1033920 h 1033920"/>
                <a:gd name="connsiteX15" fmla="*/ 172323 w 5866667"/>
                <a:gd name="connsiteY15" fmla="*/ 1033920 h 1033920"/>
                <a:gd name="connsiteX16" fmla="*/ 0 w 5866667"/>
                <a:gd name="connsiteY16" fmla="*/ 861597 h 1033920"/>
                <a:gd name="connsiteX17" fmla="*/ 0 w 5866667"/>
                <a:gd name="connsiteY17" fmla="*/ 172323 h 1033920"/>
                <a:gd name="connsiteX18" fmla="*/ 172323 w 5866667"/>
                <a:gd name="connsiteY18" fmla="*/ 0 h 10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66667" h="1033920">
                  <a:moveTo>
                    <a:pt x="5624525" y="107583"/>
                  </a:moveTo>
                  <a:cubicBezTo>
                    <a:pt x="5556738" y="107583"/>
                    <a:pt x="5501785" y="162536"/>
                    <a:pt x="5501785" y="230323"/>
                  </a:cubicBezTo>
                  <a:cubicBezTo>
                    <a:pt x="5501785" y="298110"/>
                    <a:pt x="5556738" y="353063"/>
                    <a:pt x="5624525" y="353063"/>
                  </a:cubicBezTo>
                  <a:cubicBezTo>
                    <a:pt x="5692312" y="353063"/>
                    <a:pt x="5747265" y="298110"/>
                    <a:pt x="5747265" y="230323"/>
                  </a:cubicBezTo>
                  <a:cubicBezTo>
                    <a:pt x="5747265" y="162536"/>
                    <a:pt x="5692312" y="107583"/>
                    <a:pt x="5624525" y="107583"/>
                  </a:cubicBezTo>
                  <a:close/>
                  <a:moveTo>
                    <a:pt x="254666" y="107583"/>
                  </a:moveTo>
                  <a:cubicBezTo>
                    <a:pt x="186879" y="107583"/>
                    <a:pt x="131926" y="162536"/>
                    <a:pt x="131926" y="230323"/>
                  </a:cubicBezTo>
                  <a:cubicBezTo>
                    <a:pt x="131926" y="298110"/>
                    <a:pt x="186879" y="353063"/>
                    <a:pt x="254666" y="353063"/>
                  </a:cubicBezTo>
                  <a:cubicBezTo>
                    <a:pt x="322453" y="353063"/>
                    <a:pt x="377406" y="298110"/>
                    <a:pt x="377406" y="230323"/>
                  </a:cubicBezTo>
                  <a:cubicBezTo>
                    <a:pt x="377406" y="162536"/>
                    <a:pt x="322453" y="107583"/>
                    <a:pt x="254666" y="107583"/>
                  </a:cubicBezTo>
                  <a:close/>
                  <a:moveTo>
                    <a:pt x="172323" y="0"/>
                  </a:moveTo>
                  <a:lnTo>
                    <a:pt x="5694344" y="0"/>
                  </a:lnTo>
                  <a:cubicBezTo>
                    <a:pt x="5789515" y="0"/>
                    <a:pt x="5866667" y="77152"/>
                    <a:pt x="5866667" y="172323"/>
                  </a:cubicBezTo>
                  <a:lnTo>
                    <a:pt x="5866667" y="861597"/>
                  </a:lnTo>
                  <a:cubicBezTo>
                    <a:pt x="5866667" y="956768"/>
                    <a:pt x="5789515" y="1033920"/>
                    <a:pt x="5694344" y="1033920"/>
                  </a:cubicBezTo>
                  <a:lnTo>
                    <a:pt x="172323" y="1033920"/>
                  </a:lnTo>
                  <a:cubicBezTo>
                    <a:pt x="77152" y="1033920"/>
                    <a:pt x="0" y="956768"/>
                    <a:pt x="0" y="861597"/>
                  </a:cubicBezTo>
                  <a:lnTo>
                    <a:pt x="0" y="172323"/>
                  </a:lnTo>
                  <a:cubicBezTo>
                    <a:pt x="0" y="77152"/>
                    <a:pt x="77152" y="0"/>
                    <a:pt x="172323" y="0"/>
                  </a:cubicBezTo>
                  <a:close/>
                </a:path>
              </a:pathLst>
            </a:custGeom>
            <a:solidFill>
              <a:schemeClr val="bg1"/>
            </a:solidFill>
            <a:ln w="38100">
              <a:solidFill>
                <a:schemeClr val="accent4">
                  <a:lumMod val="75000"/>
                </a:schemeClr>
              </a:solidFill>
            </a:ln>
            <a:effectLst>
              <a:outerShdw blurRad="127000" dist="635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31" name="Straight Connector 30">
              <a:extLst>
                <a:ext uri="{FF2B5EF4-FFF2-40B4-BE49-F238E27FC236}">
                  <a16:creationId xmlns:a16="http://schemas.microsoft.com/office/drawing/2014/main" id="{A1228CF5-1BDC-41EF-8ADB-D527328D1B57}"/>
                </a:ext>
              </a:extLst>
            </p:cNvPr>
            <p:cNvCxnSpPr/>
            <p:nvPr/>
          </p:nvCxnSpPr>
          <p:spPr>
            <a:xfrm flipV="1">
              <a:off x="9233415" y="0"/>
              <a:ext cx="0" cy="966522"/>
            </a:xfrm>
            <a:prstGeom prst="line">
              <a:avLst/>
            </a:prstGeom>
            <a:ln w="12700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DC77504-5D94-487F-9AA6-AE803802355C}"/>
                </a:ext>
              </a:extLst>
            </p:cNvPr>
            <p:cNvCxnSpPr/>
            <p:nvPr/>
          </p:nvCxnSpPr>
          <p:spPr>
            <a:xfrm flipV="1">
              <a:off x="3854802" y="0"/>
              <a:ext cx="0" cy="966522"/>
            </a:xfrm>
            <a:prstGeom prst="line">
              <a:avLst/>
            </a:prstGeom>
            <a:ln w="12700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D18AC214-F064-4B45-B767-2168D0A9840F}"/>
              </a:ext>
            </a:extLst>
          </p:cNvPr>
          <p:cNvSpPr txBox="1"/>
          <p:nvPr/>
        </p:nvSpPr>
        <p:spPr>
          <a:xfrm>
            <a:off x="2725469" y="366875"/>
            <a:ext cx="6335927" cy="907941"/>
          </a:xfrm>
          <a:prstGeom prst="rect">
            <a:avLst/>
          </a:prstGeom>
          <a:noFill/>
        </p:spPr>
        <p:txBody>
          <a:bodyPr wrap="square" rtlCol="0">
            <a:spAutoFit/>
          </a:bodyPr>
          <a:lstStyle/>
          <a:p>
            <a:pPr lvl="0" algn="ctr">
              <a:defRPr/>
            </a:pPr>
            <a:r>
              <a:rPr kumimoji="0" lang="en-US" sz="5300" b="1" i="0" u="none" strike="noStrike" kern="1200" normalizeH="0" baseline="0" noProof="0" dirty="0" err="1">
                <a:ln w="22225">
                  <a:solidFill>
                    <a:schemeClr val="accent2"/>
                  </a:solidFill>
                  <a:prstDash val="solid"/>
                </a:ln>
                <a:solidFill>
                  <a:schemeClr val="accent2">
                    <a:lumMod val="40000"/>
                    <a:lumOff val="60000"/>
                  </a:schemeClr>
                </a:solidFill>
                <a:uLnTx/>
                <a:uFillTx/>
                <a:latin typeface="Arial-Rounded" panose="020B0500000000000000" pitchFamily="34" charset="0"/>
                <a:ea typeface="Arial-Rounded" panose="020B0500000000000000" pitchFamily="34" charset="0"/>
                <a:cs typeface="Arial-Rounded" panose="020B0500000000000000" pitchFamily="34" charset="0"/>
              </a:rPr>
              <a:t>Luyện</a:t>
            </a:r>
            <a:r>
              <a:rPr kumimoji="0" lang="en-US" sz="5300" b="1" i="0" u="none" strike="noStrike" kern="1200" normalizeH="0" baseline="0" noProof="0" dirty="0">
                <a:ln w="22225">
                  <a:solidFill>
                    <a:schemeClr val="accent2"/>
                  </a:solidFill>
                  <a:prstDash val="solid"/>
                </a:ln>
                <a:solidFill>
                  <a:schemeClr val="accent2">
                    <a:lumMod val="40000"/>
                    <a:lumOff val="60000"/>
                  </a:schemeClr>
                </a:solidFill>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5300" b="1" i="0" u="none" strike="noStrike" kern="1200" normalizeH="0" baseline="0" noProof="0" dirty="0" err="1">
                <a:ln w="22225">
                  <a:solidFill>
                    <a:schemeClr val="accent2"/>
                  </a:solidFill>
                  <a:prstDash val="solid"/>
                </a:ln>
                <a:solidFill>
                  <a:schemeClr val="accent2">
                    <a:lumMod val="40000"/>
                    <a:lumOff val="60000"/>
                  </a:schemeClr>
                </a:solidFill>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5300" b="1" i="0" u="none" strike="noStrike" kern="1200" normalizeH="0" baseline="0" noProof="0" dirty="0">
                <a:ln w="22225">
                  <a:solidFill>
                    <a:schemeClr val="accent2"/>
                  </a:solidFill>
                  <a:prstDash val="solid"/>
                </a:ln>
                <a:solidFill>
                  <a:schemeClr val="accent2">
                    <a:lumMod val="40000"/>
                    <a:lumOff val="60000"/>
                  </a:schemeClr>
                </a:solidFill>
                <a:uLnTx/>
                <a:uFillTx/>
                <a:latin typeface="Arial-Rounded" panose="020B0500000000000000" pitchFamily="34" charset="0"/>
                <a:ea typeface="Arial-Rounded" panose="020B0500000000000000" pitchFamily="34" charset="0"/>
                <a:cs typeface="Arial-Rounded" panose="020B0500000000000000" pitchFamily="34" charset="0"/>
              </a:rPr>
              <a:t> </a:t>
            </a:r>
            <a:r>
              <a:rPr lang="vi-VN" sz="5300" b="1" dirty="0">
                <a:ln w="22225">
                  <a:solidFill>
                    <a:schemeClr val="accent2"/>
                  </a:solidFill>
                  <a:prstDash val="solid"/>
                </a:ln>
                <a:solidFill>
                  <a:schemeClr val="accent2">
                    <a:lumMod val="40000"/>
                    <a:lumOff val="60000"/>
                  </a:schemeClr>
                </a:solidFill>
                <a:latin typeface="Arial-Rounded" panose="020B0500000000000000" pitchFamily="34" charset="0"/>
                <a:ea typeface="Arial-Rounded" panose="020B0500000000000000" pitchFamily="34" charset="0"/>
                <a:cs typeface="Arial-Rounded" panose="020B0500000000000000" pitchFamily="34" charset="0"/>
              </a:rPr>
              <a:t>trước lớp</a:t>
            </a:r>
            <a:endParaRPr kumimoji="0" lang="en-US" sz="5300" b="1" i="0" u="none" strike="noStrike" kern="1200" normalizeH="0" baseline="0" noProof="0" dirty="0">
              <a:ln w="22225">
                <a:solidFill>
                  <a:schemeClr val="accent2"/>
                </a:solidFill>
                <a:prstDash val="solid"/>
              </a:ln>
              <a:solidFill>
                <a:schemeClr val="accent2">
                  <a:lumMod val="40000"/>
                  <a:lumOff val="60000"/>
                </a:schemeClr>
              </a:solidFill>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4" name="图片 2">
            <a:extLst>
              <a:ext uri="{FF2B5EF4-FFF2-40B4-BE49-F238E27FC236}">
                <a16:creationId xmlns:a16="http://schemas.microsoft.com/office/drawing/2014/main" id="{60CE42A1-937F-48FE-A4C6-418CDCFA347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7992008" y="-9243"/>
            <a:ext cx="4107961" cy="2905407"/>
          </a:xfrm>
          <a:prstGeom prst="rect">
            <a:avLst/>
          </a:prstGeom>
        </p:spPr>
      </p:pic>
      <p:grpSp>
        <p:nvGrpSpPr>
          <p:cNvPr id="35" name="Group 34">
            <a:extLst>
              <a:ext uri="{FF2B5EF4-FFF2-40B4-BE49-F238E27FC236}">
                <a16:creationId xmlns:a16="http://schemas.microsoft.com/office/drawing/2014/main" id="{707D3CD6-ABC1-4CF0-97D0-8D945D3CBDEE}"/>
              </a:ext>
            </a:extLst>
          </p:cNvPr>
          <p:cNvGrpSpPr/>
          <p:nvPr/>
        </p:nvGrpSpPr>
        <p:grpSpPr>
          <a:xfrm>
            <a:off x="2265453" y="2028302"/>
            <a:ext cx="7780535" cy="2905407"/>
            <a:chOff x="7118" y="5282"/>
            <a:chExt cx="11878" cy="4191"/>
          </a:xfrm>
        </p:grpSpPr>
        <p:sp>
          <p:nvSpPr>
            <p:cNvPr id="36" name="Rounded Rectangle 11">
              <a:extLst>
                <a:ext uri="{FF2B5EF4-FFF2-40B4-BE49-F238E27FC236}">
                  <a16:creationId xmlns:a16="http://schemas.microsoft.com/office/drawing/2014/main" id="{7DE8FFF1-51BF-49DC-9EA8-4CA77FB59268}"/>
                </a:ext>
              </a:extLst>
            </p:cNvPr>
            <p:cNvSpPr/>
            <p:nvPr/>
          </p:nvSpPr>
          <p:spPr>
            <a:xfrm>
              <a:off x="7244" y="6041"/>
              <a:ext cx="11752" cy="343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8">
              <a:extLst>
                <a:ext uri="{FF2B5EF4-FFF2-40B4-BE49-F238E27FC236}">
                  <a16:creationId xmlns:a16="http://schemas.microsoft.com/office/drawing/2014/main" id="{46F88F62-9174-4D0C-8C45-64AED6B72B1F}"/>
                </a:ext>
              </a:extLst>
            </p:cNvPr>
            <p:cNvSpPr/>
            <p:nvPr/>
          </p:nvSpPr>
          <p:spPr>
            <a:xfrm>
              <a:off x="7243" y="5870"/>
              <a:ext cx="11613" cy="3455"/>
            </a:xfrm>
            <a:prstGeom prst="roundRect">
              <a:avLst/>
            </a:prstGeom>
            <a:solidFill>
              <a:srgbClr val="FFF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161F6906-03D2-4672-97D3-7478F58F70BC}"/>
                </a:ext>
              </a:extLst>
            </p:cNvPr>
            <p:cNvPicPr>
              <a:picLocks noChangeAspect="1"/>
            </p:cNvPicPr>
            <p:nvPr/>
          </p:nvPicPr>
          <p:blipFill>
            <a:blip r:embed="rId12"/>
            <a:stretch>
              <a:fillRect/>
            </a:stretch>
          </p:blipFill>
          <p:spPr>
            <a:xfrm>
              <a:off x="7118" y="5282"/>
              <a:ext cx="11737" cy="4176"/>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0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0000">
                                          <p:cBhvr additive="base">
                                            <p:cTn id="7" dur="75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8" dur="750" fill="hold"/>
                                            <p:tgtEl>
                                              <p:spTgt spid="20"/>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subTnLst>
                                        <p:audio>
                                          <p:cMediaNode>
                                            <p:cTn display="0" masterRel="sameClick">
                                              <p:stCondLst>
                                                <p:cond evt="begin" delay="0">
                                                  <p:tn val="9"/>
                                                </p:cond>
                                              </p:stCondLst>
                                              <p:endCondLst>
                                                <p:cond evt="onStopAudio" delay="0">
                                                  <p:tgtEl>
                                                    <p:sldTgt/>
                                                  </p:tgtEl>
                                                </p:cond>
                                              </p:endCondLst>
                                            </p:cTn>
                                            <p:tgtEl>
                                              <p:sndTgt r:embed="rId2" name="chimes.wav"/>
                                            </p:tgtEl>
                                          </p:cMediaNode>
                                        </p:audio>
                                      </p:subTnLst>
                                    </p:cTn>
                                  </p:par>
                                </p:childTnLst>
                              </p:cTn>
                            </p:par>
                            <p:par>
                              <p:cTn id="12" fill="hold">
                                <p:stCondLst>
                                  <p:cond delay="750"/>
                                </p:stCondLst>
                                <p:childTnLst>
                                  <p:par>
                                    <p:cTn id="13" presetID="17" presetClass="entr" presetSubtype="10"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fltVal val="0"/>
                                              </p:val>
                                            </p:tav>
                                            <p:tav tm="100000">
                                              <p:val>
                                                <p:strVal val="#ppt_w"/>
                                              </p:val>
                                            </p:tav>
                                          </p:tavLst>
                                        </p:anim>
                                        <p:anim calcmode="lin" valueType="num">
                                          <p:cBhvr>
                                            <p:cTn id="16" dur="500" fill="hold"/>
                                            <p:tgtEl>
                                              <p:spTgt spid="3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750" fill="hold"/>
                                            <p:tgtEl>
                                              <p:spTgt spid="20"/>
                                            </p:tgtEl>
                                            <p:attrNameLst>
                                              <p:attrName>ppt_x</p:attrName>
                                            </p:attrNameLst>
                                          </p:cBhvr>
                                          <p:tavLst>
                                            <p:tav tm="0">
                                              <p:val>
                                                <p:strVal val="#ppt_x"/>
                                              </p:val>
                                            </p:tav>
                                            <p:tav tm="100000">
                                              <p:val>
                                                <p:strVal val="#ppt_x"/>
                                              </p:val>
                                            </p:tav>
                                          </p:tavLst>
                                        </p:anim>
                                        <p:anim calcmode="lin" valueType="num">
                                          <p:cBhvr additive="base">
                                            <p:cTn id="8" dur="750" fill="hold"/>
                                            <p:tgtEl>
                                              <p:spTgt spid="20"/>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subTnLst>
                                        <p:audio>
                                          <p:cMediaNode>
                                            <p:cTn display="0" masterRel="sameClick">
                                              <p:stCondLst>
                                                <p:cond evt="begin" delay="0">
                                                  <p:tn val="9"/>
                                                </p:cond>
                                              </p:stCondLst>
                                              <p:endCondLst>
                                                <p:cond evt="onStopAudio" delay="0">
                                                  <p:tgtEl>
                                                    <p:sldTgt/>
                                                  </p:tgtEl>
                                                </p:cond>
                                              </p:endCondLst>
                                            </p:cTn>
                                            <p:tgtEl>
                                              <p:sndTgt r:embed="rId13" name="chimes.wav"/>
                                            </p:tgtEl>
                                          </p:cMediaNode>
                                        </p:audio>
                                      </p:subTnLst>
                                    </p:cTn>
                                  </p:par>
                                </p:childTnLst>
                              </p:cTn>
                            </p:par>
                            <p:par>
                              <p:cTn id="12" fill="hold">
                                <p:stCondLst>
                                  <p:cond delay="750"/>
                                </p:stCondLst>
                                <p:childTnLst>
                                  <p:par>
                                    <p:cTn id="13" presetID="17" presetClass="entr" presetSubtype="10"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fltVal val="0"/>
                                              </p:val>
                                            </p:tav>
                                            <p:tav tm="100000">
                                              <p:val>
                                                <p:strVal val="#ppt_w"/>
                                              </p:val>
                                            </p:tav>
                                          </p:tavLst>
                                        </p:anim>
                                        <p:anim calcmode="lin" valueType="num">
                                          <p:cBhvr>
                                            <p:cTn id="16" dur="500" fill="hold"/>
                                            <p:tgtEl>
                                              <p:spTgt spid="3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65921C0-EE81-44F1-A203-C3EB5F3C6B81}"/>
              </a:ext>
            </a:extLst>
          </p:cNvPr>
          <p:cNvPicPr>
            <a:picLocks noChangeAspect="1"/>
          </p:cNvPicPr>
          <p:nvPr/>
        </p:nvPicPr>
        <p:blipFill>
          <a:blip r:embed="rId2"/>
          <a:stretch>
            <a:fillRect/>
          </a:stretch>
        </p:blipFill>
        <p:spPr>
          <a:xfrm>
            <a:off x="3453102" y="-216455"/>
            <a:ext cx="6504996" cy="1072989"/>
          </a:xfrm>
          <a:prstGeom prst="rect">
            <a:avLst/>
          </a:prstGeom>
        </p:spPr>
      </p:pic>
      <p:sp>
        <p:nvSpPr>
          <p:cNvPr id="16" name="TextBox 15">
            <a:extLst>
              <a:ext uri="{FF2B5EF4-FFF2-40B4-BE49-F238E27FC236}">
                <a16:creationId xmlns:a16="http://schemas.microsoft.com/office/drawing/2014/main" id="{0E1A1149-2F76-4B7C-8561-69601F3A85DD}"/>
              </a:ext>
            </a:extLst>
          </p:cNvPr>
          <p:cNvSpPr txBox="1"/>
          <p:nvPr/>
        </p:nvSpPr>
        <p:spPr>
          <a:xfrm>
            <a:off x="1442720" y="654545"/>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Đường của chú phi công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Lẫn trong mây cao tít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Khắp những vùng trời xanh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 vì sao chi chít</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TextBox 25">
            <a:extLst>
              <a:ext uri="{FF2B5EF4-FFF2-40B4-BE49-F238E27FC236}">
                <a16:creationId xmlns:a16="http://schemas.microsoft.com/office/drawing/2014/main" id="{C4F93EFA-C8C6-4E2B-9ACD-0E856E71263E}"/>
              </a:ext>
            </a:extLst>
          </p:cNvPr>
          <p:cNvSpPr txBox="1"/>
          <p:nvPr/>
        </p:nvSpPr>
        <p:spPr>
          <a:xfrm>
            <a:off x="1524000" y="2470427"/>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Đường của chú hải quân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Mênh mông trên biển cả</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Tới những vùng đảo xa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Và những bờ bến lạ</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71FBD976-0290-496B-AF52-511190450FD2}"/>
              </a:ext>
            </a:extLst>
          </p:cNvPr>
          <p:cNvSpPr txBox="1"/>
          <p:nvPr/>
        </p:nvSpPr>
        <p:spPr>
          <a:xfrm>
            <a:off x="1524000" y="4387573"/>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Con đường làm bằng sắt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Là của bác lái tầu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 dài theo đất nước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Đi song hành bên nhau</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0" name="Picture 29" descr="A picture containing text&#10;&#10;Description automatically generated">
            <a:extLst>
              <a:ext uri="{FF2B5EF4-FFF2-40B4-BE49-F238E27FC236}">
                <a16:creationId xmlns:a16="http://schemas.microsoft.com/office/drawing/2014/main" id="{27BA82C8-E63E-41E1-A7D0-458E87EB9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9563" y="518160"/>
            <a:ext cx="4278770" cy="5830656"/>
          </a:xfrm>
          <a:prstGeom prst="rect">
            <a:avLst/>
          </a:prstGeom>
        </p:spPr>
      </p:pic>
    </p:spTree>
    <p:extLst>
      <p:ext uri="{BB962C8B-B14F-4D97-AF65-F5344CB8AC3E}">
        <p14:creationId xmlns:p14="http://schemas.microsoft.com/office/powerpoint/2010/main" val="7871014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E1A1149-2F76-4B7C-8561-69601F3A85DD}"/>
              </a:ext>
            </a:extLst>
          </p:cNvPr>
          <p:cNvSpPr txBox="1"/>
          <p:nvPr/>
        </p:nvSpPr>
        <p:spPr>
          <a:xfrm>
            <a:off x="1544320" y="654545"/>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Còn con đường của bố</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Đi trên giàn giáo cao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 khung sắt nối nhau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Dựng nên bao nhà mới</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TextBox 25">
            <a:extLst>
              <a:ext uri="{FF2B5EF4-FFF2-40B4-BE49-F238E27FC236}">
                <a16:creationId xmlns:a16="http://schemas.microsoft.com/office/drawing/2014/main" id="{C4F93EFA-C8C6-4E2B-9ACD-0E856E71263E}"/>
              </a:ext>
            </a:extLst>
          </p:cNvPr>
          <p:cNvSpPr txBox="1"/>
          <p:nvPr/>
        </p:nvSpPr>
        <p:spPr>
          <a:xfrm>
            <a:off x="1625600" y="2632888"/>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Và con đường của mẹ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Là ở trên cánh đồng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Cỏ ruộng dâu xanh tốt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Thảm lúa vàng ngát hương.</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71FBD976-0290-496B-AF52-511190450FD2}"/>
              </a:ext>
            </a:extLst>
          </p:cNvPr>
          <p:cNvSpPr txBox="1"/>
          <p:nvPr/>
        </p:nvSpPr>
        <p:spPr>
          <a:xfrm>
            <a:off x="1625600" y="4611231"/>
            <a:ext cx="5415280"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Bà bảo đường của bé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Chỉ đi đến trường thôi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Bé tìm mỗi sớm mai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Con đường trên trang sách.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Thanh Thảo</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6" name="Group 5">
            <a:extLst>
              <a:ext uri="{FF2B5EF4-FFF2-40B4-BE49-F238E27FC236}">
                <a16:creationId xmlns:a16="http://schemas.microsoft.com/office/drawing/2014/main" id="{60C62809-F117-4A7C-AB34-BF6879D23122}"/>
              </a:ext>
            </a:extLst>
          </p:cNvPr>
          <p:cNvGrpSpPr/>
          <p:nvPr/>
        </p:nvGrpSpPr>
        <p:grpSpPr>
          <a:xfrm>
            <a:off x="7116444" y="534312"/>
            <a:ext cx="4484432" cy="5789376"/>
            <a:chOff x="7116444" y="534312"/>
            <a:chExt cx="4484432" cy="5789376"/>
          </a:xfrm>
        </p:grpSpPr>
        <p:pic>
          <p:nvPicPr>
            <p:cNvPr id="3" name="Picture 2" descr="A picture containing text&#10;&#10;Description automatically generated">
              <a:extLst>
                <a:ext uri="{FF2B5EF4-FFF2-40B4-BE49-F238E27FC236}">
                  <a16:creationId xmlns:a16="http://schemas.microsoft.com/office/drawing/2014/main" id="{CC4C425B-9D10-4E87-8D0D-61B9A9B337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9337" y="534312"/>
              <a:ext cx="4391539" cy="5789376"/>
            </a:xfrm>
            <a:prstGeom prst="rect">
              <a:avLst/>
            </a:prstGeom>
          </p:spPr>
        </p:pic>
        <p:pic>
          <p:nvPicPr>
            <p:cNvPr id="5" name="Picture 4">
              <a:extLst>
                <a:ext uri="{FF2B5EF4-FFF2-40B4-BE49-F238E27FC236}">
                  <a16:creationId xmlns:a16="http://schemas.microsoft.com/office/drawing/2014/main" id="{F5136FE2-CB8D-4D4D-BBB4-185AADF24974}"/>
                </a:ext>
              </a:extLst>
            </p:cNvPr>
            <p:cNvPicPr>
              <a:picLocks noChangeAspect="1"/>
            </p:cNvPicPr>
            <p:nvPr/>
          </p:nvPicPr>
          <p:blipFill>
            <a:blip r:embed="rId3"/>
            <a:stretch>
              <a:fillRect/>
            </a:stretch>
          </p:blipFill>
          <p:spPr>
            <a:xfrm>
              <a:off x="7116444" y="5818863"/>
              <a:ext cx="1296035" cy="504825"/>
            </a:xfrm>
            <a:prstGeom prst="rect">
              <a:avLst/>
            </a:prstGeom>
          </p:spPr>
        </p:pic>
      </p:grpSp>
    </p:spTree>
    <p:extLst>
      <p:ext uri="{BB962C8B-B14F-4D97-AF65-F5344CB8AC3E}">
        <p14:creationId xmlns:p14="http://schemas.microsoft.com/office/powerpoint/2010/main" val="42217819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222375" y="686435"/>
            <a:ext cx="1764665" cy="1290955"/>
            <a:chOff x="812" y="-16"/>
            <a:chExt cx="2779" cy="2033"/>
          </a:xfrm>
        </p:grpSpPr>
        <p:sp>
          <p:nvSpPr>
            <p:cNvPr id="286" name="五边形 286"/>
            <p:cNvSpPr/>
            <p:nvPr/>
          </p:nvSpPr>
          <p:spPr>
            <a:xfrm rot="5400000">
              <a:off x="1711" y="-915"/>
              <a:ext cx="981" cy="2779"/>
            </a:xfrm>
            <a:prstGeom prst="homePlate">
              <a:avLst>
                <a:gd name="adj" fmla="val 25269"/>
              </a:avLst>
            </a:prstGeom>
            <a:solidFill>
              <a:srgbClr val="E8C0A5"/>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5" name="直接连接符 24"/>
            <p:cNvCxnSpPr/>
            <p:nvPr/>
          </p:nvCxnSpPr>
          <p:spPr>
            <a:xfrm>
              <a:off x="889" y="2017"/>
              <a:ext cx="2625" cy="0"/>
            </a:xfrm>
            <a:prstGeom prst="line">
              <a:avLst/>
            </a:prstGeom>
            <a:ln>
              <a:solidFill>
                <a:srgbClr val="D18451"/>
              </a:solidFill>
              <a:prstDash val="sysDash"/>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1004570" y="-115570"/>
            <a:ext cx="1799590" cy="1750695"/>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46137" y="1553637"/>
            <a:ext cx="3916045" cy="4217035"/>
          </a:xfrm>
          <a:prstGeom prst="rect">
            <a:avLst/>
          </a:prstGeom>
        </p:spPr>
      </p:pic>
      <p:sp>
        <p:nvSpPr>
          <p:cNvPr id="10" name="Rounded Rectangle 7">
            <a:extLst>
              <a:ext uri="{FF2B5EF4-FFF2-40B4-BE49-F238E27FC236}">
                <a16:creationId xmlns:a16="http://schemas.microsoft.com/office/drawing/2014/main" id="{D7C43631-3C25-4322-B057-C3F10D0ED5BA}"/>
              </a:ext>
            </a:extLst>
          </p:cNvPr>
          <p:cNvSpPr/>
          <p:nvPr/>
        </p:nvSpPr>
        <p:spPr>
          <a:xfrm>
            <a:off x="4418870" y="2685807"/>
            <a:ext cx="6389955" cy="1445746"/>
          </a:xfrm>
          <a:prstGeom prst="roundRect">
            <a:avLst/>
          </a:prstGeom>
          <a:solidFill>
            <a:srgbClr val="CF2665">
              <a:alpha val="63000"/>
            </a:srgbClr>
          </a:solidFill>
          <a:ln w="57150">
            <a:solidFill>
              <a:srgbClr val="F3F6F0"/>
            </a:solidFill>
          </a:ln>
          <a:effectLst>
            <a:outerShdw blurRad="1651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A5E68AB3-9B23-485D-98F3-B9C614CBD558}"/>
              </a:ext>
            </a:extLst>
          </p:cNvPr>
          <p:cNvPicPr>
            <a:picLocks noChangeAspect="1"/>
          </p:cNvPicPr>
          <p:nvPr/>
        </p:nvPicPr>
        <p:blipFill>
          <a:blip r:embed="rId4"/>
          <a:stretch>
            <a:fillRect/>
          </a:stretch>
        </p:blipFill>
        <p:spPr>
          <a:xfrm>
            <a:off x="3184719" y="2906186"/>
            <a:ext cx="8858256" cy="15119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7D3B468-30A9-4A66-ADA7-EFBDE9958E78}"/>
              </a:ext>
            </a:extLst>
          </p:cNvPr>
          <p:cNvGrpSpPr/>
          <p:nvPr/>
        </p:nvGrpSpPr>
        <p:grpSpPr>
          <a:xfrm>
            <a:off x="2421820" y="459706"/>
            <a:ext cx="5493819" cy="5128665"/>
            <a:chOff x="2421820" y="459706"/>
            <a:chExt cx="5493819" cy="5128665"/>
          </a:xfrm>
        </p:grpSpPr>
        <p:grpSp>
          <p:nvGrpSpPr>
            <p:cNvPr id="12" name="Group 11">
              <a:extLst>
                <a:ext uri="{FF2B5EF4-FFF2-40B4-BE49-F238E27FC236}">
                  <a16:creationId xmlns:a16="http://schemas.microsoft.com/office/drawing/2014/main" id="{823555A9-D7D0-4169-AA43-6A678001415D}"/>
                </a:ext>
              </a:extLst>
            </p:cNvPr>
            <p:cNvGrpSpPr/>
            <p:nvPr/>
          </p:nvGrpSpPr>
          <p:grpSpPr>
            <a:xfrm rot="405374" flipH="1">
              <a:off x="2421820" y="459706"/>
              <a:ext cx="5493819" cy="5128665"/>
              <a:chOff x="4626472" y="3203091"/>
              <a:chExt cx="4931242" cy="1041448"/>
            </a:xfrm>
            <a:solidFill>
              <a:srgbClr val="CF2665">
                <a:alpha val="63000"/>
              </a:srgbClr>
            </a:solidFill>
          </p:grpSpPr>
          <p:sp>
            <p:nvSpPr>
              <p:cNvPr id="14" name="Rounded Rectangle 7">
                <a:extLst>
                  <a:ext uri="{FF2B5EF4-FFF2-40B4-BE49-F238E27FC236}">
                    <a16:creationId xmlns:a16="http://schemas.microsoft.com/office/drawing/2014/main" id="{E5C35E46-51B8-4270-AEFB-16A0CD51FFCC}"/>
                  </a:ext>
                </a:extLst>
              </p:cNvPr>
              <p:cNvSpPr/>
              <p:nvPr/>
            </p:nvSpPr>
            <p:spPr>
              <a:xfrm>
                <a:off x="4626472" y="3253740"/>
                <a:ext cx="4931242" cy="990799"/>
              </a:xfrm>
              <a:prstGeom prst="wedgeEllipseCallout">
                <a:avLst>
                  <a:gd name="adj1" fmla="val -60309"/>
                  <a:gd name="adj2" fmla="val 8145"/>
                </a:avLst>
              </a:prstGeom>
              <a:grpFill/>
              <a:ln w="57150">
                <a:solidFill>
                  <a:srgbClr val="F3F6F0"/>
                </a:solidFill>
              </a:ln>
              <a:effectLst>
                <a:outerShdw blurRad="1651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Graphic 14">
                <a:extLst>
                  <a:ext uri="{FF2B5EF4-FFF2-40B4-BE49-F238E27FC236}">
                    <a16:creationId xmlns:a16="http://schemas.microsoft.com/office/drawing/2014/main" id="{92A2EFC6-AC21-4F22-84CC-EA965A7835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3253731">
                <a:off x="8582638" y="2951047"/>
                <a:ext cx="252629" cy="756718"/>
              </a:xfrm>
              <a:prstGeom prst="rect">
                <a:avLst/>
              </a:prstGeom>
            </p:spPr>
          </p:pic>
        </p:grpSp>
        <p:sp>
          <p:nvSpPr>
            <p:cNvPr id="13" name="Rectangle 12">
              <a:extLst>
                <a:ext uri="{FF2B5EF4-FFF2-40B4-BE49-F238E27FC236}">
                  <a16:creationId xmlns:a16="http://schemas.microsoft.com/office/drawing/2014/main" id="{D95C9A9A-DF07-432A-A821-BBBB4861BCAF}"/>
                </a:ext>
              </a:extLst>
            </p:cNvPr>
            <p:cNvSpPr/>
            <p:nvPr/>
          </p:nvSpPr>
          <p:spPr>
            <a:xfrm rot="20559448">
              <a:off x="2657469" y="1464886"/>
              <a:ext cx="4993174" cy="3690241"/>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Trong</a:t>
              </a:r>
              <a:r>
                <a:rPr kumimoji="0" lang="en-US" sz="4000" b="1" i="0" u="none" strike="noStrike" kern="1200" cap="none" spc="0" normalizeH="0" baseline="0" noProof="0" dirty="0">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4000" b="1" i="0" u="none" strike="noStrike" kern="1200" cap="none" spc="0" normalizeH="0" baseline="0" noProof="0" dirty="0">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đọc</a:t>
              </a:r>
              <a:r>
                <a:rPr kumimoji="0" lang="en-US" sz="4000" b="1" i="0" u="none" strike="noStrike" kern="1200" cap="none" spc="0" normalizeH="0" baseline="0" noProof="0" dirty="0">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a:ln>
                    <a:noFill/>
                  </a:ln>
                  <a:solidFill>
                    <a:srgbClr val="FFFF0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Con </a:t>
              </a:r>
              <a:r>
                <a:rPr kumimoji="0" lang="en-US" sz="4000" b="1" i="0" u="none" strike="noStrike" kern="1200" cap="none" spc="0" normalizeH="0" baseline="0" noProof="0" dirty="0" err="1">
                  <a:ln>
                    <a:noFill/>
                  </a:ln>
                  <a:solidFill>
                    <a:srgbClr val="FFFF0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đường</a:t>
              </a:r>
              <a:r>
                <a:rPr kumimoji="0" lang="en-US" sz="4000" b="1" i="0" u="none" strike="noStrike" kern="1200" cap="none" spc="0" normalizeH="0" baseline="0" noProof="0" dirty="0">
                  <a:ln>
                    <a:noFill/>
                  </a:ln>
                  <a:solidFill>
                    <a:srgbClr val="FFFF0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FF0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của</a:t>
              </a:r>
              <a:r>
                <a:rPr kumimoji="0" lang="en-US" sz="4000" b="1" i="0" u="none" strike="noStrike" kern="1200" cap="none" spc="0" normalizeH="0" baseline="0" noProof="0" dirty="0">
                  <a:ln>
                    <a:noFill/>
                  </a:ln>
                  <a:solidFill>
                    <a:srgbClr val="FFFF0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FFF00"/>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bé</a:t>
              </a:r>
              <a:r>
                <a:rPr kumimoji="0" lang="en-US" sz="4000" b="1" i="0" u="none" strike="noStrike" kern="1200" cap="none" spc="0" normalizeH="0" baseline="0" noProof="0" dirty="0">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có</a:t>
              </a:r>
              <a:r>
                <a:rPr kumimoji="0" lang="en-US" sz="4000" b="1" i="0" u="none" strike="noStrike" kern="1200" cap="none" spc="0" normalizeH="0" baseline="0" noProof="0" dirty="0">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từ</a:t>
              </a:r>
              <a:r>
                <a:rPr kumimoji="0" lang="en-US" sz="4000" b="1" i="0" u="none" strike="noStrike" kern="1200" cap="none" spc="0" normalizeH="0" baseline="0" noProof="0" dirty="0">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nào</a:t>
              </a:r>
              <a:r>
                <a:rPr kumimoji="0" lang="en-US" sz="4000" b="1" i="0" u="none" strike="noStrike" kern="1200" cap="none" spc="0" normalizeH="0" baseline="0" noProof="0" dirty="0">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em</a:t>
              </a:r>
              <a:r>
                <a:rPr kumimoji="0" lang="en-US" sz="4000" b="1" i="0" u="none" strike="noStrike" kern="1200" cap="none" spc="0" normalizeH="0" baseline="0" noProof="0" dirty="0">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chưa</a:t>
              </a:r>
              <a:r>
                <a:rPr kumimoji="0" lang="en-US" sz="4000" b="1" i="0" u="none" strike="noStrike" kern="1200" cap="none" spc="0" normalizeH="0" baseline="0" noProof="0" dirty="0">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hiểu</a:t>
              </a:r>
              <a:r>
                <a:rPr kumimoji="0" lang="en-US" sz="4000" b="1" i="0" u="none" strike="noStrike" kern="1200" cap="none" spc="0" normalizeH="0" baseline="0" noProof="0" dirty="0">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4000" b="1" i="0" u="none" strike="noStrike" kern="1200" cap="none" spc="0" normalizeH="0" baseline="0" noProof="0" dirty="0" err="1">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nghĩa</a:t>
              </a:r>
              <a:r>
                <a:rPr kumimoji="0" lang="en-US" sz="4000" b="1" i="0" u="none" strike="noStrike" kern="1200" cap="none" spc="0" normalizeH="0" baseline="0" noProof="0" dirty="0">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id-ID" sz="4000" b="1" i="0" u="none" strike="noStrike" kern="1200" cap="none" spc="0" normalizeH="0" baseline="0" noProof="0" dirty="0">
                <a:ln>
                  <a:noFill/>
                </a:ln>
                <a:solidFill>
                  <a:srgbClr val="F77A9A">
                    <a:lumMod val="20000"/>
                    <a:lumOff val="80000"/>
                  </a:srgbClr>
                </a:solidFill>
                <a:effectLst>
                  <a:glow rad="63500">
                    <a:srgbClr val="F77A9A">
                      <a:satMod val="175000"/>
                      <a:alpha val="40000"/>
                    </a:srgbClr>
                  </a:glow>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22" name="图片 27">
            <a:extLst>
              <a:ext uri="{FF2B5EF4-FFF2-40B4-BE49-F238E27FC236}">
                <a16:creationId xmlns:a16="http://schemas.microsoft.com/office/drawing/2014/main" id="{790BCB72-22E6-4C64-ABE0-02E590B57D7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7805884" y="2270493"/>
            <a:ext cx="3573315" cy="41854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par>
                                <p:cTn id="10" presetID="22" presetClass="entr" presetSubtype="2"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750"/>
                                        <p:tgtEl>
                                          <p:spTgt spid="11"/>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Giàn giáo hay dàn giáo? Cách viết nào chuẩn nhất vậy? | Cốp Pha Việt">
            <a:extLst>
              <a:ext uri="{FF2B5EF4-FFF2-40B4-BE49-F238E27FC236}">
                <a16:creationId xmlns:a16="http://schemas.microsoft.com/office/drawing/2014/main" id="{65D8D216-5DC8-4BD5-9B9A-27A584F028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318" b="5412"/>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1" name="Rectangle 103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CDBF90D-7834-497C-87EE-937DC81656A7}"/>
              </a:ext>
            </a:extLst>
          </p:cNvPr>
          <p:cNvSpPr txBox="1"/>
          <p:nvPr/>
        </p:nvSpPr>
        <p:spPr>
          <a:xfrm>
            <a:off x="-137160" y="5315999"/>
            <a:ext cx="12466320" cy="744836"/>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Giàn</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giáo</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giàn</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bằng</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sắt</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hoặc</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bằng</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gỗ</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cho</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thợ</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xây</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thi</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công</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các</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công</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 </a:t>
            </a:r>
            <a:r>
              <a:rPr lang="en-US" sz="3000" b="0" i="0" dirty="0" err="1">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trình</a:t>
            </a:r>
            <a:r>
              <a:rPr lang="en-US" sz="3000" b="0" i="0" dirty="0">
                <a:solidFill>
                  <a:schemeClr val="tx1">
                    <a:lumMod val="85000"/>
                    <a:lumOff val="15000"/>
                  </a:schemeClr>
                </a:solidFill>
                <a:effectLst/>
                <a:latin typeface="Arial-Rounded" panose="020B0500000000000000" pitchFamily="34" charset="0"/>
                <a:ea typeface="Arial-Rounded" panose="020B0500000000000000" pitchFamily="34" charset="0"/>
                <a:cs typeface="Arial-Rounded" panose="020B0500000000000000" pitchFamily="34" charset="0"/>
              </a:rPr>
              <a:t>.</a:t>
            </a:r>
            <a:endParaRPr lang="en-US" sz="3000" dirty="0">
              <a:solidFill>
                <a:schemeClr val="tx1">
                  <a:lumMod val="85000"/>
                  <a:lumOff val="15000"/>
                </a:schemeClr>
              </a:solidFill>
              <a:latin typeface="Arial-Rounded" panose="020B0500000000000000" pitchFamily="34" charset="0"/>
              <a:ea typeface="Arial-Rounded" panose="020B0500000000000000" pitchFamily="34" charset="0"/>
              <a:cs typeface="Arial-Rounded" panose="020B0500000000000000" pitchFamily="34" charset="0"/>
            </a:endParaRPr>
          </a:p>
        </p:txBody>
      </p:sp>
      <p:cxnSp>
        <p:nvCxnSpPr>
          <p:cNvPr id="1033" name="Straight Connector 103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035" name="Straight Connector 103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050" name="Picture 2" descr="Đôi bạn thân 15 năm mới đi du lịch cùng nhau lần đầu đã “gây bão” MXH, dân  tình nhao nhao hỏi: “Hai bạn mua váy ở đâu thế?” - Netizen -">
            <a:extLst>
              <a:ext uri="{FF2B5EF4-FFF2-40B4-BE49-F238E27FC236}">
                <a16:creationId xmlns:a16="http://schemas.microsoft.com/office/drawing/2014/main" id="{C217C1D2-0C7D-4BB4-979B-F05CB2421A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625" r="-1" b="-1"/>
          <a:stretch/>
        </p:blipFill>
        <p:spPr bwMode="auto">
          <a:xfrm>
            <a:off x="20" y="10"/>
            <a:ext cx="7009876" cy="6857990"/>
          </a:xfrm>
          <a:custGeom>
            <a:avLst/>
            <a:gdLst/>
            <a:ahLst/>
            <a:cxnLst/>
            <a:rect l="l" t="t" r="r" b="b"/>
            <a:pathLst>
              <a:path w="7009896" h="6858000">
                <a:moveTo>
                  <a:pt x="0" y="0"/>
                </a:moveTo>
                <a:lnTo>
                  <a:pt x="7009896" y="0"/>
                </a:lnTo>
                <a:lnTo>
                  <a:pt x="7009896" y="1"/>
                </a:lnTo>
                <a:lnTo>
                  <a:pt x="6295211" y="1"/>
                </a:lnTo>
                <a:lnTo>
                  <a:pt x="6195255" y="380651"/>
                </a:lnTo>
                <a:cubicBezTo>
                  <a:pt x="5677600" y="2559611"/>
                  <a:pt x="5966601" y="4758249"/>
                  <a:pt x="6880029" y="6647018"/>
                </a:cubicBezTo>
                <a:lnTo>
                  <a:pt x="698828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058" name="Freeform: Shape 2054">
            <a:extLst>
              <a:ext uri="{FF2B5EF4-FFF2-40B4-BE49-F238E27FC236}">
                <a16:creationId xmlns:a16="http://schemas.microsoft.com/office/drawing/2014/main" id="{5FDF4720-5445-47BE-89FE-E40D1AE6F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11927" y="-1"/>
            <a:ext cx="6480073"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057" name="Freeform: Shape 2056">
            <a:extLst>
              <a:ext uri="{FF2B5EF4-FFF2-40B4-BE49-F238E27FC236}">
                <a16:creationId xmlns:a16="http://schemas.microsoft.com/office/drawing/2014/main" id="{AC8710B4-A815-4082-9E4F-F13A00070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42784" y="0"/>
            <a:ext cx="6249216"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1E64C62C-1E70-4F55-B293-DD9E519885C0}"/>
              </a:ext>
            </a:extLst>
          </p:cNvPr>
          <p:cNvSpPr txBox="1"/>
          <p:nvPr/>
        </p:nvSpPr>
        <p:spPr>
          <a:xfrm>
            <a:off x="6238241" y="2871982"/>
            <a:ext cx="5383146" cy="3181684"/>
          </a:xfrm>
          <a:prstGeom prst="rect">
            <a:avLst/>
          </a:prstGeom>
        </p:spPr>
        <p:txBody>
          <a:bodyPr vert="horz" lIns="91440" tIns="45720" rIns="91440" bIns="45720" rtlCol="0" anchor="t">
            <a:normAutofit/>
          </a:bodyPr>
          <a:lstStyle/>
          <a:p>
            <a:pPr indent="-228600" algn="just">
              <a:lnSpc>
                <a:spcPct val="90000"/>
              </a:lnSpc>
              <a:spcAft>
                <a:spcPts val="600"/>
              </a:spcAft>
              <a:buFont typeface="Arial" panose="020B0604020202020204" pitchFamily="34" charset="0"/>
              <a:buChar char="•"/>
            </a:pPr>
            <a:r>
              <a:rPr lang="en-US" sz="4800" b="0" i="0" dirty="0">
                <a:effectLst/>
                <a:latin typeface="Arial-Rounded" panose="020B0500000000000000" pitchFamily="34" charset="0"/>
                <a:ea typeface="Arial-Rounded" panose="020B0500000000000000" pitchFamily="34" charset="0"/>
                <a:cs typeface="Arial-Rounded" panose="020B0500000000000000" pitchFamily="34" charset="0"/>
              </a:rPr>
              <a:t>Song </a:t>
            </a:r>
            <a:r>
              <a:rPr lang="en-US" sz="4800" b="0" i="0" dirty="0" err="1">
                <a:effectLst/>
                <a:latin typeface="Arial-Rounded" panose="020B0500000000000000" pitchFamily="34" charset="0"/>
                <a:ea typeface="Arial-Rounded" panose="020B0500000000000000" pitchFamily="34" charset="0"/>
                <a:cs typeface="Arial-Rounded" panose="020B0500000000000000" pitchFamily="34" charset="0"/>
              </a:rPr>
              <a:t>hành</a:t>
            </a:r>
            <a:r>
              <a:rPr lang="en-US" sz="4800" b="0" i="0"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4800" b="0" i="0" dirty="0" err="1">
                <a:effectLst/>
                <a:latin typeface="Arial-Rounded" panose="020B0500000000000000" pitchFamily="34" charset="0"/>
                <a:ea typeface="Arial-Rounded" panose="020B0500000000000000" pitchFamily="34" charset="0"/>
                <a:cs typeface="Arial-Rounded" panose="020B0500000000000000" pitchFamily="34" charset="0"/>
              </a:rPr>
              <a:t>đi</a:t>
            </a:r>
            <a:r>
              <a:rPr lang="en-US" sz="4800" b="0" i="0" dirty="0">
                <a:effectLst/>
                <a:latin typeface="Arial-Rounded" panose="020B0500000000000000" pitchFamily="34" charset="0"/>
                <a:ea typeface="Arial-Rounded" panose="020B0500000000000000" pitchFamily="34" charset="0"/>
                <a:cs typeface="Arial-Rounded" panose="020B0500000000000000" pitchFamily="34" charset="0"/>
              </a:rPr>
              <a:t> song </a:t>
            </a:r>
            <a:r>
              <a:rPr lang="en-US" sz="4800" b="0" i="0" dirty="0" err="1">
                <a:effectLst/>
                <a:latin typeface="Arial-Rounded" panose="020B0500000000000000" pitchFamily="34" charset="0"/>
                <a:ea typeface="Arial-Rounded" panose="020B0500000000000000" pitchFamily="34" charset="0"/>
                <a:cs typeface="Arial-Rounded" panose="020B0500000000000000" pitchFamily="34" charset="0"/>
              </a:rPr>
              <a:t>song</a:t>
            </a:r>
            <a:r>
              <a:rPr lang="en-US" sz="4800" b="0" i="0"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4800" b="0" i="0" dirty="0" err="1">
                <a:effectLst/>
                <a:latin typeface="Arial-Rounded" panose="020B0500000000000000" pitchFamily="34" charset="0"/>
                <a:ea typeface="Arial-Rounded" panose="020B0500000000000000" pitchFamily="34" charset="0"/>
                <a:cs typeface="Arial-Rounded" panose="020B0500000000000000" pitchFamily="34" charset="0"/>
              </a:rPr>
              <a:t>với</a:t>
            </a:r>
            <a:r>
              <a:rPr lang="en-US" sz="4800" b="0" i="0" dirty="0">
                <a:effectLst/>
                <a:latin typeface="Arial-Rounded" panose="020B0500000000000000" pitchFamily="34" charset="0"/>
                <a:ea typeface="Arial-Rounded" panose="020B0500000000000000" pitchFamily="34" charset="0"/>
                <a:cs typeface="Arial-Rounded" panose="020B0500000000000000" pitchFamily="34" charset="0"/>
              </a:rPr>
              <a:t> </a:t>
            </a:r>
            <a:r>
              <a:rPr lang="en-US" sz="4800" b="0" i="0" dirty="0" err="1">
                <a:effectLst/>
                <a:latin typeface="Arial-Rounded" panose="020B0500000000000000" pitchFamily="34" charset="0"/>
                <a:ea typeface="Arial-Rounded" panose="020B0500000000000000" pitchFamily="34" charset="0"/>
                <a:cs typeface="Arial-Rounded" panose="020B0500000000000000" pitchFamily="34" charset="0"/>
              </a:rPr>
              <a:t>nhau</a:t>
            </a:r>
            <a:endParaRPr lang="en-US" sz="4800" dirty="0">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8351267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085077F-33E7-4305-910F-A4840D52C484}"/>
              </a:ext>
            </a:extLst>
          </p:cNvPr>
          <p:cNvSpPr/>
          <p:nvPr/>
        </p:nvSpPr>
        <p:spPr>
          <a:xfrm>
            <a:off x="323850" y="260419"/>
            <a:ext cx="11582400" cy="6321533"/>
          </a:xfrm>
          <a:prstGeom prst="roundRect">
            <a:avLst>
              <a:gd name="adj" fmla="val 1262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5" name="图片 20">
            <a:extLst>
              <a:ext uri="{FF2B5EF4-FFF2-40B4-BE49-F238E27FC236}">
                <a16:creationId xmlns:a16="http://schemas.microsoft.com/office/drawing/2014/main" id="{5EC815F9-6791-4290-AF1F-DC87A2A45B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185275" y="-24765"/>
            <a:ext cx="3006725" cy="1760220"/>
          </a:xfrm>
          <a:prstGeom prst="rect">
            <a:avLst/>
          </a:prstGeom>
        </p:spPr>
      </p:pic>
      <p:sp>
        <p:nvSpPr>
          <p:cNvPr id="6" name="文本框 14">
            <a:extLst>
              <a:ext uri="{FF2B5EF4-FFF2-40B4-BE49-F238E27FC236}">
                <a16:creationId xmlns:a16="http://schemas.microsoft.com/office/drawing/2014/main" id="{AA04B1C0-2C46-4D22-87AC-3237A8317612}"/>
              </a:ext>
            </a:extLst>
          </p:cNvPr>
          <p:cNvSpPr txBox="1"/>
          <p:nvPr/>
        </p:nvSpPr>
        <p:spPr>
          <a:xfrm>
            <a:off x="1612233" y="1089143"/>
            <a:ext cx="10326866" cy="584775"/>
          </a:xfrm>
          <a:prstGeom prst="rect">
            <a:avLst/>
          </a:prstGeom>
          <a:noFill/>
        </p:spPr>
        <p:txBody>
          <a:bodyPr wrap="none" rtlCol="0">
            <a:spAutoFit/>
          </a:bodyPr>
          <a:lstStyle/>
          <a:p>
            <a:r>
              <a:rPr lang="vi-VN" sz="3200" b="1" dirty="0">
                <a:latin typeface="Arial-Rounded" panose="020B0500000000000000" pitchFamily="34" charset="0"/>
                <a:ea typeface="Arial-Rounded" panose="020B0500000000000000" pitchFamily="34" charset="0"/>
                <a:cs typeface="Arial-Rounded" panose="020B0500000000000000" pitchFamily="34" charset="0"/>
                <a:sym typeface="+mn-ea"/>
              </a:rPr>
              <a:t>Ba khổ thơ đầu nhắc đến những ai? Công việc của họ là gì?</a:t>
            </a:r>
          </a:p>
        </p:txBody>
      </p:sp>
      <p:sp>
        <p:nvSpPr>
          <p:cNvPr id="7" name="文本框 14">
            <a:extLst>
              <a:ext uri="{FF2B5EF4-FFF2-40B4-BE49-F238E27FC236}">
                <a16:creationId xmlns:a16="http://schemas.microsoft.com/office/drawing/2014/main" id="{41B4EBAD-3774-496C-AD02-6B592802C2D9}"/>
              </a:ext>
            </a:extLst>
          </p:cNvPr>
          <p:cNvSpPr txBox="1"/>
          <p:nvPr/>
        </p:nvSpPr>
        <p:spPr>
          <a:xfrm>
            <a:off x="1461135" y="2082214"/>
            <a:ext cx="10352405" cy="584775"/>
          </a:xfrm>
          <a:prstGeom prst="rect">
            <a:avLst/>
          </a:prstGeom>
          <a:noFill/>
        </p:spPr>
        <p:txBody>
          <a:bodyPr wrap="square" rtlCol="0">
            <a:spAutoFit/>
          </a:bodyPr>
          <a:lstStyle/>
          <a:p>
            <a:r>
              <a:rPr lang="en-US" sz="3200" b="1" dirty="0" err="1">
                <a:latin typeface="Arial-Rounded" panose="020B0500000000000000" pitchFamily="34" charset="0"/>
                <a:ea typeface="Arial-Rounded" panose="020B0500000000000000" pitchFamily="34" charset="0"/>
                <a:cs typeface="Arial-Rounded" panose="020B0500000000000000" pitchFamily="34" charset="0"/>
              </a:rPr>
              <a:t>Bạn</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nhỏ</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kể</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những</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gì</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về</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công</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việc</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của</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bố</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mẹ</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mình</a:t>
            </a:r>
            <a:r>
              <a:rPr lang="en-US" sz="3200" b="1" dirty="0">
                <a:latin typeface="Arial-Rounded" panose="020B0500000000000000" pitchFamily="34" charset="0"/>
                <a:ea typeface="Arial-Rounded" panose="020B0500000000000000" pitchFamily="34" charset="0"/>
                <a:cs typeface="Arial-Rounded" panose="020B0500000000000000" pitchFamily="34" charset="0"/>
              </a:rPr>
              <a:t>?</a:t>
            </a:r>
            <a:endParaRPr lang="en-US" sz="3200" b="1" dirty="0">
              <a:latin typeface="Arial-Rounded" panose="020B0500000000000000" pitchFamily="34" charset="0"/>
              <a:ea typeface="Arial-Rounded" panose="020B0500000000000000" pitchFamily="34" charset="0"/>
              <a:cs typeface="Arial-Rounded" panose="020B0500000000000000" pitchFamily="34" charset="0"/>
              <a:sym typeface="+mn-ea"/>
            </a:endParaRPr>
          </a:p>
        </p:txBody>
      </p:sp>
      <p:sp>
        <p:nvSpPr>
          <p:cNvPr id="8" name="文本框 14">
            <a:extLst>
              <a:ext uri="{FF2B5EF4-FFF2-40B4-BE49-F238E27FC236}">
                <a16:creationId xmlns:a16="http://schemas.microsoft.com/office/drawing/2014/main" id="{EE326760-B9F4-4FF5-94A2-D82600B85B9D}"/>
              </a:ext>
            </a:extLst>
          </p:cNvPr>
          <p:cNvSpPr txBox="1"/>
          <p:nvPr/>
        </p:nvSpPr>
        <p:spPr>
          <a:xfrm>
            <a:off x="1377926" y="3149035"/>
            <a:ext cx="10782935" cy="584775"/>
          </a:xfrm>
          <a:prstGeom prst="rect">
            <a:avLst/>
          </a:prstGeom>
          <a:noFill/>
        </p:spPr>
        <p:txBody>
          <a:bodyPr wrap="square" rtlCol="0">
            <a:spAutoFit/>
          </a:bodyPr>
          <a:lstStyle/>
          <a:p>
            <a:r>
              <a:rPr lang="vi-VN" sz="3200" b="1" dirty="0">
                <a:latin typeface="Arial-Rounded" panose="020B0500000000000000" pitchFamily="34" charset="0"/>
                <a:ea typeface="Arial-Rounded" panose="020B0500000000000000" pitchFamily="34" charset="0"/>
                <a:cs typeface="Arial-Rounded" panose="020B0500000000000000" pitchFamily="34" charset="0"/>
              </a:rPr>
              <a:t>Qua hình ảnh những con đường, tác giả muốn nói về điều gì?</a:t>
            </a:r>
            <a:endParaRPr lang="vi-VN" sz="3200" b="1" dirty="0">
              <a:latin typeface="Arial-Rounded" panose="020B0500000000000000" pitchFamily="34" charset="0"/>
              <a:ea typeface="Arial-Rounded" panose="020B0500000000000000" pitchFamily="34" charset="0"/>
              <a:cs typeface="Arial-Rounded" panose="020B0500000000000000" pitchFamily="34" charset="0"/>
              <a:sym typeface="+mn-ea"/>
            </a:endParaRPr>
          </a:p>
        </p:txBody>
      </p:sp>
      <p:sp>
        <p:nvSpPr>
          <p:cNvPr id="9" name="文本框 14">
            <a:extLst>
              <a:ext uri="{FF2B5EF4-FFF2-40B4-BE49-F238E27FC236}">
                <a16:creationId xmlns:a16="http://schemas.microsoft.com/office/drawing/2014/main" id="{8E8BD61E-3A57-4002-B1D8-BBEC985243E7}"/>
              </a:ext>
            </a:extLst>
          </p:cNvPr>
          <p:cNvSpPr txBox="1"/>
          <p:nvPr/>
        </p:nvSpPr>
        <p:spPr>
          <a:xfrm>
            <a:off x="1597813" y="4270146"/>
            <a:ext cx="8996374" cy="584775"/>
          </a:xfrm>
          <a:prstGeom prst="rect">
            <a:avLst/>
          </a:prstGeom>
          <a:noFill/>
        </p:spPr>
        <p:txBody>
          <a:bodyPr wrap="none" rtlCol="0">
            <a:spAutoFit/>
          </a:bodyPr>
          <a:lstStyle/>
          <a:p>
            <a:r>
              <a:rPr lang="vi-VN" sz="3200" b="1" dirty="0">
                <a:latin typeface="Arial-Rounded" panose="020B0500000000000000" pitchFamily="34" charset="0"/>
                <a:ea typeface="Arial-Rounded" panose="020B0500000000000000" pitchFamily="34" charset="0"/>
                <a:cs typeface="Arial-Rounded" panose="020B0500000000000000" pitchFamily="34" charset="0"/>
              </a:rPr>
              <a:t>Em hiểu “con đường trên trang sách” có nghĩa là gì?</a:t>
            </a:r>
            <a:endParaRPr lang="en-US" altLang="zh-CN" sz="3200" b="1" dirty="0">
              <a:solidFill>
                <a:schemeClr val="tx1"/>
              </a:solidFill>
              <a:effectLst/>
              <a:latin typeface="Arial-Rounded" panose="020B0500000000000000" pitchFamily="34" charset="0"/>
              <a:ea typeface="Arial-Rounded" panose="020B0500000000000000" pitchFamily="34" charset="0"/>
              <a:cs typeface="Arial-Rounded" panose="020B0500000000000000" pitchFamily="34" charset="0"/>
              <a:sym typeface="+mn-ea"/>
            </a:endParaRPr>
          </a:p>
        </p:txBody>
      </p:sp>
      <p:sp>
        <p:nvSpPr>
          <p:cNvPr id="10" name="椭圆 5">
            <a:extLst>
              <a:ext uri="{FF2B5EF4-FFF2-40B4-BE49-F238E27FC236}">
                <a16:creationId xmlns:a16="http://schemas.microsoft.com/office/drawing/2014/main" id="{36474415-2F9F-4379-A1FB-6C4FA17D4CB5}"/>
              </a:ext>
            </a:extLst>
          </p:cNvPr>
          <p:cNvSpPr>
            <a:spLocks noChangeArrowheads="1"/>
          </p:cNvSpPr>
          <p:nvPr/>
        </p:nvSpPr>
        <p:spPr bwMode="auto">
          <a:xfrm>
            <a:off x="571988" y="1089218"/>
            <a:ext cx="682512" cy="717280"/>
          </a:xfrm>
          <a:prstGeom prst="ellipse">
            <a:avLst/>
          </a:prstGeom>
          <a:solidFill>
            <a:srgbClr val="1B6A22"/>
          </a:solidFill>
          <a:ln>
            <a:noFill/>
          </a:ln>
        </p:spPr>
        <p:txBody>
          <a:bodyPr anchor="ct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FZHei-B01S" panose="02010601030101010101" pitchFamily="2" charset="-122"/>
              </a:rPr>
              <a:t>1</a:t>
            </a:r>
          </a:p>
        </p:txBody>
      </p:sp>
      <p:sp>
        <p:nvSpPr>
          <p:cNvPr id="11" name="椭圆 5">
            <a:extLst>
              <a:ext uri="{FF2B5EF4-FFF2-40B4-BE49-F238E27FC236}">
                <a16:creationId xmlns:a16="http://schemas.microsoft.com/office/drawing/2014/main" id="{4A8CA55D-0D2F-46D8-909E-E9F5234A1CC0}"/>
              </a:ext>
            </a:extLst>
          </p:cNvPr>
          <p:cNvSpPr>
            <a:spLocks noChangeArrowheads="1"/>
          </p:cNvSpPr>
          <p:nvPr/>
        </p:nvSpPr>
        <p:spPr bwMode="auto">
          <a:xfrm>
            <a:off x="588238" y="1974792"/>
            <a:ext cx="682512" cy="717280"/>
          </a:xfrm>
          <a:prstGeom prst="ellipse">
            <a:avLst/>
          </a:prstGeom>
          <a:solidFill>
            <a:srgbClr val="FFC000"/>
          </a:solidFill>
          <a:ln>
            <a:noFill/>
          </a:ln>
        </p:spPr>
        <p:txBody>
          <a:bodyPr anchor="ct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FZHei-B01S" panose="02010601030101010101" pitchFamily="2" charset="-122"/>
              </a:rPr>
              <a:t>2</a:t>
            </a:r>
          </a:p>
        </p:txBody>
      </p:sp>
      <p:sp>
        <p:nvSpPr>
          <p:cNvPr id="12" name="椭圆 5">
            <a:extLst>
              <a:ext uri="{FF2B5EF4-FFF2-40B4-BE49-F238E27FC236}">
                <a16:creationId xmlns:a16="http://schemas.microsoft.com/office/drawing/2014/main" id="{2E71BC16-8738-43E8-9D1C-54458CBDF4A8}"/>
              </a:ext>
            </a:extLst>
          </p:cNvPr>
          <p:cNvSpPr>
            <a:spLocks noChangeArrowheads="1"/>
          </p:cNvSpPr>
          <p:nvPr/>
        </p:nvSpPr>
        <p:spPr bwMode="auto">
          <a:xfrm>
            <a:off x="588238" y="3082783"/>
            <a:ext cx="682512" cy="717280"/>
          </a:xfrm>
          <a:prstGeom prst="ellipse">
            <a:avLst/>
          </a:prstGeom>
          <a:solidFill>
            <a:srgbClr val="1B6A22"/>
          </a:solidFill>
          <a:ln>
            <a:noFill/>
          </a:ln>
        </p:spPr>
        <p:txBody>
          <a:bodyPr anchor="ct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FZHei-B01S" panose="02010601030101010101" pitchFamily="2" charset="-122"/>
              </a:rPr>
              <a:t>3</a:t>
            </a:r>
          </a:p>
        </p:txBody>
      </p:sp>
      <p:sp>
        <p:nvSpPr>
          <p:cNvPr id="13" name="椭圆 5">
            <a:extLst>
              <a:ext uri="{FF2B5EF4-FFF2-40B4-BE49-F238E27FC236}">
                <a16:creationId xmlns:a16="http://schemas.microsoft.com/office/drawing/2014/main" id="{57F5C158-024F-4BD5-8839-8002461F4FB7}"/>
              </a:ext>
            </a:extLst>
          </p:cNvPr>
          <p:cNvSpPr>
            <a:spLocks noChangeArrowheads="1"/>
          </p:cNvSpPr>
          <p:nvPr/>
        </p:nvSpPr>
        <p:spPr bwMode="auto">
          <a:xfrm>
            <a:off x="638007" y="4281155"/>
            <a:ext cx="682512" cy="717280"/>
          </a:xfrm>
          <a:prstGeom prst="ellipse">
            <a:avLst/>
          </a:prstGeom>
          <a:solidFill>
            <a:srgbClr val="FFC000"/>
          </a:solidFill>
          <a:ln>
            <a:noFill/>
          </a:ln>
        </p:spPr>
        <p:txBody>
          <a:bodyPr anchor="ct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FZHei-B01S" panose="02010601030101010101" pitchFamily="2" charset="-122"/>
              </a:rPr>
              <a:t>4</a:t>
            </a:r>
          </a:p>
        </p:txBody>
      </p:sp>
      <p:pic>
        <p:nvPicPr>
          <p:cNvPr id="14" name="Picture 13" descr="Picture10">
            <a:extLst>
              <a:ext uri="{FF2B5EF4-FFF2-40B4-BE49-F238E27FC236}">
                <a16:creationId xmlns:a16="http://schemas.microsoft.com/office/drawing/2014/main" id="{23789900-C049-433C-B5A8-2988363E9B06}"/>
              </a:ext>
            </a:extLst>
          </p:cNvPr>
          <p:cNvPicPr>
            <a:picLocks noChangeAspect="1"/>
          </p:cNvPicPr>
          <p:nvPr/>
        </p:nvPicPr>
        <p:blipFill>
          <a:blip r:embed="rId3"/>
          <a:stretch>
            <a:fillRect/>
          </a:stretch>
        </p:blipFill>
        <p:spPr>
          <a:xfrm>
            <a:off x="-626745" y="101600"/>
            <a:ext cx="4175760" cy="1151890"/>
          </a:xfrm>
          <a:prstGeom prst="rect">
            <a:avLst/>
          </a:prstGeom>
        </p:spPr>
      </p:pic>
      <p:sp>
        <p:nvSpPr>
          <p:cNvPr id="15" name="文本框 14">
            <a:extLst>
              <a:ext uri="{FF2B5EF4-FFF2-40B4-BE49-F238E27FC236}">
                <a16:creationId xmlns:a16="http://schemas.microsoft.com/office/drawing/2014/main" id="{6DC5051C-C4F0-4D03-AE16-0A69889DA892}"/>
              </a:ext>
            </a:extLst>
          </p:cNvPr>
          <p:cNvSpPr txBox="1"/>
          <p:nvPr/>
        </p:nvSpPr>
        <p:spPr>
          <a:xfrm>
            <a:off x="1637979" y="5480249"/>
            <a:ext cx="10782935" cy="584775"/>
          </a:xfrm>
          <a:prstGeom prst="rect">
            <a:avLst/>
          </a:prstGeom>
          <a:noFill/>
        </p:spPr>
        <p:txBody>
          <a:bodyPr wrap="square" rtlCol="0">
            <a:spAutoFit/>
          </a:bodyPr>
          <a:lstStyle/>
          <a:p>
            <a:r>
              <a:rPr lang="vi-VN" sz="3200" b="1" dirty="0">
                <a:latin typeface="Arial-Rounded" panose="020B0500000000000000" pitchFamily="34" charset="0"/>
                <a:ea typeface="Arial-Rounded" panose="020B0500000000000000" pitchFamily="34" charset="0"/>
                <a:cs typeface="Arial-Rounded" panose="020B0500000000000000" pitchFamily="34" charset="0"/>
              </a:rPr>
              <a:t>Nói 2 – 3 câu về một con đường được tả trong bài thơ.</a:t>
            </a:r>
            <a:endParaRPr lang="vi-VN" sz="3200" b="1" dirty="0">
              <a:latin typeface="Arial-Rounded" panose="020B0500000000000000" pitchFamily="34" charset="0"/>
              <a:ea typeface="Arial-Rounded" panose="020B0500000000000000" pitchFamily="34" charset="0"/>
              <a:cs typeface="Arial-Rounded" panose="020B0500000000000000" pitchFamily="34" charset="0"/>
              <a:sym typeface="+mn-ea"/>
            </a:endParaRPr>
          </a:p>
        </p:txBody>
      </p:sp>
      <p:sp>
        <p:nvSpPr>
          <p:cNvPr id="16" name="椭圆 5">
            <a:extLst>
              <a:ext uri="{FF2B5EF4-FFF2-40B4-BE49-F238E27FC236}">
                <a16:creationId xmlns:a16="http://schemas.microsoft.com/office/drawing/2014/main" id="{C45CA227-1926-43F1-A0FB-124664C53266}"/>
              </a:ext>
            </a:extLst>
          </p:cNvPr>
          <p:cNvSpPr>
            <a:spLocks noChangeArrowheads="1"/>
          </p:cNvSpPr>
          <p:nvPr/>
        </p:nvSpPr>
        <p:spPr bwMode="auto">
          <a:xfrm>
            <a:off x="638007" y="5525369"/>
            <a:ext cx="682512" cy="717280"/>
          </a:xfrm>
          <a:prstGeom prst="ellipse">
            <a:avLst/>
          </a:prstGeom>
          <a:solidFill>
            <a:srgbClr val="1B6A22"/>
          </a:solidFill>
          <a:ln>
            <a:noFill/>
          </a:ln>
        </p:spPr>
        <p:txBody>
          <a:bodyPr anchor="ct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Rounded" panose="020B0500000000000000" pitchFamily="34" charset="0"/>
                <a:ea typeface="Arial-Rounded" panose="020B0500000000000000" pitchFamily="34" charset="0"/>
                <a:cs typeface="Arial-Rounded" panose="020B0500000000000000" pitchFamily="34" charset="0"/>
                <a:sym typeface="FZHei-B01S" panose="02010601030101010101" pitchFamily="2" charset="-122"/>
              </a:rPr>
              <a:t>5</a:t>
            </a:r>
          </a:p>
        </p:txBody>
      </p:sp>
    </p:spTree>
    <p:extLst>
      <p:ext uri="{BB962C8B-B14F-4D97-AF65-F5344CB8AC3E}">
        <p14:creationId xmlns:p14="http://schemas.microsoft.com/office/powerpoint/2010/main" val="249095095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900" decel="100000" fill="hold"/>
                                        <p:tgtEl>
                                          <p:spTgt spid="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900" decel="100000" fill="hold"/>
                                        <p:tgtEl>
                                          <p:spTgt spid="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900" decel="100000" fill="hold"/>
                                        <p:tgtEl>
                                          <p:spTgt spid="9"/>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900" decel="100000" fill="hold"/>
                                        <p:tgtEl>
                                          <p:spTgt spid="10"/>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900" decel="100000" fill="hold"/>
                                        <p:tgtEl>
                                          <p:spTgt spid="11"/>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900" decel="100000" fill="hold"/>
                                        <p:tgtEl>
                                          <p:spTgt spid="12"/>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900" decel="100000" fill="hold"/>
                                        <p:tgtEl>
                                          <p:spTgt spid="13"/>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000"/>
                                        <p:tgtEl>
                                          <p:spTgt spid="15"/>
                                        </p:tgtEl>
                                      </p:cBhvr>
                                    </p:animEffect>
                                    <p:anim calcmode="lin" valueType="num">
                                      <p:cBhvr>
                                        <p:cTn id="56" dur="1000" fill="hold"/>
                                        <p:tgtEl>
                                          <p:spTgt spid="15"/>
                                        </p:tgtEl>
                                        <p:attrNameLst>
                                          <p:attrName>ppt_x</p:attrName>
                                        </p:attrNameLst>
                                      </p:cBhvr>
                                      <p:tavLst>
                                        <p:tav tm="0">
                                          <p:val>
                                            <p:strVal val="#ppt_x"/>
                                          </p:val>
                                        </p:tav>
                                        <p:tav tm="100000">
                                          <p:val>
                                            <p:strVal val="#ppt_x"/>
                                          </p:val>
                                        </p:tav>
                                      </p:tavLst>
                                    </p:anim>
                                    <p:anim calcmode="lin" valueType="num">
                                      <p:cBhvr>
                                        <p:cTn id="57" dur="900" decel="100000" fill="hold"/>
                                        <p:tgtEl>
                                          <p:spTgt spid="15"/>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1000"/>
                                        <p:tgtEl>
                                          <p:spTgt spid="16"/>
                                        </p:tgtEl>
                                      </p:cBhvr>
                                    </p:animEffect>
                                    <p:anim calcmode="lin" valueType="num">
                                      <p:cBhvr>
                                        <p:cTn id="62" dur="1000" fill="hold"/>
                                        <p:tgtEl>
                                          <p:spTgt spid="16"/>
                                        </p:tgtEl>
                                        <p:attrNameLst>
                                          <p:attrName>ppt_x</p:attrName>
                                        </p:attrNameLst>
                                      </p:cBhvr>
                                      <p:tavLst>
                                        <p:tav tm="0">
                                          <p:val>
                                            <p:strVal val="#ppt_x"/>
                                          </p:val>
                                        </p:tav>
                                        <p:tav tm="100000">
                                          <p:val>
                                            <p:strVal val="#ppt_x"/>
                                          </p:val>
                                        </p:tav>
                                      </p:tavLst>
                                    </p:anim>
                                    <p:anim calcmode="lin" valueType="num">
                                      <p:cBhvr>
                                        <p:cTn id="63" dur="900" decel="100000" fill="hold"/>
                                        <p:tgtEl>
                                          <p:spTgt spid="16"/>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8" grpId="0"/>
      <p:bldP spid="8" grpId="1"/>
      <p:bldP spid="9" grpId="0"/>
      <p:bldP spid="9" grpId="1"/>
      <p:bldP spid="10" grpId="0" animBg="1"/>
      <p:bldP spid="10" grpId="1" animBg="1"/>
      <p:bldP spid="11" grpId="0" animBg="1"/>
      <p:bldP spid="11" grpId="1" animBg="1"/>
      <p:bldP spid="12" grpId="0" animBg="1"/>
      <p:bldP spid="12" grpId="1" animBg="1"/>
      <p:bldP spid="13" grpId="0" animBg="1"/>
      <p:bldP spid="13" grpId="1" animBg="1"/>
      <p:bldP spid="15" grpId="0"/>
      <p:bldP spid="15" grpId="1"/>
      <p:bldP spid="16" grpId="0" animBg="1"/>
      <p:bldP spid="16"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5000" b="-12000"/>
          </a:stretch>
        </a:blipFill>
        <a:effectLst/>
      </p:bgPr>
    </p:bg>
    <p:spTree>
      <p:nvGrpSpPr>
        <p:cNvPr id="1" name=""/>
        <p:cNvGrpSpPr/>
        <p:nvPr/>
      </p:nvGrpSpPr>
      <p:grpSpPr>
        <a:xfrm>
          <a:off x="0" y="0"/>
          <a:ext cx="0" cy="0"/>
          <a:chOff x="0" y="0"/>
          <a:chExt cx="0" cy="0"/>
        </a:xfrm>
      </p:grpSpPr>
      <p:sp>
        <p:nvSpPr>
          <p:cNvPr id="3" name="trò chơi: Giải cứu thần đèn"/>
          <p:cNvSpPr/>
          <p:nvPr/>
        </p:nvSpPr>
        <p:spPr>
          <a:xfrm>
            <a:off x="4407826" y="4672232"/>
            <a:ext cx="5383287" cy="1636540"/>
          </a:xfrm>
          <a:prstGeom prst="rect">
            <a:avLst/>
          </a:prstGeom>
          <a:noFill/>
        </p:spPr>
        <p:txBody>
          <a:bodyPr wrap="none" lIns="91440" tIns="45720" rIns="91440" bIns="45720">
            <a:prstTxWarp prst="textWave2">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1" u="none" strike="noStrike" kern="1200" cap="none" spc="0" normalizeH="0" baseline="0" noProof="0" dirty="0" err="1">
                <a:ln w="22225">
                  <a:solidFill>
                    <a:srgbClr val="ED7D31"/>
                  </a:solidFill>
                  <a:prstDash val="solid"/>
                </a:ln>
                <a:solidFill>
                  <a:srgbClr val="FF0000"/>
                </a:solidFill>
                <a:effectLst/>
                <a:uLnTx/>
                <a:uFillTx/>
                <a:latin typeface="Times New Roman" panose="02020603050405020304" pitchFamily="18" charset="0"/>
                <a:ea typeface="+mn-ea"/>
                <a:cs typeface="Times New Roman" panose="02020603050405020304" pitchFamily="18" charset="0"/>
              </a:rPr>
              <a:t>Giải</a:t>
            </a:r>
            <a:r>
              <a:rPr kumimoji="0" lang="en-US" sz="9600" b="1" i="1" u="none" strike="noStrike" kern="1200" cap="none" spc="0" normalizeH="0" baseline="0" noProof="0" dirty="0">
                <a:ln w="22225">
                  <a:solidFill>
                    <a:srgbClr val="ED7D31"/>
                  </a:solidFill>
                  <a:prstDash val="solid"/>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9600" b="1" i="1" u="none" strike="noStrike" kern="1200" cap="none" spc="0" normalizeH="0" baseline="0" noProof="0" dirty="0" err="1">
                <a:ln w="22225">
                  <a:solidFill>
                    <a:srgbClr val="ED7D31"/>
                  </a:solidFill>
                  <a:prstDash val="solid"/>
                </a:ln>
                <a:solidFill>
                  <a:srgbClr val="FF0000"/>
                </a:solidFill>
                <a:effectLst/>
                <a:uLnTx/>
                <a:uFillTx/>
                <a:latin typeface="Times New Roman" panose="02020603050405020304" pitchFamily="18" charset="0"/>
                <a:ea typeface="+mn-ea"/>
                <a:cs typeface="Times New Roman" panose="02020603050405020304" pitchFamily="18" charset="0"/>
              </a:rPr>
              <a:t>cứu</a:t>
            </a:r>
            <a:r>
              <a:rPr kumimoji="0" lang="en-US" sz="9600" b="1" i="1" u="none" strike="noStrike" kern="1200" cap="none" spc="0" normalizeH="0" baseline="0" noProof="0" dirty="0">
                <a:ln w="22225">
                  <a:solidFill>
                    <a:srgbClr val="ED7D31"/>
                  </a:solidFill>
                  <a:prstDash val="solid"/>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9600" b="1" i="1" u="none" strike="noStrike" kern="1200" cap="none" spc="0" normalizeH="0" baseline="0" noProof="0" dirty="0" err="1">
                <a:ln w="22225">
                  <a:solidFill>
                    <a:srgbClr val="ED7D31"/>
                  </a:solidFill>
                  <a:prstDash val="solid"/>
                </a:ln>
                <a:solidFill>
                  <a:srgbClr val="FF0000"/>
                </a:solidFill>
                <a:effectLst/>
                <a:uLnTx/>
                <a:uFillTx/>
                <a:latin typeface="Times New Roman" panose="02020603050405020304" pitchFamily="18" charset="0"/>
                <a:ea typeface="+mn-ea"/>
                <a:cs typeface="Times New Roman" panose="02020603050405020304" pitchFamily="18" charset="0"/>
              </a:rPr>
              <a:t>thần</a:t>
            </a:r>
            <a:r>
              <a:rPr kumimoji="0" lang="en-US" sz="9600" b="1" i="1" u="none" strike="noStrike" kern="1200" cap="none" spc="0" normalizeH="0" baseline="0" noProof="0" dirty="0">
                <a:ln w="22225">
                  <a:solidFill>
                    <a:srgbClr val="ED7D31"/>
                  </a:solidFill>
                  <a:prstDash val="solid"/>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9600" b="1" i="1" u="none" strike="noStrike" kern="1200" cap="none" spc="0" normalizeH="0" baseline="0" noProof="0" dirty="0" err="1">
                <a:ln w="22225">
                  <a:solidFill>
                    <a:srgbClr val="ED7D31"/>
                  </a:solidFill>
                  <a:prstDash val="solid"/>
                </a:ln>
                <a:solidFill>
                  <a:srgbClr val="FF0000"/>
                </a:solidFill>
                <a:effectLst/>
                <a:uLnTx/>
                <a:uFillTx/>
                <a:latin typeface="Times New Roman" panose="02020603050405020304" pitchFamily="18" charset="0"/>
                <a:ea typeface="+mn-ea"/>
                <a:cs typeface="Times New Roman" panose="02020603050405020304" pitchFamily="18" charset="0"/>
              </a:rPr>
              <a:t>đèn</a:t>
            </a:r>
            <a:endParaRPr kumimoji="0" lang="en-US" sz="9600" b="1" i="1" u="none" strike="noStrike" kern="1200" cap="none" spc="0" normalizeH="0" baseline="0" noProof="0" dirty="0">
              <a:ln w="22225">
                <a:solidFill>
                  <a:srgbClr val="ED7D31"/>
                </a:solidFill>
                <a:prstDash val="solid"/>
              </a:ln>
              <a:solidFill>
                <a:srgbClr val="FF0000"/>
              </a:solidFill>
              <a:effectLst/>
              <a:uLnTx/>
              <a:uFillTx/>
              <a:latin typeface="Times New Roman" panose="02020603050405020304" pitchFamily="18" charset="0"/>
              <a:ea typeface="+mn-ea"/>
              <a:cs typeface="Times New Roman" panose="02020603050405020304" pitchFamily="18" charset="0"/>
            </a:endParaRPr>
          </a:p>
        </p:txBody>
      </p:sp>
      <p:pic>
        <p:nvPicPr>
          <p:cNvPr id="4" name="thần đè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2198" y="2486465"/>
            <a:ext cx="4371535" cy="4371535"/>
          </a:xfrm>
          <a:prstGeom prst="rect">
            <a:avLst/>
          </a:prstGeom>
        </p:spPr>
      </p:pic>
      <p:pic>
        <p:nvPicPr>
          <p:cNvPr id="2" name="Aladdin 2019 - Arabian Nights">
            <a:hlinkClick r:id="" action="ppaction://media"/>
            <a:extLst>
              <a:ext uri="{FF2B5EF4-FFF2-40B4-BE49-F238E27FC236}">
                <a16:creationId xmlns:a16="http://schemas.microsoft.com/office/drawing/2014/main" id="{E6A75243-B9E6-4D19-9F6E-7ABE61CF22E0}"/>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a:stretch/>
        </p:blipFill>
        <p:spPr>
          <a:xfrm>
            <a:off x="262598" y="176784"/>
            <a:ext cx="609600" cy="609600"/>
          </a:xfrm>
          <a:prstGeom prst="rect">
            <a:avLst/>
          </a:prstGeom>
        </p:spPr>
      </p:pic>
    </p:spTree>
    <p:custDataLst>
      <p:tags r:id="rId1"/>
    </p:custDataLst>
    <p:extLst>
      <p:ext uri="{BB962C8B-B14F-4D97-AF65-F5344CB8AC3E}">
        <p14:creationId xmlns:p14="http://schemas.microsoft.com/office/powerpoint/2010/main" val="21990444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1425" fill="hold"/>
                                        <p:tgtEl>
                                          <p:spTgt spid="2"/>
                                        </p:tgtEl>
                                      </p:cBhvr>
                                    </p:cmd>
                                  </p:childTnLst>
                                </p:cTn>
                              </p:par>
                              <p:par>
                                <p:cTn id="7" presetID="34" presetClass="emph" presetSubtype="0" repeatCount="999000" fill="hold" grpId="0" nodeType="withEffect">
                                  <p:stCondLst>
                                    <p:cond delay="0"/>
                                  </p:stCondLst>
                                  <p:iterate type="lt">
                                    <p:tmPct val="10000"/>
                                  </p:iterate>
                                  <p:childTnLst>
                                    <p:animMotion origin="layout" path="M 0.0 0.0 L 0.0 -0.07213" pathEditMode="relative" ptsTypes="">
                                      <p:cBhvr>
                                        <p:cTn id="8" dur="375" accel="50000" decel="50000" autoRev="1" fill="hold">
                                          <p:stCondLst>
                                            <p:cond delay="0"/>
                                          </p:stCondLst>
                                        </p:cTn>
                                        <p:tgtEl>
                                          <p:spTgt spid="3"/>
                                        </p:tgtEl>
                                        <p:attrNameLst>
                                          <p:attrName>ppt_x</p:attrName>
                                          <p:attrName>ppt_y</p:attrName>
                                        </p:attrNameLst>
                                      </p:cBhvr>
                                    </p:animMotion>
                                    <p:animRot by="1500000">
                                      <p:cBhvr>
                                        <p:cTn id="9" dur="188" fill="hold">
                                          <p:stCondLst>
                                            <p:cond delay="0"/>
                                          </p:stCondLst>
                                        </p:cTn>
                                        <p:tgtEl>
                                          <p:spTgt spid="3"/>
                                        </p:tgtEl>
                                        <p:attrNameLst>
                                          <p:attrName>r</p:attrName>
                                        </p:attrNameLst>
                                      </p:cBhvr>
                                    </p:animRot>
                                    <p:animRot by="-1500000">
                                      <p:cBhvr>
                                        <p:cTn id="10" dur="188" fill="hold">
                                          <p:stCondLst>
                                            <p:cond delay="188"/>
                                          </p:stCondLst>
                                        </p:cTn>
                                        <p:tgtEl>
                                          <p:spTgt spid="3"/>
                                        </p:tgtEl>
                                        <p:attrNameLst>
                                          <p:attrName>r</p:attrName>
                                        </p:attrNameLst>
                                      </p:cBhvr>
                                    </p:animRot>
                                    <p:animRot by="-1500000">
                                      <p:cBhvr>
                                        <p:cTn id="11" dur="188" fill="hold">
                                          <p:stCondLst>
                                            <p:cond delay="375"/>
                                          </p:stCondLst>
                                        </p:cTn>
                                        <p:tgtEl>
                                          <p:spTgt spid="3"/>
                                        </p:tgtEl>
                                        <p:attrNameLst>
                                          <p:attrName>r</p:attrName>
                                        </p:attrNameLst>
                                      </p:cBhvr>
                                    </p:animRot>
                                    <p:animRot by="1500000">
                                      <p:cBhvr>
                                        <p:cTn id="12" dur="188" fill="hold">
                                          <p:stCondLst>
                                            <p:cond delay="563"/>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13" fill="hold" display="0">
                  <p:stCondLst>
                    <p:cond delay="indefinite"/>
                  </p:stCondLst>
                  <p:endCondLst>
                    <p:cond evt="onStopAudio" delay="0">
                      <p:tgtEl>
                        <p:sldTgt/>
                      </p:tgtEl>
                    </p:cond>
                  </p:endCondLst>
                </p:cTn>
                <p:tgtEl>
                  <p:spTgt spid="2"/>
                </p:tgtEl>
              </p:cMediaNode>
            </p:audio>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b="-9000"/>
          </a:stretch>
        </a:blipFill>
        <a:effectLst/>
      </p:bgPr>
    </p:bg>
    <p:spTree>
      <p:nvGrpSpPr>
        <p:cNvPr id="1" name=""/>
        <p:cNvGrpSpPr/>
        <p:nvPr/>
      </p:nvGrpSpPr>
      <p:grpSpPr>
        <a:xfrm>
          <a:off x="0" y="0"/>
          <a:ext cx="0" cy="0"/>
          <a:chOff x="0" y="0"/>
          <a:chExt cx="0" cy="0"/>
        </a:xfrm>
      </p:grpSpPr>
      <p:pic>
        <p:nvPicPr>
          <p:cNvPr id="6" name="thần đèn"/>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77440" y="2546252"/>
            <a:ext cx="3573193" cy="3901185"/>
          </a:xfrm>
          <a:prstGeom prst="rect">
            <a:avLst/>
          </a:prstGeom>
        </p:spPr>
      </p:pic>
      <p:sp>
        <p:nvSpPr>
          <p:cNvPr id="8" name="giải cứu"/>
          <p:cNvSpPr/>
          <p:nvPr/>
        </p:nvSpPr>
        <p:spPr>
          <a:xfrm>
            <a:off x="606921" y="3800603"/>
            <a:ext cx="1123405" cy="958168"/>
          </a:xfrm>
          <a:prstGeom prst="star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Giải</a:t>
            </a:r>
            <a:r>
              <a:rPr kumimoji="0" lang="en-US" sz="1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Cứu</a:t>
            </a:r>
            <a:endParaRPr kumimoji="0" lang="en-US" sz="1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pic>
        <p:nvPicPr>
          <p:cNvPr id="9" name="c1">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95136" y="1859261"/>
            <a:ext cx="1567616" cy="1941342"/>
          </a:xfrm>
          <a:prstGeom prst="rect">
            <a:avLst/>
          </a:prstGeom>
        </p:spPr>
      </p:pic>
      <p:pic>
        <p:nvPicPr>
          <p:cNvPr id="10" name="c2">
            <a:hlinkClick r:id="rId12" action="ppaction://hlinksldjump"/>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535593" y="1859261"/>
            <a:ext cx="1567615" cy="1941342"/>
          </a:xfrm>
          <a:prstGeom prst="rect">
            <a:avLst/>
          </a:prstGeom>
        </p:spPr>
      </p:pic>
      <p:pic>
        <p:nvPicPr>
          <p:cNvPr id="23" name="c3">
            <a:hlinkClick r:id="rId14" action="ppaction://hlinksldjump"/>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476048" y="1859261"/>
            <a:ext cx="1514461" cy="1941343"/>
          </a:xfrm>
          <a:prstGeom prst="rect">
            <a:avLst/>
          </a:prstGeom>
        </p:spPr>
      </p:pic>
      <p:pic>
        <p:nvPicPr>
          <p:cNvPr id="24" name="c4">
            <a:hlinkClick r:id="rId16" action="ppaction://hlinksldjump"/>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621714" y="4046422"/>
            <a:ext cx="1514461" cy="1941344"/>
          </a:xfrm>
          <a:prstGeom prst="rect">
            <a:avLst/>
          </a:prstGeom>
        </p:spPr>
      </p:pic>
      <p:pic>
        <p:nvPicPr>
          <p:cNvPr id="25" name="c5">
            <a:hlinkClick r:id="rId18" action="ppaction://hlinksldjump"/>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562169" y="4046422"/>
            <a:ext cx="1514462" cy="1889711"/>
          </a:xfrm>
          <a:prstGeom prst="rect">
            <a:avLst/>
          </a:prstGeom>
        </p:spPr>
      </p:pic>
      <p:pic>
        <p:nvPicPr>
          <p:cNvPr id="26" name="c6">
            <a:hlinkClick r:id="rId20" action="ppaction://hlinksldjump"/>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0476047" y="4037513"/>
            <a:ext cx="1514462" cy="1907529"/>
          </a:xfrm>
          <a:prstGeom prst="rect">
            <a:avLst/>
          </a:prstGeom>
        </p:spPr>
      </p:pic>
      <p:sp>
        <p:nvSpPr>
          <p:cNvPr id="2" name="1"/>
          <p:cNvSpPr/>
          <p:nvPr/>
        </p:nvSpPr>
        <p:spPr>
          <a:xfrm>
            <a:off x="6621713" y="6101821"/>
            <a:ext cx="692748" cy="626491"/>
          </a:xfrm>
          <a:prstGeom prst="ellipse">
            <a:avLst/>
          </a:prstGeom>
          <a:solidFill>
            <a:srgbClr val="FFC000"/>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1</a:t>
            </a:r>
          </a:p>
        </p:txBody>
      </p:sp>
      <p:sp>
        <p:nvSpPr>
          <p:cNvPr id="11" name="2"/>
          <p:cNvSpPr/>
          <p:nvPr/>
        </p:nvSpPr>
        <p:spPr>
          <a:xfrm>
            <a:off x="7562238" y="6101821"/>
            <a:ext cx="692748" cy="626491"/>
          </a:xfrm>
          <a:prstGeom prst="ellipse">
            <a:avLst/>
          </a:prstGeom>
          <a:solidFill>
            <a:srgbClr val="FFC000"/>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2</a:t>
            </a:r>
          </a:p>
        </p:txBody>
      </p:sp>
      <p:sp>
        <p:nvSpPr>
          <p:cNvPr id="12" name="3"/>
          <p:cNvSpPr/>
          <p:nvPr/>
        </p:nvSpPr>
        <p:spPr>
          <a:xfrm>
            <a:off x="8502763" y="6101821"/>
            <a:ext cx="692748" cy="626491"/>
          </a:xfrm>
          <a:prstGeom prst="ellipse">
            <a:avLst/>
          </a:prstGeom>
          <a:solidFill>
            <a:srgbClr val="FFC000"/>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3</a:t>
            </a:r>
          </a:p>
        </p:txBody>
      </p:sp>
      <p:sp>
        <p:nvSpPr>
          <p:cNvPr id="13" name="4"/>
          <p:cNvSpPr/>
          <p:nvPr/>
        </p:nvSpPr>
        <p:spPr>
          <a:xfrm>
            <a:off x="9443288" y="6101821"/>
            <a:ext cx="692748" cy="626491"/>
          </a:xfrm>
          <a:prstGeom prst="ellipse">
            <a:avLst/>
          </a:prstGeom>
          <a:solidFill>
            <a:srgbClr val="FFC000"/>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4</a:t>
            </a:r>
          </a:p>
        </p:txBody>
      </p:sp>
      <p:sp>
        <p:nvSpPr>
          <p:cNvPr id="14" name="5"/>
          <p:cNvSpPr/>
          <p:nvPr/>
        </p:nvSpPr>
        <p:spPr>
          <a:xfrm>
            <a:off x="10383813" y="6101821"/>
            <a:ext cx="692748" cy="626491"/>
          </a:xfrm>
          <a:prstGeom prst="ellipse">
            <a:avLst/>
          </a:prstGeom>
          <a:solidFill>
            <a:srgbClr val="FFC000"/>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5</a:t>
            </a:r>
          </a:p>
        </p:txBody>
      </p:sp>
      <p:sp>
        <p:nvSpPr>
          <p:cNvPr id="15" name="6"/>
          <p:cNvSpPr/>
          <p:nvPr/>
        </p:nvSpPr>
        <p:spPr>
          <a:xfrm>
            <a:off x="11324338" y="6101821"/>
            <a:ext cx="692748" cy="626491"/>
          </a:xfrm>
          <a:prstGeom prst="ellipse">
            <a:avLst/>
          </a:prstGeom>
          <a:solidFill>
            <a:srgbClr val="FFC000"/>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6</a:t>
            </a:r>
          </a:p>
        </p:txBody>
      </p:sp>
      <p:sp>
        <p:nvSpPr>
          <p:cNvPr id="3" name="kết nối">
            <a:hlinkClick r:id="rId22" action="ppaction://hlinksldjump"/>
            <a:extLst>
              <a:ext uri="{FF2B5EF4-FFF2-40B4-BE49-F238E27FC236}">
                <a16:creationId xmlns:a16="http://schemas.microsoft.com/office/drawing/2014/main" id="{19592090-DF41-432D-9E44-EB4663D72266}"/>
              </a:ext>
            </a:extLst>
          </p:cNvPr>
          <p:cNvSpPr/>
          <p:nvPr/>
        </p:nvSpPr>
        <p:spPr>
          <a:xfrm>
            <a:off x="11125428" y="213502"/>
            <a:ext cx="545284" cy="541090"/>
          </a:xfrm>
          <a:prstGeom prst="ellipse">
            <a:avLst/>
          </a:prstGeom>
          <a:solidFill>
            <a:schemeClr val="accent5">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8" name="MBB — Ocean">
            <a:hlinkClick r:id="" action="ppaction://media"/>
            <a:extLst>
              <a:ext uri="{FF2B5EF4-FFF2-40B4-BE49-F238E27FC236}">
                <a16:creationId xmlns:a16="http://schemas.microsoft.com/office/drawing/2014/main" id="{5E161535-3549-4E5B-AF99-8BC8D3B8F3C4}"/>
              </a:ext>
            </a:extLst>
          </p:cNvPr>
          <p:cNvPicPr>
            <a:picLocks noChangeAspect="1"/>
          </p:cNvPicPr>
          <p:nvPr>
            <a:audioFile r:link="rId3"/>
            <p:extLst>
              <p:ext uri="{DAA4B4D4-6D71-4841-9C94-3DE7FCFB9230}">
                <p14:media xmlns:p14="http://schemas.microsoft.com/office/powerpoint/2010/main" r:embed="rId2"/>
              </p:ext>
            </p:extLst>
          </p:nvPr>
        </p:nvPicPr>
        <p:blipFill>
          <a:blip r:embed="rId23"/>
          <a:srcRect/>
          <a:stretch/>
        </p:blipFill>
        <p:spPr>
          <a:xfrm>
            <a:off x="262598" y="179247"/>
            <a:ext cx="609600" cy="609600"/>
          </a:xfrm>
          <a:prstGeom prst="rect">
            <a:avLst/>
          </a:prstGeom>
        </p:spPr>
      </p:pic>
    </p:spTree>
    <p:custDataLst>
      <p:tags r:id="rId1"/>
    </p:custDataLst>
    <p:extLst>
      <p:ext uri="{BB962C8B-B14F-4D97-AF65-F5344CB8AC3E}">
        <p14:creationId xmlns:p14="http://schemas.microsoft.com/office/powerpoint/2010/main" val="2311925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6133" fill="hold"/>
                                        <p:tgtEl>
                                          <p:spTgt spid="18"/>
                                        </p:tgtEl>
                                      </p:cBhvr>
                                    </p:cmd>
                                  </p:childTnLst>
                                </p:cTn>
                              </p:par>
                              <p:par>
                                <p:cTn id="7" presetID="26" presetClass="emph" presetSubtype="0" repeatCount="999000" fill="hold" grpId="0" nodeType="withEffect">
                                  <p:stCondLst>
                                    <p:cond delay="0"/>
                                  </p:stCondLst>
                                  <p:childTnLst>
                                    <p:animEffect transition="out" filter="fade">
                                      <p:cBhvr>
                                        <p:cTn id="8" dur="500" tmFilter="0, 0; .2, .5; .8, .5; 1, 0"/>
                                        <p:tgtEl>
                                          <p:spTgt spid="8"/>
                                        </p:tgtEl>
                                      </p:cBhvr>
                                    </p:animEffect>
                                    <p:animScale>
                                      <p:cBhvr>
                                        <p:cTn id="9" dur="250" autoRev="1" fill="hold"/>
                                        <p:tgtEl>
                                          <p:spTgt spid="8"/>
                                        </p:tgtEl>
                                      </p:cBhvr>
                                      <p:by x="105000" y="105000"/>
                                    </p:animScale>
                                  </p:childTnLst>
                                </p:cTn>
                              </p:par>
                              <p:par>
                                <p:cTn id="10" presetID="16" presetClass="entr" presetSubtype="42"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Horizontal)">
                                      <p:cBhvr>
                                        <p:cTn id="12" dur="1000"/>
                                        <p:tgtEl>
                                          <p:spTgt spid="9"/>
                                        </p:tgtEl>
                                      </p:cBhvr>
                                    </p:animEffect>
                                  </p:childTnLst>
                                </p:cTn>
                              </p:par>
                              <p:par>
                                <p:cTn id="13" presetID="16" presetClass="entr" presetSubtype="42"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outHorizontal)">
                                      <p:cBhvr>
                                        <p:cTn id="15" dur="1000"/>
                                        <p:tgtEl>
                                          <p:spTgt spid="24"/>
                                        </p:tgtEl>
                                      </p:cBhvr>
                                    </p:animEffect>
                                  </p:childTnLst>
                                </p:cTn>
                              </p:par>
                              <p:par>
                                <p:cTn id="16" presetID="16" presetClass="entr" presetSubtype="42"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outHorizontal)">
                                      <p:cBhvr>
                                        <p:cTn id="18" dur="1000"/>
                                        <p:tgtEl>
                                          <p:spTgt spid="10"/>
                                        </p:tgtEl>
                                      </p:cBhvr>
                                    </p:animEffect>
                                  </p:childTnLst>
                                </p:cTn>
                              </p:par>
                              <p:par>
                                <p:cTn id="19" presetID="16" presetClass="entr" presetSubtype="42"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barn(outHorizontal)">
                                      <p:cBhvr>
                                        <p:cTn id="21" dur="1000"/>
                                        <p:tgtEl>
                                          <p:spTgt spid="25"/>
                                        </p:tgtEl>
                                      </p:cBhvr>
                                    </p:animEffect>
                                  </p:childTnLst>
                                </p:cTn>
                              </p:par>
                              <p:par>
                                <p:cTn id="22" presetID="16" presetClass="entr" presetSubtype="42"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barn(outHorizontal)">
                                      <p:cBhvr>
                                        <p:cTn id="24" dur="1000"/>
                                        <p:tgtEl>
                                          <p:spTgt spid="23"/>
                                        </p:tgtEl>
                                      </p:cBhvr>
                                    </p:animEffect>
                                  </p:childTnLst>
                                </p:cTn>
                              </p:par>
                              <p:par>
                                <p:cTn id="25" presetID="16" presetClass="entr" presetSubtype="42"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arn(outHorizontal)">
                                      <p:cBhvr>
                                        <p:cTn id="27" dur="1000"/>
                                        <p:tgtEl>
                                          <p:spTgt spid="26"/>
                                        </p:tgtEl>
                                      </p:cBhvr>
                                    </p:animEffect>
                                  </p:childTnLst>
                                </p:cTn>
                              </p:par>
                              <p:par>
                                <p:cTn id="28" presetID="9" presetClass="entr" presetSubtype="0" fill="hold" grpId="1" nodeType="withEffect">
                                  <p:stCondLst>
                                    <p:cond delay="1000"/>
                                  </p:stCondLst>
                                  <p:childTnLst>
                                    <p:set>
                                      <p:cBhvr>
                                        <p:cTn id="29" dur="1" fill="hold">
                                          <p:stCondLst>
                                            <p:cond delay="0"/>
                                          </p:stCondLst>
                                        </p:cTn>
                                        <p:tgtEl>
                                          <p:spTgt spid="2"/>
                                        </p:tgtEl>
                                        <p:attrNameLst>
                                          <p:attrName>style.visibility</p:attrName>
                                        </p:attrNameLst>
                                      </p:cBhvr>
                                      <p:to>
                                        <p:strVal val="visible"/>
                                      </p:to>
                                    </p:set>
                                    <p:animEffect transition="in" filter="dissolve">
                                      <p:cBhvr>
                                        <p:cTn id="30" dur="500"/>
                                        <p:tgtEl>
                                          <p:spTgt spid="2"/>
                                        </p:tgtEl>
                                      </p:cBhvr>
                                    </p:animEffect>
                                  </p:childTnLst>
                                </p:cTn>
                              </p:par>
                              <p:par>
                                <p:cTn id="31" presetID="9" presetClass="entr" presetSubtype="0" fill="hold" grpId="1" nodeType="withEffect">
                                  <p:stCondLst>
                                    <p:cond delay="1000"/>
                                  </p:stCondLst>
                                  <p:childTnLst>
                                    <p:set>
                                      <p:cBhvr>
                                        <p:cTn id="32" dur="1" fill="hold">
                                          <p:stCondLst>
                                            <p:cond delay="0"/>
                                          </p:stCondLst>
                                        </p:cTn>
                                        <p:tgtEl>
                                          <p:spTgt spid="11"/>
                                        </p:tgtEl>
                                        <p:attrNameLst>
                                          <p:attrName>style.visibility</p:attrName>
                                        </p:attrNameLst>
                                      </p:cBhvr>
                                      <p:to>
                                        <p:strVal val="visible"/>
                                      </p:to>
                                    </p:set>
                                    <p:animEffect transition="in" filter="dissolve">
                                      <p:cBhvr>
                                        <p:cTn id="33" dur="500"/>
                                        <p:tgtEl>
                                          <p:spTgt spid="11"/>
                                        </p:tgtEl>
                                      </p:cBhvr>
                                    </p:animEffect>
                                  </p:childTnLst>
                                </p:cTn>
                              </p:par>
                              <p:par>
                                <p:cTn id="34" presetID="9" presetClass="entr" presetSubtype="0" fill="hold" grpId="1" nodeType="withEffect">
                                  <p:stCondLst>
                                    <p:cond delay="1000"/>
                                  </p:stCondLst>
                                  <p:childTnLst>
                                    <p:set>
                                      <p:cBhvr>
                                        <p:cTn id="35" dur="1" fill="hold">
                                          <p:stCondLst>
                                            <p:cond delay="0"/>
                                          </p:stCondLst>
                                        </p:cTn>
                                        <p:tgtEl>
                                          <p:spTgt spid="12"/>
                                        </p:tgtEl>
                                        <p:attrNameLst>
                                          <p:attrName>style.visibility</p:attrName>
                                        </p:attrNameLst>
                                      </p:cBhvr>
                                      <p:to>
                                        <p:strVal val="visible"/>
                                      </p:to>
                                    </p:set>
                                    <p:animEffect transition="in" filter="dissolve">
                                      <p:cBhvr>
                                        <p:cTn id="36" dur="500"/>
                                        <p:tgtEl>
                                          <p:spTgt spid="12"/>
                                        </p:tgtEl>
                                      </p:cBhvr>
                                    </p:animEffect>
                                  </p:childTnLst>
                                </p:cTn>
                              </p:par>
                              <p:par>
                                <p:cTn id="37" presetID="9" presetClass="entr" presetSubtype="0" fill="hold" grpId="1" nodeType="withEffect">
                                  <p:stCondLst>
                                    <p:cond delay="1000"/>
                                  </p:stCondLst>
                                  <p:childTnLst>
                                    <p:set>
                                      <p:cBhvr>
                                        <p:cTn id="38" dur="1" fill="hold">
                                          <p:stCondLst>
                                            <p:cond delay="0"/>
                                          </p:stCondLst>
                                        </p:cTn>
                                        <p:tgtEl>
                                          <p:spTgt spid="13"/>
                                        </p:tgtEl>
                                        <p:attrNameLst>
                                          <p:attrName>style.visibility</p:attrName>
                                        </p:attrNameLst>
                                      </p:cBhvr>
                                      <p:to>
                                        <p:strVal val="visible"/>
                                      </p:to>
                                    </p:set>
                                    <p:animEffect transition="in" filter="dissolve">
                                      <p:cBhvr>
                                        <p:cTn id="39" dur="500"/>
                                        <p:tgtEl>
                                          <p:spTgt spid="13"/>
                                        </p:tgtEl>
                                      </p:cBhvr>
                                    </p:animEffect>
                                  </p:childTnLst>
                                </p:cTn>
                              </p:par>
                              <p:par>
                                <p:cTn id="40" presetID="9" presetClass="entr" presetSubtype="0" fill="hold" grpId="1"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dissolve">
                                      <p:cBhvr>
                                        <p:cTn id="42" dur="500"/>
                                        <p:tgtEl>
                                          <p:spTgt spid="14"/>
                                        </p:tgtEl>
                                      </p:cBhvr>
                                    </p:animEffect>
                                  </p:childTnLst>
                                </p:cTn>
                              </p:par>
                              <p:par>
                                <p:cTn id="43" presetID="9" presetClass="entr" presetSubtype="0" fill="hold" grpId="1" nodeType="withEffect">
                                  <p:stCondLst>
                                    <p:cond delay="1000"/>
                                  </p:stCondLst>
                                  <p:childTnLst>
                                    <p:set>
                                      <p:cBhvr>
                                        <p:cTn id="44" dur="1" fill="hold">
                                          <p:stCondLst>
                                            <p:cond delay="0"/>
                                          </p:stCondLst>
                                        </p:cTn>
                                        <p:tgtEl>
                                          <p:spTgt spid="15"/>
                                        </p:tgtEl>
                                        <p:attrNameLst>
                                          <p:attrName>style.visibility</p:attrName>
                                        </p:attrNameLst>
                                      </p:cBhvr>
                                      <p:to>
                                        <p:strVal val="visible"/>
                                      </p:to>
                                    </p:set>
                                    <p:animEffect transition="in" filter="dissolve">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mediacall" presetSubtype="0" fill="hold" nodeType="clickEffect">
                                  <p:stCondLst>
                                    <p:cond delay="0"/>
                                  </p:stCondLst>
                                  <p:childTnLst>
                                    <p:cmd type="call" cmd="stop">
                                      <p:cBhvr>
                                        <p:cTn id="49"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50" restart="whenNotActive" fill="hold" evtFilter="cancelBubble" nodeType="interactiveSeq">
                <p:stCondLst>
                  <p:cond evt="onClick" delay="0">
                    <p:tgtEl>
                      <p:spTgt spid="8"/>
                    </p:tgtEl>
                  </p:cond>
                </p:stCondLst>
                <p:endSync evt="end" delay="0">
                  <p:rtn val="all"/>
                </p:endSync>
                <p:childTnLst>
                  <p:par>
                    <p:cTn id="51" fill="hold">
                      <p:stCondLst>
                        <p:cond delay="0"/>
                      </p:stCondLst>
                      <p:childTnLst>
                        <p:par>
                          <p:cTn id="52" fill="hold">
                            <p:stCondLst>
                              <p:cond delay="0"/>
                            </p:stCondLst>
                            <p:childTnLst>
                              <p:par>
                                <p:cTn id="53" presetID="8" presetClass="emph" presetSubtype="0" fill="hold" nodeType="clickEffect">
                                  <p:stCondLst>
                                    <p:cond delay="0"/>
                                  </p:stCondLst>
                                  <p:childTnLst>
                                    <p:animRot by="21600000">
                                      <p:cBhvr>
                                        <p:cTn id="54" dur="2000" fill="hold"/>
                                        <p:tgtEl>
                                          <p:spTgt spid="6"/>
                                        </p:tgtEl>
                                        <p:attrNameLst>
                                          <p:attrName>r</p:attrName>
                                        </p:attrNameLst>
                                      </p:cBhvr>
                                    </p:animRot>
                                  </p:childTnLst>
                                  <p:subTnLst>
                                    <p:audio>
                                      <p:cMediaNode>
                                        <p:cTn display="0" masterRel="sameClick">
                                          <p:stCondLst>
                                            <p:cond evt="begin" delay="0">
                                              <p:tn val="53"/>
                                            </p:cond>
                                          </p:stCondLst>
                                          <p:endCondLst>
                                            <p:cond evt="onStopAudio" delay="0">
                                              <p:tgtEl>
                                                <p:sldTgt/>
                                              </p:tgtEl>
                                            </p:cond>
                                          </p:endCondLst>
                                        </p:cTn>
                                        <p:tgtEl>
                                          <p:sndTgt r:embed="rId6" name="genie.wav"/>
                                        </p:tgtEl>
                                      </p:cMediaNode>
                                    </p:audio>
                                  </p:subTnLst>
                                </p:cTn>
                              </p:par>
                              <p:par>
                                <p:cTn id="55" presetID="42" presetClass="exit" presetSubtype="0" fill="hold" grpId="1" nodeType="withEffect">
                                  <p:stCondLst>
                                    <p:cond delay="0"/>
                                  </p:stCondLst>
                                  <p:childTnLst>
                                    <p:animEffect transition="out" filter="fade">
                                      <p:cBhvr>
                                        <p:cTn id="56" dur="1000"/>
                                        <p:tgtEl>
                                          <p:spTgt spid="8"/>
                                        </p:tgtEl>
                                      </p:cBhvr>
                                    </p:animEffect>
                                    <p:anim calcmode="lin" valueType="num">
                                      <p:cBhvr>
                                        <p:cTn id="57" dur="1000"/>
                                        <p:tgtEl>
                                          <p:spTgt spid="8"/>
                                        </p:tgtEl>
                                        <p:attrNameLst>
                                          <p:attrName>ppt_x</p:attrName>
                                        </p:attrNameLst>
                                      </p:cBhvr>
                                      <p:tavLst>
                                        <p:tav tm="0">
                                          <p:val>
                                            <p:strVal val="ppt_x"/>
                                          </p:val>
                                        </p:tav>
                                        <p:tav tm="100000">
                                          <p:val>
                                            <p:strVal val="ppt_x"/>
                                          </p:val>
                                        </p:tav>
                                      </p:tavLst>
                                    </p:anim>
                                    <p:anim calcmode="lin" valueType="num">
                                      <p:cBhvr>
                                        <p:cTn id="58" dur="1000"/>
                                        <p:tgtEl>
                                          <p:spTgt spid="8"/>
                                        </p:tgtEl>
                                        <p:attrNameLst>
                                          <p:attrName>ppt_y</p:attrName>
                                        </p:attrNameLst>
                                      </p:cBhvr>
                                      <p:tavLst>
                                        <p:tav tm="0">
                                          <p:val>
                                            <p:strVal val="ppt_y"/>
                                          </p:val>
                                        </p:tav>
                                        <p:tav tm="100000">
                                          <p:val>
                                            <p:strVal val="ppt_y+.1"/>
                                          </p:val>
                                        </p:tav>
                                      </p:tavLst>
                                    </p:anim>
                                    <p:set>
                                      <p:cBhvr>
                                        <p:cTn id="59" dur="1" fill="hold">
                                          <p:stCondLst>
                                            <p:cond delay="999"/>
                                          </p:stCondLst>
                                        </p:cTn>
                                        <p:tgtEl>
                                          <p:spTgt spid="8"/>
                                        </p:tgtEl>
                                        <p:attrNameLst>
                                          <p:attrName>style.visibility</p:attrName>
                                        </p:attrNameLst>
                                      </p:cBhvr>
                                      <p:to>
                                        <p:strVal val="hidden"/>
                                      </p:to>
                                    </p:set>
                                  </p:childTnLst>
                                </p:cTn>
                              </p:par>
                            </p:childTnLst>
                          </p:cTn>
                        </p:par>
                        <p:par>
                          <p:cTn id="60" fill="hold">
                            <p:stCondLst>
                              <p:cond delay="2000"/>
                            </p:stCondLst>
                            <p:childTnLst>
                              <p:par>
                                <p:cTn id="61" presetID="50" presetClass="path" presetSubtype="0" accel="50000" decel="50000" fill="hold" nodeType="afterEffect">
                                  <p:stCondLst>
                                    <p:cond delay="0"/>
                                  </p:stCondLst>
                                  <p:childTnLst>
                                    <p:animMotion origin="layout" path="M -0.00065 -0.00047 L 0.12317 -0.00047 C 0.17955 -0.00047 0.16744 -0.31644 0.16744 -0.26088 C 0.1608 -0.3088 0.12018 -0.33311 0.09062 -0.34653 C 0.07643 -0.34746 0.0026 -0.30487 -0.00065 -0.27269 C 0.00117 -0.24676 0.05507 -0.15 0.07721 -0.13149 C 0.09922 -0.1132 0.11224 -0.11621 0.13099 -0.1625 C 0.13919 -0.17431 0.13099 -0.16366 0.14531 -0.21412 C 0.1595 -0.26505 3.54167E-6 -0.325 0.00547 -0.34121 " pathEditMode="relative" rAng="0" ptsTypes="AAAAAAAAA">
                                      <p:cBhvr>
                                        <p:cTn id="62" dur="2500" fill="hold"/>
                                        <p:tgtEl>
                                          <p:spTgt spid="6"/>
                                        </p:tgtEl>
                                        <p:attrNameLst>
                                          <p:attrName>ppt_x</p:attrName>
                                          <p:attrName>ppt_y</p:attrName>
                                        </p:attrNameLst>
                                      </p:cBhvr>
                                      <p:rCtr x="8464" y="-17315"/>
                                    </p:animMotion>
                                  </p:childTnLst>
                                </p:cTn>
                              </p:par>
                            </p:childTnLst>
                          </p:cTn>
                        </p:par>
                        <p:par>
                          <p:cTn id="63" fill="hold">
                            <p:stCondLst>
                              <p:cond delay="4500"/>
                            </p:stCondLst>
                            <p:childTnLst>
                              <p:par>
                                <p:cTn id="64" presetID="53" presetClass="exit" presetSubtype="32" fill="hold" nodeType="afterEffect">
                                  <p:stCondLst>
                                    <p:cond delay="0"/>
                                  </p:stCondLst>
                                  <p:childTnLst>
                                    <p:anim calcmode="lin" valueType="num">
                                      <p:cBhvr>
                                        <p:cTn id="65" dur="500"/>
                                        <p:tgtEl>
                                          <p:spTgt spid="6"/>
                                        </p:tgtEl>
                                        <p:attrNameLst>
                                          <p:attrName>ppt_w</p:attrName>
                                        </p:attrNameLst>
                                      </p:cBhvr>
                                      <p:tavLst>
                                        <p:tav tm="0">
                                          <p:val>
                                            <p:strVal val="ppt_w"/>
                                          </p:val>
                                        </p:tav>
                                        <p:tav tm="100000">
                                          <p:val>
                                            <p:fltVal val="0"/>
                                          </p:val>
                                        </p:tav>
                                      </p:tavLst>
                                    </p:anim>
                                    <p:anim calcmode="lin" valueType="num">
                                      <p:cBhvr>
                                        <p:cTn id="66" dur="500"/>
                                        <p:tgtEl>
                                          <p:spTgt spid="6"/>
                                        </p:tgtEl>
                                        <p:attrNameLst>
                                          <p:attrName>ppt_h</p:attrName>
                                        </p:attrNameLst>
                                      </p:cBhvr>
                                      <p:tavLst>
                                        <p:tav tm="0">
                                          <p:val>
                                            <p:strVal val="ppt_h"/>
                                          </p:val>
                                        </p:tav>
                                        <p:tav tm="100000">
                                          <p:val>
                                            <p:fltVal val="0"/>
                                          </p:val>
                                        </p:tav>
                                      </p:tavLst>
                                    </p:anim>
                                    <p:animEffect transition="out" filter="fade">
                                      <p:cBhvr>
                                        <p:cTn id="67" dur="500"/>
                                        <p:tgtEl>
                                          <p:spTgt spid="6"/>
                                        </p:tgtEl>
                                      </p:cBhvr>
                                    </p:animEffect>
                                    <p:set>
                                      <p:cBhvr>
                                        <p:cTn id="68"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8"/>
                  </p:tgtEl>
                </p:cond>
              </p:nextCondLst>
            </p:seq>
            <p:audio>
              <p:cMediaNode vol="39394" showWhenStopped="0">
                <p:cTn id="69" fill="hold" display="0">
                  <p:stCondLst>
                    <p:cond delay="indefinite"/>
                  </p:stCondLst>
                  <p:endCondLst>
                    <p:cond evt="onStopAudio" delay="0">
                      <p:tgtEl>
                        <p:sldTgt/>
                      </p:tgtEl>
                    </p:cond>
                  </p:endCondLst>
                </p:cTn>
                <p:tgtEl>
                  <p:spTgt spid="18"/>
                </p:tgtEl>
              </p:cMediaNode>
            </p:audio>
            <p:seq concurrent="1" nextAc="seek">
              <p:cTn id="70" restart="whenNotActive" fill="hold" evtFilter="cancelBubble" nodeType="interactiveSeq">
                <p:stCondLst>
                  <p:cond evt="onClick" delay="0">
                    <p:tgtEl>
                      <p:spTgt spid="2"/>
                    </p:tgtEl>
                  </p:cond>
                </p:stCondLst>
                <p:endSync evt="end" delay="0">
                  <p:rtn val="all"/>
                </p:endSync>
                <p:childTnLst>
                  <p:par>
                    <p:cTn id="71" fill="hold">
                      <p:stCondLst>
                        <p:cond delay="0"/>
                      </p:stCondLst>
                      <p:childTnLst>
                        <p:par>
                          <p:cTn id="72" fill="hold">
                            <p:stCondLst>
                              <p:cond delay="0"/>
                            </p:stCondLst>
                            <p:childTnLst>
                              <p:par>
                                <p:cTn id="73" presetID="35" presetClass="exit" presetSubtype="0" fill="hold" nodeType="clickEffect">
                                  <p:stCondLst>
                                    <p:cond delay="0"/>
                                  </p:stCondLst>
                                  <p:childTnLst>
                                    <p:animEffect transition="out" filter="fade">
                                      <p:cBhvr>
                                        <p:cTn id="74" dur="2000"/>
                                        <p:tgtEl>
                                          <p:spTgt spid="9"/>
                                        </p:tgtEl>
                                      </p:cBhvr>
                                    </p:animEffect>
                                    <p:anim calcmode="lin" valueType="num">
                                      <p:cBhvr>
                                        <p:cTn id="75" dur="2000"/>
                                        <p:tgtEl>
                                          <p:spTgt spid="9"/>
                                        </p:tgtEl>
                                        <p:attrNameLst>
                                          <p:attrName>style.rotation</p:attrName>
                                        </p:attrNameLst>
                                      </p:cBhvr>
                                      <p:tavLst>
                                        <p:tav tm="0">
                                          <p:val>
                                            <p:fltVal val="0"/>
                                          </p:val>
                                        </p:tav>
                                        <p:tav tm="100000">
                                          <p:val>
                                            <p:fltVal val="720"/>
                                          </p:val>
                                        </p:tav>
                                      </p:tavLst>
                                    </p:anim>
                                    <p:anim calcmode="lin" valueType="num">
                                      <p:cBhvr>
                                        <p:cTn id="76" dur="2000"/>
                                        <p:tgtEl>
                                          <p:spTgt spid="9"/>
                                        </p:tgtEl>
                                        <p:attrNameLst>
                                          <p:attrName>ppt_h</p:attrName>
                                        </p:attrNameLst>
                                      </p:cBhvr>
                                      <p:tavLst>
                                        <p:tav tm="0">
                                          <p:val>
                                            <p:strVal val="ppt_h"/>
                                          </p:val>
                                        </p:tav>
                                        <p:tav tm="100000">
                                          <p:val>
                                            <p:fltVal val="0"/>
                                          </p:val>
                                        </p:tav>
                                      </p:tavLst>
                                    </p:anim>
                                    <p:anim calcmode="lin" valueType="num">
                                      <p:cBhvr>
                                        <p:cTn id="77" dur="2000"/>
                                        <p:tgtEl>
                                          <p:spTgt spid="9"/>
                                        </p:tgtEl>
                                        <p:attrNameLst>
                                          <p:attrName>ppt_w</p:attrName>
                                        </p:attrNameLst>
                                      </p:cBhvr>
                                      <p:tavLst>
                                        <p:tav tm="0">
                                          <p:val>
                                            <p:strVal val="ppt_w"/>
                                          </p:val>
                                        </p:tav>
                                        <p:tav tm="100000">
                                          <p:val>
                                            <p:fltVal val="0"/>
                                          </p:val>
                                        </p:tav>
                                      </p:tavLst>
                                    </p:anim>
                                    <p:set>
                                      <p:cBhvr>
                                        <p:cTn id="78" dur="1" fill="hold">
                                          <p:stCondLst>
                                            <p:cond delay="1999"/>
                                          </p:stCondLst>
                                        </p:cTn>
                                        <p:tgtEl>
                                          <p:spTgt spid="9"/>
                                        </p:tgtEl>
                                        <p:attrNameLst>
                                          <p:attrName>style.visibility</p:attrName>
                                        </p:attrNameLst>
                                      </p:cBhvr>
                                      <p:to>
                                        <p:strVal val="hidden"/>
                                      </p:to>
                                    </p:set>
                                  </p:childTnLst>
                                  <p:subTnLst>
                                    <p:audio>
                                      <p:cMediaNode>
                                        <p:cTn display="0" masterRel="sameClick">
                                          <p:stCondLst>
                                            <p:cond evt="begin" delay="0">
                                              <p:tn val="73"/>
                                            </p:cond>
                                          </p:stCondLst>
                                          <p:endCondLst>
                                            <p:cond evt="onStopAudio" delay="0">
                                              <p:tgtEl>
                                                <p:sldTgt/>
                                              </p:tgtEl>
                                            </p:cond>
                                          </p:endCondLst>
                                        </p:cTn>
                                        <p:tgtEl>
                                          <p:sndTgt r:embed="rId7" name="Yeah!.wav"/>
                                        </p:tgtEl>
                                      </p:cMediaNode>
                                    </p:audio>
                                  </p:subTnLst>
                                </p:cTn>
                              </p:par>
                              <p:par>
                                <p:cTn id="79" presetID="9" presetClass="exit" presetSubtype="0" fill="hold" grpId="0" nodeType="withEffect">
                                  <p:stCondLst>
                                    <p:cond delay="0"/>
                                  </p:stCondLst>
                                  <p:childTnLst>
                                    <p:animEffect transition="out" filter="dissolve">
                                      <p:cBhvr>
                                        <p:cTn id="80" dur="500"/>
                                        <p:tgtEl>
                                          <p:spTgt spid="2"/>
                                        </p:tgtEl>
                                      </p:cBhvr>
                                    </p:animEffect>
                                    <p:set>
                                      <p:cBhvr>
                                        <p:cTn id="81"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82" restart="whenNotActive" fill="hold" evtFilter="cancelBubble" nodeType="interactiveSeq">
                <p:stCondLst>
                  <p:cond evt="onClick" delay="0">
                    <p:tgtEl>
                      <p:spTgt spid="11"/>
                    </p:tgtEl>
                  </p:cond>
                </p:stCondLst>
                <p:endSync evt="end" delay="0">
                  <p:rtn val="all"/>
                </p:endSync>
                <p:childTnLst>
                  <p:par>
                    <p:cTn id="83" fill="hold">
                      <p:stCondLst>
                        <p:cond delay="0"/>
                      </p:stCondLst>
                      <p:childTnLst>
                        <p:par>
                          <p:cTn id="84" fill="hold">
                            <p:stCondLst>
                              <p:cond delay="0"/>
                            </p:stCondLst>
                            <p:childTnLst>
                              <p:par>
                                <p:cTn id="85" presetID="35" presetClass="exit" presetSubtype="0" fill="hold" nodeType="clickEffect">
                                  <p:stCondLst>
                                    <p:cond delay="0"/>
                                  </p:stCondLst>
                                  <p:childTnLst>
                                    <p:animEffect transition="out" filter="fade">
                                      <p:cBhvr>
                                        <p:cTn id="86" dur="2000"/>
                                        <p:tgtEl>
                                          <p:spTgt spid="10"/>
                                        </p:tgtEl>
                                      </p:cBhvr>
                                    </p:animEffect>
                                    <p:anim calcmode="lin" valueType="num">
                                      <p:cBhvr>
                                        <p:cTn id="87" dur="2000"/>
                                        <p:tgtEl>
                                          <p:spTgt spid="10"/>
                                        </p:tgtEl>
                                        <p:attrNameLst>
                                          <p:attrName>style.rotation</p:attrName>
                                        </p:attrNameLst>
                                      </p:cBhvr>
                                      <p:tavLst>
                                        <p:tav tm="0">
                                          <p:val>
                                            <p:fltVal val="0"/>
                                          </p:val>
                                        </p:tav>
                                        <p:tav tm="100000">
                                          <p:val>
                                            <p:fltVal val="720"/>
                                          </p:val>
                                        </p:tav>
                                      </p:tavLst>
                                    </p:anim>
                                    <p:anim calcmode="lin" valueType="num">
                                      <p:cBhvr>
                                        <p:cTn id="88" dur="2000"/>
                                        <p:tgtEl>
                                          <p:spTgt spid="10"/>
                                        </p:tgtEl>
                                        <p:attrNameLst>
                                          <p:attrName>ppt_h</p:attrName>
                                        </p:attrNameLst>
                                      </p:cBhvr>
                                      <p:tavLst>
                                        <p:tav tm="0">
                                          <p:val>
                                            <p:strVal val="ppt_h"/>
                                          </p:val>
                                        </p:tav>
                                        <p:tav tm="100000">
                                          <p:val>
                                            <p:fltVal val="0"/>
                                          </p:val>
                                        </p:tav>
                                      </p:tavLst>
                                    </p:anim>
                                    <p:anim calcmode="lin" valueType="num">
                                      <p:cBhvr>
                                        <p:cTn id="89" dur="2000"/>
                                        <p:tgtEl>
                                          <p:spTgt spid="10"/>
                                        </p:tgtEl>
                                        <p:attrNameLst>
                                          <p:attrName>ppt_w</p:attrName>
                                        </p:attrNameLst>
                                      </p:cBhvr>
                                      <p:tavLst>
                                        <p:tav tm="0">
                                          <p:val>
                                            <p:strVal val="ppt_w"/>
                                          </p:val>
                                        </p:tav>
                                        <p:tav tm="100000">
                                          <p:val>
                                            <p:fltVal val="0"/>
                                          </p:val>
                                        </p:tav>
                                      </p:tavLst>
                                    </p:anim>
                                    <p:set>
                                      <p:cBhvr>
                                        <p:cTn id="90" dur="1" fill="hold">
                                          <p:stCondLst>
                                            <p:cond delay="1999"/>
                                          </p:stCondLst>
                                        </p:cTn>
                                        <p:tgtEl>
                                          <p:spTgt spid="10"/>
                                        </p:tgtEl>
                                        <p:attrNameLst>
                                          <p:attrName>style.visibility</p:attrName>
                                        </p:attrNameLst>
                                      </p:cBhvr>
                                      <p:to>
                                        <p:strVal val="hidden"/>
                                      </p:to>
                                    </p:set>
                                  </p:childTnLst>
                                  <p:subTnLst>
                                    <p:audio>
                                      <p:cMediaNode>
                                        <p:cTn display="0" masterRel="sameClick">
                                          <p:stCondLst>
                                            <p:cond evt="begin" delay="0">
                                              <p:tn val="85"/>
                                            </p:cond>
                                          </p:stCondLst>
                                          <p:endCondLst>
                                            <p:cond evt="onStopAudio" delay="0">
                                              <p:tgtEl>
                                                <p:sldTgt/>
                                              </p:tgtEl>
                                            </p:cond>
                                          </p:endCondLst>
                                        </p:cTn>
                                        <p:tgtEl>
                                          <p:sndTgt r:embed="rId7" name="Yeah!.wav"/>
                                        </p:tgtEl>
                                      </p:cMediaNode>
                                    </p:audio>
                                  </p:subTnLst>
                                </p:cTn>
                              </p:par>
                              <p:par>
                                <p:cTn id="91" presetID="9" presetClass="exit" presetSubtype="0" fill="hold" grpId="0" nodeType="withEffect">
                                  <p:stCondLst>
                                    <p:cond delay="0"/>
                                  </p:stCondLst>
                                  <p:childTnLst>
                                    <p:animEffect transition="out" filter="dissolve">
                                      <p:cBhvr>
                                        <p:cTn id="92" dur="500"/>
                                        <p:tgtEl>
                                          <p:spTgt spid="11"/>
                                        </p:tgtEl>
                                      </p:cBhvr>
                                    </p:animEffect>
                                    <p:set>
                                      <p:cBhvr>
                                        <p:cTn id="93"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94" restart="whenNotActive" fill="hold" evtFilter="cancelBubble" nodeType="interactiveSeq">
                <p:stCondLst>
                  <p:cond evt="onClick" delay="0">
                    <p:tgtEl>
                      <p:spTgt spid="12"/>
                    </p:tgtEl>
                  </p:cond>
                </p:stCondLst>
                <p:endSync evt="end" delay="0">
                  <p:rtn val="all"/>
                </p:endSync>
                <p:childTnLst>
                  <p:par>
                    <p:cTn id="95" fill="hold">
                      <p:stCondLst>
                        <p:cond delay="0"/>
                      </p:stCondLst>
                      <p:childTnLst>
                        <p:par>
                          <p:cTn id="96" fill="hold">
                            <p:stCondLst>
                              <p:cond delay="0"/>
                            </p:stCondLst>
                            <p:childTnLst>
                              <p:par>
                                <p:cTn id="97" presetID="35" presetClass="exit" presetSubtype="0" fill="hold" nodeType="clickEffect">
                                  <p:stCondLst>
                                    <p:cond delay="0"/>
                                  </p:stCondLst>
                                  <p:childTnLst>
                                    <p:animEffect transition="out" filter="fade">
                                      <p:cBhvr>
                                        <p:cTn id="98" dur="2000"/>
                                        <p:tgtEl>
                                          <p:spTgt spid="23"/>
                                        </p:tgtEl>
                                      </p:cBhvr>
                                    </p:animEffect>
                                    <p:anim calcmode="lin" valueType="num">
                                      <p:cBhvr>
                                        <p:cTn id="99" dur="2000"/>
                                        <p:tgtEl>
                                          <p:spTgt spid="23"/>
                                        </p:tgtEl>
                                        <p:attrNameLst>
                                          <p:attrName>style.rotation</p:attrName>
                                        </p:attrNameLst>
                                      </p:cBhvr>
                                      <p:tavLst>
                                        <p:tav tm="0">
                                          <p:val>
                                            <p:fltVal val="0"/>
                                          </p:val>
                                        </p:tav>
                                        <p:tav tm="100000">
                                          <p:val>
                                            <p:fltVal val="720"/>
                                          </p:val>
                                        </p:tav>
                                      </p:tavLst>
                                    </p:anim>
                                    <p:anim calcmode="lin" valueType="num">
                                      <p:cBhvr>
                                        <p:cTn id="100" dur="2000"/>
                                        <p:tgtEl>
                                          <p:spTgt spid="23"/>
                                        </p:tgtEl>
                                        <p:attrNameLst>
                                          <p:attrName>ppt_h</p:attrName>
                                        </p:attrNameLst>
                                      </p:cBhvr>
                                      <p:tavLst>
                                        <p:tav tm="0">
                                          <p:val>
                                            <p:strVal val="ppt_h"/>
                                          </p:val>
                                        </p:tav>
                                        <p:tav tm="100000">
                                          <p:val>
                                            <p:fltVal val="0"/>
                                          </p:val>
                                        </p:tav>
                                      </p:tavLst>
                                    </p:anim>
                                    <p:anim calcmode="lin" valueType="num">
                                      <p:cBhvr>
                                        <p:cTn id="101" dur="2000"/>
                                        <p:tgtEl>
                                          <p:spTgt spid="23"/>
                                        </p:tgtEl>
                                        <p:attrNameLst>
                                          <p:attrName>ppt_w</p:attrName>
                                        </p:attrNameLst>
                                      </p:cBhvr>
                                      <p:tavLst>
                                        <p:tav tm="0">
                                          <p:val>
                                            <p:strVal val="ppt_w"/>
                                          </p:val>
                                        </p:tav>
                                        <p:tav tm="100000">
                                          <p:val>
                                            <p:fltVal val="0"/>
                                          </p:val>
                                        </p:tav>
                                      </p:tavLst>
                                    </p:anim>
                                    <p:set>
                                      <p:cBhvr>
                                        <p:cTn id="102" dur="1" fill="hold">
                                          <p:stCondLst>
                                            <p:cond delay="1999"/>
                                          </p:stCondLst>
                                        </p:cTn>
                                        <p:tgtEl>
                                          <p:spTgt spid="23"/>
                                        </p:tgtEl>
                                        <p:attrNameLst>
                                          <p:attrName>style.visibility</p:attrName>
                                        </p:attrNameLst>
                                      </p:cBhvr>
                                      <p:to>
                                        <p:strVal val="hidden"/>
                                      </p:to>
                                    </p:set>
                                  </p:childTnLst>
                                  <p:subTnLst>
                                    <p:audio>
                                      <p:cMediaNode>
                                        <p:cTn display="0" masterRel="sameClick">
                                          <p:stCondLst>
                                            <p:cond evt="begin" delay="0">
                                              <p:tn val="97"/>
                                            </p:cond>
                                          </p:stCondLst>
                                          <p:endCondLst>
                                            <p:cond evt="onStopAudio" delay="0">
                                              <p:tgtEl>
                                                <p:sldTgt/>
                                              </p:tgtEl>
                                            </p:cond>
                                          </p:endCondLst>
                                        </p:cTn>
                                        <p:tgtEl>
                                          <p:sndTgt r:embed="rId7" name="Yeah!.wav"/>
                                        </p:tgtEl>
                                      </p:cMediaNode>
                                    </p:audio>
                                  </p:subTnLst>
                                </p:cTn>
                              </p:par>
                              <p:par>
                                <p:cTn id="103" presetID="9" presetClass="exit" presetSubtype="0" fill="hold" grpId="0" nodeType="withEffect">
                                  <p:stCondLst>
                                    <p:cond delay="0"/>
                                  </p:stCondLst>
                                  <p:childTnLst>
                                    <p:animEffect transition="out" filter="dissolve">
                                      <p:cBhvr>
                                        <p:cTn id="104" dur="500"/>
                                        <p:tgtEl>
                                          <p:spTgt spid="12"/>
                                        </p:tgtEl>
                                      </p:cBhvr>
                                    </p:animEffect>
                                    <p:set>
                                      <p:cBhvr>
                                        <p:cTn id="105"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06" restart="whenNotActive" fill="hold" evtFilter="cancelBubble" nodeType="interactiveSeq">
                <p:stCondLst>
                  <p:cond evt="onClick" delay="0">
                    <p:tgtEl>
                      <p:spTgt spid="13"/>
                    </p:tgtEl>
                  </p:cond>
                </p:stCondLst>
                <p:endSync evt="end" delay="0">
                  <p:rtn val="all"/>
                </p:endSync>
                <p:childTnLst>
                  <p:par>
                    <p:cTn id="107" fill="hold">
                      <p:stCondLst>
                        <p:cond delay="0"/>
                      </p:stCondLst>
                      <p:childTnLst>
                        <p:par>
                          <p:cTn id="108" fill="hold">
                            <p:stCondLst>
                              <p:cond delay="0"/>
                            </p:stCondLst>
                            <p:childTnLst>
                              <p:par>
                                <p:cTn id="109" presetID="35" presetClass="exit" presetSubtype="0" fill="hold" nodeType="clickEffect">
                                  <p:stCondLst>
                                    <p:cond delay="0"/>
                                  </p:stCondLst>
                                  <p:childTnLst>
                                    <p:animEffect transition="out" filter="fade">
                                      <p:cBhvr>
                                        <p:cTn id="110" dur="2000"/>
                                        <p:tgtEl>
                                          <p:spTgt spid="24"/>
                                        </p:tgtEl>
                                      </p:cBhvr>
                                    </p:animEffect>
                                    <p:anim calcmode="lin" valueType="num">
                                      <p:cBhvr>
                                        <p:cTn id="111" dur="2000"/>
                                        <p:tgtEl>
                                          <p:spTgt spid="24"/>
                                        </p:tgtEl>
                                        <p:attrNameLst>
                                          <p:attrName>style.rotation</p:attrName>
                                        </p:attrNameLst>
                                      </p:cBhvr>
                                      <p:tavLst>
                                        <p:tav tm="0">
                                          <p:val>
                                            <p:fltVal val="0"/>
                                          </p:val>
                                        </p:tav>
                                        <p:tav tm="100000">
                                          <p:val>
                                            <p:fltVal val="720"/>
                                          </p:val>
                                        </p:tav>
                                      </p:tavLst>
                                    </p:anim>
                                    <p:anim calcmode="lin" valueType="num">
                                      <p:cBhvr>
                                        <p:cTn id="112" dur="2000"/>
                                        <p:tgtEl>
                                          <p:spTgt spid="24"/>
                                        </p:tgtEl>
                                        <p:attrNameLst>
                                          <p:attrName>ppt_h</p:attrName>
                                        </p:attrNameLst>
                                      </p:cBhvr>
                                      <p:tavLst>
                                        <p:tav tm="0">
                                          <p:val>
                                            <p:strVal val="ppt_h"/>
                                          </p:val>
                                        </p:tav>
                                        <p:tav tm="100000">
                                          <p:val>
                                            <p:fltVal val="0"/>
                                          </p:val>
                                        </p:tav>
                                      </p:tavLst>
                                    </p:anim>
                                    <p:anim calcmode="lin" valueType="num">
                                      <p:cBhvr>
                                        <p:cTn id="113" dur="2000"/>
                                        <p:tgtEl>
                                          <p:spTgt spid="24"/>
                                        </p:tgtEl>
                                        <p:attrNameLst>
                                          <p:attrName>ppt_w</p:attrName>
                                        </p:attrNameLst>
                                      </p:cBhvr>
                                      <p:tavLst>
                                        <p:tav tm="0">
                                          <p:val>
                                            <p:strVal val="ppt_w"/>
                                          </p:val>
                                        </p:tav>
                                        <p:tav tm="100000">
                                          <p:val>
                                            <p:fltVal val="0"/>
                                          </p:val>
                                        </p:tav>
                                      </p:tavLst>
                                    </p:anim>
                                    <p:set>
                                      <p:cBhvr>
                                        <p:cTn id="114" dur="1" fill="hold">
                                          <p:stCondLst>
                                            <p:cond delay="1999"/>
                                          </p:stCondLst>
                                        </p:cTn>
                                        <p:tgtEl>
                                          <p:spTgt spid="24"/>
                                        </p:tgtEl>
                                        <p:attrNameLst>
                                          <p:attrName>style.visibility</p:attrName>
                                        </p:attrNameLst>
                                      </p:cBhvr>
                                      <p:to>
                                        <p:strVal val="hidden"/>
                                      </p:to>
                                    </p:set>
                                  </p:childTnLst>
                                  <p:subTnLst>
                                    <p:audio>
                                      <p:cMediaNode>
                                        <p:cTn display="0" masterRel="sameClick">
                                          <p:stCondLst>
                                            <p:cond evt="begin" delay="0">
                                              <p:tn val="109"/>
                                            </p:cond>
                                          </p:stCondLst>
                                          <p:endCondLst>
                                            <p:cond evt="onStopAudio" delay="0">
                                              <p:tgtEl>
                                                <p:sldTgt/>
                                              </p:tgtEl>
                                            </p:cond>
                                          </p:endCondLst>
                                        </p:cTn>
                                        <p:tgtEl>
                                          <p:sndTgt r:embed="rId7" name="Yeah!.wav"/>
                                        </p:tgtEl>
                                      </p:cMediaNode>
                                    </p:audio>
                                  </p:subTnLst>
                                </p:cTn>
                              </p:par>
                              <p:par>
                                <p:cTn id="115" presetID="9" presetClass="exit" presetSubtype="0" fill="hold" grpId="0" nodeType="withEffect">
                                  <p:stCondLst>
                                    <p:cond delay="0"/>
                                  </p:stCondLst>
                                  <p:childTnLst>
                                    <p:animEffect transition="out" filter="dissolve">
                                      <p:cBhvr>
                                        <p:cTn id="116" dur="500"/>
                                        <p:tgtEl>
                                          <p:spTgt spid="13"/>
                                        </p:tgtEl>
                                      </p:cBhvr>
                                    </p:animEffect>
                                    <p:set>
                                      <p:cBhvr>
                                        <p:cTn id="11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18" restart="whenNotActive" fill="hold" evtFilter="cancelBubble" nodeType="interactiveSeq">
                <p:stCondLst>
                  <p:cond evt="onClick" delay="0">
                    <p:tgtEl>
                      <p:spTgt spid="14"/>
                    </p:tgtEl>
                  </p:cond>
                </p:stCondLst>
                <p:endSync evt="end" delay="0">
                  <p:rtn val="all"/>
                </p:endSync>
                <p:childTnLst>
                  <p:par>
                    <p:cTn id="119" fill="hold">
                      <p:stCondLst>
                        <p:cond delay="0"/>
                      </p:stCondLst>
                      <p:childTnLst>
                        <p:par>
                          <p:cTn id="120" fill="hold">
                            <p:stCondLst>
                              <p:cond delay="0"/>
                            </p:stCondLst>
                            <p:childTnLst>
                              <p:par>
                                <p:cTn id="121" presetID="35" presetClass="exit" presetSubtype="0" fill="hold" nodeType="clickEffect">
                                  <p:stCondLst>
                                    <p:cond delay="0"/>
                                  </p:stCondLst>
                                  <p:childTnLst>
                                    <p:animEffect transition="out" filter="fade">
                                      <p:cBhvr>
                                        <p:cTn id="122" dur="2000"/>
                                        <p:tgtEl>
                                          <p:spTgt spid="25"/>
                                        </p:tgtEl>
                                      </p:cBhvr>
                                    </p:animEffect>
                                    <p:anim calcmode="lin" valueType="num">
                                      <p:cBhvr>
                                        <p:cTn id="123" dur="2000"/>
                                        <p:tgtEl>
                                          <p:spTgt spid="25"/>
                                        </p:tgtEl>
                                        <p:attrNameLst>
                                          <p:attrName>style.rotation</p:attrName>
                                        </p:attrNameLst>
                                      </p:cBhvr>
                                      <p:tavLst>
                                        <p:tav tm="0">
                                          <p:val>
                                            <p:fltVal val="0"/>
                                          </p:val>
                                        </p:tav>
                                        <p:tav tm="100000">
                                          <p:val>
                                            <p:fltVal val="720"/>
                                          </p:val>
                                        </p:tav>
                                      </p:tavLst>
                                    </p:anim>
                                    <p:anim calcmode="lin" valueType="num">
                                      <p:cBhvr>
                                        <p:cTn id="124" dur="2000"/>
                                        <p:tgtEl>
                                          <p:spTgt spid="25"/>
                                        </p:tgtEl>
                                        <p:attrNameLst>
                                          <p:attrName>ppt_h</p:attrName>
                                        </p:attrNameLst>
                                      </p:cBhvr>
                                      <p:tavLst>
                                        <p:tav tm="0">
                                          <p:val>
                                            <p:strVal val="ppt_h"/>
                                          </p:val>
                                        </p:tav>
                                        <p:tav tm="100000">
                                          <p:val>
                                            <p:fltVal val="0"/>
                                          </p:val>
                                        </p:tav>
                                      </p:tavLst>
                                    </p:anim>
                                    <p:anim calcmode="lin" valueType="num">
                                      <p:cBhvr>
                                        <p:cTn id="125" dur="2000"/>
                                        <p:tgtEl>
                                          <p:spTgt spid="25"/>
                                        </p:tgtEl>
                                        <p:attrNameLst>
                                          <p:attrName>ppt_w</p:attrName>
                                        </p:attrNameLst>
                                      </p:cBhvr>
                                      <p:tavLst>
                                        <p:tav tm="0">
                                          <p:val>
                                            <p:strVal val="ppt_w"/>
                                          </p:val>
                                        </p:tav>
                                        <p:tav tm="100000">
                                          <p:val>
                                            <p:fltVal val="0"/>
                                          </p:val>
                                        </p:tav>
                                      </p:tavLst>
                                    </p:anim>
                                    <p:set>
                                      <p:cBhvr>
                                        <p:cTn id="126" dur="1" fill="hold">
                                          <p:stCondLst>
                                            <p:cond delay="1999"/>
                                          </p:stCondLst>
                                        </p:cTn>
                                        <p:tgtEl>
                                          <p:spTgt spid="25"/>
                                        </p:tgtEl>
                                        <p:attrNameLst>
                                          <p:attrName>style.visibility</p:attrName>
                                        </p:attrNameLst>
                                      </p:cBhvr>
                                      <p:to>
                                        <p:strVal val="hidden"/>
                                      </p:to>
                                    </p:set>
                                  </p:childTnLst>
                                  <p:subTnLst>
                                    <p:audio>
                                      <p:cMediaNode>
                                        <p:cTn display="0" masterRel="sameClick">
                                          <p:stCondLst>
                                            <p:cond evt="begin" delay="0">
                                              <p:tn val="121"/>
                                            </p:cond>
                                          </p:stCondLst>
                                          <p:endCondLst>
                                            <p:cond evt="onStopAudio" delay="0">
                                              <p:tgtEl>
                                                <p:sldTgt/>
                                              </p:tgtEl>
                                            </p:cond>
                                          </p:endCondLst>
                                        </p:cTn>
                                        <p:tgtEl>
                                          <p:sndTgt r:embed="rId7" name="Yeah!.wav"/>
                                        </p:tgtEl>
                                      </p:cMediaNode>
                                    </p:audio>
                                  </p:subTnLst>
                                </p:cTn>
                              </p:par>
                              <p:par>
                                <p:cTn id="127" presetID="9" presetClass="exit" presetSubtype="0" fill="hold" grpId="0" nodeType="withEffect">
                                  <p:stCondLst>
                                    <p:cond delay="0"/>
                                  </p:stCondLst>
                                  <p:childTnLst>
                                    <p:animEffect transition="out" filter="dissolve">
                                      <p:cBhvr>
                                        <p:cTn id="128" dur="500"/>
                                        <p:tgtEl>
                                          <p:spTgt spid="14"/>
                                        </p:tgtEl>
                                      </p:cBhvr>
                                    </p:animEffect>
                                    <p:set>
                                      <p:cBhvr>
                                        <p:cTn id="12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30" restart="whenNotActive" fill="hold" evtFilter="cancelBubble" nodeType="interactiveSeq">
                <p:stCondLst>
                  <p:cond evt="onClick" delay="0">
                    <p:tgtEl>
                      <p:spTgt spid="15"/>
                    </p:tgtEl>
                  </p:cond>
                </p:stCondLst>
                <p:endSync evt="end" delay="0">
                  <p:rtn val="all"/>
                </p:endSync>
                <p:childTnLst>
                  <p:par>
                    <p:cTn id="131" fill="hold">
                      <p:stCondLst>
                        <p:cond delay="0"/>
                      </p:stCondLst>
                      <p:childTnLst>
                        <p:par>
                          <p:cTn id="132" fill="hold">
                            <p:stCondLst>
                              <p:cond delay="0"/>
                            </p:stCondLst>
                            <p:childTnLst>
                              <p:par>
                                <p:cTn id="133" presetID="35" presetClass="exit" presetSubtype="0" fill="hold" nodeType="clickEffect">
                                  <p:stCondLst>
                                    <p:cond delay="0"/>
                                  </p:stCondLst>
                                  <p:childTnLst>
                                    <p:animEffect transition="out" filter="fade">
                                      <p:cBhvr>
                                        <p:cTn id="134" dur="2000"/>
                                        <p:tgtEl>
                                          <p:spTgt spid="26"/>
                                        </p:tgtEl>
                                      </p:cBhvr>
                                    </p:animEffect>
                                    <p:anim calcmode="lin" valueType="num">
                                      <p:cBhvr>
                                        <p:cTn id="135" dur="2000"/>
                                        <p:tgtEl>
                                          <p:spTgt spid="26"/>
                                        </p:tgtEl>
                                        <p:attrNameLst>
                                          <p:attrName>style.rotation</p:attrName>
                                        </p:attrNameLst>
                                      </p:cBhvr>
                                      <p:tavLst>
                                        <p:tav tm="0">
                                          <p:val>
                                            <p:fltVal val="0"/>
                                          </p:val>
                                        </p:tav>
                                        <p:tav tm="100000">
                                          <p:val>
                                            <p:fltVal val="720"/>
                                          </p:val>
                                        </p:tav>
                                      </p:tavLst>
                                    </p:anim>
                                    <p:anim calcmode="lin" valueType="num">
                                      <p:cBhvr>
                                        <p:cTn id="136" dur="2000"/>
                                        <p:tgtEl>
                                          <p:spTgt spid="26"/>
                                        </p:tgtEl>
                                        <p:attrNameLst>
                                          <p:attrName>ppt_h</p:attrName>
                                        </p:attrNameLst>
                                      </p:cBhvr>
                                      <p:tavLst>
                                        <p:tav tm="0">
                                          <p:val>
                                            <p:strVal val="ppt_h"/>
                                          </p:val>
                                        </p:tav>
                                        <p:tav tm="100000">
                                          <p:val>
                                            <p:fltVal val="0"/>
                                          </p:val>
                                        </p:tav>
                                      </p:tavLst>
                                    </p:anim>
                                    <p:anim calcmode="lin" valueType="num">
                                      <p:cBhvr>
                                        <p:cTn id="137" dur="2000"/>
                                        <p:tgtEl>
                                          <p:spTgt spid="26"/>
                                        </p:tgtEl>
                                        <p:attrNameLst>
                                          <p:attrName>ppt_w</p:attrName>
                                        </p:attrNameLst>
                                      </p:cBhvr>
                                      <p:tavLst>
                                        <p:tav tm="0">
                                          <p:val>
                                            <p:strVal val="ppt_w"/>
                                          </p:val>
                                        </p:tav>
                                        <p:tav tm="100000">
                                          <p:val>
                                            <p:fltVal val="0"/>
                                          </p:val>
                                        </p:tav>
                                      </p:tavLst>
                                    </p:anim>
                                    <p:set>
                                      <p:cBhvr>
                                        <p:cTn id="138" dur="1" fill="hold">
                                          <p:stCondLst>
                                            <p:cond delay="1999"/>
                                          </p:stCondLst>
                                        </p:cTn>
                                        <p:tgtEl>
                                          <p:spTgt spid="26"/>
                                        </p:tgtEl>
                                        <p:attrNameLst>
                                          <p:attrName>style.visibility</p:attrName>
                                        </p:attrNameLst>
                                      </p:cBhvr>
                                      <p:to>
                                        <p:strVal val="hidden"/>
                                      </p:to>
                                    </p:set>
                                  </p:childTnLst>
                                  <p:subTnLst>
                                    <p:audio>
                                      <p:cMediaNode>
                                        <p:cTn display="0" masterRel="sameClick">
                                          <p:stCondLst>
                                            <p:cond evt="begin" delay="0">
                                              <p:tn val="133"/>
                                            </p:cond>
                                          </p:stCondLst>
                                          <p:endCondLst>
                                            <p:cond evt="onStopAudio" delay="0">
                                              <p:tgtEl>
                                                <p:sldTgt/>
                                              </p:tgtEl>
                                            </p:cond>
                                          </p:endCondLst>
                                        </p:cTn>
                                        <p:tgtEl>
                                          <p:sndTgt r:embed="rId7" name="Yeah!.wav"/>
                                        </p:tgtEl>
                                      </p:cMediaNode>
                                    </p:audio>
                                  </p:subTnLst>
                                </p:cTn>
                              </p:par>
                              <p:par>
                                <p:cTn id="139" presetID="9" presetClass="exit" presetSubtype="0" fill="hold" grpId="0" nodeType="withEffect">
                                  <p:stCondLst>
                                    <p:cond delay="0"/>
                                  </p:stCondLst>
                                  <p:childTnLst>
                                    <p:animEffect transition="out" filter="dissolve">
                                      <p:cBhvr>
                                        <p:cTn id="140" dur="500"/>
                                        <p:tgtEl>
                                          <p:spTgt spid="15"/>
                                        </p:tgtEl>
                                      </p:cBhvr>
                                    </p:animEffect>
                                    <p:set>
                                      <p:cBhvr>
                                        <p:cTn id="141"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8" grpId="0" animBg="1"/>
      <p:bldP spid="8" grpId="1" animBg="1"/>
      <p:bldP spid="2" grpId="0" animBg="1"/>
      <p:bldP spid="2"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b="-9000"/>
          </a:stretch>
        </a:blipFill>
        <a:effectLst/>
      </p:bgPr>
    </p:bg>
    <p:spTree>
      <p:nvGrpSpPr>
        <p:cNvPr id="1" name=""/>
        <p:cNvGrpSpPr/>
        <p:nvPr/>
      </p:nvGrpSpPr>
      <p:grpSpPr>
        <a:xfrm>
          <a:off x="0" y="0"/>
          <a:ext cx="0" cy="0"/>
          <a:chOff x="0" y="0"/>
          <a:chExt cx="0" cy="0"/>
        </a:xfrm>
      </p:grpSpPr>
      <p:pic>
        <p:nvPicPr>
          <p:cNvPr id="20" name="thần đèn">
            <a:extLst>
              <a:ext uri="{FF2B5EF4-FFF2-40B4-BE49-F238E27FC236}">
                <a16:creationId xmlns:a16="http://schemas.microsoft.com/office/drawing/2014/main" id="{A2E9FD08-3D50-4476-9C19-FB13969559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01" y="4202711"/>
            <a:ext cx="2588217" cy="2588217"/>
          </a:xfrm>
          <a:prstGeom prst="rect">
            <a:avLst/>
          </a:prstGeom>
        </p:spPr>
      </p:pic>
      <p:grpSp>
        <p:nvGrpSpPr>
          <p:cNvPr id="21" name="Group 20">
            <a:extLst>
              <a:ext uri="{FF2B5EF4-FFF2-40B4-BE49-F238E27FC236}">
                <a16:creationId xmlns:a16="http://schemas.microsoft.com/office/drawing/2014/main" id="{76D4BCD9-0BBC-4A70-A18B-47A6A51B48FA}"/>
              </a:ext>
            </a:extLst>
          </p:cNvPr>
          <p:cNvGrpSpPr/>
          <p:nvPr/>
        </p:nvGrpSpPr>
        <p:grpSpPr>
          <a:xfrm>
            <a:off x="495300" y="543351"/>
            <a:ext cx="10808683" cy="5800299"/>
            <a:chOff x="76504" y="514663"/>
            <a:chExt cx="7485060" cy="5687287"/>
          </a:xfrm>
          <a:solidFill>
            <a:schemeClr val="bg1"/>
          </a:solidFill>
        </p:grpSpPr>
        <p:sp>
          <p:nvSpPr>
            <p:cNvPr id="22" name="Rectangle: Rounded Corners 21">
              <a:extLst>
                <a:ext uri="{FF2B5EF4-FFF2-40B4-BE49-F238E27FC236}">
                  <a16:creationId xmlns:a16="http://schemas.microsoft.com/office/drawing/2014/main" id="{222033E4-FD36-4C68-AB8B-432511490E20}"/>
                </a:ext>
              </a:extLst>
            </p:cNvPr>
            <p:cNvSpPr/>
            <p:nvPr/>
          </p:nvSpPr>
          <p:spPr>
            <a:xfrm>
              <a:off x="139597" y="56470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7" name="Rectangle: Rounded Corners 26">
              <a:extLst>
                <a:ext uri="{FF2B5EF4-FFF2-40B4-BE49-F238E27FC236}">
                  <a16:creationId xmlns:a16="http://schemas.microsoft.com/office/drawing/2014/main" id="{15900EFB-E9AD-4EA7-AE16-9E6D5A814E06}"/>
                </a:ext>
              </a:extLst>
            </p:cNvPr>
            <p:cNvSpPr/>
            <p:nvPr/>
          </p:nvSpPr>
          <p:spPr>
            <a:xfrm>
              <a:off x="112903" y="51466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8" name="Rectangle: Rounded Corners 27">
              <a:extLst>
                <a:ext uri="{FF2B5EF4-FFF2-40B4-BE49-F238E27FC236}">
                  <a16:creationId xmlns:a16="http://schemas.microsoft.com/office/drawing/2014/main" id="{B3B556D5-8D0A-4BB3-876B-C6C9E0B05848}"/>
                </a:ext>
              </a:extLst>
            </p:cNvPr>
            <p:cNvSpPr/>
            <p:nvPr/>
          </p:nvSpPr>
          <p:spPr>
            <a:xfrm>
              <a:off x="197063" y="557879"/>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9" name="Rectangle: Rounded Corners 28">
              <a:extLst>
                <a:ext uri="{FF2B5EF4-FFF2-40B4-BE49-F238E27FC236}">
                  <a16:creationId xmlns:a16="http://schemas.microsoft.com/office/drawing/2014/main" id="{7F97329B-C297-4868-8867-44267E45B59B}"/>
                </a:ext>
              </a:extLst>
            </p:cNvPr>
            <p:cNvSpPr/>
            <p:nvPr/>
          </p:nvSpPr>
          <p:spPr>
            <a:xfrm>
              <a:off x="76504" y="614743"/>
              <a:ext cx="7364501" cy="5587207"/>
            </a:xfrm>
            <a:custGeom>
              <a:avLst/>
              <a:gdLst>
                <a:gd name="connsiteX0" fmla="*/ 0 w 7364501"/>
                <a:gd name="connsiteY0" fmla="*/ 726505 h 5587207"/>
                <a:gd name="connsiteX1" fmla="*/ 726505 w 7364501"/>
                <a:gd name="connsiteY1" fmla="*/ 0 h 5587207"/>
                <a:gd name="connsiteX2" fmla="*/ 1435884 w 7364501"/>
                <a:gd name="connsiteY2" fmla="*/ 0 h 5587207"/>
                <a:gd name="connsiteX3" fmla="*/ 2027033 w 7364501"/>
                <a:gd name="connsiteY3" fmla="*/ 0 h 5587207"/>
                <a:gd name="connsiteX4" fmla="*/ 2499952 w 7364501"/>
                <a:gd name="connsiteY4" fmla="*/ 0 h 5587207"/>
                <a:gd name="connsiteX5" fmla="*/ 3091101 w 7364501"/>
                <a:gd name="connsiteY5" fmla="*/ 0 h 5587207"/>
                <a:gd name="connsiteX6" fmla="*/ 3504906 w 7364501"/>
                <a:gd name="connsiteY6" fmla="*/ 0 h 5587207"/>
                <a:gd name="connsiteX7" fmla="*/ 4036940 w 7364501"/>
                <a:gd name="connsiteY7" fmla="*/ 0 h 5587207"/>
                <a:gd name="connsiteX8" fmla="*/ 4628089 w 7364501"/>
                <a:gd name="connsiteY8" fmla="*/ 0 h 5587207"/>
                <a:gd name="connsiteX9" fmla="*/ 5219238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58447 h 5587207"/>
                <a:gd name="connsiteX14" fmla="*/ 7364501 w 7364501"/>
                <a:gd name="connsiteY14" fmla="*/ 1907704 h 5587207"/>
                <a:gd name="connsiteX15" fmla="*/ 7364501 w 7364501"/>
                <a:gd name="connsiteY15" fmla="*/ 2580988 h 5587207"/>
                <a:gd name="connsiteX16" fmla="*/ 7364501 w 7364501"/>
                <a:gd name="connsiteY16" fmla="*/ 3254271 h 5587207"/>
                <a:gd name="connsiteX17" fmla="*/ 7364501 w 7364501"/>
                <a:gd name="connsiteY17" fmla="*/ 3927555 h 5587207"/>
                <a:gd name="connsiteX18" fmla="*/ 7364501 w 7364501"/>
                <a:gd name="connsiteY18" fmla="*/ 4860702 h 5587207"/>
                <a:gd name="connsiteX19" fmla="*/ 6637996 w 7364501"/>
                <a:gd name="connsiteY19" fmla="*/ 5587207 h 5587207"/>
                <a:gd name="connsiteX20" fmla="*/ 6046847 w 7364501"/>
                <a:gd name="connsiteY20" fmla="*/ 5587207 h 5587207"/>
                <a:gd name="connsiteX21" fmla="*/ 5455698 w 7364501"/>
                <a:gd name="connsiteY21" fmla="*/ 5587207 h 5587207"/>
                <a:gd name="connsiteX22" fmla="*/ 4805434 w 7364501"/>
                <a:gd name="connsiteY22" fmla="*/ 5587207 h 5587207"/>
                <a:gd name="connsiteX23" fmla="*/ 4155170 w 7364501"/>
                <a:gd name="connsiteY23" fmla="*/ 5587207 h 5587207"/>
                <a:gd name="connsiteX24" fmla="*/ 3623136 w 7364501"/>
                <a:gd name="connsiteY24" fmla="*/ 5587207 h 5587207"/>
                <a:gd name="connsiteX25" fmla="*/ 3209331 w 7364501"/>
                <a:gd name="connsiteY25" fmla="*/ 5587207 h 5587207"/>
                <a:gd name="connsiteX26" fmla="*/ 2795527 w 7364501"/>
                <a:gd name="connsiteY26" fmla="*/ 5587207 h 5587207"/>
                <a:gd name="connsiteX27" fmla="*/ 2322608 w 7364501"/>
                <a:gd name="connsiteY27" fmla="*/ 5587207 h 5587207"/>
                <a:gd name="connsiteX28" fmla="*/ 1908803 w 7364501"/>
                <a:gd name="connsiteY28" fmla="*/ 5587207 h 5587207"/>
                <a:gd name="connsiteX29" fmla="*/ 726505 w 7364501"/>
                <a:gd name="connsiteY29" fmla="*/ 5587207 h 5587207"/>
                <a:gd name="connsiteX30" fmla="*/ 0 w 7364501"/>
                <a:gd name="connsiteY30" fmla="*/ 4860702 h 5587207"/>
                <a:gd name="connsiteX31" fmla="*/ 0 w 7364501"/>
                <a:gd name="connsiteY31" fmla="*/ 4228760 h 5587207"/>
                <a:gd name="connsiteX32" fmla="*/ 0 w 7364501"/>
                <a:gd name="connsiteY32" fmla="*/ 3638161 h 5587207"/>
                <a:gd name="connsiteX33" fmla="*/ 0 w 7364501"/>
                <a:gd name="connsiteY33" fmla="*/ 3006219 h 5587207"/>
                <a:gd name="connsiteX34" fmla="*/ 0 w 7364501"/>
                <a:gd name="connsiteY34" fmla="*/ 2415620 h 5587207"/>
                <a:gd name="connsiteX35" fmla="*/ 0 w 7364501"/>
                <a:gd name="connsiteY35" fmla="*/ 1825020 h 5587207"/>
                <a:gd name="connsiteX36" fmla="*/ 0 w 7364501"/>
                <a:gd name="connsiteY36"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364501" h="5587207"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no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sp>
        <p:nvSpPr>
          <p:cNvPr id="30" name="Content Placeholder 2">
            <a:extLst>
              <a:ext uri="{FF2B5EF4-FFF2-40B4-BE49-F238E27FC236}">
                <a16:creationId xmlns:a16="http://schemas.microsoft.com/office/drawing/2014/main" id="{178E0A41-9E08-45B5-8418-F09276EDB00C}"/>
              </a:ext>
            </a:extLst>
          </p:cNvPr>
          <p:cNvSpPr txBox="1">
            <a:spLocks/>
          </p:cNvSpPr>
          <p:nvPr/>
        </p:nvSpPr>
        <p:spPr>
          <a:xfrm>
            <a:off x="1903530" y="886084"/>
            <a:ext cx="8994268" cy="506758"/>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vi-VN" sz="3200" b="1" dirty="0">
                <a:latin typeface="Arial-Rounded" panose="020B0500000000000000" pitchFamily="34" charset="0"/>
                <a:ea typeface="Arial-Rounded" panose="020B0500000000000000" pitchFamily="34" charset="0"/>
                <a:cs typeface="Arial-Rounded" panose="020B0500000000000000" pitchFamily="34" charset="0"/>
                <a:sym typeface="+mn-ea"/>
              </a:rPr>
              <a:t>Ba khổ thơ đầu nhắc đến những ai? Công việc của họ là gì?</a:t>
            </a:r>
          </a:p>
        </p:txBody>
      </p:sp>
      <p:pic>
        <p:nvPicPr>
          <p:cNvPr id="31" name="Picture 30" descr="A picture containing text&#10;&#10;Description automatically generated">
            <a:extLst>
              <a:ext uri="{FF2B5EF4-FFF2-40B4-BE49-F238E27FC236}">
                <a16:creationId xmlns:a16="http://schemas.microsoft.com/office/drawing/2014/main" id="{3F996CFF-B865-40CD-BE15-E72AA54542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4558" y="886084"/>
            <a:ext cx="407442" cy="713024"/>
          </a:xfrm>
          <a:prstGeom prst="rect">
            <a:avLst/>
          </a:prstGeom>
        </p:spPr>
      </p:pic>
      <p:sp>
        <p:nvSpPr>
          <p:cNvPr id="32" name="TextBox 31">
            <a:extLst>
              <a:ext uri="{FF2B5EF4-FFF2-40B4-BE49-F238E27FC236}">
                <a16:creationId xmlns:a16="http://schemas.microsoft.com/office/drawing/2014/main" id="{740BFD22-3B72-4E83-8379-F9776EA7971E}"/>
              </a:ext>
            </a:extLst>
          </p:cNvPr>
          <p:cNvSpPr txBox="1"/>
          <p:nvPr/>
        </p:nvSpPr>
        <p:spPr>
          <a:xfrm>
            <a:off x="2194560" y="2216534"/>
            <a:ext cx="8107680" cy="4248686"/>
          </a:xfrm>
          <a:prstGeom prst="roundRect">
            <a:avLst>
              <a:gd name="adj" fmla="val 39045"/>
            </a:avLst>
          </a:prstGeom>
          <a:solidFill>
            <a:schemeClr val="accent5">
              <a:lumMod val="20000"/>
              <a:lumOff val="80000"/>
            </a:schemeClr>
          </a:solidFill>
          <a:ln w="6350">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342900" indent="-342900" algn="just">
              <a:buFont typeface="Arial" panose="020B0604020202020204" pitchFamily="34" charset="0"/>
              <a:buChar char="•"/>
            </a:pPr>
            <a:r>
              <a:rPr lang="vi-VN" sz="2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Khổ thơ 1 nhắc đến phi công. Công việc của </a:t>
            </a:r>
            <a:r>
              <a:rPr lang="en-US" sz="2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chú</a:t>
            </a:r>
            <a:r>
              <a:rPr lang="vi-VN" sz="2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là lái máy bay, đưa mọi người đi khắp nơi.</a:t>
            </a:r>
          </a:p>
          <a:p>
            <a:pPr marL="342900" indent="-342900" algn="just">
              <a:buFont typeface="Arial" panose="020B0604020202020204" pitchFamily="34" charset="0"/>
              <a:buChar char="•"/>
            </a:pPr>
            <a:r>
              <a:rPr lang="vi-VN" sz="2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Khổ thơ thứ 2 nhắc đến người lính hải quân. Công việc của </a:t>
            </a:r>
            <a:r>
              <a:rPr lang="en-US" sz="2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chú</a:t>
            </a:r>
            <a:r>
              <a:rPr lang="vi-VN" sz="2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là bảo vệ vùng biển của đất nước.</a:t>
            </a:r>
          </a:p>
          <a:p>
            <a:pPr marL="342900" indent="-342900" algn="just">
              <a:buFont typeface="Arial" panose="020B0604020202020204" pitchFamily="34" charset="0"/>
              <a:buChar char="•"/>
            </a:pPr>
            <a:r>
              <a:rPr lang="vi-VN" sz="2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Khổ thơ thứ 3 nhắc đến người lái tàu. Công việc của </a:t>
            </a:r>
            <a:r>
              <a:rPr lang="en-US" sz="26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chú</a:t>
            </a:r>
            <a:r>
              <a:rPr lang="vi-VN" sz="26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là lái những chuyến tàu chạy dài đất nước.</a:t>
            </a:r>
          </a:p>
        </p:txBody>
      </p:sp>
      <p:pic>
        <p:nvPicPr>
          <p:cNvPr id="19" name="quay lại">
            <a:hlinkClick r:id="rId7" action="ppaction://hlinksldjump"/>
            <a:extLst>
              <a:ext uri="{FF2B5EF4-FFF2-40B4-BE49-F238E27FC236}">
                <a16:creationId xmlns:a16="http://schemas.microsoft.com/office/drawing/2014/main" id="{24F84C28-3C82-4065-91A7-91EAA08D50AD}"/>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38151" b="84505" l="21889" r="51977"/>
                    </a14:imgEffect>
                  </a14:imgLayer>
                </a14:imgProps>
              </a:ext>
            </a:extLst>
          </a:blip>
          <a:srcRect l="22249" t="37625" r="47657" b="14618"/>
          <a:stretch/>
        </p:blipFill>
        <p:spPr>
          <a:xfrm>
            <a:off x="10093849" y="4985997"/>
            <a:ext cx="2098151" cy="1872003"/>
          </a:xfrm>
          <a:prstGeom prst="rect">
            <a:avLst/>
          </a:prstGeom>
        </p:spPr>
      </p:pic>
      <p:pic>
        <p:nvPicPr>
          <p:cNvPr id="34" name="thần đèn">
            <a:extLst>
              <a:ext uri="{FF2B5EF4-FFF2-40B4-BE49-F238E27FC236}">
                <a16:creationId xmlns:a16="http://schemas.microsoft.com/office/drawing/2014/main" id="{1809D7CB-A3F8-4253-A020-C4E55DDF08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7261" y="2555326"/>
            <a:ext cx="4371535" cy="4371535"/>
          </a:xfrm>
          <a:prstGeom prst="rect">
            <a:avLst/>
          </a:prstGeom>
        </p:spPr>
      </p:pic>
    </p:spTree>
    <p:custDataLst>
      <p:tags r:id="rId1"/>
    </p:custDataLst>
    <p:extLst>
      <p:ext uri="{BB962C8B-B14F-4D97-AF65-F5344CB8AC3E}">
        <p14:creationId xmlns:p14="http://schemas.microsoft.com/office/powerpoint/2010/main" val="7812227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xEl>
                                              <p:pRg st="0" end="0"/>
                                            </p:txEl>
                                          </p:spTgt>
                                        </p:tgtEl>
                                        <p:attrNameLst>
                                          <p:attrName>style.visibility</p:attrName>
                                        </p:attrNameLst>
                                      </p:cBhvr>
                                      <p:to>
                                        <p:strVal val="visible"/>
                                      </p:to>
                                    </p:set>
                                    <p:animEffect transition="in" filter="fade">
                                      <p:cBhvr>
                                        <p:cTn id="10" dur="500"/>
                                        <p:tgtEl>
                                          <p:spTgt spid="3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2">
                                            <p:bg/>
                                          </p:spTgt>
                                        </p:tgtEl>
                                        <p:attrNameLst>
                                          <p:attrName>style.visibility</p:attrName>
                                        </p:attrNameLst>
                                      </p:cBhvr>
                                      <p:to>
                                        <p:strVal val="visible"/>
                                      </p:to>
                                    </p:set>
                                    <p:animEffect transition="in" filter="randombar(horizontal)">
                                      <p:cBhvr>
                                        <p:cTn id="15" dur="500"/>
                                        <p:tgtEl>
                                          <p:spTgt spid="32">
                                            <p:bg/>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20" dur="500"/>
                                        <p:tgtEl>
                                          <p:spTgt spid="3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25" dur="500"/>
                                        <p:tgtEl>
                                          <p:spTgt spid="3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32">
                                            <p:txEl>
                                              <p:pRg st="2" end="2"/>
                                            </p:txEl>
                                          </p:spTgt>
                                        </p:tgtEl>
                                        <p:attrNameLst>
                                          <p:attrName>style.visibility</p:attrName>
                                        </p:attrNameLst>
                                      </p:cBhvr>
                                      <p:to>
                                        <p:strVal val="visible"/>
                                      </p:to>
                                    </p:set>
                                    <p:animEffect transition="in" filter="randombar(horizontal)">
                                      <p:cBhvr>
                                        <p:cTn id="30" dur="500"/>
                                        <p:tgtEl>
                                          <p:spTgt spid="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P spid="32"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b="-9000"/>
          </a:stretch>
        </a:blipFill>
        <a:effectLst/>
      </p:bgPr>
    </p:bg>
    <p:spTree>
      <p:nvGrpSpPr>
        <p:cNvPr id="1" name=""/>
        <p:cNvGrpSpPr/>
        <p:nvPr/>
      </p:nvGrpSpPr>
      <p:grpSpPr>
        <a:xfrm>
          <a:off x="0" y="0"/>
          <a:ext cx="0" cy="0"/>
          <a:chOff x="0" y="0"/>
          <a:chExt cx="0" cy="0"/>
        </a:xfrm>
      </p:grpSpPr>
      <p:pic>
        <p:nvPicPr>
          <p:cNvPr id="20" name="thần đèn">
            <a:extLst>
              <a:ext uri="{FF2B5EF4-FFF2-40B4-BE49-F238E27FC236}">
                <a16:creationId xmlns:a16="http://schemas.microsoft.com/office/drawing/2014/main" id="{A2E9FD08-3D50-4476-9C19-FB13969559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01" y="4202711"/>
            <a:ext cx="2588217" cy="2588217"/>
          </a:xfrm>
          <a:prstGeom prst="rect">
            <a:avLst/>
          </a:prstGeom>
        </p:spPr>
      </p:pic>
      <p:grpSp>
        <p:nvGrpSpPr>
          <p:cNvPr id="21" name="Group 20">
            <a:extLst>
              <a:ext uri="{FF2B5EF4-FFF2-40B4-BE49-F238E27FC236}">
                <a16:creationId xmlns:a16="http://schemas.microsoft.com/office/drawing/2014/main" id="{76D4BCD9-0BBC-4A70-A18B-47A6A51B48FA}"/>
              </a:ext>
            </a:extLst>
          </p:cNvPr>
          <p:cNvGrpSpPr/>
          <p:nvPr/>
        </p:nvGrpSpPr>
        <p:grpSpPr>
          <a:xfrm>
            <a:off x="495300" y="543351"/>
            <a:ext cx="10808683" cy="5800299"/>
            <a:chOff x="76504" y="514663"/>
            <a:chExt cx="7485060" cy="5687287"/>
          </a:xfrm>
          <a:solidFill>
            <a:schemeClr val="bg1"/>
          </a:solidFill>
        </p:grpSpPr>
        <p:sp>
          <p:nvSpPr>
            <p:cNvPr id="22" name="Rectangle: Rounded Corners 21">
              <a:extLst>
                <a:ext uri="{FF2B5EF4-FFF2-40B4-BE49-F238E27FC236}">
                  <a16:creationId xmlns:a16="http://schemas.microsoft.com/office/drawing/2014/main" id="{222033E4-FD36-4C68-AB8B-432511490E20}"/>
                </a:ext>
              </a:extLst>
            </p:cNvPr>
            <p:cNvSpPr/>
            <p:nvPr/>
          </p:nvSpPr>
          <p:spPr>
            <a:xfrm>
              <a:off x="139597" y="56470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7" name="Rectangle: Rounded Corners 26">
              <a:extLst>
                <a:ext uri="{FF2B5EF4-FFF2-40B4-BE49-F238E27FC236}">
                  <a16:creationId xmlns:a16="http://schemas.microsoft.com/office/drawing/2014/main" id="{15900EFB-E9AD-4EA7-AE16-9E6D5A814E06}"/>
                </a:ext>
              </a:extLst>
            </p:cNvPr>
            <p:cNvSpPr/>
            <p:nvPr/>
          </p:nvSpPr>
          <p:spPr>
            <a:xfrm>
              <a:off x="112903" y="51466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8" name="Rectangle: Rounded Corners 27">
              <a:extLst>
                <a:ext uri="{FF2B5EF4-FFF2-40B4-BE49-F238E27FC236}">
                  <a16:creationId xmlns:a16="http://schemas.microsoft.com/office/drawing/2014/main" id="{B3B556D5-8D0A-4BB3-876B-C6C9E0B05848}"/>
                </a:ext>
              </a:extLst>
            </p:cNvPr>
            <p:cNvSpPr/>
            <p:nvPr/>
          </p:nvSpPr>
          <p:spPr>
            <a:xfrm>
              <a:off x="197063" y="557879"/>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9" name="Rectangle: Rounded Corners 28">
              <a:extLst>
                <a:ext uri="{FF2B5EF4-FFF2-40B4-BE49-F238E27FC236}">
                  <a16:creationId xmlns:a16="http://schemas.microsoft.com/office/drawing/2014/main" id="{7F97329B-C297-4868-8867-44267E45B59B}"/>
                </a:ext>
              </a:extLst>
            </p:cNvPr>
            <p:cNvSpPr/>
            <p:nvPr/>
          </p:nvSpPr>
          <p:spPr>
            <a:xfrm>
              <a:off x="76504" y="614743"/>
              <a:ext cx="7364501" cy="5587207"/>
            </a:xfrm>
            <a:custGeom>
              <a:avLst/>
              <a:gdLst>
                <a:gd name="connsiteX0" fmla="*/ 0 w 7364501"/>
                <a:gd name="connsiteY0" fmla="*/ 726505 h 5587207"/>
                <a:gd name="connsiteX1" fmla="*/ 726505 w 7364501"/>
                <a:gd name="connsiteY1" fmla="*/ 0 h 5587207"/>
                <a:gd name="connsiteX2" fmla="*/ 1435884 w 7364501"/>
                <a:gd name="connsiteY2" fmla="*/ 0 h 5587207"/>
                <a:gd name="connsiteX3" fmla="*/ 2027033 w 7364501"/>
                <a:gd name="connsiteY3" fmla="*/ 0 h 5587207"/>
                <a:gd name="connsiteX4" fmla="*/ 2499952 w 7364501"/>
                <a:gd name="connsiteY4" fmla="*/ 0 h 5587207"/>
                <a:gd name="connsiteX5" fmla="*/ 3091101 w 7364501"/>
                <a:gd name="connsiteY5" fmla="*/ 0 h 5587207"/>
                <a:gd name="connsiteX6" fmla="*/ 3504906 w 7364501"/>
                <a:gd name="connsiteY6" fmla="*/ 0 h 5587207"/>
                <a:gd name="connsiteX7" fmla="*/ 4036940 w 7364501"/>
                <a:gd name="connsiteY7" fmla="*/ 0 h 5587207"/>
                <a:gd name="connsiteX8" fmla="*/ 4628089 w 7364501"/>
                <a:gd name="connsiteY8" fmla="*/ 0 h 5587207"/>
                <a:gd name="connsiteX9" fmla="*/ 5219238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58447 h 5587207"/>
                <a:gd name="connsiteX14" fmla="*/ 7364501 w 7364501"/>
                <a:gd name="connsiteY14" fmla="*/ 1907704 h 5587207"/>
                <a:gd name="connsiteX15" fmla="*/ 7364501 w 7364501"/>
                <a:gd name="connsiteY15" fmla="*/ 2580988 h 5587207"/>
                <a:gd name="connsiteX16" fmla="*/ 7364501 w 7364501"/>
                <a:gd name="connsiteY16" fmla="*/ 3254271 h 5587207"/>
                <a:gd name="connsiteX17" fmla="*/ 7364501 w 7364501"/>
                <a:gd name="connsiteY17" fmla="*/ 3927555 h 5587207"/>
                <a:gd name="connsiteX18" fmla="*/ 7364501 w 7364501"/>
                <a:gd name="connsiteY18" fmla="*/ 4860702 h 5587207"/>
                <a:gd name="connsiteX19" fmla="*/ 6637996 w 7364501"/>
                <a:gd name="connsiteY19" fmla="*/ 5587207 h 5587207"/>
                <a:gd name="connsiteX20" fmla="*/ 6046847 w 7364501"/>
                <a:gd name="connsiteY20" fmla="*/ 5587207 h 5587207"/>
                <a:gd name="connsiteX21" fmla="*/ 5455698 w 7364501"/>
                <a:gd name="connsiteY21" fmla="*/ 5587207 h 5587207"/>
                <a:gd name="connsiteX22" fmla="*/ 4805434 w 7364501"/>
                <a:gd name="connsiteY22" fmla="*/ 5587207 h 5587207"/>
                <a:gd name="connsiteX23" fmla="*/ 4155170 w 7364501"/>
                <a:gd name="connsiteY23" fmla="*/ 5587207 h 5587207"/>
                <a:gd name="connsiteX24" fmla="*/ 3623136 w 7364501"/>
                <a:gd name="connsiteY24" fmla="*/ 5587207 h 5587207"/>
                <a:gd name="connsiteX25" fmla="*/ 3209331 w 7364501"/>
                <a:gd name="connsiteY25" fmla="*/ 5587207 h 5587207"/>
                <a:gd name="connsiteX26" fmla="*/ 2795527 w 7364501"/>
                <a:gd name="connsiteY26" fmla="*/ 5587207 h 5587207"/>
                <a:gd name="connsiteX27" fmla="*/ 2322608 w 7364501"/>
                <a:gd name="connsiteY27" fmla="*/ 5587207 h 5587207"/>
                <a:gd name="connsiteX28" fmla="*/ 1908803 w 7364501"/>
                <a:gd name="connsiteY28" fmla="*/ 5587207 h 5587207"/>
                <a:gd name="connsiteX29" fmla="*/ 726505 w 7364501"/>
                <a:gd name="connsiteY29" fmla="*/ 5587207 h 5587207"/>
                <a:gd name="connsiteX30" fmla="*/ 0 w 7364501"/>
                <a:gd name="connsiteY30" fmla="*/ 4860702 h 5587207"/>
                <a:gd name="connsiteX31" fmla="*/ 0 w 7364501"/>
                <a:gd name="connsiteY31" fmla="*/ 4228760 h 5587207"/>
                <a:gd name="connsiteX32" fmla="*/ 0 w 7364501"/>
                <a:gd name="connsiteY32" fmla="*/ 3638161 h 5587207"/>
                <a:gd name="connsiteX33" fmla="*/ 0 w 7364501"/>
                <a:gd name="connsiteY33" fmla="*/ 3006219 h 5587207"/>
                <a:gd name="connsiteX34" fmla="*/ 0 w 7364501"/>
                <a:gd name="connsiteY34" fmla="*/ 2415620 h 5587207"/>
                <a:gd name="connsiteX35" fmla="*/ 0 w 7364501"/>
                <a:gd name="connsiteY35" fmla="*/ 1825020 h 5587207"/>
                <a:gd name="connsiteX36" fmla="*/ 0 w 7364501"/>
                <a:gd name="connsiteY36"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364501" h="5587207"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no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sp>
        <p:nvSpPr>
          <p:cNvPr id="30" name="Content Placeholder 2">
            <a:extLst>
              <a:ext uri="{FF2B5EF4-FFF2-40B4-BE49-F238E27FC236}">
                <a16:creationId xmlns:a16="http://schemas.microsoft.com/office/drawing/2014/main" id="{178E0A41-9E08-45B5-8418-F09276EDB00C}"/>
              </a:ext>
            </a:extLst>
          </p:cNvPr>
          <p:cNvSpPr txBox="1">
            <a:spLocks/>
          </p:cNvSpPr>
          <p:nvPr/>
        </p:nvSpPr>
        <p:spPr>
          <a:xfrm>
            <a:off x="1893479" y="679809"/>
            <a:ext cx="9441800" cy="506758"/>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3200" b="1" dirty="0" err="1">
                <a:latin typeface="Arial-Rounded" panose="020B0500000000000000" pitchFamily="34" charset="0"/>
                <a:ea typeface="Arial-Rounded" panose="020B0500000000000000" pitchFamily="34" charset="0"/>
                <a:cs typeface="Arial-Rounded" panose="020B0500000000000000" pitchFamily="34" charset="0"/>
              </a:rPr>
              <a:t>Bạn</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nhỏ</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kể</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những</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gì</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về</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công</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việc</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của</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bố</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mẹ</a:t>
            </a:r>
            <a:r>
              <a:rPr lang="en-US" sz="3200" b="1" dirty="0">
                <a:latin typeface="Arial-Rounded" panose="020B0500000000000000" pitchFamily="34" charset="0"/>
                <a:ea typeface="Arial-Rounded" panose="020B0500000000000000" pitchFamily="34" charset="0"/>
                <a:cs typeface="Arial-Rounded" panose="020B0500000000000000" pitchFamily="34" charset="0"/>
              </a:rPr>
              <a:t> </a:t>
            </a:r>
            <a:r>
              <a:rPr lang="en-US" sz="3200" b="1" dirty="0" err="1">
                <a:latin typeface="Arial-Rounded" panose="020B0500000000000000" pitchFamily="34" charset="0"/>
                <a:ea typeface="Arial-Rounded" panose="020B0500000000000000" pitchFamily="34" charset="0"/>
                <a:cs typeface="Arial-Rounded" panose="020B0500000000000000" pitchFamily="34" charset="0"/>
              </a:rPr>
              <a:t>mình</a:t>
            </a:r>
            <a:r>
              <a:rPr lang="en-US" sz="3200" b="1" dirty="0">
                <a:latin typeface="Arial-Rounded" panose="020B0500000000000000" pitchFamily="34" charset="0"/>
                <a:ea typeface="Arial-Rounded" panose="020B0500000000000000" pitchFamily="34" charset="0"/>
                <a:cs typeface="Arial-Rounded" panose="020B0500000000000000" pitchFamily="34" charset="0"/>
              </a:rPr>
              <a:t>?</a:t>
            </a:r>
            <a:endParaRPr lang="en-US" sz="3200" b="1" dirty="0">
              <a:latin typeface="Arial-Rounded" panose="020B0500000000000000" pitchFamily="34" charset="0"/>
              <a:ea typeface="Arial-Rounded" panose="020B0500000000000000" pitchFamily="34" charset="0"/>
              <a:cs typeface="Arial-Rounded" panose="020B0500000000000000" pitchFamily="34" charset="0"/>
              <a:sym typeface="+mn-ea"/>
            </a:endParaRPr>
          </a:p>
        </p:txBody>
      </p:sp>
      <p:sp>
        <p:nvSpPr>
          <p:cNvPr id="32" name="TextBox 31">
            <a:extLst>
              <a:ext uri="{FF2B5EF4-FFF2-40B4-BE49-F238E27FC236}">
                <a16:creationId xmlns:a16="http://schemas.microsoft.com/office/drawing/2014/main" id="{740BFD22-3B72-4E83-8379-F9776EA7971E}"/>
              </a:ext>
            </a:extLst>
          </p:cNvPr>
          <p:cNvSpPr txBox="1"/>
          <p:nvPr/>
        </p:nvSpPr>
        <p:spPr>
          <a:xfrm>
            <a:off x="2109053" y="1267707"/>
            <a:ext cx="8268324" cy="4889718"/>
          </a:xfrm>
          <a:prstGeom prst="roundRect">
            <a:avLst>
              <a:gd name="adj" fmla="val 31168"/>
            </a:avLst>
          </a:prstGeom>
          <a:solidFill>
            <a:schemeClr val="accent5">
              <a:lumMod val="20000"/>
              <a:lumOff val="80000"/>
            </a:schemeClr>
          </a:solidFill>
          <a:ln w="6350">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Bạn</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nhỏ</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kể</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về</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nơi</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làm</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việc</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của</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bố</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và</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của</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mẹ</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p>
          <a:p>
            <a:pPr marL="457200" indent="-457200" algn="just">
              <a:buFont typeface="Arial" panose="020B0604020202020204" pitchFamily="34" charset="0"/>
              <a:buChar char="•"/>
            </a:pP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Bố</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làm</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việc</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trên</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những</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giàn</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giáo</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cao</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và</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xây</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những</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ngôi</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nhà</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mới</a:t>
            </a:r>
            <a:endPar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a:p>
            <a:pPr marL="457200" indent="-457200" algn="just">
              <a:buFont typeface="Arial" panose="020B0604020202020204" pitchFamily="34" charset="0"/>
              <a:buChar char="•"/>
            </a:pP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Mẹ</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làm</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việc</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trên</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cánh</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đồng</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trồng</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lúa</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và</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trồng</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dâu</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Như</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vậy</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bố</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bạn</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nhỏ</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làm</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nghề</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xây</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dựng</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còn</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mẹ</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bạn</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nhỏ</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làm</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nông</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200"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nghiệp</a:t>
            </a:r>
            <a:r>
              <a:rPr lang="en-US" sz="3200"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p>
        </p:txBody>
      </p:sp>
      <p:pic>
        <p:nvPicPr>
          <p:cNvPr id="19" name="quay lại">
            <a:hlinkClick r:id="rId6" action="ppaction://hlinksldjump"/>
            <a:extLst>
              <a:ext uri="{FF2B5EF4-FFF2-40B4-BE49-F238E27FC236}">
                <a16:creationId xmlns:a16="http://schemas.microsoft.com/office/drawing/2014/main" id="{24F84C28-3C82-4065-91A7-91EAA08D50AD}"/>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38151" b="84505" l="21889" r="51977"/>
                    </a14:imgEffect>
                  </a14:imgLayer>
                </a14:imgProps>
              </a:ext>
            </a:extLst>
          </a:blip>
          <a:srcRect l="22249" t="37625" r="47657" b="14618"/>
          <a:stretch/>
        </p:blipFill>
        <p:spPr>
          <a:xfrm>
            <a:off x="10093849" y="4985997"/>
            <a:ext cx="2098151" cy="1872003"/>
          </a:xfrm>
          <a:prstGeom prst="rect">
            <a:avLst/>
          </a:prstGeom>
        </p:spPr>
      </p:pic>
      <p:pic>
        <p:nvPicPr>
          <p:cNvPr id="34" name="thần đèn">
            <a:extLst>
              <a:ext uri="{FF2B5EF4-FFF2-40B4-BE49-F238E27FC236}">
                <a16:creationId xmlns:a16="http://schemas.microsoft.com/office/drawing/2014/main" id="{1809D7CB-A3F8-4253-A020-C4E55DDF08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2206" y="3137397"/>
            <a:ext cx="3805228" cy="3805228"/>
          </a:xfrm>
          <a:prstGeom prst="rect">
            <a:avLst/>
          </a:prstGeom>
        </p:spPr>
      </p:pic>
      <p:pic>
        <p:nvPicPr>
          <p:cNvPr id="13" name="Picture 12" descr="A picture containing text, clipart&#10;&#10;Description automatically generated">
            <a:extLst>
              <a:ext uri="{FF2B5EF4-FFF2-40B4-BE49-F238E27FC236}">
                <a16:creationId xmlns:a16="http://schemas.microsoft.com/office/drawing/2014/main" id="{9646FC55-E1C7-4085-82F0-4727A85B5D6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824186">
            <a:off x="1207339" y="899283"/>
            <a:ext cx="582868" cy="718682"/>
          </a:xfrm>
          <a:prstGeom prst="rect">
            <a:avLst/>
          </a:prstGeom>
        </p:spPr>
      </p:pic>
    </p:spTree>
    <p:custDataLst>
      <p:tags r:id="rId1"/>
    </p:custDataLst>
    <p:extLst>
      <p:ext uri="{BB962C8B-B14F-4D97-AF65-F5344CB8AC3E}">
        <p14:creationId xmlns:p14="http://schemas.microsoft.com/office/powerpoint/2010/main" val="22054636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fade">
                                      <p:cBhvr>
                                        <p:cTn id="7" dur="500"/>
                                        <p:tgtEl>
                                          <p:spTgt spid="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2">
                                            <p:bg/>
                                          </p:spTgt>
                                        </p:tgtEl>
                                        <p:attrNameLst>
                                          <p:attrName>style.visibility</p:attrName>
                                        </p:attrNameLst>
                                      </p:cBhvr>
                                      <p:to>
                                        <p:strVal val="visible"/>
                                      </p:to>
                                    </p:set>
                                    <p:animEffect transition="in" filter="randombar(horizontal)">
                                      <p:cBhvr>
                                        <p:cTn id="12" dur="500"/>
                                        <p:tgtEl>
                                          <p:spTgt spid="32">
                                            <p:bg/>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17" dur="500"/>
                                        <p:tgtEl>
                                          <p:spTgt spid="3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22" dur="500"/>
                                        <p:tgtEl>
                                          <p:spTgt spid="3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2">
                                            <p:txEl>
                                              <p:pRg st="2" end="2"/>
                                            </p:txEl>
                                          </p:spTgt>
                                        </p:tgtEl>
                                        <p:attrNameLst>
                                          <p:attrName>style.visibility</p:attrName>
                                        </p:attrNameLst>
                                      </p:cBhvr>
                                      <p:to>
                                        <p:strVal val="visible"/>
                                      </p:to>
                                    </p:set>
                                    <p:animEffect transition="in" filter="randombar(horizontal)">
                                      <p:cBhvr>
                                        <p:cTn id="27" dur="500"/>
                                        <p:tgtEl>
                                          <p:spTgt spid="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P spid="32"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b="-9000"/>
          </a:stretch>
        </a:blipFill>
        <a:effectLst/>
      </p:bgPr>
    </p:bg>
    <p:spTree>
      <p:nvGrpSpPr>
        <p:cNvPr id="1" name=""/>
        <p:cNvGrpSpPr/>
        <p:nvPr/>
      </p:nvGrpSpPr>
      <p:grpSpPr>
        <a:xfrm>
          <a:off x="0" y="0"/>
          <a:ext cx="0" cy="0"/>
          <a:chOff x="0" y="0"/>
          <a:chExt cx="0" cy="0"/>
        </a:xfrm>
      </p:grpSpPr>
      <p:pic>
        <p:nvPicPr>
          <p:cNvPr id="20" name="thần đèn">
            <a:extLst>
              <a:ext uri="{FF2B5EF4-FFF2-40B4-BE49-F238E27FC236}">
                <a16:creationId xmlns:a16="http://schemas.microsoft.com/office/drawing/2014/main" id="{A2E9FD08-3D50-4476-9C19-FB13969559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601" y="4202711"/>
            <a:ext cx="2588217" cy="2588217"/>
          </a:xfrm>
          <a:prstGeom prst="rect">
            <a:avLst/>
          </a:prstGeom>
        </p:spPr>
      </p:pic>
      <p:grpSp>
        <p:nvGrpSpPr>
          <p:cNvPr id="21" name="Group 20">
            <a:extLst>
              <a:ext uri="{FF2B5EF4-FFF2-40B4-BE49-F238E27FC236}">
                <a16:creationId xmlns:a16="http://schemas.microsoft.com/office/drawing/2014/main" id="{76D4BCD9-0BBC-4A70-A18B-47A6A51B48FA}"/>
              </a:ext>
            </a:extLst>
          </p:cNvPr>
          <p:cNvGrpSpPr/>
          <p:nvPr/>
        </p:nvGrpSpPr>
        <p:grpSpPr>
          <a:xfrm>
            <a:off x="495300" y="543351"/>
            <a:ext cx="10808683" cy="5800299"/>
            <a:chOff x="76504" y="514663"/>
            <a:chExt cx="7485060" cy="5687287"/>
          </a:xfrm>
          <a:solidFill>
            <a:schemeClr val="bg1"/>
          </a:solidFill>
        </p:grpSpPr>
        <p:sp>
          <p:nvSpPr>
            <p:cNvPr id="22" name="Rectangle: Rounded Corners 21">
              <a:extLst>
                <a:ext uri="{FF2B5EF4-FFF2-40B4-BE49-F238E27FC236}">
                  <a16:creationId xmlns:a16="http://schemas.microsoft.com/office/drawing/2014/main" id="{222033E4-FD36-4C68-AB8B-432511490E20}"/>
                </a:ext>
              </a:extLst>
            </p:cNvPr>
            <p:cNvSpPr/>
            <p:nvPr/>
          </p:nvSpPr>
          <p:spPr>
            <a:xfrm>
              <a:off x="139597" y="56470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7" name="Rectangle: Rounded Corners 26">
              <a:extLst>
                <a:ext uri="{FF2B5EF4-FFF2-40B4-BE49-F238E27FC236}">
                  <a16:creationId xmlns:a16="http://schemas.microsoft.com/office/drawing/2014/main" id="{15900EFB-E9AD-4EA7-AE16-9E6D5A814E06}"/>
                </a:ext>
              </a:extLst>
            </p:cNvPr>
            <p:cNvSpPr/>
            <p:nvPr/>
          </p:nvSpPr>
          <p:spPr>
            <a:xfrm>
              <a:off x="112903" y="51466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8" name="Rectangle: Rounded Corners 27">
              <a:extLst>
                <a:ext uri="{FF2B5EF4-FFF2-40B4-BE49-F238E27FC236}">
                  <a16:creationId xmlns:a16="http://schemas.microsoft.com/office/drawing/2014/main" id="{B3B556D5-8D0A-4BB3-876B-C6C9E0B05848}"/>
                </a:ext>
              </a:extLst>
            </p:cNvPr>
            <p:cNvSpPr/>
            <p:nvPr/>
          </p:nvSpPr>
          <p:spPr>
            <a:xfrm>
              <a:off x="197063" y="557879"/>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9" name="Rectangle: Rounded Corners 28">
              <a:extLst>
                <a:ext uri="{FF2B5EF4-FFF2-40B4-BE49-F238E27FC236}">
                  <a16:creationId xmlns:a16="http://schemas.microsoft.com/office/drawing/2014/main" id="{7F97329B-C297-4868-8867-44267E45B59B}"/>
                </a:ext>
              </a:extLst>
            </p:cNvPr>
            <p:cNvSpPr/>
            <p:nvPr/>
          </p:nvSpPr>
          <p:spPr>
            <a:xfrm>
              <a:off x="76504" y="614743"/>
              <a:ext cx="7364501" cy="5587207"/>
            </a:xfrm>
            <a:custGeom>
              <a:avLst/>
              <a:gdLst>
                <a:gd name="connsiteX0" fmla="*/ 0 w 7364501"/>
                <a:gd name="connsiteY0" fmla="*/ 726505 h 5587207"/>
                <a:gd name="connsiteX1" fmla="*/ 726505 w 7364501"/>
                <a:gd name="connsiteY1" fmla="*/ 0 h 5587207"/>
                <a:gd name="connsiteX2" fmla="*/ 1435884 w 7364501"/>
                <a:gd name="connsiteY2" fmla="*/ 0 h 5587207"/>
                <a:gd name="connsiteX3" fmla="*/ 2027033 w 7364501"/>
                <a:gd name="connsiteY3" fmla="*/ 0 h 5587207"/>
                <a:gd name="connsiteX4" fmla="*/ 2499952 w 7364501"/>
                <a:gd name="connsiteY4" fmla="*/ 0 h 5587207"/>
                <a:gd name="connsiteX5" fmla="*/ 3091101 w 7364501"/>
                <a:gd name="connsiteY5" fmla="*/ 0 h 5587207"/>
                <a:gd name="connsiteX6" fmla="*/ 3504906 w 7364501"/>
                <a:gd name="connsiteY6" fmla="*/ 0 h 5587207"/>
                <a:gd name="connsiteX7" fmla="*/ 4036940 w 7364501"/>
                <a:gd name="connsiteY7" fmla="*/ 0 h 5587207"/>
                <a:gd name="connsiteX8" fmla="*/ 4628089 w 7364501"/>
                <a:gd name="connsiteY8" fmla="*/ 0 h 5587207"/>
                <a:gd name="connsiteX9" fmla="*/ 5219238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58447 h 5587207"/>
                <a:gd name="connsiteX14" fmla="*/ 7364501 w 7364501"/>
                <a:gd name="connsiteY14" fmla="*/ 1907704 h 5587207"/>
                <a:gd name="connsiteX15" fmla="*/ 7364501 w 7364501"/>
                <a:gd name="connsiteY15" fmla="*/ 2580988 h 5587207"/>
                <a:gd name="connsiteX16" fmla="*/ 7364501 w 7364501"/>
                <a:gd name="connsiteY16" fmla="*/ 3254271 h 5587207"/>
                <a:gd name="connsiteX17" fmla="*/ 7364501 w 7364501"/>
                <a:gd name="connsiteY17" fmla="*/ 3927555 h 5587207"/>
                <a:gd name="connsiteX18" fmla="*/ 7364501 w 7364501"/>
                <a:gd name="connsiteY18" fmla="*/ 4860702 h 5587207"/>
                <a:gd name="connsiteX19" fmla="*/ 6637996 w 7364501"/>
                <a:gd name="connsiteY19" fmla="*/ 5587207 h 5587207"/>
                <a:gd name="connsiteX20" fmla="*/ 6046847 w 7364501"/>
                <a:gd name="connsiteY20" fmla="*/ 5587207 h 5587207"/>
                <a:gd name="connsiteX21" fmla="*/ 5455698 w 7364501"/>
                <a:gd name="connsiteY21" fmla="*/ 5587207 h 5587207"/>
                <a:gd name="connsiteX22" fmla="*/ 4805434 w 7364501"/>
                <a:gd name="connsiteY22" fmla="*/ 5587207 h 5587207"/>
                <a:gd name="connsiteX23" fmla="*/ 4155170 w 7364501"/>
                <a:gd name="connsiteY23" fmla="*/ 5587207 h 5587207"/>
                <a:gd name="connsiteX24" fmla="*/ 3623136 w 7364501"/>
                <a:gd name="connsiteY24" fmla="*/ 5587207 h 5587207"/>
                <a:gd name="connsiteX25" fmla="*/ 3209331 w 7364501"/>
                <a:gd name="connsiteY25" fmla="*/ 5587207 h 5587207"/>
                <a:gd name="connsiteX26" fmla="*/ 2795527 w 7364501"/>
                <a:gd name="connsiteY26" fmla="*/ 5587207 h 5587207"/>
                <a:gd name="connsiteX27" fmla="*/ 2322608 w 7364501"/>
                <a:gd name="connsiteY27" fmla="*/ 5587207 h 5587207"/>
                <a:gd name="connsiteX28" fmla="*/ 1908803 w 7364501"/>
                <a:gd name="connsiteY28" fmla="*/ 5587207 h 5587207"/>
                <a:gd name="connsiteX29" fmla="*/ 726505 w 7364501"/>
                <a:gd name="connsiteY29" fmla="*/ 5587207 h 5587207"/>
                <a:gd name="connsiteX30" fmla="*/ 0 w 7364501"/>
                <a:gd name="connsiteY30" fmla="*/ 4860702 h 5587207"/>
                <a:gd name="connsiteX31" fmla="*/ 0 w 7364501"/>
                <a:gd name="connsiteY31" fmla="*/ 4228760 h 5587207"/>
                <a:gd name="connsiteX32" fmla="*/ 0 w 7364501"/>
                <a:gd name="connsiteY32" fmla="*/ 3638161 h 5587207"/>
                <a:gd name="connsiteX33" fmla="*/ 0 w 7364501"/>
                <a:gd name="connsiteY33" fmla="*/ 3006219 h 5587207"/>
                <a:gd name="connsiteX34" fmla="*/ 0 w 7364501"/>
                <a:gd name="connsiteY34" fmla="*/ 2415620 h 5587207"/>
                <a:gd name="connsiteX35" fmla="*/ 0 w 7364501"/>
                <a:gd name="connsiteY35" fmla="*/ 1825020 h 5587207"/>
                <a:gd name="connsiteX36" fmla="*/ 0 w 7364501"/>
                <a:gd name="connsiteY36"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364501" h="5587207"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no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sp>
        <p:nvSpPr>
          <p:cNvPr id="30" name="Content Placeholder 2">
            <a:extLst>
              <a:ext uri="{FF2B5EF4-FFF2-40B4-BE49-F238E27FC236}">
                <a16:creationId xmlns:a16="http://schemas.microsoft.com/office/drawing/2014/main" id="{178E0A41-9E08-45B5-8418-F09276EDB00C}"/>
              </a:ext>
            </a:extLst>
          </p:cNvPr>
          <p:cNvSpPr txBox="1">
            <a:spLocks/>
          </p:cNvSpPr>
          <p:nvPr/>
        </p:nvSpPr>
        <p:spPr>
          <a:xfrm>
            <a:off x="1914744" y="1083846"/>
            <a:ext cx="8994268" cy="506758"/>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just">
              <a:buNone/>
            </a:pPr>
            <a:r>
              <a:rPr lang="vi-VN" sz="3600" b="1" dirty="0">
                <a:latin typeface="Arial-Rounded" panose="020B0500000000000000" pitchFamily="34" charset="0"/>
                <a:ea typeface="Arial-Rounded" panose="020B0500000000000000" pitchFamily="34" charset="0"/>
                <a:cs typeface="Arial-Rounded" panose="020B0500000000000000" pitchFamily="34" charset="0"/>
              </a:rPr>
              <a:t>Qua hình ảnh những con đường, tác giả muốn nói về điều gì?</a:t>
            </a:r>
            <a:endParaRPr lang="vi-VN" sz="3600" dirty="0">
              <a:latin typeface="Arial-Rounded" panose="020B0500000000000000" pitchFamily="34" charset="0"/>
              <a:ea typeface="Arial-Rounded" panose="020B0500000000000000" pitchFamily="34" charset="0"/>
              <a:cs typeface="Arial-Rounded" panose="020B0500000000000000" pitchFamily="34" charset="0"/>
            </a:endParaRPr>
          </a:p>
          <a:p>
            <a:pPr marL="0" indent="0" algn="just">
              <a:buNone/>
            </a:pPr>
            <a:r>
              <a:rPr lang="vi-VN" sz="3600" dirty="0">
                <a:latin typeface="Arial-Rounded" panose="020B0500000000000000" pitchFamily="34" charset="0"/>
                <a:ea typeface="Arial-Rounded" panose="020B0500000000000000" pitchFamily="34" charset="0"/>
                <a:cs typeface="Arial-Rounded" panose="020B0500000000000000" pitchFamily="34" charset="0"/>
              </a:rPr>
              <a:t>a. Nói về nghề nghiệp</a:t>
            </a:r>
          </a:p>
          <a:p>
            <a:pPr marL="0" indent="0" algn="just">
              <a:buNone/>
            </a:pPr>
            <a:r>
              <a:rPr lang="vi-VN" sz="3600" dirty="0">
                <a:latin typeface="Arial-Rounded" panose="020B0500000000000000" pitchFamily="34" charset="0"/>
                <a:ea typeface="Arial-Rounded" panose="020B0500000000000000" pitchFamily="34" charset="0"/>
                <a:cs typeface="Arial-Rounded" panose="020B0500000000000000" pitchFamily="34" charset="0"/>
              </a:rPr>
              <a:t>b. Nói về cảnh đẹp thiên nhiên</a:t>
            </a:r>
          </a:p>
          <a:p>
            <a:pPr marL="0" indent="0" algn="just">
              <a:buNone/>
            </a:pPr>
            <a:r>
              <a:rPr lang="vi-VN" sz="3600" dirty="0">
                <a:latin typeface="Arial-Rounded" panose="020B0500000000000000" pitchFamily="34" charset="0"/>
                <a:ea typeface="Arial-Rounded" panose="020B0500000000000000" pitchFamily="34" charset="0"/>
                <a:cs typeface="Arial-Rounded" panose="020B0500000000000000" pitchFamily="34" charset="0"/>
              </a:rPr>
              <a:t>c. Nói về các loại phương tiện giao thông</a:t>
            </a:r>
          </a:p>
        </p:txBody>
      </p:sp>
      <p:pic>
        <p:nvPicPr>
          <p:cNvPr id="19" name="quay lại">
            <a:hlinkClick r:id="rId7" action="ppaction://hlinksldjump"/>
            <a:extLst>
              <a:ext uri="{FF2B5EF4-FFF2-40B4-BE49-F238E27FC236}">
                <a16:creationId xmlns:a16="http://schemas.microsoft.com/office/drawing/2014/main" id="{24F84C28-3C82-4065-91A7-91EAA08D50AD}"/>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38151" b="84505" l="21889" r="51977"/>
                    </a14:imgEffect>
                  </a14:imgLayer>
                </a14:imgProps>
              </a:ext>
            </a:extLst>
          </a:blip>
          <a:srcRect l="22249" t="37625" r="47657" b="14618"/>
          <a:stretch/>
        </p:blipFill>
        <p:spPr>
          <a:xfrm>
            <a:off x="10093849" y="4985997"/>
            <a:ext cx="2098151" cy="1872003"/>
          </a:xfrm>
          <a:prstGeom prst="rect">
            <a:avLst/>
          </a:prstGeom>
        </p:spPr>
      </p:pic>
      <p:pic>
        <p:nvPicPr>
          <p:cNvPr id="34" name="thần đèn">
            <a:extLst>
              <a:ext uri="{FF2B5EF4-FFF2-40B4-BE49-F238E27FC236}">
                <a16:creationId xmlns:a16="http://schemas.microsoft.com/office/drawing/2014/main" id="{1809D7CB-A3F8-4253-A020-C4E55DDF08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3159" y="4400097"/>
            <a:ext cx="2457903" cy="2457903"/>
          </a:xfrm>
          <a:prstGeom prst="rect">
            <a:avLst/>
          </a:prstGeom>
        </p:spPr>
      </p:pic>
      <p:sp>
        <p:nvSpPr>
          <p:cNvPr id="14" name="Content Placeholder 2">
            <a:extLst>
              <a:ext uri="{FF2B5EF4-FFF2-40B4-BE49-F238E27FC236}">
                <a16:creationId xmlns:a16="http://schemas.microsoft.com/office/drawing/2014/main" id="{408C8E8D-12FB-4FB0-8E29-F08D79962BCF}"/>
              </a:ext>
            </a:extLst>
          </p:cNvPr>
          <p:cNvSpPr txBox="1">
            <a:spLocks/>
          </p:cNvSpPr>
          <p:nvPr/>
        </p:nvSpPr>
        <p:spPr>
          <a:xfrm>
            <a:off x="1880294" y="3786993"/>
            <a:ext cx="10041836"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5" name="Picture 14" descr="A picture containing text, clipart, vector graphics&#10;&#10;Description automatically generated">
            <a:extLst>
              <a:ext uri="{FF2B5EF4-FFF2-40B4-BE49-F238E27FC236}">
                <a16:creationId xmlns:a16="http://schemas.microsoft.com/office/drawing/2014/main" id="{07497423-1B50-4621-960A-545DD01CA75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2628" y="1083846"/>
            <a:ext cx="481008" cy="730000"/>
          </a:xfrm>
          <a:prstGeom prst="rect">
            <a:avLst/>
          </a:prstGeom>
        </p:spPr>
      </p:pic>
      <p:pic>
        <p:nvPicPr>
          <p:cNvPr id="3" name="Picture 2" descr="Shape&#10;&#10;Description automatically generated">
            <a:extLst>
              <a:ext uri="{FF2B5EF4-FFF2-40B4-BE49-F238E27FC236}">
                <a16:creationId xmlns:a16="http://schemas.microsoft.com/office/drawing/2014/main" id="{935EC719-5B8C-44E0-AF6C-E131EB27749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84156" y="2349387"/>
            <a:ext cx="1034112" cy="875562"/>
          </a:xfrm>
          <a:prstGeom prst="rect">
            <a:avLst/>
          </a:prstGeom>
        </p:spPr>
      </p:pic>
    </p:spTree>
    <p:custDataLst>
      <p:tags r:id="rId1"/>
    </p:custDataLst>
    <p:extLst>
      <p:ext uri="{BB962C8B-B14F-4D97-AF65-F5344CB8AC3E}">
        <p14:creationId xmlns:p14="http://schemas.microsoft.com/office/powerpoint/2010/main" val="4708858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b="-9000"/>
          </a:stretch>
        </a:blipFill>
        <a:effectLst/>
      </p:bgPr>
    </p:bg>
    <p:spTree>
      <p:nvGrpSpPr>
        <p:cNvPr id="1" name=""/>
        <p:cNvGrpSpPr/>
        <p:nvPr/>
      </p:nvGrpSpPr>
      <p:grpSpPr>
        <a:xfrm>
          <a:off x="0" y="0"/>
          <a:ext cx="0" cy="0"/>
          <a:chOff x="0" y="0"/>
          <a:chExt cx="0" cy="0"/>
        </a:xfrm>
      </p:grpSpPr>
      <p:pic>
        <p:nvPicPr>
          <p:cNvPr id="20" name="thần đèn">
            <a:extLst>
              <a:ext uri="{FF2B5EF4-FFF2-40B4-BE49-F238E27FC236}">
                <a16:creationId xmlns:a16="http://schemas.microsoft.com/office/drawing/2014/main" id="{A2E9FD08-3D50-4476-9C19-FB13969559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601" y="4202711"/>
            <a:ext cx="2588217" cy="2588217"/>
          </a:xfrm>
          <a:prstGeom prst="rect">
            <a:avLst/>
          </a:prstGeom>
        </p:spPr>
      </p:pic>
      <p:grpSp>
        <p:nvGrpSpPr>
          <p:cNvPr id="21" name="Group 20">
            <a:extLst>
              <a:ext uri="{FF2B5EF4-FFF2-40B4-BE49-F238E27FC236}">
                <a16:creationId xmlns:a16="http://schemas.microsoft.com/office/drawing/2014/main" id="{76D4BCD9-0BBC-4A70-A18B-47A6A51B48FA}"/>
              </a:ext>
            </a:extLst>
          </p:cNvPr>
          <p:cNvGrpSpPr/>
          <p:nvPr/>
        </p:nvGrpSpPr>
        <p:grpSpPr>
          <a:xfrm>
            <a:off x="495300" y="543351"/>
            <a:ext cx="10808683" cy="5800299"/>
            <a:chOff x="76504" y="514663"/>
            <a:chExt cx="7485060" cy="5687287"/>
          </a:xfrm>
          <a:solidFill>
            <a:schemeClr val="bg1"/>
          </a:solidFill>
        </p:grpSpPr>
        <p:sp>
          <p:nvSpPr>
            <p:cNvPr id="22" name="Rectangle: Rounded Corners 21">
              <a:extLst>
                <a:ext uri="{FF2B5EF4-FFF2-40B4-BE49-F238E27FC236}">
                  <a16:creationId xmlns:a16="http://schemas.microsoft.com/office/drawing/2014/main" id="{222033E4-FD36-4C68-AB8B-432511490E20}"/>
                </a:ext>
              </a:extLst>
            </p:cNvPr>
            <p:cNvSpPr/>
            <p:nvPr/>
          </p:nvSpPr>
          <p:spPr>
            <a:xfrm>
              <a:off x="139597" y="56470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7" name="Rectangle: Rounded Corners 26">
              <a:extLst>
                <a:ext uri="{FF2B5EF4-FFF2-40B4-BE49-F238E27FC236}">
                  <a16:creationId xmlns:a16="http://schemas.microsoft.com/office/drawing/2014/main" id="{15900EFB-E9AD-4EA7-AE16-9E6D5A814E06}"/>
                </a:ext>
              </a:extLst>
            </p:cNvPr>
            <p:cNvSpPr/>
            <p:nvPr/>
          </p:nvSpPr>
          <p:spPr>
            <a:xfrm>
              <a:off x="112903" y="51466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8" name="Rectangle: Rounded Corners 27">
              <a:extLst>
                <a:ext uri="{FF2B5EF4-FFF2-40B4-BE49-F238E27FC236}">
                  <a16:creationId xmlns:a16="http://schemas.microsoft.com/office/drawing/2014/main" id="{B3B556D5-8D0A-4BB3-876B-C6C9E0B05848}"/>
                </a:ext>
              </a:extLst>
            </p:cNvPr>
            <p:cNvSpPr/>
            <p:nvPr/>
          </p:nvSpPr>
          <p:spPr>
            <a:xfrm>
              <a:off x="197063" y="557879"/>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9" name="Rectangle: Rounded Corners 28">
              <a:extLst>
                <a:ext uri="{FF2B5EF4-FFF2-40B4-BE49-F238E27FC236}">
                  <a16:creationId xmlns:a16="http://schemas.microsoft.com/office/drawing/2014/main" id="{7F97329B-C297-4868-8867-44267E45B59B}"/>
                </a:ext>
              </a:extLst>
            </p:cNvPr>
            <p:cNvSpPr/>
            <p:nvPr/>
          </p:nvSpPr>
          <p:spPr>
            <a:xfrm>
              <a:off x="76504" y="614743"/>
              <a:ext cx="7364501" cy="5587207"/>
            </a:xfrm>
            <a:custGeom>
              <a:avLst/>
              <a:gdLst>
                <a:gd name="connsiteX0" fmla="*/ 0 w 7364501"/>
                <a:gd name="connsiteY0" fmla="*/ 726505 h 5587207"/>
                <a:gd name="connsiteX1" fmla="*/ 726505 w 7364501"/>
                <a:gd name="connsiteY1" fmla="*/ 0 h 5587207"/>
                <a:gd name="connsiteX2" fmla="*/ 1435884 w 7364501"/>
                <a:gd name="connsiteY2" fmla="*/ 0 h 5587207"/>
                <a:gd name="connsiteX3" fmla="*/ 2027033 w 7364501"/>
                <a:gd name="connsiteY3" fmla="*/ 0 h 5587207"/>
                <a:gd name="connsiteX4" fmla="*/ 2499952 w 7364501"/>
                <a:gd name="connsiteY4" fmla="*/ 0 h 5587207"/>
                <a:gd name="connsiteX5" fmla="*/ 3091101 w 7364501"/>
                <a:gd name="connsiteY5" fmla="*/ 0 h 5587207"/>
                <a:gd name="connsiteX6" fmla="*/ 3504906 w 7364501"/>
                <a:gd name="connsiteY6" fmla="*/ 0 h 5587207"/>
                <a:gd name="connsiteX7" fmla="*/ 4036940 w 7364501"/>
                <a:gd name="connsiteY7" fmla="*/ 0 h 5587207"/>
                <a:gd name="connsiteX8" fmla="*/ 4628089 w 7364501"/>
                <a:gd name="connsiteY8" fmla="*/ 0 h 5587207"/>
                <a:gd name="connsiteX9" fmla="*/ 5219238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58447 h 5587207"/>
                <a:gd name="connsiteX14" fmla="*/ 7364501 w 7364501"/>
                <a:gd name="connsiteY14" fmla="*/ 1907704 h 5587207"/>
                <a:gd name="connsiteX15" fmla="*/ 7364501 w 7364501"/>
                <a:gd name="connsiteY15" fmla="*/ 2580988 h 5587207"/>
                <a:gd name="connsiteX16" fmla="*/ 7364501 w 7364501"/>
                <a:gd name="connsiteY16" fmla="*/ 3254271 h 5587207"/>
                <a:gd name="connsiteX17" fmla="*/ 7364501 w 7364501"/>
                <a:gd name="connsiteY17" fmla="*/ 3927555 h 5587207"/>
                <a:gd name="connsiteX18" fmla="*/ 7364501 w 7364501"/>
                <a:gd name="connsiteY18" fmla="*/ 4860702 h 5587207"/>
                <a:gd name="connsiteX19" fmla="*/ 6637996 w 7364501"/>
                <a:gd name="connsiteY19" fmla="*/ 5587207 h 5587207"/>
                <a:gd name="connsiteX20" fmla="*/ 6046847 w 7364501"/>
                <a:gd name="connsiteY20" fmla="*/ 5587207 h 5587207"/>
                <a:gd name="connsiteX21" fmla="*/ 5455698 w 7364501"/>
                <a:gd name="connsiteY21" fmla="*/ 5587207 h 5587207"/>
                <a:gd name="connsiteX22" fmla="*/ 4805434 w 7364501"/>
                <a:gd name="connsiteY22" fmla="*/ 5587207 h 5587207"/>
                <a:gd name="connsiteX23" fmla="*/ 4155170 w 7364501"/>
                <a:gd name="connsiteY23" fmla="*/ 5587207 h 5587207"/>
                <a:gd name="connsiteX24" fmla="*/ 3623136 w 7364501"/>
                <a:gd name="connsiteY24" fmla="*/ 5587207 h 5587207"/>
                <a:gd name="connsiteX25" fmla="*/ 3209331 w 7364501"/>
                <a:gd name="connsiteY25" fmla="*/ 5587207 h 5587207"/>
                <a:gd name="connsiteX26" fmla="*/ 2795527 w 7364501"/>
                <a:gd name="connsiteY26" fmla="*/ 5587207 h 5587207"/>
                <a:gd name="connsiteX27" fmla="*/ 2322608 w 7364501"/>
                <a:gd name="connsiteY27" fmla="*/ 5587207 h 5587207"/>
                <a:gd name="connsiteX28" fmla="*/ 1908803 w 7364501"/>
                <a:gd name="connsiteY28" fmla="*/ 5587207 h 5587207"/>
                <a:gd name="connsiteX29" fmla="*/ 726505 w 7364501"/>
                <a:gd name="connsiteY29" fmla="*/ 5587207 h 5587207"/>
                <a:gd name="connsiteX30" fmla="*/ 0 w 7364501"/>
                <a:gd name="connsiteY30" fmla="*/ 4860702 h 5587207"/>
                <a:gd name="connsiteX31" fmla="*/ 0 w 7364501"/>
                <a:gd name="connsiteY31" fmla="*/ 4228760 h 5587207"/>
                <a:gd name="connsiteX32" fmla="*/ 0 w 7364501"/>
                <a:gd name="connsiteY32" fmla="*/ 3638161 h 5587207"/>
                <a:gd name="connsiteX33" fmla="*/ 0 w 7364501"/>
                <a:gd name="connsiteY33" fmla="*/ 3006219 h 5587207"/>
                <a:gd name="connsiteX34" fmla="*/ 0 w 7364501"/>
                <a:gd name="connsiteY34" fmla="*/ 2415620 h 5587207"/>
                <a:gd name="connsiteX35" fmla="*/ 0 w 7364501"/>
                <a:gd name="connsiteY35" fmla="*/ 1825020 h 5587207"/>
                <a:gd name="connsiteX36" fmla="*/ 0 w 7364501"/>
                <a:gd name="connsiteY36"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364501" h="5587207"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no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sp>
        <p:nvSpPr>
          <p:cNvPr id="30" name="Content Placeholder 2">
            <a:extLst>
              <a:ext uri="{FF2B5EF4-FFF2-40B4-BE49-F238E27FC236}">
                <a16:creationId xmlns:a16="http://schemas.microsoft.com/office/drawing/2014/main" id="{178E0A41-9E08-45B5-8418-F09276EDB00C}"/>
              </a:ext>
            </a:extLst>
          </p:cNvPr>
          <p:cNvSpPr txBox="1">
            <a:spLocks/>
          </p:cNvSpPr>
          <p:nvPr/>
        </p:nvSpPr>
        <p:spPr>
          <a:xfrm>
            <a:off x="1914744" y="1083846"/>
            <a:ext cx="8994268" cy="506758"/>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vi-VN" sz="3200" b="1" dirty="0">
                <a:latin typeface="Arial-Rounded" panose="020B0500000000000000" pitchFamily="34" charset="0"/>
                <a:ea typeface="Arial-Rounded" panose="020B0500000000000000" pitchFamily="34" charset="0"/>
                <a:cs typeface="Arial-Rounded" panose="020B0500000000000000" pitchFamily="34" charset="0"/>
              </a:rPr>
              <a:t>Em hiểu “con đường trên trang sách” có nghĩa là gì?</a:t>
            </a:r>
          </a:p>
          <a:p>
            <a:pPr marL="0" indent="0">
              <a:buNone/>
            </a:pPr>
            <a:r>
              <a:rPr lang="vi-VN" sz="3200" b="1" dirty="0">
                <a:latin typeface="Arial-Rounded" panose="020B0500000000000000" pitchFamily="34" charset="0"/>
                <a:ea typeface="Arial-Rounded" panose="020B0500000000000000" pitchFamily="34" charset="0"/>
                <a:cs typeface="Arial-Rounded" panose="020B0500000000000000" pitchFamily="34" charset="0"/>
              </a:rPr>
              <a:t>a. Con đường được được vẽ trong sách</a:t>
            </a:r>
          </a:p>
          <a:p>
            <a:pPr marL="0" indent="0">
              <a:buNone/>
            </a:pPr>
            <a:r>
              <a:rPr lang="vi-VN" sz="3200" b="1" dirty="0">
                <a:latin typeface="Arial-Rounded" panose="020B0500000000000000" pitchFamily="34" charset="0"/>
                <a:ea typeface="Arial-Rounded" panose="020B0500000000000000" pitchFamily="34" charset="0"/>
                <a:cs typeface="Arial-Rounded" panose="020B0500000000000000" pitchFamily="34" charset="0"/>
              </a:rPr>
              <a:t>b. Con đường khám phá kiến thức</a:t>
            </a:r>
          </a:p>
          <a:p>
            <a:pPr marL="0" indent="0">
              <a:buNone/>
            </a:pPr>
            <a:r>
              <a:rPr lang="vi-VN" sz="3200" b="1" dirty="0">
                <a:latin typeface="Arial-Rounded" panose="020B0500000000000000" pitchFamily="34" charset="0"/>
                <a:ea typeface="Arial-Rounded" panose="020B0500000000000000" pitchFamily="34" charset="0"/>
                <a:cs typeface="Arial-Rounded" panose="020B0500000000000000" pitchFamily="34" charset="0"/>
              </a:rPr>
              <a:t>c. Con đường ta đi lại hằng ngày</a:t>
            </a:r>
          </a:p>
        </p:txBody>
      </p:sp>
      <p:pic>
        <p:nvPicPr>
          <p:cNvPr id="19" name="quay lại">
            <a:hlinkClick r:id="rId7" action="ppaction://hlinksldjump"/>
            <a:extLst>
              <a:ext uri="{FF2B5EF4-FFF2-40B4-BE49-F238E27FC236}">
                <a16:creationId xmlns:a16="http://schemas.microsoft.com/office/drawing/2014/main" id="{24F84C28-3C82-4065-91A7-91EAA08D50AD}"/>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38151" b="84505" l="21889" r="51977"/>
                    </a14:imgEffect>
                  </a14:imgLayer>
                </a14:imgProps>
              </a:ext>
            </a:extLst>
          </a:blip>
          <a:srcRect l="22249" t="37625" r="47657" b="14618"/>
          <a:stretch/>
        </p:blipFill>
        <p:spPr>
          <a:xfrm>
            <a:off x="10093849" y="4985997"/>
            <a:ext cx="2098151" cy="1872003"/>
          </a:xfrm>
          <a:prstGeom prst="rect">
            <a:avLst/>
          </a:prstGeom>
        </p:spPr>
      </p:pic>
      <p:pic>
        <p:nvPicPr>
          <p:cNvPr id="34" name="thần đèn">
            <a:extLst>
              <a:ext uri="{FF2B5EF4-FFF2-40B4-BE49-F238E27FC236}">
                <a16:creationId xmlns:a16="http://schemas.microsoft.com/office/drawing/2014/main" id="{1809D7CB-A3F8-4253-A020-C4E55DDF08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3159" y="4400097"/>
            <a:ext cx="2457903" cy="2457903"/>
          </a:xfrm>
          <a:prstGeom prst="rect">
            <a:avLst/>
          </a:prstGeom>
        </p:spPr>
      </p:pic>
      <p:sp>
        <p:nvSpPr>
          <p:cNvPr id="14" name="Content Placeholder 2">
            <a:extLst>
              <a:ext uri="{FF2B5EF4-FFF2-40B4-BE49-F238E27FC236}">
                <a16:creationId xmlns:a16="http://schemas.microsoft.com/office/drawing/2014/main" id="{408C8E8D-12FB-4FB0-8E29-F08D79962BCF}"/>
              </a:ext>
            </a:extLst>
          </p:cNvPr>
          <p:cNvSpPr txBox="1">
            <a:spLocks/>
          </p:cNvSpPr>
          <p:nvPr/>
        </p:nvSpPr>
        <p:spPr>
          <a:xfrm>
            <a:off x="1880294" y="3786993"/>
            <a:ext cx="10041836"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6" name="Picture 15" descr="A picture containing text, clipart, vector graphics&#10;&#10;Description automatically generated">
            <a:extLst>
              <a:ext uri="{FF2B5EF4-FFF2-40B4-BE49-F238E27FC236}">
                <a16:creationId xmlns:a16="http://schemas.microsoft.com/office/drawing/2014/main" id="{22CBEAF3-4291-472B-98C7-D66CAEE0F62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25934" y="1083846"/>
            <a:ext cx="543256" cy="769613"/>
          </a:xfrm>
          <a:prstGeom prst="rect">
            <a:avLst/>
          </a:prstGeom>
        </p:spPr>
      </p:pic>
      <p:pic>
        <p:nvPicPr>
          <p:cNvPr id="15" name="Picture 14" descr="Shape&#10;&#10;Description automatically generated">
            <a:extLst>
              <a:ext uri="{FF2B5EF4-FFF2-40B4-BE49-F238E27FC236}">
                <a16:creationId xmlns:a16="http://schemas.microsoft.com/office/drawing/2014/main" id="{248AA940-CF8D-4850-98D4-8D2B52FD7B9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86236" y="2251017"/>
            <a:ext cx="1034112" cy="875562"/>
          </a:xfrm>
          <a:prstGeom prst="rect">
            <a:avLst/>
          </a:prstGeom>
        </p:spPr>
      </p:pic>
    </p:spTree>
    <p:custDataLst>
      <p:tags r:id="rId1"/>
    </p:custDataLst>
    <p:extLst>
      <p:ext uri="{BB962C8B-B14F-4D97-AF65-F5344CB8AC3E}">
        <p14:creationId xmlns:p14="http://schemas.microsoft.com/office/powerpoint/2010/main" val="1505981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fade">
                                      <p:cBhvr>
                                        <p:cTn id="7" dur="500"/>
                                        <p:tgtEl>
                                          <p:spTgt spid="3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xEl>
                                              <p:pRg st="1" end="1"/>
                                            </p:txEl>
                                          </p:spTgt>
                                        </p:tgtEl>
                                        <p:attrNameLst>
                                          <p:attrName>style.visibility</p:attrName>
                                        </p:attrNameLst>
                                      </p:cBhvr>
                                      <p:to>
                                        <p:strVal val="visible"/>
                                      </p:to>
                                    </p:set>
                                    <p:animEffect transition="in" filter="fade">
                                      <p:cBhvr>
                                        <p:cTn id="10" dur="500"/>
                                        <p:tgtEl>
                                          <p:spTgt spid="3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xEl>
                                              <p:pRg st="2" end="2"/>
                                            </p:txEl>
                                          </p:spTgt>
                                        </p:tgtEl>
                                        <p:attrNameLst>
                                          <p:attrName>style.visibility</p:attrName>
                                        </p:attrNameLst>
                                      </p:cBhvr>
                                      <p:to>
                                        <p:strVal val="visible"/>
                                      </p:to>
                                    </p:set>
                                    <p:animEffect transition="in" filter="fade">
                                      <p:cBhvr>
                                        <p:cTn id="13" dur="500"/>
                                        <p:tgtEl>
                                          <p:spTgt spid="30">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0">
                                            <p:txEl>
                                              <p:pRg st="3" end="3"/>
                                            </p:txEl>
                                          </p:spTgt>
                                        </p:tgtEl>
                                        <p:attrNameLst>
                                          <p:attrName>style.visibility</p:attrName>
                                        </p:attrNameLst>
                                      </p:cBhvr>
                                      <p:to>
                                        <p:strVal val="visible"/>
                                      </p:to>
                                    </p:set>
                                    <p:animEffect transition="in" filter="fade">
                                      <p:cBhvr>
                                        <p:cTn id="16" dur="500"/>
                                        <p:tgtEl>
                                          <p:spTgt spid="30">
                                            <p:txEl>
                                              <p:pRg st="3" end="3"/>
                                            </p:txEl>
                                          </p:spTgt>
                                        </p:tgtEl>
                                      </p:cBhvr>
                                    </p:animEffect>
                                  </p:childTnLst>
                                </p:cTn>
                              </p:par>
                              <p:par>
                                <p:cTn id="17" presetID="10" presetClass="entr" presetSubtype="0" fill="hold" grpId="0" nodeType="withEffect" nodePh="1">
                                  <p:stCondLst>
                                    <p:cond delay="0"/>
                                  </p:stCondLst>
                                  <p:endCondLst>
                                    <p:cond evt="begin" delay="0">
                                      <p:tn val="17"/>
                                    </p:cond>
                                  </p:end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b="-9000"/>
          </a:stretch>
        </a:blipFill>
        <a:effectLst/>
      </p:bgPr>
    </p:bg>
    <p:spTree>
      <p:nvGrpSpPr>
        <p:cNvPr id="1" name=""/>
        <p:cNvGrpSpPr/>
        <p:nvPr/>
      </p:nvGrpSpPr>
      <p:grpSpPr>
        <a:xfrm>
          <a:off x="0" y="0"/>
          <a:ext cx="0" cy="0"/>
          <a:chOff x="0" y="0"/>
          <a:chExt cx="0" cy="0"/>
        </a:xfrm>
      </p:grpSpPr>
      <p:pic>
        <p:nvPicPr>
          <p:cNvPr id="20" name="thần đèn">
            <a:extLst>
              <a:ext uri="{FF2B5EF4-FFF2-40B4-BE49-F238E27FC236}">
                <a16:creationId xmlns:a16="http://schemas.microsoft.com/office/drawing/2014/main" id="{A2E9FD08-3D50-4476-9C19-FB13969559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01" y="4202711"/>
            <a:ext cx="2588217" cy="2588217"/>
          </a:xfrm>
          <a:prstGeom prst="rect">
            <a:avLst/>
          </a:prstGeom>
        </p:spPr>
      </p:pic>
      <p:grpSp>
        <p:nvGrpSpPr>
          <p:cNvPr id="21" name="Group 20">
            <a:extLst>
              <a:ext uri="{FF2B5EF4-FFF2-40B4-BE49-F238E27FC236}">
                <a16:creationId xmlns:a16="http://schemas.microsoft.com/office/drawing/2014/main" id="{76D4BCD9-0BBC-4A70-A18B-47A6A51B48FA}"/>
              </a:ext>
            </a:extLst>
          </p:cNvPr>
          <p:cNvGrpSpPr/>
          <p:nvPr/>
        </p:nvGrpSpPr>
        <p:grpSpPr>
          <a:xfrm>
            <a:off x="495300" y="543351"/>
            <a:ext cx="10808683" cy="5800299"/>
            <a:chOff x="76504" y="514663"/>
            <a:chExt cx="7485060" cy="5687287"/>
          </a:xfrm>
          <a:solidFill>
            <a:schemeClr val="bg1"/>
          </a:solidFill>
        </p:grpSpPr>
        <p:sp>
          <p:nvSpPr>
            <p:cNvPr id="22" name="Rectangle: Rounded Corners 21">
              <a:extLst>
                <a:ext uri="{FF2B5EF4-FFF2-40B4-BE49-F238E27FC236}">
                  <a16:creationId xmlns:a16="http://schemas.microsoft.com/office/drawing/2014/main" id="{222033E4-FD36-4C68-AB8B-432511490E20}"/>
                </a:ext>
              </a:extLst>
            </p:cNvPr>
            <p:cNvSpPr/>
            <p:nvPr/>
          </p:nvSpPr>
          <p:spPr>
            <a:xfrm>
              <a:off x="139597" y="56470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7" name="Rectangle: Rounded Corners 26">
              <a:extLst>
                <a:ext uri="{FF2B5EF4-FFF2-40B4-BE49-F238E27FC236}">
                  <a16:creationId xmlns:a16="http://schemas.microsoft.com/office/drawing/2014/main" id="{15900EFB-E9AD-4EA7-AE16-9E6D5A814E06}"/>
                </a:ext>
              </a:extLst>
            </p:cNvPr>
            <p:cNvSpPr/>
            <p:nvPr/>
          </p:nvSpPr>
          <p:spPr>
            <a:xfrm>
              <a:off x="112903" y="51466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8" name="Rectangle: Rounded Corners 27">
              <a:extLst>
                <a:ext uri="{FF2B5EF4-FFF2-40B4-BE49-F238E27FC236}">
                  <a16:creationId xmlns:a16="http://schemas.microsoft.com/office/drawing/2014/main" id="{B3B556D5-8D0A-4BB3-876B-C6C9E0B05848}"/>
                </a:ext>
              </a:extLst>
            </p:cNvPr>
            <p:cNvSpPr/>
            <p:nvPr/>
          </p:nvSpPr>
          <p:spPr>
            <a:xfrm>
              <a:off x="197063" y="557879"/>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9" name="Rectangle: Rounded Corners 28">
              <a:extLst>
                <a:ext uri="{FF2B5EF4-FFF2-40B4-BE49-F238E27FC236}">
                  <a16:creationId xmlns:a16="http://schemas.microsoft.com/office/drawing/2014/main" id="{7F97329B-C297-4868-8867-44267E45B59B}"/>
                </a:ext>
              </a:extLst>
            </p:cNvPr>
            <p:cNvSpPr/>
            <p:nvPr/>
          </p:nvSpPr>
          <p:spPr>
            <a:xfrm>
              <a:off x="76504" y="614743"/>
              <a:ext cx="7364501" cy="5587207"/>
            </a:xfrm>
            <a:custGeom>
              <a:avLst/>
              <a:gdLst>
                <a:gd name="connsiteX0" fmla="*/ 0 w 7364501"/>
                <a:gd name="connsiteY0" fmla="*/ 726505 h 5587207"/>
                <a:gd name="connsiteX1" fmla="*/ 726505 w 7364501"/>
                <a:gd name="connsiteY1" fmla="*/ 0 h 5587207"/>
                <a:gd name="connsiteX2" fmla="*/ 1435884 w 7364501"/>
                <a:gd name="connsiteY2" fmla="*/ 0 h 5587207"/>
                <a:gd name="connsiteX3" fmla="*/ 2027033 w 7364501"/>
                <a:gd name="connsiteY3" fmla="*/ 0 h 5587207"/>
                <a:gd name="connsiteX4" fmla="*/ 2499952 w 7364501"/>
                <a:gd name="connsiteY4" fmla="*/ 0 h 5587207"/>
                <a:gd name="connsiteX5" fmla="*/ 3091101 w 7364501"/>
                <a:gd name="connsiteY5" fmla="*/ 0 h 5587207"/>
                <a:gd name="connsiteX6" fmla="*/ 3504906 w 7364501"/>
                <a:gd name="connsiteY6" fmla="*/ 0 h 5587207"/>
                <a:gd name="connsiteX7" fmla="*/ 4036940 w 7364501"/>
                <a:gd name="connsiteY7" fmla="*/ 0 h 5587207"/>
                <a:gd name="connsiteX8" fmla="*/ 4628089 w 7364501"/>
                <a:gd name="connsiteY8" fmla="*/ 0 h 5587207"/>
                <a:gd name="connsiteX9" fmla="*/ 5219238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58447 h 5587207"/>
                <a:gd name="connsiteX14" fmla="*/ 7364501 w 7364501"/>
                <a:gd name="connsiteY14" fmla="*/ 1907704 h 5587207"/>
                <a:gd name="connsiteX15" fmla="*/ 7364501 w 7364501"/>
                <a:gd name="connsiteY15" fmla="*/ 2580988 h 5587207"/>
                <a:gd name="connsiteX16" fmla="*/ 7364501 w 7364501"/>
                <a:gd name="connsiteY16" fmla="*/ 3254271 h 5587207"/>
                <a:gd name="connsiteX17" fmla="*/ 7364501 w 7364501"/>
                <a:gd name="connsiteY17" fmla="*/ 3927555 h 5587207"/>
                <a:gd name="connsiteX18" fmla="*/ 7364501 w 7364501"/>
                <a:gd name="connsiteY18" fmla="*/ 4860702 h 5587207"/>
                <a:gd name="connsiteX19" fmla="*/ 6637996 w 7364501"/>
                <a:gd name="connsiteY19" fmla="*/ 5587207 h 5587207"/>
                <a:gd name="connsiteX20" fmla="*/ 6046847 w 7364501"/>
                <a:gd name="connsiteY20" fmla="*/ 5587207 h 5587207"/>
                <a:gd name="connsiteX21" fmla="*/ 5455698 w 7364501"/>
                <a:gd name="connsiteY21" fmla="*/ 5587207 h 5587207"/>
                <a:gd name="connsiteX22" fmla="*/ 4805434 w 7364501"/>
                <a:gd name="connsiteY22" fmla="*/ 5587207 h 5587207"/>
                <a:gd name="connsiteX23" fmla="*/ 4155170 w 7364501"/>
                <a:gd name="connsiteY23" fmla="*/ 5587207 h 5587207"/>
                <a:gd name="connsiteX24" fmla="*/ 3623136 w 7364501"/>
                <a:gd name="connsiteY24" fmla="*/ 5587207 h 5587207"/>
                <a:gd name="connsiteX25" fmla="*/ 3209331 w 7364501"/>
                <a:gd name="connsiteY25" fmla="*/ 5587207 h 5587207"/>
                <a:gd name="connsiteX26" fmla="*/ 2795527 w 7364501"/>
                <a:gd name="connsiteY26" fmla="*/ 5587207 h 5587207"/>
                <a:gd name="connsiteX27" fmla="*/ 2322608 w 7364501"/>
                <a:gd name="connsiteY27" fmla="*/ 5587207 h 5587207"/>
                <a:gd name="connsiteX28" fmla="*/ 1908803 w 7364501"/>
                <a:gd name="connsiteY28" fmla="*/ 5587207 h 5587207"/>
                <a:gd name="connsiteX29" fmla="*/ 726505 w 7364501"/>
                <a:gd name="connsiteY29" fmla="*/ 5587207 h 5587207"/>
                <a:gd name="connsiteX30" fmla="*/ 0 w 7364501"/>
                <a:gd name="connsiteY30" fmla="*/ 4860702 h 5587207"/>
                <a:gd name="connsiteX31" fmla="*/ 0 w 7364501"/>
                <a:gd name="connsiteY31" fmla="*/ 4228760 h 5587207"/>
                <a:gd name="connsiteX32" fmla="*/ 0 w 7364501"/>
                <a:gd name="connsiteY32" fmla="*/ 3638161 h 5587207"/>
                <a:gd name="connsiteX33" fmla="*/ 0 w 7364501"/>
                <a:gd name="connsiteY33" fmla="*/ 3006219 h 5587207"/>
                <a:gd name="connsiteX34" fmla="*/ 0 w 7364501"/>
                <a:gd name="connsiteY34" fmla="*/ 2415620 h 5587207"/>
                <a:gd name="connsiteX35" fmla="*/ 0 w 7364501"/>
                <a:gd name="connsiteY35" fmla="*/ 1825020 h 5587207"/>
                <a:gd name="connsiteX36" fmla="*/ 0 w 7364501"/>
                <a:gd name="connsiteY36"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364501" h="5587207"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no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sp>
        <p:nvSpPr>
          <p:cNvPr id="30" name="Content Placeholder 2">
            <a:extLst>
              <a:ext uri="{FF2B5EF4-FFF2-40B4-BE49-F238E27FC236}">
                <a16:creationId xmlns:a16="http://schemas.microsoft.com/office/drawing/2014/main" id="{178E0A41-9E08-45B5-8418-F09276EDB00C}"/>
              </a:ext>
            </a:extLst>
          </p:cNvPr>
          <p:cNvSpPr txBox="1">
            <a:spLocks/>
          </p:cNvSpPr>
          <p:nvPr/>
        </p:nvSpPr>
        <p:spPr>
          <a:xfrm>
            <a:off x="1914744" y="948277"/>
            <a:ext cx="8438296" cy="506758"/>
          </a:xfrm>
          <a:prstGeom prst="rect">
            <a:avLst/>
          </a:prstGeom>
        </p:spPr>
        <p:txBody>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vi-VN" sz="3200" b="1" dirty="0">
                <a:latin typeface="Arial-Rounded" panose="020B0500000000000000" pitchFamily="34" charset="0"/>
                <a:ea typeface="Arial-Rounded" panose="020B0500000000000000" pitchFamily="34" charset="0"/>
                <a:cs typeface="Arial-Rounded" panose="020B0500000000000000" pitchFamily="34" charset="0"/>
              </a:rPr>
              <a:t>Nói 2 – 3 câu về một con đường được tả trong bài thơ.</a:t>
            </a:r>
            <a:endParaRPr lang="vi-VN" sz="3200" b="1" dirty="0">
              <a:latin typeface="Arial-Rounded" panose="020B0500000000000000" pitchFamily="34" charset="0"/>
              <a:ea typeface="Arial-Rounded" panose="020B0500000000000000" pitchFamily="34" charset="0"/>
              <a:cs typeface="Arial-Rounded" panose="020B0500000000000000" pitchFamily="34" charset="0"/>
              <a:sym typeface="+mn-ea"/>
            </a:endParaRPr>
          </a:p>
        </p:txBody>
      </p:sp>
      <p:pic>
        <p:nvPicPr>
          <p:cNvPr id="19" name="quay lại">
            <a:hlinkClick r:id="rId6" action="ppaction://hlinksldjump"/>
            <a:extLst>
              <a:ext uri="{FF2B5EF4-FFF2-40B4-BE49-F238E27FC236}">
                <a16:creationId xmlns:a16="http://schemas.microsoft.com/office/drawing/2014/main" id="{24F84C28-3C82-4065-91A7-91EAA08D50AD}"/>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38151" b="84505" l="21889" r="51977"/>
                    </a14:imgEffect>
                  </a14:imgLayer>
                </a14:imgProps>
              </a:ext>
            </a:extLst>
          </a:blip>
          <a:srcRect l="22249" t="37625" r="47657" b="14618"/>
          <a:stretch/>
        </p:blipFill>
        <p:spPr>
          <a:xfrm>
            <a:off x="10093849" y="4985997"/>
            <a:ext cx="2098151" cy="1872003"/>
          </a:xfrm>
          <a:prstGeom prst="rect">
            <a:avLst/>
          </a:prstGeom>
        </p:spPr>
      </p:pic>
      <p:pic>
        <p:nvPicPr>
          <p:cNvPr id="34" name="thần đèn">
            <a:extLst>
              <a:ext uri="{FF2B5EF4-FFF2-40B4-BE49-F238E27FC236}">
                <a16:creationId xmlns:a16="http://schemas.microsoft.com/office/drawing/2014/main" id="{1809D7CB-A3F8-4253-A020-C4E55DDF08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3159" y="4400097"/>
            <a:ext cx="2457903" cy="2457903"/>
          </a:xfrm>
          <a:prstGeom prst="rect">
            <a:avLst/>
          </a:prstGeom>
        </p:spPr>
      </p:pic>
      <p:sp>
        <p:nvSpPr>
          <p:cNvPr id="14" name="Content Placeholder 2">
            <a:extLst>
              <a:ext uri="{FF2B5EF4-FFF2-40B4-BE49-F238E27FC236}">
                <a16:creationId xmlns:a16="http://schemas.microsoft.com/office/drawing/2014/main" id="{408C8E8D-12FB-4FB0-8E29-F08D79962BCF}"/>
              </a:ext>
            </a:extLst>
          </p:cNvPr>
          <p:cNvSpPr txBox="1">
            <a:spLocks/>
          </p:cNvSpPr>
          <p:nvPr/>
        </p:nvSpPr>
        <p:spPr>
          <a:xfrm>
            <a:off x="1880294" y="3786993"/>
            <a:ext cx="10041836"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7865EBED-32F5-4947-8714-FFF0D4439737}"/>
              </a:ext>
            </a:extLst>
          </p:cNvPr>
          <p:cNvSpPr txBox="1"/>
          <p:nvPr/>
        </p:nvSpPr>
        <p:spPr>
          <a:xfrm>
            <a:off x="1382234" y="2736243"/>
            <a:ext cx="8878186" cy="2127587"/>
          </a:xfrm>
          <a:prstGeom prst="roundRect">
            <a:avLst>
              <a:gd name="adj" fmla="val 31168"/>
            </a:avLst>
          </a:prstGeom>
          <a:solidFill>
            <a:schemeClr val="accent5">
              <a:lumMod val="20000"/>
              <a:lumOff val="80000"/>
            </a:schemeClr>
          </a:solidFill>
          <a:ln w="6350">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lvl="0" algn="ctr" defTabSz="457200"/>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Em</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thích</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nhất</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con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đường</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của</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chú</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phi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công</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Con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đường</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này</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lẫn</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vào</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trong</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mây</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ở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rất</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cao</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và</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xa</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trên</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bầu</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trời</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đầy</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 </a:t>
            </a:r>
            <a:r>
              <a:rPr lang="en-US" sz="3600" b="1" dirty="0" err="1">
                <a:solidFill>
                  <a:srgbClr val="FF0000"/>
                </a:solidFill>
                <a:latin typeface="Arial-Rounded" panose="020B0500000000000000" pitchFamily="34" charset="0"/>
                <a:ea typeface="Arial-Rounded" panose="020B0500000000000000" pitchFamily="34" charset="0"/>
                <a:cs typeface="Arial-Rounded" panose="020B0500000000000000" pitchFamily="34" charset="0"/>
              </a:rPr>
              <a:t>sao</a:t>
            </a:r>
            <a:r>
              <a:rPr lang="en-US"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rPr>
              <a:t>.</a:t>
            </a:r>
            <a:endParaRPr lang="vi-VN" sz="3600" b="1" dirty="0">
              <a:solidFill>
                <a:srgbClr val="FF0000"/>
              </a:solidFill>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5" name="Picture 4" descr="Số 5 có ý nghĩa gì? - Ý nghĩa của số 5 - HoaTieu.vn">
            <a:extLst>
              <a:ext uri="{FF2B5EF4-FFF2-40B4-BE49-F238E27FC236}">
                <a16:creationId xmlns:a16="http://schemas.microsoft.com/office/drawing/2014/main" id="{C5B05A0D-8663-4DB6-92A7-09F6DF00872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29874" y="1158934"/>
            <a:ext cx="863340" cy="86334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822225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fade">
                                      <p:cBhvr>
                                        <p:cTn id="7" dur="500"/>
                                        <p:tgtEl>
                                          <p:spTgt spid="30">
                                            <p:txEl>
                                              <p:pRg st="0" end="0"/>
                                            </p:txEl>
                                          </p:spTgt>
                                        </p:tgtEl>
                                      </p:cBhvr>
                                    </p:animEffect>
                                  </p:childTnLst>
                                </p:cTn>
                              </p:par>
                              <p:par>
                                <p:cTn id="8" presetID="10" presetClass="entr" presetSubtype="0" fill="hold" grpId="0" nodeType="withEffect" nodePh="1">
                                  <p:stCondLst>
                                    <p:cond delay="0"/>
                                  </p:stCondLst>
                                  <p:endCondLst>
                                    <p:cond evt="begin" delay="0">
                                      <p:tn val="8"/>
                                    </p:cond>
                                  </p:end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randombar(horizontal)">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P spid="14" grpId="0"/>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b="-9000"/>
          </a:stretch>
        </a:blipFill>
        <a:effectLst/>
      </p:bgPr>
    </p:bg>
    <p:spTree>
      <p:nvGrpSpPr>
        <p:cNvPr id="1" name=""/>
        <p:cNvGrpSpPr/>
        <p:nvPr/>
      </p:nvGrpSpPr>
      <p:grpSpPr>
        <a:xfrm>
          <a:off x="0" y="0"/>
          <a:ext cx="0" cy="0"/>
          <a:chOff x="0" y="0"/>
          <a:chExt cx="0" cy="0"/>
        </a:xfrm>
      </p:grpSpPr>
      <p:pic>
        <p:nvPicPr>
          <p:cNvPr id="20" name="thần đèn">
            <a:extLst>
              <a:ext uri="{FF2B5EF4-FFF2-40B4-BE49-F238E27FC236}">
                <a16:creationId xmlns:a16="http://schemas.microsoft.com/office/drawing/2014/main" id="{A2E9FD08-3D50-4476-9C19-FB13969559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01" y="4202711"/>
            <a:ext cx="2588217" cy="2588217"/>
          </a:xfrm>
          <a:prstGeom prst="rect">
            <a:avLst/>
          </a:prstGeom>
        </p:spPr>
      </p:pic>
      <p:grpSp>
        <p:nvGrpSpPr>
          <p:cNvPr id="21" name="Group 20">
            <a:extLst>
              <a:ext uri="{FF2B5EF4-FFF2-40B4-BE49-F238E27FC236}">
                <a16:creationId xmlns:a16="http://schemas.microsoft.com/office/drawing/2014/main" id="{76D4BCD9-0BBC-4A70-A18B-47A6A51B48FA}"/>
              </a:ext>
            </a:extLst>
          </p:cNvPr>
          <p:cNvGrpSpPr/>
          <p:nvPr/>
        </p:nvGrpSpPr>
        <p:grpSpPr>
          <a:xfrm>
            <a:off x="495300" y="543351"/>
            <a:ext cx="10808683" cy="5800299"/>
            <a:chOff x="76504" y="514663"/>
            <a:chExt cx="7485060" cy="5687287"/>
          </a:xfrm>
          <a:solidFill>
            <a:schemeClr val="bg1"/>
          </a:solidFill>
        </p:grpSpPr>
        <p:sp>
          <p:nvSpPr>
            <p:cNvPr id="22" name="Rectangle: Rounded Corners 21">
              <a:extLst>
                <a:ext uri="{FF2B5EF4-FFF2-40B4-BE49-F238E27FC236}">
                  <a16:creationId xmlns:a16="http://schemas.microsoft.com/office/drawing/2014/main" id="{222033E4-FD36-4C68-AB8B-432511490E20}"/>
                </a:ext>
              </a:extLst>
            </p:cNvPr>
            <p:cNvSpPr/>
            <p:nvPr/>
          </p:nvSpPr>
          <p:spPr>
            <a:xfrm>
              <a:off x="139597" y="56470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7" name="Rectangle: Rounded Corners 26">
              <a:extLst>
                <a:ext uri="{FF2B5EF4-FFF2-40B4-BE49-F238E27FC236}">
                  <a16:creationId xmlns:a16="http://schemas.microsoft.com/office/drawing/2014/main" id="{15900EFB-E9AD-4EA7-AE16-9E6D5A814E06}"/>
                </a:ext>
              </a:extLst>
            </p:cNvPr>
            <p:cNvSpPr/>
            <p:nvPr/>
          </p:nvSpPr>
          <p:spPr>
            <a:xfrm>
              <a:off x="112903" y="514663"/>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8" name="Rectangle: Rounded Corners 27">
              <a:extLst>
                <a:ext uri="{FF2B5EF4-FFF2-40B4-BE49-F238E27FC236}">
                  <a16:creationId xmlns:a16="http://schemas.microsoft.com/office/drawing/2014/main" id="{B3B556D5-8D0A-4BB3-876B-C6C9E0B05848}"/>
                </a:ext>
              </a:extLst>
            </p:cNvPr>
            <p:cNvSpPr/>
            <p:nvPr/>
          </p:nvSpPr>
          <p:spPr>
            <a:xfrm>
              <a:off x="197063" y="557879"/>
              <a:ext cx="7364501" cy="5587207"/>
            </a:xfrm>
            <a:custGeom>
              <a:avLst/>
              <a:gdLst>
                <a:gd name="connsiteX0" fmla="*/ 0 w 7364501"/>
                <a:gd name="connsiteY0" fmla="*/ 726505 h 5587207"/>
                <a:gd name="connsiteX1" fmla="*/ 726505 w 7364501"/>
                <a:gd name="connsiteY1" fmla="*/ 0 h 5587207"/>
                <a:gd name="connsiteX2" fmla="*/ 1376769 w 7364501"/>
                <a:gd name="connsiteY2" fmla="*/ 0 h 5587207"/>
                <a:gd name="connsiteX3" fmla="*/ 1849688 w 7364501"/>
                <a:gd name="connsiteY3" fmla="*/ 0 h 5587207"/>
                <a:gd name="connsiteX4" fmla="*/ 2322608 w 7364501"/>
                <a:gd name="connsiteY4" fmla="*/ 0 h 5587207"/>
                <a:gd name="connsiteX5" fmla="*/ 2972872 w 7364501"/>
                <a:gd name="connsiteY5" fmla="*/ 0 h 5587207"/>
                <a:gd name="connsiteX6" fmla="*/ 3623136 w 7364501"/>
                <a:gd name="connsiteY6" fmla="*/ 0 h 5587207"/>
                <a:gd name="connsiteX7" fmla="*/ 4096055 w 7364501"/>
                <a:gd name="connsiteY7" fmla="*/ 0 h 5587207"/>
                <a:gd name="connsiteX8" fmla="*/ 4568974 w 7364501"/>
                <a:gd name="connsiteY8" fmla="*/ 0 h 5587207"/>
                <a:gd name="connsiteX9" fmla="*/ 5278353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17105 h 5587207"/>
                <a:gd name="connsiteX14" fmla="*/ 7364501 w 7364501"/>
                <a:gd name="connsiteY14" fmla="*/ 1949046 h 5587207"/>
                <a:gd name="connsiteX15" fmla="*/ 7364501 w 7364501"/>
                <a:gd name="connsiteY15" fmla="*/ 2456962 h 5587207"/>
                <a:gd name="connsiteX16" fmla="*/ 7364501 w 7364501"/>
                <a:gd name="connsiteY16" fmla="*/ 3047561 h 5587207"/>
                <a:gd name="connsiteX17" fmla="*/ 7364501 w 7364501"/>
                <a:gd name="connsiteY17" fmla="*/ 3638161 h 5587207"/>
                <a:gd name="connsiteX18" fmla="*/ 7364501 w 7364501"/>
                <a:gd name="connsiteY18" fmla="*/ 4146077 h 5587207"/>
                <a:gd name="connsiteX19" fmla="*/ 7364501 w 7364501"/>
                <a:gd name="connsiteY19" fmla="*/ 4860702 h 5587207"/>
                <a:gd name="connsiteX20" fmla="*/ 6637996 w 7364501"/>
                <a:gd name="connsiteY20" fmla="*/ 5587207 h 5587207"/>
                <a:gd name="connsiteX21" fmla="*/ 5928617 w 7364501"/>
                <a:gd name="connsiteY21" fmla="*/ 5587207 h 5587207"/>
                <a:gd name="connsiteX22" fmla="*/ 5396583 w 7364501"/>
                <a:gd name="connsiteY22" fmla="*/ 5587207 h 5587207"/>
                <a:gd name="connsiteX23" fmla="*/ 4923664 w 7364501"/>
                <a:gd name="connsiteY23" fmla="*/ 5587207 h 5587207"/>
                <a:gd name="connsiteX24" fmla="*/ 4214285 w 7364501"/>
                <a:gd name="connsiteY24" fmla="*/ 5587207 h 5587207"/>
                <a:gd name="connsiteX25" fmla="*/ 3800480 w 7364501"/>
                <a:gd name="connsiteY25" fmla="*/ 5587207 h 5587207"/>
                <a:gd name="connsiteX26" fmla="*/ 3091101 w 7364501"/>
                <a:gd name="connsiteY26" fmla="*/ 5587207 h 5587207"/>
                <a:gd name="connsiteX27" fmla="*/ 2381722 w 7364501"/>
                <a:gd name="connsiteY27" fmla="*/ 5587207 h 5587207"/>
                <a:gd name="connsiteX28" fmla="*/ 1908803 w 7364501"/>
                <a:gd name="connsiteY28" fmla="*/ 5587207 h 5587207"/>
                <a:gd name="connsiteX29" fmla="*/ 1494999 w 7364501"/>
                <a:gd name="connsiteY29" fmla="*/ 5587207 h 5587207"/>
                <a:gd name="connsiteX30" fmla="*/ 726505 w 7364501"/>
                <a:gd name="connsiteY30" fmla="*/ 5587207 h 5587207"/>
                <a:gd name="connsiteX31" fmla="*/ 0 w 7364501"/>
                <a:gd name="connsiteY31" fmla="*/ 4860702 h 5587207"/>
                <a:gd name="connsiteX32" fmla="*/ 0 w 7364501"/>
                <a:gd name="connsiteY32" fmla="*/ 4228760 h 5587207"/>
                <a:gd name="connsiteX33" fmla="*/ 0 w 7364501"/>
                <a:gd name="connsiteY33" fmla="*/ 3638161 h 5587207"/>
                <a:gd name="connsiteX34" fmla="*/ 0 w 7364501"/>
                <a:gd name="connsiteY34" fmla="*/ 3088903 h 5587207"/>
                <a:gd name="connsiteX35" fmla="*/ 0 w 7364501"/>
                <a:gd name="connsiteY35" fmla="*/ 2456962 h 5587207"/>
                <a:gd name="connsiteX36" fmla="*/ 0 w 7364501"/>
                <a:gd name="connsiteY36" fmla="*/ 1783678 h 5587207"/>
                <a:gd name="connsiteX37" fmla="*/ 0 w 7364501"/>
                <a:gd name="connsiteY37" fmla="*/ 1317105 h 5587207"/>
                <a:gd name="connsiteX38" fmla="*/ 0 w 7364501"/>
                <a:gd name="connsiteY38"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64501" h="5587207" fill="none" extrusionOk="0">
                  <a:moveTo>
                    <a:pt x="0" y="726505"/>
                  </a:moveTo>
                  <a:cubicBezTo>
                    <a:pt x="-110588" y="367109"/>
                    <a:pt x="358231" y="16355"/>
                    <a:pt x="726505" y="0"/>
                  </a:cubicBezTo>
                  <a:cubicBezTo>
                    <a:pt x="860252" y="-59428"/>
                    <a:pt x="1075883" y="6738"/>
                    <a:pt x="1376769" y="0"/>
                  </a:cubicBezTo>
                  <a:cubicBezTo>
                    <a:pt x="1677655" y="-6738"/>
                    <a:pt x="1651362" y="43582"/>
                    <a:pt x="1849688" y="0"/>
                  </a:cubicBezTo>
                  <a:cubicBezTo>
                    <a:pt x="2048014" y="-43582"/>
                    <a:pt x="2223606" y="53000"/>
                    <a:pt x="2322608" y="0"/>
                  </a:cubicBezTo>
                  <a:cubicBezTo>
                    <a:pt x="2421610" y="-53000"/>
                    <a:pt x="2807215" y="67713"/>
                    <a:pt x="2972872" y="0"/>
                  </a:cubicBezTo>
                  <a:cubicBezTo>
                    <a:pt x="3138529" y="-67713"/>
                    <a:pt x="3359941" y="16340"/>
                    <a:pt x="3623136" y="0"/>
                  </a:cubicBezTo>
                  <a:cubicBezTo>
                    <a:pt x="3886331" y="-16340"/>
                    <a:pt x="3970313" y="12431"/>
                    <a:pt x="4096055" y="0"/>
                  </a:cubicBezTo>
                  <a:cubicBezTo>
                    <a:pt x="4221797" y="-12431"/>
                    <a:pt x="4420851" y="32464"/>
                    <a:pt x="4568974" y="0"/>
                  </a:cubicBezTo>
                  <a:cubicBezTo>
                    <a:pt x="4717097" y="-32464"/>
                    <a:pt x="5102729" y="53769"/>
                    <a:pt x="5278353" y="0"/>
                  </a:cubicBezTo>
                  <a:cubicBezTo>
                    <a:pt x="5453977" y="-53769"/>
                    <a:pt x="5616006" y="46606"/>
                    <a:pt x="5869502" y="0"/>
                  </a:cubicBezTo>
                  <a:cubicBezTo>
                    <a:pt x="6122998" y="-46606"/>
                    <a:pt x="6368667" y="16358"/>
                    <a:pt x="6637996" y="0"/>
                  </a:cubicBezTo>
                  <a:cubicBezTo>
                    <a:pt x="6992659" y="89387"/>
                    <a:pt x="7350147" y="257864"/>
                    <a:pt x="7364501" y="726505"/>
                  </a:cubicBezTo>
                  <a:cubicBezTo>
                    <a:pt x="7420485" y="894972"/>
                    <a:pt x="7311067" y="1135432"/>
                    <a:pt x="7364501" y="1317105"/>
                  </a:cubicBezTo>
                  <a:cubicBezTo>
                    <a:pt x="7417935" y="1498778"/>
                    <a:pt x="7311750" y="1812992"/>
                    <a:pt x="7364501" y="1949046"/>
                  </a:cubicBezTo>
                  <a:cubicBezTo>
                    <a:pt x="7417252" y="2085100"/>
                    <a:pt x="7327506" y="2289094"/>
                    <a:pt x="7364501" y="2456962"/>
                  </a:cubicBezTo>
                  <a:cubicBezTo>
                    <a:pt x="7401496" y="2624830"/>
                    <a:pt x="7346830" y="2826145"/>
                    <a:pt x="7364501" y="3047561"/>
                  </a:cubicBezTo>
                  <a:cubicBezTo>
                    <a:pt x="7382172" y="3268977"/>
                    <a:pt x="7303739" y="3452484"/>
                    <a:pt x="7364501" y="3638161"/>
                  </a:cubicBezTo>
                  <a:cubicBezTo>
                    <a:pt x="7425263" y="3823838"/>
                    <a:pt x="7361581" y="3894244"/>
                    <a:pt x="7364501" y="4146077"/>
                  </a:cubicBezTo>
                  <a:cubicBezTo>
                    <a:pt x="7367421" y="4397910"/>
                    <a:pt x="7319318" y="4505011"/>
                    <a:pt x="7364501" y="4860702"/>
                  </a:cubicBezTo>
                  <a:cubicBezTo>
                    <a:pt x="7376562" y="5255480"/>
                    <a:pt x="7011666" y="5686005"/>
                    <a:pt x="6637996" y="5587207"/>
                  </a:cubicBezTo>
                  <a:cubicBezTo>
                    <a:pt x="6399708" y="5601709"/>
                    <a:pt x="6263945" y="5518091"/>
                    <a:pt x="5928617" y="5587207"/>
                  </a:cubicBezTo>
                  <a:cubicBezTo>
                    <a:pt x="5593289" y="5656323"/>
                    <a:pt x="5577941" y="5535150"/>
                    <a:pt x="5396583" y="5587207"/>
                  </a:cubicBezTo>
                  <a:cubicBezTo>
                    <a:pt x="5215225" y="5639264"/>
                    <a:pt x="5029183" y="5550419"/>
                    <a:pt x="4923664" y="5587207"/>
                  </a:cubicBezTo>
                  <a:cubicBezTo>
                    <a:pt x="4818145" y="5623995"/>
                    <a:pt x="4534116" y="5515615"/>
                    <a:pt x="4214285" y="5587207"/>
                  </a:cubicBezTo>
                  <a:cubicBezTo>
                    <a:pt x="3894454" y="5658799"/>
                    <a:pt x="3964110" y="5586338"/>
                    <a:pt x="3800480" y="5587207"/>
                  </a:cubicBezTo>
                  <a:cubicBezTo>
                    <a:pt x="3636850" y="5588076"/>
                    <a:pt x="3426162" y="5582306"/>
                    <a:pt x="3091101" y="5587207"/>
                  </a:cubicBezTo>
                  <a:cubicBezTo>
                    <a:pt x="2756040" y="5592108"/>
                    <a:pt x="2657646" y="5557464"/>
                    <a:pt x="2381722" y="5587207"/>
                  </a:cubicBezTo>
                  <a:cubicBezTo>
                    <a:pt x="2105798" y="5616950"/>
                    <a:pt x="2123665" y="5583928"/>
                    <a:pt x="1908803" y="5587207"/>
                  </a:cubicBezTo>
                  <a:cubicBezTo>
                    <a:pt x="1693941" y="5590486"/>
                    <a:pt x="1631795" y="5548624"/>
                    <a:pt x="1494999" y="5587207"/>
                  </a:cubicBezTo>
                  <a:cubicBezTo>
                    <a:pt x="1358203" y="5625790"/>
                    <a:pt x="961255" y="5558879"/>
                    <a:pt x="726505" y="5587207"/>
                  </a:cubicBezTo>
                  <a:cubicBezTo>
                    <a:pt x="290069" y="5627253"/>
                    <a:pt x="-62891" y="5273233"/>
                    <a:pt x="0" y="4860702"/>
                  </a:cubicBezTo>
                  <a:cubicBezTo>
                    <a:pt x="-46103" y="4663726"/>
                    <a:pt x="73495" y="4538742"/>
                    <a:pt x="0" y="4228760"/>
                  </a:cubicBezTo>
                  <a:cubicBezTo>
                    <a:pt x="-73495" y="3918778"/>
                    <a:pt x="57179" y="3799508"/>
                    <a:pt x="0" y="3638161"/>
                  </a:cubicBezTo>
                  <a:cubicBezTo>
                    <a:pt x="-57179" y="3476814"/>
                    <a:pt x="62886" y="3320804"/>
                    <a:pt x="0" y="3088903"/>
                  </a:cubicBezTo>
                  <a:cubicBezTo>
                    <a:pt x="-62886" y="2857002"/>
                    <a:pt x="52575" y="2635666"/>
                    <a:pt x="0" y="2456962"/>
                  </a:cubicBezTo>
                  <a:cubicBezTo>
                    <a:pt x="-52575" y="2278258"/>
                    <a:pt x="2431" y="2093986"/>
                    <a:pt x="0" y="1783678"/>
                  </a:cubicBezTo>
                  <a:cubicBezTo>
                    <a:pt x="-2431" y="1473370"/>
                    <a:pt x="52364" y="1477421"/>
                    <a:pt x="0" y="1317105"/>
                  </a:cubicBezTo>
                  <a:cubicBezTo>
                    <a:pt x="-52364" y="1156789"/>
                    <a:pt x="51560" y="975503"/>
                    <a:pt x="0" y="726505"/>
                  </a:cubicBezTo>
                  <a:close/>
                </a:path>
                <a:path w="7364501" h="5587207" stroke="0"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grp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9" name="Rectangle: Rounded Corners 28">
              <a:extLst>
                <a:ext uri="{FF2B5EF4-FFF2-40B4-BE49-F238E27FC236}">
                  <a16:creationId xmlns:a16="http://schemas.microsoft.com/office/drawing/2014/main" id="{7F97329B-C297-4868-8867-44267E45B59B}"/>
                </a:ext>
              </a:extLst>
            </p:cNvPr>
            <p:cNvSpPr/>
            <p:nvPr/>
          </p:nvSpPr>
          <p:spPr>
            <a:xfrm>
              <a:off x="76504" y="614743"/>
              <a:ext cx="7364501" cy="5587207"/>
            </a:xfrm>
            <a:custGeom>
              <a:avLst/>
              <a:gdLst>
                <a:gd name="connsiteX0" fmla="*/ 0 w 7364501"/>
                <a:gd name="connsiteY0" fmla="*/ 726505 h 5587207"/>
                <a:gd name="connsiteX1" fmla="*/ 726505 w 7364501"/>
                <a:gd name="connsiteY1" fmla="*/ 0 h 5587207"/>
                <a:gd name="connsiteX2" fmla="*/ 1435884 w 7364501"/>
                <a:gd name="connsiteY2" fmla="*/ 0 h 5587207"/>
                <a:gd name="connsiteX3" fmla="*/ 2027033 w 7364501"/>
                <a:gd name="connsiteY3" fmla="*/ 0 h 5587207"/>
                <a:gd name="connsiteX4" fmla="*/ 2499952 w 7364501"/>
                <a:gd name="connsiteY4" fmla="*/ 0 h 5587207"/>
                <a:gd name="connsiteX5" fmla="*/ 3091101 w 7364501"/>
                <a:gd name="connsiteY5" fmla="*/ 0 h 5587207"/>
                <a:gd name="connsiteX6" fmla="*/ 3504906 w 7364501"/>
                <a:gd name="connsiteY6" fmla="*/ 0 h 5587207"/>
                <a:gd name="connsiteX7" fmla="*/ 4036940 w 7364501"/>
                <a:gd name="connsiteY7" fmla="*/ 0 h 5587207"/>
                <a:gd name="connsiteX8" fmla="*/ 4628089 w 7364501"/>
                <a:gd name="connsiteY8" fmla="*/ 0 h 5587207"/>
                <a:gd name="connsiteX9" fmla="*/ 5219238 w 7364501"/>
                <a:gd name="connsiteY9" fmla="*/ 0 h 5587207"/>
                <a:gd name="connsiteX10" fmla="*/ 5869502 w 7364501"/>
                <a:gd name="connsiteY10" fmla="*/ 0 h 5587207"/>
                <a:gd name="connsiteX11" fmla="*/ 6637996 w 7364501"/>
                <a:gd name="connsiteY11" fmla="*/ 0 h 5587207"/>
                <a:gd name="connsiteX12" fmla="*/ 7364501 w 7364501"/>
                <a:gd name="connsiteY12" fmla="*/ 726505 h 5587207"/>
                <a:gd name="connsiteX13" fmla="*/ 7364501 w 7364501"/>
                <a:gd name="connsiteY13" fmla="*/ 1358447 h 5587207"/>
                <a:gd name="connsiteX14" fmla="*/ 7364501 w 7364501"/>
                <a:gd name="connsiteY14" fmla="*/ 1907704 h 5587207"/>
                <a:gd name="connsiteX15" fmla="*/ 7364501 w 7364501"/>
                <a:gd name="connsiteY15" fmla="*/ 2580988 h 5587207"/>
                <a:gd name="connsiteX16" fmla="*/ 7364501 w 7364501"/>
                <a:gd name="connsiteY16" fmla="*/ 3254271 h 5587207"/>
                <a:gd name="connsiteX17" fmla="*/ 7364501 w 7364501"/>
                <a:gd name="connsiteY17" fmla="*/ 3927555 h 5587207"/>
                <a:gd name="connsiteX18" fmla="*/ 7364501 w 7364501"/>
                <a:gd name="connsiteY18" fmla="*/ 4860702 h 5587207"/>
                <a:gd name="connsiteX19" fmla="*/ 6637996 w 7364501"/>
                <a:gd name="connsiteY19" fmla="*/ 5587207 h 5587207"/>
                <a:gd name="connsiteX20" fmla="*/ 6046847 w 7364501"/>
                <a:gd name="connsiteY20" fmla="*/ 5587207 h 5587207"/>
                <a:gd name="connsiteX21" fmla="*/ 5455698 w 7364501"/>
                <a:gd name="connsiteY21" fmla="*/ 5587207 h 5587207"/>
                <a:gd name="connsiteX22" fmla="*/ 4805434 w 7364501"/>
                <a:gd name="connsiteY22" fmla="*/ 5587207 h 5587207"/>
                <a:gd name="connsiteX23" fmla="*/ 4155170 w 7364501"/>
                <a:gd name="connsiteY23" fmla="*/ 5587207 h 5587207"/>
                <a:gd name="connsiteX24" fmla="*/ 3623136 w 7364501"/>
                <a:gd name="connsiteY24" fmla="*/ 5587207 h 5587207"/>
                <a:gd name="connsiteX25" fmla="*/ 3209331 w 7364501"/>
                <a:gd name="connsiteY25" fmla="*/ 5587207 h 5587207"/>
                <a:gd name="connsiteX26" fmla="*/ 2795527 w 7364501"/>
                <a:gd name="connsiteY26" fmla="*/ 5587207 h 5587207"/>
                <a:gd name="connsiteX27" fmla="*/ 2322608 w 7364501"/>
                <a:gd name="connsiteY27" fmla="*/ 5587207 h 5587207"/>
                <a:gd name="connsiteX28" fmla="*/ 1908803 w 7364501"/>
                <a:gd name="connsiteY28" fmla="*/ 5587207 h 5587207"/>
                <a:gd name="connsiteX29" fmla="*/ 726505 w 7364501"/>
                <a:gd name="connsiteY29" fmla="*/ 5587207 h 5587207"/>
                <a:gd name="connsiteX30" fmla="*/ 0 w 7364501"/>
                <a:gd name="connsiteY30" fmla="*/ 4860702 h 5587207"/>
                <a:gd name="connsiteX31" fmla="*/ 0 w 7364501"/>
                <a:gd name="connsiteY31" fmla="*/ 4228760 h 5587207"/>
                <a:gd name="connsiteX32" fmla="*/ 0 w 7364501"/>
                <a:gd name="connsiteY32" fmla="*/ 3638161 h 5587207"/>
                <a:gd name="connsiteX33" fmla="*/ 0 w 7364501"/>
                <a:gd name="connsiteY33" fmla="*/ 3006219 h 5587207"/>
                <a:gd name="connsiteX34" fmla="*/ 0 w 7364501"/>
                <a:gd name="connsiteY34" fmla="*/ 2415620 h 5587207"/>
                <a:gd name="connsiteX35" fmla="*/ 0 w 7364501"/>
                <a:gd name="connsiteY35" fmla="*/ 1825020 h 5587207"/>
                <a:gd name="connsiteX36" fmla="*/ 0 w 7364501"/>
                <a:gd name="connsiteY36" fmla="*/ 726505 h 558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364501" h="5587207" extrusionOk="0">
                  <a:moveTo>
                    <a:pt x="0" y="726505"/>
                  </a:moveTo>
                  <a:cubicBezTo>
                    <a:pt x="-43097" y="364073"/>
                    <a:pt x="304611" y="107321"/>
                    <a:pt x="726505" y="0"/>
                  </a:cubicBezTo>
                  <a:cubicBezTo>
                    <a:pt x="983268" y="-24756"/>
                    <a:pt x="1178202" y="12737"/>
                    <a:pt x="1435884" y="0"/>
                  </a:cubicBezTo>
                  <a:cubicBezTo>
                    <a:pt x="1693566" y="-12737"/>
                    <a:pt x="1889391" y="49013"/>
                    <a:pt x="2027033" y="0"/>
                  </a:cubicBezTo>
                  <a:cubicBezTo>
                    <a:pt x="2164675" y="-49013"/>
                    <a:pt x="2337773" y="33326"/>
                    <a:pt x="2499952" y="0"/>
                  </a:cubicBezTo>
                  <a:cubicBezTo>
                    <a:pt x="2662131" y="-33326"/>
                    <a:pt x="2839773" y="47405"/>
                    <a:pt x="3091101" y="0"/>
                  </a:cubicBezTo>
                  <a:cubicBezTo>
                    <a:pt x="3342429" y="-47405"/>
                    <a:pt x="3334179" y="35528"/>
                    <a:pt x="3504906" y="0"/>
                  </a:cubicBezTo>
                  <a:cubicBezTo>
                    <a:pt x="3675634" y="-35528"/>
                    <a:pt x="3830761" y="6644"/>
                    <a:pt x="4036940" y="0"/>
                  </a:cubicBezTo>
                  <a:cubicBezTo>
                    <a:pt x="4243119" y="-6644"/>
                    <a:pt x="4344995" y="51907"/>
                    <a:pt x="4628089" y="0"/>
                  </a:cubicBezTo>
                  <a:cubicBezTo>
                    <a:pt x="4911183" y="-51907"/>
                    <a:pt x="5060299" y="18305"/>
                    <a:pt x="5219238" y="0"/>
                  </a:cubicBezTo>
                  <a:cubicBezTo>
                    <a:pt x="5378177" y="-18305"/>
                    <a:pt x="5638816" y="66643"/>
                    <a:pt x="5869502" y="0"/>
                  </a:cubicBezTo>
                  <a:cubicBezTo>
                    <a:pt x="6100188" y="-66643"/>
                    <a:pt x="6299235" y="59178"/>
                    <a:pt x="6637996" y="0"/>
                  </a:cubicBezTo>
                  <a:cubicBezTo>
                    <a:pt x="7049580" y="2384"/>
                    <a:pt x="7380798" y="389133"/>
                    <a:pt x="7364501" y="726505"/>
                  </a:cubicBezTo>
                  <a:cubicBezTo>
                    <a:pt x="7382375" y="949320"/>
                    <a:pt x="7354714" y="1048890"/>
                    <a:pt x="7364501" y="1358447"/>
                  </a:cubicBezTo>
                  <a:cubicBezTo>
                    <a:pt x="7374288" y="1668004"/>
                    <a:pt x="7355485" y="1641634"/>
                    <a:pt x="7364501" y="1907704"/>
                  </a:cubicBezTo>
                  <a:cubicBezTo>
                    <a:pt x="7373517" y="2173774"/>
                    <a:pt x="7318480" y="2400752"/>
                    <a:pt x="7364501" y="2580988"/>
                  </a:cubicBezTo>
                  <a:cubicBezTo>
                    <a:pt x="7410522" y="2761224"/>
                    <a:pt x="7338142" y="2962443"/>
                    <a:pt x="7364501" y="3254271"/>
                  </a:cubicBezTo>
                  <a:cubicBezTo>
                    <a:pt x="7390860" y="3546099"/>
                    <a:pt x="7364435" y="3619632"/>
                    <a:pt x="7364501" y="3927555"/>
                  </a:cubicBezTo>
                  <a:cubicBezTo>
                    <a:pt x="7364567" y="4235478"/>
                    <a:pt x="7354871" y="4471806"/>
                    <a:pt x="7364501" y="4860702"/>
                  </a:cubicBezTo>
                  <a:cubicBezTo>
                    <a:pt x="7437249" y="5218350"/>
                    <a:pt x="6960077" y="5673814"/>
                    <a:pt x="6637996" y="5587207"/>
                  </a:cubicBezTo>
                  <a:cubicBezTo>
                    <a:pt x="6451693" y="5634276"/>
                    <a:pt x="6293250" y="5517763"/>
                    <a:pt x="6046847" y="5587207"/>
                  </a:cubicBezTo>
                  <a:cubicBezTo>
                    <a:pt x="5800444" y="5656651"/>
                    <a:pt x="5695054" y="5577560"/>
                    <a:pt x="5455698" y="5587207"/>
                  </a:cubicBezTo>
                  <a:cubicBezTo>
                    <a:pt x="5216342" y="5596854"/>
                    <a:pt x="5003655" y="5571335"/>
                    <a:pt x="4805434" y="5587207"/>
                  </a:cubicBezTo>
                  <a:cubicBezTo>
                    <a:pt x="4607213" y="5603079"/>
                    <a:pt x="4357663" y="5555779"/>
                    <a:pt x="4155170" y="5587207"/>
                  </a:cubicBezTo>
                  <a:cubicBezTo>
                    <a:pt x="3952677" y="5618635"/>
                    <a:pt x="3800077" y="5586075"/>
                    <a:pt x="3623136" y="5587207"/>
                  </a:cubicBezTo>
                  <a:cubicBezTo>
                    <a:pt x="3446195" y="5588339"/>
                    <a:pt x="3414495" y="5561246"/>
                    <a:pt x="3209331" y="5587207"/>
                  </a:cubicBezTo>
                  <a:cubicBezTo>
                    <a:pt x="3004167" y="5613168"/>
                    <a:pt x="2957298" y="5570907"/>
                    <a:pt x="2795527" y="5587207"/>
                  </a:cubicBezTo>
                  <a:cubicBezTo>
                    <a:pt x="2633756" y="5603507"/>
                    <a:pt x="2492264" y="5568618"/>
                    <a:pt x="2322608" y="5587207"/>
                  </a:cubicBezTo>
                  <a:cubicBezTo>
                    <a:pt x="2152952" y="5605796"/>
                    <a:pt x="2073286" y="5564969"/>
                    <a:pt x="1908803" y="5587207"/>
                  </a:cubicBezTo>
                  <a:cubicBezTo>
                    <a:pt x="1744321" y="5609445"/>
                    <a:pt x="1077822" y="5470843"/>
                    <a:pt x="726505" y="5587207"/>
                  </a:cubicBezTo>
                  <a:cubicBezTo>
                    <a:pt x="282893" y="5670425"/>
                    <a:pt x="-9108" y="5276105"/>
                    <a:pt x="0" y="4860702"/>
                  </a:cubicBezTo>
                  <a:cubicBezTo>
                    <a:pt x="-31361" y="4557373"/>
                    <a:pt x="17741" y="4410292"/>
                    <a:pt x="0" y="4228760"/>
                  </a:cubicBezTo>
                  <a:cubicBezTo>
                    <a:pt x="-17741" y="4047228"/>
                    <a:pt x="42534" y="3889152"/>
                    <a:pt x="0" y="3638161"/>
                  </a:cubicBezTo>
                  <a:cubicBezTo>
                    <a:pt x="-42534" y="3387170"/>
                    <a:pt x="62552" y="3157236"/>
                    <a:pt x="0" y="3006219"/>
                  </a:cubicBezTo>
                  <a:cubicBezTo>
                    <a:pt x="-62552" y="2855202"/>
                    <a:pt x="61759" y="2603880"/>
                    <a:pt x="0" y="2415620"/>
                  </a:cubicBezTo>
                  <a:cubicBezTo>
                    <a:pt x="-61759" y="2227360"/>
                    <a:pt x="25277" y="2036802"/>
                    <a:pt x="0" y="1825020"/>
                  </a:cubicBezTo>
                  <a:cubicBezTo>
                    <a:pt x="-25277" y="1613238"/>
                    <a:pt x="76492" y="1220165"/>
                    <a:pt x="0" y="726505"/>
                  </a:cubicBezTo>
                  <a:close/>
                </a:path>
              </a:pathLst>
            </a:custGeom>
            <a:noFill/>
            <a:ln w="28575" cap="flat">
              <a:solidFill>
                <a:schemeClr val="accent6"/>
              </a:solidFill>
              <a:extLst>
                <a:ext uri="{C807C97D-BFC1-408E-A445-0C87EB9F89A2}">
                  <ask:lineSketchStyleProps xmlns:ask="http://schemas.microsoft.com/office/drawing/2018/sketchyshapes" sd="3439500498">
                    <a:prstGeom prst="roundRect">
                      <a:avLst>
                        <a:gd name="adj" fmla="val 13003"/>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pic>
        <p:nvPicPr>
          <p:cNvPr id="19" name="quay lại">
            <a:hlinkClick r:id="rId8" action="ppaction://hlinksldjump"/>
            <a:extLst>
              <a:ext uri="{FF2B5EF4-FFF2-40B4-BE49-F238E27FC236}">
                <a16:creationId xmlns:a16="http://schemas.microsoft.com/office/drawing/2014/main" id="{24F84C28-3C82-4065-91A7-91EAA08D50AD}"/>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38151" b="84505" l="21889" r="51977"/>
                    </a14:imgEffect>
                  </a14:imgLayer>
                </a14:imgProps>
              </a:ext>
            </a:extLst>
          </a:blip>
          <a:srcRect l="22249" t="37625" r="47657" b="14618"/>
          <a:stretch/>
        </p:blipFill>
        <p:spPr>
          <a:xfrm>
            <a:off x="10093849" y="4985997"/>
            <a:ext cx="2098151" cy="1872003"/>
          </a:xfrm>
          <a:prstGeom prst="rect">
            <a:avLst/>
          </a:prstGeom>
        </p:spPr>
      </p:pic>
      <p:pic>
        <p:nvPicPr>
          <p:cNvPr id="34" name="thần đèn">
            <a:extLst>
              <a:ext uri="{FF2B5EF4-FFF2-40B4-BE49-F238E27FC236}">
                <a16:creationId xmlns:a16="http://schemas.microsoft.com/office/drawing/2014/main" id="{1809D7CB-A3F8-4253-A020-C4E55DDF08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3159" y="4400097"/>
            <a:ext cx="2457903" cy="2457903"/>
          </a:xfrm>
          <a:prstGeom prst="rect">
            <a:avLst/>
          </a:prstGeom>
        </p:spPr>
      </p:pic>
      <p:sp>
        <p:nvSpPr>
          <p:cNvPr id="14" name="Content Placeholder 2">
            <a:extLst>
              <a:ext uri="{FF2B5EF4-FFF2-40B4-BE49-F238E27FC236}">
                <a16:creationId xmlns:a16="http://schemas.microsoft.com/office/drawing/2014/main" id="{408C8E8D-12FB-4FB0-8E29-F08D79962BCF}"/>
              </a:ext>
            </a:extLst>
          </p:cNvPr>
          <p:cNvSpPr txBox="1">
            <a:spLocks/>
          </p:cNvSpPr>
          <p:nvPr/>
        </p:nvSpPr>
        <p:spPr>
          <a:xfrm>
            <a:off x="1880294" y="3786993"/>
            <a:ext cx="10041836" cy="506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Rectangle: Rounded Corners 17">
            <a:extLst>
              <a:ext uri="{FF2B5EF4-FFF2-40B4-BE49-F238E27FC236}">
                <a16:creationId xmlns:a16="http://schemas.microsoft.com/office/drawing/2014/main" id="{C97855E1-8A67-4CF8-B9CD-5FA0BE36A27E}"/>
              </a:ext>
            </a:extLst>
          </p:cNvPr>
          <p:cNvSpPr/>
          <p:nvPr/>
        </p:nvSpPr>
        <p:spPr>
          <a:xfrm>
            <a:off x="1415450" y="2295708"/>
            <a:ext cx="9305901" cy="2812491"/>
          </a:xfrm>
          <a:custGeom>
            <a:avLst/>
            <a:gdLst>
              <a:gd name="connsiteX0" fmla="*/ 0 w 9305901"/>
              <a:gd name="connsiteY0" fmla="*/ 140400 h 2812491"/>
              <a:gd name="connsiteX1" fmla="*/ 140400 w 9305901"/>
              <a:gd name="connsiteY1" fmla="*/ 0 h 2812491"/>
              <a:gd name="connsiteX2" fmla="*/ 9165501 w 9305901"/>
              <a:gd name="connsiteY2" fmla="*/ 0 h 2812491"/>
              <a:gd name="connsiteX3" fmla="*/ 9305901 w 9305901"/>
              <a:gd name="connsiteY3" fmla="*/ 140400 h 2812491"/>
              <a:gd name="connsiteX4" fmla="*/ 9305901 w 9305901"/>
              <a:gd name="connsiteY4" fmla="*/ 2672091 h 2812491"/>
              <a:gd name="connsiteX5" fmla="*/ 9165501 w 9305901"/>
              <a:gd name="connsiteY5" fmla="*/ 2812491 h 2812491"/>
              <a:gd name="connsiteX6" fmla="*/ 140400 w 9305901"/>
              <a:gd name="connsiteY6" fmla="*/ 2812491 h 2812491"/>
              <a:gd name="connsiteX7" fmla="*/ 0 w 9305901"/>
              <a:gd name="connsiteY7" fmla="*/ 2672091 h 2812491"/>
              <a:gd name="connsiteX8" fmla="*/ 0 w 9305901"/>
              <a:gd name="connsiteY8" fmla="*/ 140400 h 2812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05901" h="2812491" fill="none" extrusionOk="0">
                <a:moveTo>
                  <a:pt x="0" y="140400"/>
                </a:moveTo>
                <a:cubicBezTo>
                  <a:pt x="-1416" y="67894"/>
                  <a:pt x="57195" y="2776"/>
                  <a:pt x="140400" y="0"/>
                </a:cubicBezTo>
                <a:cubicBezTo>
                  <a:pt x="4285016" y="46004"/>
                  <a:pt x="6698588" y="-130779"/>
                  <a:pt x="9165501" y="0"/>
                </a:cubicBezTo>
                <a:cubicBezTo>
                  <a:pt x="9247103" y="-1438"/>
                  <a:pt x="9295013" y="67364"/>
                  <a:pt x="9305901" y="140400"/>
                </a:cubicBezTo>
                <a:cubicBezTo>
                  <a:pt x="9176005" y="483782"/>
                  <a:pt x="9231839" y="2226688"/>
                  <a:pt x="9305901" y="2672091"/>
                </a:cubicBezTo>
                <a:cubicBezTo>
                  <a:pt x="9299228" y="2738234"/>
                  <a:pt x="9247424" y="2803022"/>
                  <a:pt x="9165501" y="2812491"/>
                </a:cubicBezTo>
                <a:cubicBezTo>
                  <a:pt x="5534570" y="2668899"/>
                  <a:pt x="4374622" y="2863728"/>
                  <a:pt x="140400" y="2812491"/>
                </a:cubicBezTo>
                <a:cubicBezTo>
                  <a:pt x="59591" y="2808423"/>
                  <a:pt x="3778" y="2749385"/>
                  <a:pt x="0" y="2672091"/>
                </a:cubicBezTo>
                <a:cubicBezTo>
                  <a:pt x="-11777" y="2097554"/>
                  <a:pt x="73841" y="943769"/>
                  <a:pt x="0" y="140400"/>
                </a:cubicBezTo>
                <a:close/>
              </a:path>
              <a:path w="9305901" h="2812491" stroke="0" extrusionOk="0">
                <a:moveTo>
                  <a:pt x="0" y="140400"/>
                </a:moveTo>
                <a:cubicBezTo>
                  <a:pt x="9459" y="63382"/>
                  <a:pt x="57042" y="-1526"/>
                  <a:pt x="140400" y="0"/>
                </a:cubicBezTo>
                <a:cubicBezTo>
                  <a:pt x="4647502" y="43276"/>
                  <a:pt x="4691561" y="12265"/>
                  <a:pt x="9165501" y="0"/>
                </a:cubicBezTo>
                <a:cubicBezTo>
                  <a:pt x="9244675" y="1729"/>
                  <a:pt x="9308989" y="58193"/>
                  <a:pt x="9305901" y="140400"/>
                </a:cubicBezTo>
                <a:cubicBezTo>
                  <a:pt x="9332446" y="1301103"/>
                  <a:pt x="9431529" y="2261454"/>
                  <a:pt x="9305901" y="2672091"/>
                </a:cubicBezTo>
                <a:cubicBezTo>
                  <a:pt x="9306472" y="2756149"/>
                  <a:pt x="9254520" y="2804778"/>
                  <a:pt x="9165501" y="2812491"/>
                </a:cubicBezTo>
                <a:cubicBezTo>
                  <a:pt x="5430479" y="2647606"/>
                  <a:pt x="2286443" y="2910463"/>
                  <a:pt x="140400" y="2812491"/>
                </a:cubicBezTo>
                <a:cubicBezTo>
                  <a:pt x="63857" y="2810913"/>
                  <a:pt x="13974" y="2752101"/>
                  <a:pt x="0" y="2672091"/>
                </a:cubicBezTo>
                <a:cubicBezTo>
                  <a:pt x="-117259" y="1702296"/>
                  <a:pt x="18689" y="1236549"/>
                  <a:pt x="0" y="140400"/>
                </a:cubicBezTo>
                <a:close/>
              </a:path>
            </a:pathLst>
          </a:custGeom>
          <a:solidFill>
            <a:schemeClr val="accent4">
              <a:lumMod val="20000"/>
              <a:lumOff val="80000"/>
            </a:schemeClr>
          </a:solidFill>
          <a:ln w="19050">
            <a:solidFill>
              <a:srgbClr val="E8C021"/>
            </a:solidFill>
            <a:prstDash val="solid"/>
            <a:extLst>
              <a:ext uri="{C807C97D-BFC1-408E-A445-0C87EB9F89A2}">
                <ask:lineSketchStyleProps xmlns:ask="http://schemas.microsoft.com/office/drawing/2018/sketchyshapes" sd="3864262876">
                  <a:prstGeom prst="roundRect">
                    <a:avLst>
                      <a:gd name="adj" fmla="val 499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NI-Avo"/>
              <a:ea typeface="+mn-ea"/>
              <a:cs typeface="+mn-cs"/>
            </a:endParaRPr>
          </a:p>
        </p:txBody>
      </p:sp>
      <p:sp>
        <p:nvSpPr>
          <p:cNvPr id="25" name="Content Placeholder 2">
            <a:extLst>
              <a:ext uri="{FF2B5EF4-FFF2-40B4-BE49-F238E27FC236}">
                <a16:creationId xmlns:a16="http://schemas.microsoft.com/office/drawing/2014/main" id="{0AF9AA61-98C2-4C9F-B1D7-2A9915E15CC6}"/>
              </a:ext>
            </a:extLst>
          </p:cNvPr>
          <p:cNvSpPr txBox="1">
            <a:spLocks/>
          </p:cNvSpPr>
          <p:nvPr/>
        </p:nvSpPr>
        <p:spPr>
          <a:xfrm>
            <a:off x="1606854" y="2523951"/>
            <a:ext cx="8868105" cy="32764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nl-NL" sz="3600" b="1" dirty="0">
                <a:latin typeface="Arial-Rounded" panose="020B0500000000000000" pitchFamily="34" charset="0"/>
                <a:ea typeface="Arial-Rounded" panose="020B0500000000000000" pitchFamily="34" charset="0"/>
                <a:cs typeface="Arial-Rounded" panose="020B0500000000000000" pitchFamily="34" charset="0"/>
              </a:rPr>
              <a:t>Bài thơ viết về nghề nghiệp của chú phi công, chú hải quan, bác lái tàu hỏa, nghề của bố (nghề xây dựng), của mẹ (nghề nông) và việc làm hằng ngày của bé (đi học).</a:t>
            </a:r>
            <a:endParaRPr lang="en-US" sz="3600" dirty="0">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1" name="Am-thanh-lam-phep-bang-cay-dua-than-www_tiengdong_com">
            <a:hlinkClick r:id="" action="ppaction://media"/>
            <a:extLst>
              <a:ext uri="{FF2B5EF4-FFF2-40B4-BE49-F238E27FC236}">
                <a16:creationId xmlns:a16="http://schemas.microsoft.com/office/drawing/2014/main" id="{91BB63ED-648B-4CDF-9082-69C54C605960}"/>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3939736" y="7219666"/>
            <a:ext cx="609600" cy="609600"/>
          </a:xfrm>
          <a:prstGeom prst="rect">
            <a:avLst/>
          </a:prstGeom>
        </p:spPr>
      </p:pic>
      <p:sp>
        <p:nvSpPr>
          <p:cNvPr id="33" name="Google Shape;1910;p31">
            <a:extLst>
              <a:ext uri="{FF2B5EF4-FFF2-40B4-BE49-F238E27FC236}">
                <a16:creationId xmlns:a16="http://schemas.microsoft.com/office/drawing/2014/main" id="{2EDAE210-5A76-4347-BECC-5F5136F1DB8A}"/>
              </a:ext>
            </a:extLst>
          </p:cNvPr>
          <p:cNvSpPr txBox="1">
            <a:spLocks/>
          </p:cNvSpPr>
          <p:nvPr/>
        </p:nvSpPr>
        <p:spPr>
          <a:xfrm>
            <a:off x="2462147" y="-1346640"/>
            <a:ext cx="6806019" cy="1188424"/>
          </a:xfrm>
          <a:prstGeom prst="rect">
            <a:avLst/>
          </a:prstGeom>
          <a:noFill/>
          <a:ln>
            <a:noFill/>
          </a:ln>
        </p:spPr>
        <p:txBody>
          <a:bodyPr spcFirstLastPara="1" wrap="square" lIns="91425" tIns="91425" rIns="91425" bIns="91425" numCol="1" anchor="ctr" anchorCtr="0">
            <a:prstTxWarp prst="textArchUp">
              <a:avLst>
                <a:gd name="adj" fmla="val 10975581"/>
              </a:avLst>
            </a:prstTxWarp>
            <a:noAutofit/>
            <a:scene3d>
              <a:camera prst="orthographicFront"/>
              <a:lightRig rig="threePt" dir="t"/>
            </a:scene3d>
            <a:sp3d extrusionH="57150">
              <a:bevelT w="82550" h="38100" prst="coolSlant"/>
            </a:sp3d>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5"/>
              </a:buClr>
              <a:buSzPts val="3600"/>
              <a:buFont typeface="Chango"/>
              <a:buNone/>
              <a:defRPr sz="3500" b="0" i="0" u="none" strike="noStrike" cap="none">
                <a:solidFill>
                  <a:schemeClr val="accent5"/>
                </a:solidFill>
                <a:latin typeface="Chango"/>
                <a:ea typeface="Chango"/>
                <a:cs typeface="Chango"/>
                <a:sym typeface="Chango"/>
              </a:defRPr>
            </a:lvl1pPr>
            <a:lvl2pPr marR="0" lvl="1"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2pPr>
            <a:lvl3pPr marR="0" lvl="2"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3pPr>
            <a:lvl4pPr marR="0" lvl="3"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4pPr>
            <a:lvl5pPr marR="0" lvl="4"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5pPr>
            <a:lvl6pPr marR="0" lvl="5"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6pPr>
            <a:lvl7pPr marR="0" lvl="6"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7pPr>
            <a:lvl8pPr marR="0" lvl="7"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8pPr>
            <a:lvl9pPr marR="0" lvl="8"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9pPr>
          </a:lstStyle>
          <a:p>
            <a:pPr marL="0" marR="0" lvl="0" indent="0" algn="r" defTabSz="457200" rtl="0" eaLnBrk="1" fontAlgn="auto" latinLnBrk="0" hangingPunct="1">
              <a:lnSpc>
                <a:spcPct val="100000"/>
              </a:lnSpc>
              <a:spcBef>
                <a:spcPts val="0"/>
              </a:spcBef>
              <a:spcAft>
                <a:spcPts val="0"/>
              </a:spcAft>
              <a:buClr>
                <a:srgbClr val="FFCB05"/>
              </a:buClr>
              <a:buSzPts val="3600"/>
              <a:buFont typeface="Chango"/>
              <a:buNone/>
              <a:tabLst/>
              <a:defRPr/>
            </a:pPr>
            <a:r>
              <a:rPr kumimoji="0" lang="en-US" sz="8000" b="0" i="0" u="none" strike="noStrike" kern="1200" cap="none" spc="0" normalizeH="0" baseline="0" noProof="0">
                <a:ln>
                  <a:solidFill>
                    <a:prstClr val="black">
                      <a:lumMod val="10000"/>
                    </a:prstClr>
                  </a:solidFill>
                </a:ln>
                <a:solidFill>
                  <a:srgbClr val="FF0000"/>
                </a:solidFill>
                <a:effectLst>
                  <a:glow rad="101600">
                    <a:prstClr val="white">
                      <a:lumMod val="60000"/>
                      <a:lumOff val="40000"/>
                      <a:alpha val="60000"/>
                    </a:prstClr>
                  </a:glow>
                </a:effectLst>
                <a:uLnTx/>
                <a:uFillTx/>
                <a:latin typeface="SVN-Poky's" panose="020B0606040200020203" pitchFamily="34" charset="0"/>
                <a:sym typeface="Chango"/>
              </a:rPr>
              <a:t>Nội</a:t>
            </a:r>
            <a:r>
              <a:rPr kumimoji="0" lang="en-US" sz="8000" b="0" i="0" u="none" strike="noStrike" kern="1200" cap="none" spc="0" normalizeH="0" baseline="0" noProof="0">
                <a:ln>
                  <a:solidFill>
                    <a:prstClr val="black">
                      <a:lumMod val="10000"/>
                    </a:prstClr>
                  </a:solidFill>
                </a:ln>
                <a:solidFill>
                  <a:prstClr val="white">
                    <a:lumMod val="75000"/>
                  </a:prstClr>
                </a:solidFill>
                <a:effectLst>
                  <a:glow rad="101600">
                    <a:prstClr val="white">
                      <a:lumMod val="60000"/>
                      <a:lumOff val="40000"/>
                      <a:alpha val="60000"/>
                    </a:prstClr>
                  </a:glow>
                </a:effectLst>
                <a:uLnTx/>
                <a:uFillTx/>
                <a:latin typeface="SVN-Poky's" panose="020B0606040200020203" pitchFamily="34" charset="0"/>
                <a:sym typeface="Chango"/>
              </a:rPr>
              <a:t> </a:t>
            </a:r>
            <a:r>
              <a:rPr kumimoji="0" lang="en-US" sz="8000" b="0" i="0" u="none" strike="noStrike" kern="1200" cap="none" spc="0" normalizeH="0" baseline="0" noProof="0">
                <a:ln>
                  <a:solidFill>
                    <a:prstClr val="black">
                      <a:lumMod val="10000"/>
                    </a:prstClr>
                  </a:solidFill>
                </a:ln>
                <a:solidFill>
                  <a:srgbClr val="00B050"/>
                </a:solidFill>
                <a:effectLst>
                  <a:glow rad="101600">
                    <a:prstClr val="white">
                      <a:lumMod val="60000"/>
                      <a:lumOff val="40000"/>
                      <a:alpha val="60000"/>
                    </a:prstClr>
                  </a:glow>
                </a:effectLst>
                <a:uLnTx/>
                <a:uFillTx/>
                <a:latin typeface="SVN-Poky's" panose="020B0606040200020203" pitchFamily="34" charset="0"/>
                <a:sym typeface="Chango"/>
              </a:rPr>
              <a:t>dung</a:t>
            </a:r>
            <a:r>
              <a:rPr kumimoji="0" lang="en-US" sz="8000" b="0" i="0" u="none" strike="noStrike" kern="1200" cap="none" spc="0" normalizeH="0" baseline="0" noProof="0">
                <a:ln>
                  <a:solidFill>
                    <a:prstClr val="black">
                      <a:lumMod val="10000"/>
                    </a:prstClr>
                  </a:solidFill>
                </a:ln>
                <a:solidFill>
                  <a:prstClr val="white">
                    <a:lumMod val="75000"/>
                  </a:prstClr>
                </a:solidFill>
                <a:effectLst>
                  <a:glow rad="101600">
                    <a:prstClr val="white">
                      <a:lumMod val="60000"/>
                      <a:lumOff val="40000"/>
                      <a:alpha val="60000"/>
                    </a:prstClr>
                  </a:glow>
                </a:effectLst>
                <a:uLnTx/>
                <a:uFillTx/>
                <a:latin typeface="SVN-Poky's" panose="020B0606040200020203" pitchFamily="34" charset="0"/>
                <a:sym typeface="Chango"/>
              </a:rPr>
              <a:t> </a:t>
            </a:r>
            <a:r>
              <a:rPr kumimoji="0" lang="en-US" sz="8000" b="0" i="0" u="none" strike="noStrike" kern="1200" cap="none" spc="0" normalizeH="0" baseline="0" noProof="0">
                <a:ln>
                  <a:solidFill>
                    <a:prstClr val="black">
                      <a:lumMod val="10000"/>
                    </a:prstClr>
                  </a:solidFill>
                </a:ln>
                <a:solidFill>
                  <a:srgbClr val="FFFF00"/>
                </a:solidFill>
                <a:effectLst>
                  <a:glow rad="101600">
                    <a:prstClr val="white">
                      <a:lumMod val="60000"/>
                      <a:lumOff val="40000"/>
                      <a:alpha val="60000"/>
                    </a:prstClr>
                  </a:glow>
                </a:effectLst>
                <a:uLnTx/>
                <a:uFillTx/>
                <a:latin typeface="SVN-Poky's" panose="020B0606040200020203" pitchFamily="34" charset="0"/>
                <a:sym typeface="Chango"/>
              </a:rPr>
              <a:t>bài</a:t>
            </a:r>
            <a:r>
              <a:rPr kumimoji="0" lang="en-US" sz="8000" b="0" i="0" u="none" strike="noStrike" kern="1200" cap="none" spc="0" normalizeH="0" baseline="0" noProof="0">
                <a:ln>
                  <a:solidFill>
                    <a:prstClr val="black">
                      <a:lumMod val="10000"/>
                    </a:prstClr>
                  </a:solidFill>
                </a:ln>
                <a:solidFill>
                  <a:srgbClr val="0070C0"/>
                </a:solidFill>
                <a:effectLst>
                  <a:glow rad="101600">
                    <a:prstClr val="white">
                      <a:lumMod val="60000"/>
                      <a:lumOff val="40000"/>
                      <a:alpha val="60000"/>
                    </a:prstClr>
                  </a:glow>
                </a:effectLst>
                <a:uLnTx/>
                <a:uFillTx/>
                <a:latin typeface="SVN-Poky's" panose="020B0606040200020203" pitchFamily="34" charset="0"/>
                <a:sym typeface="Chango"/>
              </a:rPr>
              <a:t> </a:t>
            </a:r>
            <a:r>
              <a:rPr kumimoji="0" lang="en-US" sz="8000" b="0" i="0" u="none" strike="noStrike" kern="1200" cap="none" spc="0" normalizeH="0" baseline="0" noProof="0">
                <a:ln>
                  <a:solidFill>
                    <a:prstClr val="black">
                      <a:lumMod val="10000"/>
                    </a:prstClr>
                  </a:solidFill>
                </a:ln>
                <a:solidFill>
                  <a:srgbClr val="7030A0"/>
                </a:solidFill>
                <a:effectLst>
                  <a:glow rad="101600">
                    <a:prstClr val="white">
                      <a:lumMod val="60000"/>
                      <a:lumOff val="40000"/>
                      <a:alpha val="60000"/>
                    </a:prstClr>
                  </a:glow>
                </a:effectLst>
                <a:uLnTx/>
                <a:uFillTx/>
                <a:latin typeface="SVN-Poky's" panose="020B0606040200020203" pitchFamily="34" charset="0"/>
                <a:sym typeface="Chango"/>
              </a:rPr>
              <a:t>học</a:t>
            </a:r>
          </a:p>
        </p:txBody>
      </p:sp>
      <p:pic>
        <p:nvPicPr>
          <p:cNvPr id="2" name="Picture 1">
            <a:extLst>
              <a:ext uri="{FF2B5EF4-FFF2-40B4-BE49-F238E27FC236}">
                <a16:creationId xmlns:a16="http://schemas.microsoft.com/office/drawing/2014/main" id="{B28916C7-91D4-426E-B7C9-ACCE05DD277C}"/>
              </a:ext>
            </a:extLst>
          </p:cNvPr>
          <p:cNvPicPr>
            <a:picLocks noChangeAspect="1"/>
          </p:cNvPicPr>
          <p:nvPr/>
        </p:nvPicPr>
        <p:blipFill>
          <a:blip r:embed="rId12"/>
          <a:stretch>
            <a:fillRect/>
          </a:stretch>
        </p:blipFill>
        <p:spPr>
          <a:xfrm>
            <a:off x="1982815" y="769784"/>
            <a:ext cx="7285351" cy="1883827"/>
          </a:xfrm>
          <a:prstGeom prst="rect">
            <a:avLst/>
          </a:prstGeom>
        </p:spPr>
      </p:pic>
    </p:spTree>
    <p:custDataLst>
      <p:tags r:id="rId1"/>
    </p:custDataLst>
    <p:extLst>
      <p:ext uri="{BB962C8B-B14F-4D97-AF65-F5344CB8AC3E}">
        <p14:creationId xmlns:p14="http://schemas.microsoft.com/office/powerpoint/2010/main" val="3841170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645" fill="hold"/>
                                        <p:tgtEl>
                                          <p:spTgt spid="31"/>
                                        </p:tgtEl>
                                      </p:cBhvr>
                                    </p:cmd>
                                  </p:childTnLst>
                                </p:cTn>
                              </p:par>
                              <p:par>
                                <p:cTn id="11" presetID="14" presetClass="entr" presetSubtype="10" fill="hold" grpId="0" nodeType="withEffect">
                                  <p:stCondLst>
                                    <p:cond delay="0"/>
                                  </p:stCondLst>
                                  <p:childTnLst>
                                    <p:set>
                                      <p:cBhvr>
                                        <p:cTn id="12" dur="1" fill="hold">
                                          <p:stCondLst>
                                            <p:cond delay="0"/>
                                          </p:stCondLst>
                                        </p:cTn>
                                        <p:tgtEl>
                                          <p:spTgt spid="25">
                                            <p:txEl>
                                              <p:pRg st="0" end="0"/>
                                            </p:txEl>
                                          </p:spTgt>
                                        </p:tgtEl>
                                        <p:attrNameLst>
                                          <p:attrName>style.visibility</p:attrName>
                                        </p:attrNameLst>
                                      </p:cBhvr>
                                      <p:to>
                                        <p:strVal val="visible"/>
                                      </p:to>
                                    </p:set>
                                    <p:animEffect transition="in" filter="randombar(horizontal)">
                                      <p:cBhvr>
                                        <p:cTn id="13" dur="500"/>
                                        <p:tgtEl>
                                          <p:spTgt spid="25">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31"/>
                </p:tgtEl>
              </p:cMediaNode>
            </p:audio>
          </p:childTnLst>
        </p:cTn>
      </p:par>
    </p:tnLst>
    <p:bldLst>
      <p:bldP spid="14" grpId="0"/>
      <p:bldP spid="18" grpId="0" animBg="1"/>
      <p:bldP spid="2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D3DD30-F8D0-4E55-9BA2-7E467947AF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839" y="3152775"/>
            <a:ext cx="4661453" cy="3200400"/>
          </a:xfrm>
          <a:prstGeom prst="rect">
            <a:avLst/>
          </a:prstGeom>
        </p:spPr>
      </p:pic>
      <p:pic>
        <p:nvPicPr>
          <p:cNvPr id="14" name="Picture 13">
            <a:extLst>
              <a:ext uri="{FF2B5EF4-FFF2-40B4-BE49-F238E27FC236}">
                <a16:creationId xmlns:a16="http://schemas.microsoft.com/office/drawing/2014/main" id="{DF9BE4A6-C196-4D7E-AE09-ACE528751B14}"/>
              </a:ext>
            </a:extLst>
          </p:cNvPr>
          <p:cNvPicPr>
            <a:picLocks noChangeAspect="1"/>
          </p:cNvPicPr>
          <p:nvPr/>
        </p:nvPicPr>
        <p:blipFill>
          <a:blip r:embed="rId3"/>
          <a:stretch>
            <a:fillRect/>
          </a:stretch>
        </p:blipFill>
        <p:spPr>
          <a:xfrm>
            <a:off x="2354317" y="896787"/>
            <a:ext cx="12192000" cy="2163569"/>
          </a:xfrm>
          <a:prstGeom prst="rect">
            <a:avLst/>
          </a:prstGeom>
        </p:spPr>
      </p:pic>
    </p:spTree>
    <p:extLst>
      <p:ext uri="{BB962C8B-B14F-4D97-AF65-F5344CB8AC3E}">
        <p14:creationId xmlns:p14="http://schemas.microsoft.com/office/powerpoint/2010/main" val="276575718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65921C0-EE81-44F1-A203-C3EB5F3C6B81}"/>
              </a:ext>
            </a:extLst>
          </p:cNvPr>
          <p:cNvPicPr>
            <a:picLocks noChangeAspect="1"/>
          </p:cNvPicPr>
          <p:nvPr/>
        </p:nvPicPr>
        <p:blipFill>
          <a:blip r:embed="rId2"/>
          <a:stretch>
            <a:fillRect/>
          </a:stretch>
        </p:blipFill>
        <p:spPr>
          <a:xfrm>
            <a:off x="3453102" y="-216455"/>
            <a:ext cx="6504996" cy="1072989"/>
          </a:xfrm>
          <a:prstGeom prst="rect">
            <a:avLst/>
          </a:prstGeom>
        </p:spPr>
      </p:pic>
      <p:sp>
        <p:nvSpPr>
          <p:cNvPr id="16" name="TextBox 15">
            <a:extLst>
              <a:ext uri="{FF2B5EF4-FFF2-40B4-BE49-F238E27FC236}">
                <a16:creationId xmlns:a16="http://schemas.microsoft.com/office/drawing/2014/main" id="{0E1A1149-2F76-4B7C-8561-69601F3A85DD}"/>
              </a:ext>
            </a:extLst>
          </p:cNvPr>
          <p:cNvSpPr txBox="1"/>
          <p:nvPr/>
        </p:nvSpPr>
        <p:spPr>
          <a:xfrm>
            <a:off x="1442720" y="654545"/>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Đường của chú phi công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Lẫn trong mây cao tít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Khắp những vùng trời xanh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 vì sao chi chít</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TextBox 25">
            <a:extLst>
              <a:ext uri="{FF2B5EF4-FFF2-40B4-BE49-F238E27FC236}">
                <a16:creationId xmlns:a16="http://schemas.microsoft.com/office/drawing/2014/main" id="{C4F93EFA-C8C6-4E2B-9ACD-0E856E71263E}"/>
              </a:ext>
            </a:extLst>
          </p:cNvPr>
          <p:cNvSpPr txBox="1"/>
          <p:nvPr/>
        </p:nvSpPr>
        <p:spPr>
          <a:xfrm>
            <a:off x="1524000" y="2470427"/>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Đường của chú hải quân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Mênh mông trên biển cả</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Tới những vùng đảo xa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Và những bờ bến lạ</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71FBD976-0290-496B-AF52-511190450FD2}"/>
              </a:ext>
            </a:extLst>
          </p:cNvPr>
          <p:cNvSpPr txBox="1"/>
          <p:nvPr/>
        </p:nvSpPr>
        <p:spPr>
          <a:xfrm>
            <a:off x="1524000" y="4387573"/>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Con đường làm bằng sắt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Là của bác lái tầu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Chạy dài theo đất nước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Đi song hành bên nhau</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0" name="Picture 29" descr="A picture containing text&#10;&#10;Description automatically generated">
            <a:extLst>
              <a:ext uri="{FF2B5EF4-FFF2-40B4-BE49-F238E27FC236}">
                <a16:creationId xmlns:a16="http://schemas.microsoft.com/office/drawing/2014/main" id="{27BA82C8-E63E-41E1-A7D0-458E87EB9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9563" y="518160"/>
            <a:ext cx="4278770" cy="5830656"/>
          </a:xfrm>
          <a:prstGeom prst="rect">
            <a:avLst/>
          </a:prstGeom>
        </p:spPr>
      </p:pic>
    </p:spTree>
    <p:extLst>
      <p:ext uri="{BB962C8B-B14F-4D97-AF65-F5344CB8AC3E}">
        <p14:creationId xmlns:p14="http://schemas.microsoft.com/office/powerpoint/2010/main" val="874277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E1A1149-2F76-4B7C-8561-69601F3A85DD}"/>
              </a:ext>
            </a:extLst>
          </p:cNvPr>
          <p:cNvSpPr txBox="1"/>
          <p:nvPr/>
        </p:nvSpPr>
        <p:spPr>
          <a:xfrm>
            <a:off x="1544320" y="654545"/>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Còn con đường của bố</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Đi trên giàn giáo cao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Những khung sắt nối nhau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Dựng nên bao nhà mới</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6" name="TextBox 25">
            <a:extLst>
              <a:ext uri="{FF2B5EF4-FFF2-40B4-BE49-F238E27FC236}">
                <a16:creationId xmlns:a16="http://schemas.microsoft.com/office/drawing/2014/main" id="{C4F93EFA-C8C6-4E2B-9ACD-0E856E71263E}"/>
              </a:ext>
            </a:extLst>
          </p:cNvPr>
          <p:cNvSpPr txBox="1"/>
          <p:nvPr/>
        </p:nvSpPr>
        <p:spPr>
          <a:xfrm>
            <a:off x="1625600" y="2632888"/>
            <a:ext cx="541528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Và con đường của mẹ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Là ở trên cánh đồng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Cỏ ruộng dâu xanh tốt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Thảm lúa vàng ngát hương.</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71FBD976-0290-496B-AF52-511190450FD2}"/>
              </a:ext>
            </a:extLst>
          </p:cNvPr>
          <p:cNvSpPr txBox="1"/>
          <p:nvPr/>
        </p:nvSpPr>
        <p:spPr>
          <a:xfrm>
            <a:off x="1625600" y="4611231"/>
            <a:ext cx="5415280"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Bà bảo đường của bé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Chỉ đi đến trường thôi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Bé tìm mỗi sớm mai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Con đường trên trang sách.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r>
              <a:rPr kumimoji="0" lang="vi-VN"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Thanh Thảo</a:t>
            </a:r>
            <a:r>
              <a:rPr kumimoji="0" lang="en-US" sz="2800" b="0"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a:t>
            </a:r>
            <a:endParaRPr kumimoji="0" lang="en-US" sz="2800" b="0" i="0" u="none" strike="noStrike" kern="1200" cap="none" spc="0" normalizeH="0" baseline="0" noProof="0" dirty="0">
              <a:ln>
                <a:noFill/>
              </a:ln>
              <a:solidFill>
                <a:prstClr val="black"/>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nvGrpSpPr>
          <p:cNvPr id="6" name="Group 5">
            <a:extLst>
              <a:ext uri="{FF2B5EF4-FFF2-40B4-BE49-F238E27FC236}">
                <a16:creationId xmlns:a16="http://schemas.microsoft.com/office/drawing/2014/main" id="{60C62809-F117-4A7C-AB34-BF6879D23122}"/>
              </a:ext>
            </a:extLst>
          </p:cNvPr>
          <p:cNvGrpSpPr/>
          <p:nvPr/>
        </p:nvGrpSpPr>
        <p:grpSpPr>
          <a:xfrm>
            <a:off x="7116444" y="534312"/>
            <a:ext cx="4484432" cy="5789376"/>
            <a:chOff x="7116444" y="534312"/>
            <a:chExt cx="4484432" cy="5789376"/>
          </a:xfrm>
        </p:grpSpPr>
        <p:pic>
          <p:nvPicPr>
            <p:cNvPr id="3" name="Picture 2" descr="A picture containing text&#10;&#10;Description automatically generated">
              <a:extLst>
                <a:ext uri="{FF2B5EF4-FFF2-40B4-BE49-F238E27FC236}">
                  <a16:creationId xmlns:a16="http://schemas.microsoft.com/office/drawing/2014/main" id="{CC4C425B-9D10-4E87-8D0D-61B9A9B33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9337" y="534312"/>
              <a:ext cx="4391539" cy="5789376"/>
            </a:xfrm>
            <a:prstGeom prst="rect">
              <a:avLst/>
            </a:prstGeom>
          </p:spPr>
        </p:pic>
        <p:pic>
          <p:nvPicPr>
            <p:cNvPr id="5" name="Picture 4">
              <a:extLst>
                <a:ext uri="{FF2B5EF4-FFF2-40B4-BE49-F238E27FC236}">
                  <a16:creationId xmlns:a16="http://schemas.microsoft.com/office/drawing/2014/main" id="{F5136FE2-CB8D-4D4D-BBB4-185AADF24974}"/>
                </a:ext>
              </a:extLst>
            </p:cNvPr>
            <p:cNvPicPr>
              <a:picLocks noChangeAspect="1"/>
            </p:cNvPicPr>
            <p:nvPr/>
          </p:nvPicPr>
          <p:blipFill>
            <a:blip r:embed="rId4"/>
            <a:stretch>
              <a:fillRect/>
            </a:stretch>
          </p:blipFill>
          <p:spPr>
            <a:xfrm>
              <a:off x="7116444" y="5818863"/>
              <a:ext cx="1296035" cy="504825"/>
            </a:xfrm>
            <a:prstGeom prst="rect">
              <a:avLst/>
            </a:prstGeom>
          </p:spPr>
        </p:pic>
      </p:grpSp>
    </p:spTree>
    <p:extLst>
      <p:ext uri="{BB962C8B-B14F-4D97-AF65-F5344CB8AC3E}">
        <p14:creationId xmlns:p14="http://schemas.microsoft.com/office/powerpoint/2010/main" val="2431310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75DD4-32FF-4E89-B13C-87D8026DAE3F}"/>
              </a:ext>
            </a:extLst>
          </p:cNvPr>
          <p:cNvSpPr>
            <a:spLocks noGrp="1"/>
          </p:cNvSpPr>
          <p:nvPr>
            <p:ph type="title"/>
          </p:nvPr>
        </p:nvSpPr>
        <p:spPr/>
        <p:txBody>
          <a:bodyPr/>
          <a:lstStyle/>
          <a:p>
            <a:endParaRPr lang="en-US">
              <a:latin typeface="+mn-lt"/>
            </a:endParaRPr>
          </a:p>
        </p:txBody>
      </p:sp>
      <p:sp>
        <p:nvSpPr>
          <p:cNvPr id="3" name="Content Placeholder 2">
            <a:extLst>
              <a:ext uri="{FF2B5EF4-FFF2-40B4-BE49-F238E27FC236}">
                <a16:creationId xmlns:a16="http://schemas.microsoft.com/office/drawing/2014/main" id="{48DF10C6-909F-484A-BA9A-F953C36400B6}"/>
              </a:ext>
            </a:extLst>
          </p:cNvPr>
          <p:cNvSpPr>
            <a:spLocks noGrp="1"/>
          </p:cNvSpPr>
          <p:nvPr>
            <p:ph idx="1"/>
          </p:nvPr>
        </p:nvSpPr>
        <p:spPr/>
        <p:txBody>
          <a:bodyPr/>
          <a:lstStyle/>
          <a:p>
            <a:endParaRPr lang="en-US">
              <a:latin typeface="+mn-lt"/>
            </a:endParaRPr>
          </a:p>
        </p:txBody>
      </p:sp>
      <p:pic>
        <p:nvPicPr>
          <p:cNvPr id="10" name="图片 1">
            <a:extLst>
              <a:ext uri="{FF2B5EF4-FFF2-40B4-BE49-F238E27FC236}">
                <a16:creationId xmlns:a16="http://schemas.microsoft.com/office/drawing/2014/main" id="{DD6DA334-1273-4AF7-B91D-8179084D9E48}"/>
              </a:ext>
            </a:extLst>
          </p:cNvPr>
          <p:cNvPicPr>
            <a:picLocks noChangeAspect="1"/>
          </p:cNvPicPr>
          <p:nvPr/>
        </p:nvPicPr>
        <p:blipFill rotWithShape="1">
          <a:blip r:embed="rId3">
            <a:extLst>
              <a:ext uri="{28A0092B-C50C-407E-A947-70E740481C1C}">
                <a14:useLocalDpi xmlns:a14="http://schemas.microsoft.com/office/drawing/2010/main" val="0"/>
              </a:ext>
            </a:extLst>
          </a:blip>
          <a:srcRect t="47824" b="28551"/>
          <a:stretch/>
        </p:blipFill>
        <p:spPr>
          <a:xfrm>
            <a:off x="20" y="10"/>
            <a:ext cx="12191980" cy="6857990"/>
          </a:xfrm>
          <a:prstGeom prst="rect">
            <a:avLst/>
          </a:prstGeom>
        </p:spPr>
      </p:pic>
      <p:pic>
        <p:nvPicPr>
          <p:cNvPr id="11" name="图片 5">
            <a:extLst>
              <a:ext uri="{FF2B5EF4-FFF2-40B4-BE49-F238E27FC236}">
                <a16:creationId xmlns:a16="http://schemas.microsoft.com/office/drawing/2014/main" id="{DA67F8A7-BF12-4651-B88D-E35E27FEB6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6935" y="1315044"/>
            <a:ext cx="886450" cy="640080"/>
          </a:xfrm>
          <a:prstGeom prst="rect">
            <a:avLst/>
          </a:prstGeom>
        </p:spPr>
      </p:pic>
      <p:sp>
        <p:nvSpPr>
          <p:cNvPr id="12" name="Freeform: Shape 11">
            <a:extLst>
              <a:ext uri="{FF2B5EF4-FFF2-40B4-BE49-F238E27FC236}">
                <a16:creationId xmlns:a16="http://schemas.microsoft.com/office/drawing/2014/main" id="{C5D96F8A-1572-4A19-BB98-F12E322E9E6D}"/>
              </a:ext>
            </a:extLst>
          </p:cNvPr>
          <p:cNvSpPr/>
          <p:nvPr/>
        </p:nvSpPr>
        <p:spPr>
          <a:xfrm>
            <a:off x="1" y="-112417"/>
            <a:ext cx="6400800" cy="3714935"/>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FFFF00"/>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id-ID" sz="3333" b="1" i="0" u="none" strike="noStrike" kern="0" cap="none" spc="0" normalizeH="0" baseline="0" noProof="0">
              <a:ln>
                <a:noFill/>
              </a:ln>
              <a:solidFill>
                <a:srgbClr val="FFFFFF"/>
              </a:solidFill>
              <a:effectLst/>
              <a:uLnTx/>
              <a:uFillTx/>
              <a:ea typeface="+mn-ea"/>
              <a:cs typeface="+mn-cs"/>
              <a:sym typeface="Arial"/>
            </a:endParaRPr>
          </a:p>
        </p:txBody>
      </p:sp>
      <p:sp>
        <p:nvSpPr>
          <p:cNvPr id="13" name="TextBox 12">
            <a:extLst>
              <a:ext uri="{FF2B5EF4-FFF2-40B4-BE49-F238E27FC236}">
                <a16:creationId xmlns:a16="http://schemas.microsoft.com/office/drawing/2014/main" id="{E7E4A2F9-10F0-4A3C-BC50-904469D07BED}"/>
              </a:ext>
            </a:extLst>
          </p:cNvPr>
          <p:cNvSpPr txBox="1"/>
          <p:nvPr/>
        </p:nvSpPr>
        <p:spPr>
          <a:xfrm>
            <a:off x="-362085" y="928535"/>
            <a:ext cx="7564950" cy="224676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7000" b="1" i="0" u="none" strike="noStrike" kern="1200" cap="all" spc="0" normalizeH="0" baseline="0" noProof="0" dirty="0">
                <a:ln>
                  <a:noFill/>
                </a:ln>
                <a:solidFill>
                  <a:srgbClr val="00B050"/>
                </a:solidFill>
                <a:effectLst>
                  <a:glow rad="63500">
                    <a:srgbClr val="B71E42">
                      <a:satMod val="175000"/>
                      <a:alpha val="40000"/>
                    </a:srgbClr>
                  </a:glow>
                </a:effectLst>
                <a:uLnTx/>
                <a:uFillTx/>
                <a:ea typeface="方正粗谭黑简体" panose="02000000000000000000" pitchFamily="2" charset="-122"/>
                <a:cs typeface="Arial" panose="020B0604020202020204" pitchFamily="34" charset="0"/>
              </a:rPr>
              <a:t>CỦNG CỐ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7000" b="1" i="0" u="none" strike="noStrike" kern="1200" cap="all" spc="0" normalizeH="0" baseline="0" noProof="0" dirty="0">
                <a:ln>
                  <a:noFill/>
                </a:ln>
                <a:solidFill>
                  <a:srgbClr val="00B050"/>
                </a:solidFill>
                <a:effectLst>
                  <a:glow rad="63500">
                    <a:srgbClr val="B71E42">
                      <a:satMod val="175000"/>
                      <a:alpha val="40000"/>
                    </a:srgbClr>
                  </a:glow>
                </a:effectLst>
                <a:uLnTx/>
                <a:uFillTx/>
                <a:ea typeface="方正粗谭黑简体" panose="02000000000000000000" pitchFamily="2" charset="-122"/>
                <a:cs typeface="Arial" panose="020B0604020202020204" pitchFamily="34" charset="0"/>
              </a:rPr>
              <a:t>DẶN DÒ</a:t>
            </a:r>
            <a:endParaRPr kumimoji="0" lang="zh-CN" altLang="en-US" sz="7000" b="1" i="0" u="none" strike="noStrike" kern="1200" cap="all" spc="0" normalizeH="0" baseline="0" noProof="0" dirty="0">
              <a:ln>
                <a:noFill/>
              </a:ln>
              <a:solidFill>
                <a:srgbClr val="00B050"/>
              </a:solidFill>
              <a:effectLst>
                <a:glow rad="63500">
                  <a:srgbClr val="BC72F0">
                    <a:satMod val="175000"/>
                    <a:alpha val="40000"/>
                  </a:srgbClr>
                </a:glow>
              </a:effectLst>
              <a:uLnTx/>
              <a:uFillTx/>
              <a:ea typeface="方正粗谭黑简体" panose="02000000000000000000" pitchFamily="2" charset="-122"/>
              <a:cs typeface="Arial" panose="020B0604020202020204" pitchFamily="34" charset="0"/>
            </a:endParaRPr>
          </a:p>
        </p:txBody>
      </p:sp>
      <p:sp>
        <p:nvSpPr>
          <p:cNvPr id="14" name="TextBox 13">
            <a:extLst>
              <a:ext uri="{FF2B5EF4-FFF2-40B4-BE49-F238E27FC236}">
                <a16:creationId xmlns:a16="http://schemas.microsoft.com/office/drawing/2014/main" id="{F5832B18-2CD4-435D-B98E-1729BDEB9E35}"/>
              </a:ext>
            </a:extLst>
          </p:cNvPr>
          <p:cNvSpPr txBox="1"/>
          <p:nvPr/>
        </p:nvSpPr>
        <p:spPr>
          <a:xfrm rot="20253570">
            <a:off x="2301529" y="3151204"/>
            <a:ext cx="8698231" cy="783193"/>
          </a:xfrm>
          <a:prstGeom prst="roundRect">
            <a:avLst/>
          </a:prstGeom>
          <a:solidFill>
            <a:schemeClr val="accent3">
              <a:lumMod val="20000"/>
              <a:lumOff val="80000"/>
            </a:schemeClr>
          </a:solidFill>
          <a:ln w="57150">
            <a:solidFill>
              <a:srgbClr val="92D050"/>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ysClr val="windowText" lastClr="000000"/>
                </a:solidFill>
                <a:effectLst/>
                <a:uLnTx/>
                <a:uFillTx/>
                <a:ea typeface="Times New Roman" panose="02020603050405020304" pitchFamily="18" charset="0"/>
                <a:cs typeface="+mn-cs"/>
              </a:rPr>
              <a:t>Luyện</a:t>
            </a:r>
            <a:r>
              <a:rPr kumimoji="0" lang="en-US" sz="4000" b="1" i="0" u="none" strike="noStrike" kern="1200" cap="none" spc="0" normalizeH="0" baseline="0" noProof="0" dirty="0">
                <a:ln>
                  <a:noFill/>
                </a:ln>
                <a:solidFill>
                  <a:sysClr val="windowText" lastClr="000000"/>
                </a:solidFill>
                <a:effectLst/>
                <a:uLnTx/>
                <a:uFillTx/>
                <a:ea typeface="Times New Roman" panose="02020603050405020304" pitchFamily="18" charset="0"/>
                <a:cs typeface="+mn-cs"/>
              </a:rPr>
              <a:t> </a:t>
            </a:r>
            <a:r>
              <a:rPr kumimoji="0" lang="en-US" sz="4000" b="1" i="0" u="none" strike="noStrike" kern="1200" cap="none" spc="0" normalizeH="0" baseline="0" noProof="0" dirty="0" err="1">
                <a:ln>
                  <a:noFill/>
                </a:ln>
                <a:solidFill>
                  <a:sysClr val="windowText" lastClr="000000"/>
                </a:solidFill>
                <a:effectLst/>
                <a:uLnTx/>
                <a:uFillTx/>
                <a:ea typeface="Times New Roman" panose="02020603050405020304" pitchFamily="18" charset="0"/>
                <a:cs typeface="+mn-cs"/>
              </a:rPr>
              <a:t>đọc</a:t>
            </a:r>
            <a:r>
              <a:rPr kumimoji="0" lang="en-US" sz="4000" b="1" i="0" u="none" strike="noStrike" kern="1200" cap="none" spc="0" normalizeH="0" baseline="0" noProof="0" dirty="0">
                <a:ln>
                  <a:noFill/>
                </a:ln>
                <a:solidFill>
                  <a:sysClr val="windowText" lastClr="000000"/>
                </a:solidFill>
                <a:effectLst/>
                <a:uLnTx/>
                <a:uFillTx/>
                <a:ea typeface="Times New Roman" panose="02020603050405020304" pitchFamily="18" charset="0"/>
                <a:cs typeface="+mn-cs"/>
              </a:rPr>
              <a:t> </a:t>
            </a:r>
            <a:r>
              <a:rPr kumimoji="0" lang="en-US" sz="4000" b="1" i="0" u="none" strike="noStrike" kern="1200" cap="none" spc="0" normalizeH="0" baseline="0" noProof="0" dirty="0" err="1">
                <a:ln>
                  <a:noFill/>
                </a:ln>
                <a:solidFill>
                  <a:sysClr val="windowText" lastClr="000000"/>
                </a:solidFill>
                <a:effectLst/>
                <a:uLnTx/>
                <a:uFillTx/>
                <a:ea typeface="Times New Roman" panose="02020603050405020304" pitchFamily="18" charset="0"/>
                <a:cs typeface="+mn-cs"/>
              </a:rPr>
              <a:t>diễn</a:t>
            </a:r>
            <a:r>
              <a:rPr kumimoji="0" lang="en-US" sz="4000" b="1" i="0" u="none" strike="noStrike" kern="1200" cap="none" spc="0" normalizeH="0" baseline="0" noProof="0" dirty="0">
                <a:ln>
                  <a:noFill/>
                </a:ln>
                <a:solidFill>
                  <a:sysClr val="windowText" lastClr="000000"/>
                </a:solidFill>
                <a:effectLst/>
                <a:uLnTx/>
                <a:uFillTx/>
                <a:ea typeface="Times New Roman" panose="02020603050405020304" pitchFamily="18" charset="0"/>
                <a:cs typeface="+mn-cs"/>
              </a:rPr>
              <a:t> </a:t>
            </a:r>
            <a:r>
              <a:rPr kumimoji="0" lang="en-US" sz="4000" b="1" i="0" u="none" strike="noStrike" kern="1200" cap="none" spc="0" normalizeH="0" baseline="0" noProof="0" dirty="0" err="1">
                <a:ln>
                  <a:noFill/>
                </a:ln>
                <a:solidFill>
                  <a:sysClr val="windowText" lastClr="000000"/>
                </a:solidFill>
                <a:effectLst/>
                <a:uLnTx/>
                <a:uFillTx/>
                <a:ea typeface="Times New Roman" panose="02020603050405020304" pitchFamily="18" charset="0"/>
                <a:cs typeface="+mn-cs"/>
              </a:rPr>
              <a:t>cảm</a:t>
            </a:r>
            <a:r>
              <a:rPr kumimoji="0" lang="en-US" sz="4000" b="1" i="0" u="none" strike="noStrike" kern="1200" cap="none" spc="0" normalizeH="0" baseline="0" noProof="0" dirty="0">
                <a:ln>
                  <a:noFill/>
                </a:ln>
                <a:solidFill>
                  <a:sysClr val="windowText" lastClr="000000"/>
                </a:solidFill>
                <a:effectLst/>
                <a:uLnTx/>
                <a:uFillTx/>
                <a:ea typeface="Times New Roman" panose="02020603050405020304" pitchFamily="18" charset="0"/>
                <a:cs typeface="+mn-cs"/>
              </a:rPr>
              <a:t> </a:t>
            </a:r>
            <a:r>
              <a:rPr kumimoji="0" lang="en-US" sz="4000" b="1" i="0" u="none" strike="noStrike" kern="1200" cap="none" spc="0" normalizeH="0" baseline="0" noProof="0" dirty="0" err="1">
                <a:ln>
                  <a:noFill/>
                </a:ln>
                <a:solidFill>
                  <a:sysClr val="windowText" lastClr="000000"/>
                </a:solidFill>
                <a:effectLst/>
                <a:uLnTx/>
                <a:uFillTx/>
                <a:ea typeface="Times New Roman" panose="02020603050405020304" pitchFamily="18" charset="0"/>
                <a:cs typeface="+mn-cs"/>
              </a:rPr>
              <a:t>bài</a:t>
            </a:r>
            <a:r>
              <a:rPr kumimoji="0" lang="en-US" sz="4000" b="1" i="0" u="none" strike="noStrike" kern="1200" cap="none" spc="0" normalizeH="0" noProof="0" dirty="0">
                <a:ln>
                  <a:noFill/>
                </a:ln>
                <a:solidFill>
                  <a:sysClr val="windowText" lastClr="000000"/>
                </a:solidFill>
                <a:effectLst/>
                <a:uLnTx/>
                <a:uFillTx/>
                <a:ea typeface="Times New Roman" panose="02020603050405020304" pitchFamily="18" charset="0"/>
                <a:cs typeface="+mn-cs"/>
              </a:rPr>
              <a:t> </a:t>
            </a:r>
            <a:r>
              <a:rPr kumimoji="0" lang="en-US" sz="4000" b="1" i="0" u="none" strike="noStrike" kern="1200" cap="none" spc="0" normalizeH="0" noProof="0" dirty="0" err="1">
                <a:ln>
                  <a:noFill/>
                </a:ln>
                <a:solidFill>
                  <a:sysClr val="windowText" lastClr="000000"/>
                </a:solidFill>
                <a:effectLst/>
                <a:uLnTx/>
                <a:uFillTx/>
                <a:ea typeface="Times New Roman" panose="02020603050405020304" pitchFamily="18" charset="0"/>
                <a:cs typeface="+mn-cs"/>
              </a:rPr>
              <a:t>thơ</a:t>
            </a:r>
            <a:endParaRPr kumimoji="0" lang="en-US" sz="4000" b="1" i="0" u="none" strike="noStrike" kern="1200" cap="none" spc="0" normalizeH="0" baseline="0" noProof="0" dirty="0">
              <a:ln>
                <a:noFill/>
              </a:ln>
              <a:solidFill>
                <a:sysClr val="windowText" lastClr="000000"/>
              </a:solidFill>
              <a:effectLst/>
              <a:uLnTx/>
              <a:uFillTx/>
              <a:ea typeface="Times New Roman" panose="02020603050405020304" pitchFamily="18" charset="0"/>
              <a:cs typeface="+mn-cs"/>
            </a:endParaRPr>
          </a:p>
        </p:txBody>
      </p:sp>
      <p:sp>
        <p:nvSpPr>
          <p:cNvPr id="15" name="TextBox 14">
            <a:extLst>
              <a:ext uri="{FF2B5EF4-FFF2-40B4-BE49-F238E27FC236}">
                <a16:creationId xmlns:a16="http://schemas.microsoft.com/office/drawing/2014/main" id="{EC166335-4378-43AA-A932-468A0E4C945C}"/>
              </a:ext>
            </a:extLst>
          </p:cNvPr>
          <p:cNvSpPr txBox="1"/>
          <p:nvPr/>
        </p:nvSpPr>
        <p:spPr>
          <a:xfrm rot="20253570">
            <a:off x="3951040" y="4387803"/>
            <a:ext cx="7279445" cy="783193"/>
          </a:xfrm>
          <a:prstGeom prst="roundRect">
            <a:avLst/>
          </a:prstGeom>
          <a:solidFill>
            <a:schemeClr val="accent4">
              <a:lumMod val="20000"/>
              <a:lumOff val="80000"/>
            </a:schemeClr>
          </a:solidFill>
          <a:ln w="57150">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ysClr val="windowText" lastClr="000000"/>
                </a:solidFill>
                <a:effectLst/>
                <a:uLnTx/>
                <a:uFillTx/>
                <a:ea typeface="Times New Roman" panose="02020603050405020304" pitchFamily="18" charset="0"/>
                <a:cs typeface="+mn-cs"/>
              </a:rPr>
              <a:t>Luyện tập trả lời câu hỏi</a:t>
            </a:r>
          </a:p>
        </p:txBody>
      </p:sp>
    </p:spTree>
    <p:extLst>
      <p:ext uri="{BB962C8B-B14F-4D97-AF65-F5344CB8AC3E}">
        <p14:creationId xmlns:p14="http://schemas.microsoft.com/office/powerpoint/2010/main" val="222091527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3176871" y="-2069956"/>
            <a:ext cx="5838258" cy="10996645"/>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1755" y="-67945"/>
            <a:ext cx="2997200" cy="4258945"/>
          </a:xfrm>
          <a:prstGeom prst="rect">
            <a:avLst/>
          </a:prstGeom>
        </p:spPr>
      </p:pic>
      <p:pic>
        <p:nvPicPr>
          <p:cNvPr id="15" name="图片 14"/>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6726" b="100000" l="8250" r="94800"/>
                    </a14:imgEffect>
                  </a14:imgLayer>
                </a14:imgProps>
              </a:ext>
              <a:ext uri="{28A0092B-C50C-407E-A947-70E740481C1C}">
                <a14:useLocalDpi xmlns:a14="http://schemas.microsoft.com/office/drawing/2010/main"/>
              </a:ext>
            </a:extLst>
          </a:blip>
          <a:srcRect/>
          <a:stretch>
            <a:fillRect/>
          </a:stretch>
        </p:blipFill>
        <p:spPr>
          <a:xfrm>
            <a:off x="9751060" y="4740958"/>
            <a:ext cx="2525012" cy="2252272"/>
          </a:xfrm>
          <a:prstGeom prst="rect">
            <a:avLst/>
          </a:prstGeom>
        </p:spPr>
      </p:pic>
      <p:pic>
        <p:nvPicPr>
          <p:cNvPr id="17" name="图片 16"/>
          <p:cNvPicPr>
            <a:picLocks noChangeAspect="1"/>
          </p:cNvPicPr>
          <p:nvPr/>
        </p:nvPicPr>
        <p:blipFill rotWithShape="1">
          <a:blip r:embed="rId7" cstate="screen">
            <a:extLst>
              <a:ext uri="{28A0092B-C50C-407E-A947-70E740481C1C}">
                <a14:useLocalDpi xmlns:a14="http://schemas.microsoft.com/office/drawing/2010/main"/>
              </a:ext>
            </a:extLst>
          </a:blip>
          <a:srcRect/>
          <a:stretch>
            <a:fillRect/>
          </a:stretch>
        </p:blipFill>
        <p:spPr>
          <a:xfrm>
            <a:off x="9751060" y="-541919"/>
            <a:ext cx="2512695" cy="2444115"/>
          </a:xfrm>
          <a:prstGeom prst="rect">
            <a:avLst/>
          </a:prstGeom>
        </p:spPr>
      </p:pic>
      <p:pic>
        <p:nvPicPr>
          <p:cNvPr id="19" name="图片 1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60771" y="3602818"/>
            <a:ext cx="2686685" cy="2820035"/>
          </a:xfrm>
          <a:prstGeom prst="rect">
            <a:avLst/>
          </a:prstGeom>
        </p:spPr>
      </p:pic>
      <p:pic>
        <p:nvPicPr>
          <p:cNvPr id="21" name="图片 20"/>
          <p:cNvPicPr>
            <a:picLocks noChangeAspect="1"/>
          </p:cNvPicPr>
          <p:nvPr/>
        </p:nvPicPr>
        <p:blipFill rotWithShape="1">
          <a:blip r:embed="rId9" cstate="screen">
            <a:extLst>
              <a:ext uri="{28A0092B-C50C-407E-A947-70E740481C1C}">
                <a14:useLocalDpi xmlns:a14="http://schemas.microsoft.com/office/drawing/2010/main"/>
              </a:ext>
            </a:extLst>
          </a:blip>
          <a:srcRect/>
          <a:stretch>
            <a:fillRect/>
          </a:stretch>
        </p:blipFill>
        <p:spPr>
          <a:xfrm>
            <a:off x="5776323" y="-249555"/>
            <a:ext cx="1882684" cy="1427193"/>
          </a:xfrm>
          <a:prstGeom prst="rect">
            <a:avLst/>
          </a:prstGeom>
        </p:spPr>
      </p:pic>
      <p:pic>
        <p:nvPicPr>
          <p:cNvPr id="3" name="Picture 2">
            <a:extLst>
              <a:ext uri="{FF2B5EF4-FFF2-40B4-BE49-F238E27FC236}">
                <a16:creationId xmlns:a16="http://schemas.microsoft.com/office/drawing/2014/main" id="{7F753537-828F-4A50-AB34-538B2A4947DA}"/>
              </a:ext>
            </a:extLst>
          </p:cNvPr>
          <p:cNvPicPr>
            <a:picLocks noChangeAspect="1"/>
          </p:cNvPicPr>
          <p:nvPr/>
        </p:nvPicPr>
        <p:blipFill>
          <a:blip r:embed="rId10"/>
          <a:stretch>
            <a:fillRect/>
          </a:stretch>
        </p:blipFill>
        <p:spPr>
          <a:xfrm>
            <a:off x="2209654" y="1813348"/>
            <a:ext cx="7541406" cy="2402032"/>
          </a:xfrm>
          <a:prstGeom prst="rect">
            <a:avLst/>
          </a:prstGeom>
        </p:spPr>
      </p:pic>
    </p:spTree>
    <p:extLst>
      <p:ext uri="{BB962C8B-B14F-4D97-AF65-F5344CB8AC3E}">
        <p14:creationId xmlns:p14="http://schemas.microsoft.com/office/powerpoint/2010/main" val="3488920494"/>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GENSWF_SLIDE_UID" val="{C8B2B839-903B-41AC-A7DC-BFFD015B4069}:265"/>
</p:tagLst>
</file>

<file path=ppt/tags/tag2.xml><?xml version="1.0" encoding="utf-8"?>
<p:tagLst xmlns:a="http://schemas.openxmlformats.org/drawingml/2006/main" xmlns:r="http://schemas.openxmlformats.org/officeDocument/2006/relationships" xmlns:p="http://schemas.openxmlformats.org/presentationml/2006/main">
  <p:tag name="GENSWF_SLIDE_UID" val="{6C25B76C-3368-4727-8914-1E3873C380DA}:310"/>
</p:tagLst>
</file>

<file path=ppt/tags/tag3.xml><?xml version="1.0" encoding="utf-8"?>
<p:tagLst xmlns:a="http://schemas.openxmlformats.org/drawingml/2006/main" xmlns:r="http://schemas.openxmlformats.org/officeDocument/2006/relationships" xmlns:p="http://schemas.openxmlformats.org/presentationml/2006/main">
  <p:tag name="GENSWF_SLIDE_UID" val="{6C25B76C-3368-4727-8914-1E3873C380DA}:310"/>
</p:tagLst>
</file>

<file path=ppt/tags/tag4.xml><?xml version="1.0" encoding="utf-8"?>
<p:tagLst xmlns:a="http://schemas.openxmlformats.org/drawingml/2006/main" xmlns:r="http://schemas.openxmlformats.org/officeDocument/2006/relationships" xmlns:p="http://schemas.openxmlformats.org/presentationml/2006/main">
  <p:tag name="GENSWF_SLIDE_UID" val="{6C25B76C-3368-4727-8914-1E3873C380DA}:310"/>
</p:tagLst>
</file>

<file path=ppt/tags/tag5.xml><?xml version="1.0" encoding="utf-8"?>
<p:tagLst xmlns:a="http://schemas.openxmlformats.org/drawingml/2006/main" xmlns:r="http://schemas.openxmlformats.org/officeDocument/2006/relationships" xmlns:p="http://schemas.openxmlformats.org/presentationml/2006/main">
  <p:tag name="GENSWF_SLIDE_UID" val="{6C25B76C-3368-4727-8914-1E3873C380DA}:310"/>
</p:tagLst>
</file>

<file path=ppt/tags/tag6.xml><?xml version="1.0" encoding="utf-8"?>
<p:tagLst xmlns:a="http://schemas.openxmlformats.org/drawingml/2006/main" xmlns:r="http://schemas.openxmlformats.org/officeDocument/2006/relationships" xmlns:p="http://schemas.openxmlformats.org/presentationml/2006/main">
  <p:tag name="GENSWF_SLIDE_UID" val="{6C25B76C-3368-4727-8914-1E3873C380DA}:310"/>
</p:tagLst>
</file>

<file path=ppt/tags/tag7.xml><?xml version="1.0" encoding="utf-8"?>
<p:tagLst xmlns:a="http://schemas.openxmlformats.org/drawingml/2006/main" xmlns:r="http://schemas.openxmlformats.org/officeDocument/2006/relationships" xmlns:p="http://schemas.openxmlformats.org/presentationml/2006/main">
  <p:tag name="GENSWF_SLIDE_UID" val="{6C25B76C-3368-4727-8914-1E3873C380DA}:310"/>
</p:tagLst>
</file>

<file path=ppt/tags/tag8.xml><?xml version="1.0" encoding="utf-8"?>
<p:tagLst xmlns:a="http://schemas.openxmlformats.org/drawingml/2006/main" xmlns:r="http://schemas.openxmlformats.org/officeDocument/2006/relationships" xmlns:p="http://schemas.openxmlformats.org/presentationml/2006/main">
  <p:tag name="GENSWF_SLIDE_UID" val="{6C25B76C-3368-4727-8914-1E3873C380DA}:3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ếng Việt 1">
  <a:themeElements>
    <a:clrScheme name="Chủ đề 11">
      <a:dk1>
        <a:sysClr val="windowText" lastClr="000000"/>
      </a:dk1>
      <a:lt1>
        <a:sysClr val="window" lastClr="FFFFFF"/>
      </a:lt1>
      <a:dk2>
        <a:srgbClr val="44546A"/>
      </a:dk2>
      <a:lt2>
        <a:srgbClr val="E7E6E6"/>
      </a:lt2>
      <a:accent1>
        <a:srgbClr val="00A1E4"/>
      </a:accent1>
      <a:accent2>
        <a:srgbClr val="ACD9F5"/>
      </a:accent2>
      <a:accent3>
        <a:srgbClr val="D2232A"/>
      </a:accent3>
      <a:accent4>
        <a:srgbClr val="F89421"/>
      </a:accent4>
      <a:accent5>
        <a:srgbClr val="FFCB05"/>
      </a:accent5>
      <a:accent6>
        <a:srgbClr val="F37053"/>
      </a:accent6>
      <a:hlink>
        <a:srgbClr val="0563C1"/>
      </a:hlink>
      <a:folHlink>
        <a:srgbClr val="FDD4A5"/>
      </a:folHlink>
    </a:clrScheme>
    <a:fontScheme name="Tiếng Việt">
      <a:majorFont>
        <a:latin typeface="VNI-Avo"/>
        <a:ea typeface=""/>
        <a:cs typeface=""/>
      </a:majorFont>
      <a:minorFont>
        <a:latin typeface="VNI-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TotalTime>
  <Words>1670</Words>
  <Application>Microsoft Office PowerPoint</Application>
  <PresentationFormat>Widescreen</PresentationFormat>
  <Paragraphs>241</Paragraphs>
  <Slides>34</Slides>
  <Notes>14</Notes>
  <HiddenSlides>0</HiddenSlides>
  <MMClips>3</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34</vt:i4>
      </vt:variant>
    </vt:vector>
  </HeadingPairs>
  <TitlesOfParts>
    <vt:vector size="49" baseType="lpstr">
      <vt:lpstr>Averta Std CY</vt:lpstr>
      <vt:lpstr>Chango</vt:lpstr>
      <vt:lpstr>inpin heiti</vt:lpstr>
      <vt:lpstr>Quicksand Medium</vt:lpstr>
      <vt:lpstr>UVF Slim Tony</vt:lpstr>
      <vt:lpstr>VNI-Avo</vt:lpstr>
      <vt:lpstr>Arial</vt:lpstr>
      <vt:lpstr>Arial-Rounded</vt:lpstr>
      <vt:lpstr>Calibri</vt:lpstr>
      <vt:lpstr>Calibri Light</vt:lpstr>
      <vt:lpstr>SVN-Poky's</vt:lpstr>
      <vt:lpstr>Times New Roman</vt:lpstr>
      <vt:lpstr>UTM Avo</vt:lpstr>
      <vt:lpstr>Office 主题</vt:lpstr>
      <vt:lpstr>Tiếng Việt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49</cp:revision>
  <dcterms:created xsi:type="dcterms:W3CDTF">2022-08-31T01:51:20Z</dcterms:created>
  <dcterms:modified xsi:type="dcterms:W3CDTF">2022-09-30T06:50:50Z</dcterms:modified>
</cp:coreProperties>
</file>