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8"/>
  </p:notesMasterIdLst>
  <p:sldIdLst>
    <p:sldId id="264" r:id="rId2"/>
    <p:sldId id="267" r:id="rId3"/>
    <p:sldId id="295" r:id="rId4"/>
    <p:sldId id="298" r:id="rId5"/>
    <p:sldId id="257" r:id="rId6"/>
    <p:sldId id="29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9FFC3-2A99-44D8-93F2-BE72BA890EBE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8B423-22AB-4982-8A78-1F2FC0AC5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89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209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22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562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12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5520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7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07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11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514667" y="274640"/>
            <a:ext cx="3572934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93751" y="274640"/>
            <a:ext cx="10517716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3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22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554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93751" y="1600202"/>
            <a:ext cx="70442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41218" y="1600202"/>
            <a:ext cx="704638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57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33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86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01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873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68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8D4CE0D-2AC7-4937-BCA3-F910E5651D22}"/>
              </a:ext>
            </a:extLst>
          </p:cNvPr>
          <p:cNvSpPr txBox="1"/>
          <p:nvPr userDrawn="1"/>
        </p:nvSpPr>
        <p:spPr>
          <a:xfrm>
            <a:off x="1" y="-1596201"/>
            <a:ext cx="12192000" cy="45320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45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2B83-F68B-4011-B04D-379142B4D165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02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7.png"/><Relationship Id="rId3" Type="http://schemas.openxmlformats.org/officeDocument/2006/relationships/image" Target="../media/image1.jpg"/><Relationship Id="rId7" Type="http://schemas.openxmlformats.org/officeDocument/2006/relationships/image" Target="../media/image3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3.png"/><Relationship Id="rId3" Type="http://schemas.openxmlformats.org/officeDocument/2006/relationships/image" Target="../media/image15.jpg"/><Relationship Id="rId7" Type="http://schemas.openxmlformats.org/officeDocument/2006/relationships/image" Target="../media/image5.pn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19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3.png"/><Relationship Id="rId14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emf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12" Type="http://schemas.openxmlformats.org/officeDocument/2006/relationships/image" Target="../media/image29.emf"/><Relationship Id="rId17" Type="http://schemas.openxmlformats.org/officeDocument/2006/relationships/image" Target="../media/image6.png"/><Relationship Id="rId2" Type="http://schemas.openxmlformats.org/officeDocument/2006/relationships/audio" Target="../media/media1.mp3"/><Relationship Id="rId16" Type="http://schemas.openxmlformats.org/officeDocument/2006/relationships/image" Target="../media/image5.png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11" Type="http://schemas.openxmlformats.org/officeDocument/2006/relationships/image" Target="../media/image28.png"/><Relationship Id="rId5" Type="http://schemas.openxmlformats.org/officeDocument/2006/relationships/image" Target="../media/image15.jpg"/><Relationship Id="rId15" Type="http://schemas.openxmlformats.org/officeDocument/2006/relationships/image" Target="../media/image4.png"/><Relationship Id="rId10" Type="http://schemas.openxmlformats.org/officeDocument/2006/relationships/image" Target="../media/image27.png"/><Relationship Id="rId19" Type="http://schemas.openxmlformats.org/officeDocument/2006/relationships/image" Target="../media/image32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9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11"/>
            <a:ext cx="12191999" cy="6857836"/>
          </a:xfrm>
          <a:prstGeom prst="rect">
            <a:avLst/>
          </a:prstGeom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6755" y="-273364"/>
            <a:ext cx="7881412" cy="1025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ABB25BB9-DD67-4A5D-B123-0DABEA3BC2D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7" t="54200" r="56302" b="10801"/>
          <a:stretch/>
        </p:blipFill>
        <p:spPr>
          <a:xfrm>
            <a:off x="140207" y="3284985"/>
            <a:ext cx="4407864" cy="3673219"/>
          </a:xfrm>
          <a:prstGeom prst="rect">
            <a:avLst/>
          </a:prstGeom>
        </p:spPr>
      </p:pic>
      <p:pic>
        <p:nvPicPr>
          <p:cNvPr id="21" name="图片 8">
            <a:extLst>
              <a:ext uri="{FF2B5EF4-FFF2-40B4-BE49-F238E27FC236}">
                <a16:creationId xmlns:a16="http://schemas.microsoft.com/office/drawing/2014/main" id="{0408BBCF-1E8B-4A1E-B9DA-4C99747B122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570" y="-2606254"/>
            <a:ext cx="3282089" cy="49839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35FBA0-44C7-9BF3-1176-0361DABC4F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23072" y="2091232"/>
            <a:ext cx="7279255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2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4"/>
            <a:ext cx="12192000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7488832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51" y="3700036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B89228-7ECA-6B1E-B51A-E5389192C933}"/>
              </a:ext>
            </a:extLst>
          </p:cNvPr>
          <p:cNvSpPr txBox="1"/>
          <p:nvPr/>
        </p:nvSpPr>
        <p:spPr>
          <a:xfrm>
            <a:off x="4095750" y="2171700"/>
            <a:ext cx="45243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70C0"/>
                </a:solidFill>
              </a:rPr>
              <a:t>Tìm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đọc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sách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báo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viết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về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hành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tinh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xanh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của</a:t>
            </a:r>
            <a:r>
              <a:rPr lang="en-US" sz="4400" b="1" dirty="0">
                <a:solidFill>
                  <a:srgbClr val="0070C0"/>
                </a:solidFill>
              </a:rPr>
              <a:t> </a:t>
            </a:r>
            <a:r>
              <a:rPr lang="en-US" sz="4400" b="1" dirty="0" err="1">
                <a:solidFill>
                  <a:srgbClr val="0070C0"/>
                </a:solidFill>
              </a:rPr>
              <a:t>chúng</a:t>
            </a:r>
            <a:r>
              <a:rPr lang="en-US" sz="4400" b="1" dirty="0">
                <a:solidFill>
                  <a:srgbClr val="0070C0"/>
                </a:solidFill>
              </a:rPr>
              <a:t> ta.</a:t>
            </a:r>
          </a:p>
        </p:txBody>
      </p:sp>
    </p:spTree>
    <p:extLst>
      <p:ext uri="{BB962C8B-B14F-4D97-AF65-F5344CB8AC3E}">
        <p14:creationId xmlns:p14="http://schemas.microsoft.com/office/powerpoint/2010/main" val="23873525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BB6216-AADA-E671-784F-DFC4FF57C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5449" y="295274"/>
            <a:ext cx="8486775" cy="612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7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7488832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51" y="3700036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65B9AD-CC15-4C5F-88DA-8FDC2F9FBCA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3574" y="2252272"/>
            <a:ext cx="5602710" cy="3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523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6" y="-99392"/>
            <a:ext cx="6858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5" y="2799526"/>
            <a:ext cx="11911013" cy="4058475"/>
          </a:xfrm>
          <a:prstGeom prst="rect">
            <a:avLst/>
          </a:prstGeom>
        </p:spPr>
      </p:pic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62" y="3155026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istrator\Desktop\58pic_5388033792e0c [转换]-02.png">
            <a:extLst>
              <a:ext uri="{FF2B5EF4-FFF2-40B4-BE49-F238E27FC236}">
                <a16:creationId xmlns:a16="http://schemas.microsoft.com/office/drawing/2014/main" id="{689EE6DE-E085-49CA-B860-599459EBD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685" y="25519"/>
            <a:ext cx="8288048" cy="19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9">
            <a:extLst>
              <a:ext uri="{FF2B5EF4-FFF2-40B4-BE49-F238E27FC236}">
                <a16:creationId xmlns:a16="http://schemas.microsoft.com/office/drawing/2014/main" id="{98FF6DE8-9932-4D67-ACE3-7BF07751200E}"/>
              </a:ext>
            </a:extLst>
          </p:cNvPr>
          <p:cNvSpPr/>
          <p:nvPr/>
        </p:nvSpPr>
        <p:spPr>
          <a:xfrm>
            <a:off x="3619333" y="753726"/>
            <a:ext cx="553521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dirty="0" err="1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 panose="020B0503020204020204" pitchFamily="34" charset="-122"/>
              </a:rPr>
              <a:t>Phiếu</a:t>
            </a:r>
            <a:r>
              <a:rPr lang="en-US" altLang="zh-CN" sz="4000" b="1" dirty="0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 panose="020B0503020204020204" pitchFamily="34" charset="-122"/>
              </a:rPr>
              <a:t>đọc</a:t>
            </a:r>
            <a:r>
              <a:rPr lang="en-US" altLang="zh-CN" sz="4000" b="1" dirty="0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solidFill>
                  <a:srgbClr val="C0504D">
                    <a:lumMod val="75000"/>
                  </a:srgbClr>
                </a:solidFill>
                <a:effectLst>
                  <a:glow rad="165100">
                    <a:prstClr val="white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 panose="020B0503020204020204" pitchFamily="34" charset="-122"/>
              </a:rPr>
              <a:t>sách</a:t>
            </a:r>
            <a:endParaRPr lang="zh-CN" altLang="en-US" sz="4000" b="1" dirty="0">
              <a:solidFill>
                <a:srgbClr val="C0504D">
                  <a:lumMod val="75000"/>
                </a:srgbClr>
              </a:solidFill>
              <a:effectLst>
                <a:glow rad="165100">
                  <a:prstClr val="white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软雅黑" panose="020B0503020204020204" pitchFamily="34" charset="-122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B8F00D5E-DD7B-41DE-B0CA-2E62D08B64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378568" y="1896566"/>
            <a:ext cx="1829010" cy="4974169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6AE00A93-4493-44D9-9932-EE067BE7B8C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42247">
            <a:off x="3353052" y="3685553"/>
            <a:ext cx="2439114" cy="1752820"/>
          </a:xfrm>
          <a:prstGeom prst="rect">
            <a:avLst/>
          </a:prstGeom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D74A3A36-62B7-43B8-96EF-58532252BF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9407905">
            <a:off x="6799146" y="2892928"/>
            <a:ext cx="2439114" cy="1752820"/>
          </a:xfrm>
          <a:prstGeom prst="rect">
            <a:avLst/>
          </a:prstGeom>
        </p:spPr>
      </p:pic>
      <p:pic>
        <p:nvPicPr>
          <p:cNvPr id="18" name="Picture 9">
            <a:extLst>
              <a:ext uri="{FF2B5EF4-FFF2-40B4-BE49-F238E27FC236}">
                <a16:creationId xmlns:a16="http://schemas.microsoft.com/office/drawing/2014/main" id="{D99A07F0-99DF-4D4A-9CAD-AAE236B9FD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306577">
            <a:off x="4036213" y="2453197"/>
            <a:ext cx="2439114" cy="1752820"/>
          </a:xfrm>
          <a:prstGeom prst="rect">
            <a:avLst/>
          </a:prstGeom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92E00466-C6D6-48CD-8573-776D517CB3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9243641">
            <a:off x="5923123" y="1748265"/>
            <a:ext cx="2439114" cy="1752820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63A18307-EF4B-454A-AD03-731E693161D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9407905">
            <a:off x="7028570" y="4115473"/>
            <a:ext cx="3887302" cy="175282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D0EEC3C-8F1B-4DCB-9DDA-9AA37F0FC031}"/>
              </a:ext>
            </a:extLst>
          </p:cNvPr>
          <p:cNvSpPr txBox="1"/>
          <p:nvPr/>
        </p:nvSpPr>
        <p:spPr>
          <a:xfrm rot="1601697">
            <a:off x="3590909" y="4637073"/>
            <a:ext cx="19919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Tên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bài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7A595E8-5486-4D51-9069-9293FEDF9B0F}"/>
              </a:ext>
            </a:extLst>
          </p:cNvPr>
          <p:cNvSpPr txBox="1"/>
          <p:nvPr/>
        </p:nvSpPr>
        <p:spPr>
          <a:xfrm rot="19279080">
            <a:off x="6581186" y="2586422"/>
            <a:ext cx="164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Tác</a:t>
            </a:r>
            <a:r>
              <a:rPr lang="en-029" sz="2800" dirty="0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 </a:t>
            </a:r>
            <a:r>
              <a:rPr lang="en-029" sz="2800" dirty="0" err="1">
                <a:solidFill>
                  <a:prstClr val="black"/>
                </a:solidFill>
                <a:latin typeface="Calibri"/>
                <a:ea typeface="Times New Roman" panose="02020603050405020304" pitchFamily="18" charset="0"/>
              </a:rPr>
              <a:t>giả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A0EE7A-782E-4F2C-B288-D88AA457F4A0}"/>
              </a:ext>
            </a:extLst>
          </p:cNvPr>
          <p:cNvSpPr txBox="1"/>
          <p:nvPr/>
        </p:nvSpPr>
        <p:spPr>
          <a:xfrm rot="19279080">
            <a:off x="6925608" y="3739174"/>
            <a:ext cx="25436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Calibri"/>
              </a:rPr>
              <a:t>Nội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dung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chính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9E86B3C-D072-45E9-8D5B-1090D4263550}"/>
              </a:ext>
            </a:extLst>
          </p:cNvPr>
          <p:cNvSpPr txBox="1"/>
          <p:nvPr/>
        </p:nvSpPr>
        <p:spPr>
          <a:xfrm rot="944946">
            <a:off x="4377978" y="3409025"/>
            <a:ext cx="17004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Calibri"/>
              </a:rPr>
              <a:t>Ngày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đọc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98C6B74-FD0F-4891-9C47-83EF8E284997}"/>
              </a:ext>
            </a:extLst>
          </p:cNvPr>
          <p:cNvSpPr txBox="1"/>
          <p:nvPr/>
        </p:nvSpPr>
        <p:spPr>
          <a:xfrm rot="19396701">
            <a:off x="7621712" y="4806801"/>
            <a:ext cx="31862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Calibri"/>
              </a:rPr>
              <a:t>Bài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tiếp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theo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mà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em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dự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định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đọc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044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6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"/>
            <a:ext cx="12191999" cy="685783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b="8142"/>
          <a:stretch/>
        </p:blipFill>
        <p:spPr>
          <a:xfrm>
            <a:off x="140493" y="558362"/>
            <a:ext cx="5828731" cy="6299638"/>
          </a:xfrm>
          <a:prstGeom prst="rect">
            <a:avLst/>
          </a:prstGeom>
        </p:spPr>
      </p:pic>
      <p:pic>
        <p:nvPicPr>
          <p:cNvPr id="3" name="胎教音乐-小步舞曲(贝多芬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61419" y="7389440"/>
            <a:ext cx="609600" cy="6096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"/>
          <a:stretch/>
        </p:blipFill>
        <p:spPr>
          <a:xfrm>
            <a:off x="140494" y="1203639"/>
            <a:ext cx="6720925" cy="54150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5" y="2799526"/>
            <a:ext cx="11911013" cy="405847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2501">
            <a:off x="3971914" y="2533536"/>
            <a:ext cx="875371" cy="104809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514">
            <a:off x="1676206" y="1058565"/>
            <a:ext cx="756252" cy="106126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3139006"/>
            <a:ext cx="708025" cy="331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802" y="2275375"/>
            <a:ext cx="844215" cy="204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28434" y="3140969"/>
            <a:ext cx="4231463" cy="3517101"/>
          </a:xfrm>
          <a:prstGeom prst="rect">
            <a:avLst/>
          </a:prstGeom>
        </p:spPr>
      </p:pic>
      <p:pic>
        <p:nvPicPr>
          <p:cNvPr id="2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153" y="2947787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791" y="1146996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446" y="3365021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01" y="360571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0EA58D-357E-C0FD-E37B-492A8305958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35173" y="671560"/>
            <a:ext cx="6931753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13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00">
                <p:cTn id="7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ww.33ppt.com 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39</Words>
  <Application>Microsoft Office PowerPoint</Application>
  <PresentationFormat>Widescreen</PresentationFormat>
  <Paragraphs>13</Paragraphs>
  <Slides>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www.33ppt.com 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6</cp:revision>
  <dcterms:created xsi:type="dcterms:W3CDTF">2023-02-04T10:10:19Z</dcterms:created>
  <dcterms:modified xsi:type="dcterms:W3CDTF">2023-02-04T10:23:09Z</dcterms:modified>
</cp:coreProperties>
</file>