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2" r:id="rId6"/>
  </p:sldMasterIdLst>
  <p:notesMasterIdLst>
    <p:notesMasterId r:id="rId26"/>
  </p:notesMasterIdLst>
  <p:sldIdLst>
    <p:sldId id="745" r:id="rId7"/>
    <p:sldId id="746" r:id="rId8"/>
    <p:sldId id="278" r:id="rId9"/>
    <p:sldId id="748" r:id="rId10"/>
    <p:sldId id="722" r:id="rId11"/>
    <p:sldId id="750" r:id="rId12"/>
    <p:sldId id="751" r:id="rId13"/>
    <p:sldId id="757" r:id="rId14"/>
    <p:sldId id="758" r:id="rId15"/>
    <p:sldId id="759" r:id="rId16"/>
    <p:sldId id="760" r:id="rId17"/>
    <p:sldId id="761" r:id="rId18"/>
    <p:sldId id="762" r:id="rId19"/>
    <p:sldId id="284" r:id="rId20"/>
    <p:sldId id="365" r:id="rId21"/>
    <p:sldId id="763" r:id="rId22"/>
    <p:sldId id="342" r:id="rId23"/>
    <p:sldId id="407" r:id="rId24"/>
    <p:sldId id="40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2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7EBA21-1093-4E1E-A712-892B185DF085}" type="datetimeFigureOut">
              <a:rPr lang="en-US" smtClean="0"/>
              <a:t>11/15/2022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376DA8-46DD-436C-9218-8F3DD563E629}" type="slidenum">
              <a:rPr lang="en-US" smtClean="0"/>
              <a:t>‹#›</a:t>
            </a:fld>
            <a:endParaRPr lang="en-US"/>
          </a:p>
        </p:txBody>
      </p:sp>
    </p:spTree>
    <p:extLst>
      <p:ext uri="{BB962C8B-B14F-4D97-AF65-F5344CB8AC3E}">
        <p14:creationId xmlns:p14="http://schemas.microsoft.com/office/powerpoint/2010/main" val="1930724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89501B-7C02-4AF8-A332-0EA77BF709E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88979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8343" indent="0" algn="ctr">
              <a:buNone/>
              <a:defRPr>
                <a:solidFill>
                  <a:schemeClr val="tx1">
                    <a:tint val="75000"/>
                  </a:schemeClr>
                </a:solidFill>
              </a:defRPr>
            </a:lvl2pPr>
            <a:lvl3pPr marL="916686" indent="0" algn="ctr">
              <a:buNone/>
              <a:defRPr>
                <a:solidFill>
                  <a:schemeClr val="tx1">
                    <a:tint val="75000"/>
                  </a:schemeClr>
                </a:solidFill>
              </a:defRPr>
            </a:lvl3pPr>
            <a:lvl4pPr marL="1375029" indent="0" algn="ctr">
              <a:buNone/>
              <a:defRPr>
                <a:solidFill>
                  <a:schemeClr val="tx1">
                    <a:tint val="75000"/>
                  </a:schemeClr>
                </a:solidFill>
              </a:defRPr>
            </a:lvl4pPr>
            <a:lvl5pPr marL="1833372" indent="0" algn="ctr">
              <a:buNone/>
              <a:defRPr>
                <a:solidFill>
                  <a:schemeClr val="tx1">
                    <a:tint val="75000"/>
                  </a:schemeClr>
                </a:solidFill>
              </a:defRPr>
            </a:lvl5pPr>
            <a:lvl6pPr marL="2291715" indent="0" algn="ctr">
              <a:buNone/>
              <a:defRPr>
                <a:solidFill>
                  <a:schemeClr val="tx1">
                    <a:tint val="75000"/>
                  </a:schemeClr>
                </a:solidFill>
              </a:defRPr>
            </a:lvl6pPr>
            <a:lvl7pPr marL="2750058" indent="0" algn="ctr">
              <a:buNone/>
              <a:defRPr>
                <a:solidFill>
                  <a:schemeClr val="tx1">
                    <a:tint val="75000"/>
                  </a:schemeClr>
                </a:solidFill>
              </a:defRPr>
            </a:lvl7pPr>
            <a:lvl8pPr marL="3208401" indent="0" algn="ctr">
              <a:buNone/>
              <a:defRPr>
                <a:solidFill>
                  <a:schemeClr val="tx1">
                    <a:tint val="75000"/>
                  </a:schemeClr>
                </a:solidFill>
              </a:defRPr>
            </a:lvl8pPr>
            <a:lvl9pPr marL="36667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9D3072D-544F-4639-AE34-E4B8E6A73AA7}" type="datetimeFigureOut">
              <a:rPr lang="en-US" smtClean="0"/>
              <a:t>11/15/2022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24428771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D3072D-544F-4639-AE34-E4B8E6A73AA7}" type="datetimeFigureOut">
              <a:rPr lang="en-US" smtClean="0"/>
              <a:t>11/15/2022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6850016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58084" y="274640"/>
            <a:ext cx="364701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0684" y="274640"/>
            <a:ext cx="10744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D3072D-544F-4639-AE34-E4B8E6A73AA7}" type="datetimeFigureOut">
              <a:rPr lang="en-US" smtClean="0"/>
              <a:t>11/15/2022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0309699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66E0E-D3EE-4CE0-B08A-90983745CAF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89CC17AC-F4F3-4623-8D60-7466435D22A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2E949CC6-7CF2-48E1-B3CB-0277D8398529}"/>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15/11/2022</a:t>
            </a:fld>
            <a:endParaRPr lang="vi-VN"/>
          </a:p>
        </p:txBody>
      </p:sp>
      <p:sp>
        <p:nvSpPr>
          <p:cNvPr id="5" name="Footer Placeholder 4">
            <a:extLst>
              <a:ext uri="{FF2B5EF4-FFF2-40B4-BE49-F238E27FC236}">
                <a16:creationId xmlns:a16="http://schemas.microsoft.com/office/drawing/2014/main" id="{CF17D0A5-6574-4C2E-A337-84AC2CCAE29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AF1E5392-379E-42E8-820F-0AC1C51AD044}"/>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450368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28E2A-D2A1-44AE-AC75-4325F2137F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1A20683-B1F5-4F8E-9EE6-241400C657E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B57A83A2-BECE-45EC-90DD-24CEA447AD18}"/>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15/11/2022</a:t>
            </a:fld>
            <a:endParaRPr lang="vi-VN"/>
          </a:p>
        </p:txBody>
      </p:sp>
      <p:sp>
        <p:nvSpPr>
          <p:cNvPr id="5" name="Footer Placeholder 4">
            <a:extLst>
              <a:ext uri="{FF2B5EF4-FFF2-40B4-BE49-F238E27FC236}">
                <a16:creationId xmlns:a16="http://schemas.microsoft.com/office/drawing/2014/main" id="{D523C09D-BE68-4590-BBAA-30959260972D}"/>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A3302783-8D25-440B-B954-96B0E20B2139}"/>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884777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9AE98-1640-43F1-A00B-4F682DFDE20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B61B6E53-4FD3-46E2-AEFF-D0590B3EE2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218E82-DDA3-4AFF-B9DC-F0656F088349}"/>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15/11/2022</a:t>
            </a:fld>
            <a:endParaRPr lang="vi-VN"/>
          </a:p>
        </p:txBody>
      </p:sp>
      <p:sp>
        <p:nvSpPr>
          <p:cNvPr id="5" name="Footer Placeholder 4">
            <a:extLst>
              <a:ext uri="{FF2B5EF4-FFF2-40B4-BE49-F238E27FC236}">
                <a16:creationId xmlns:a16="http://schemas.microsoft.com/office/drawing/2014/main" id="{7031CE96-1245-43AA-95BA-2E8CDDED6B56}"/>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3256EFA4-29D0-4773-AD35-2602E47DA7C5}"/>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720767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24C04-C055-4B92-BE54-B490C178C59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39ECF81-413D-4F1C-8471-A7E188585C75}"/>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FFC51F2-AA9D-430E-8B67-7CE97F79A42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78727AB4-2F03-4B92-9230-17E331CF5B1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15/11/2022</a:t>
            </a:fld>
            <a:endParaRPr lang="vi-VN"/>
          </a:p>
        </p:txBody>
      </p:sp>
      <p:sp>
        <p:nvSpPr>
          <p:cNvPr id="6" name="Footer Placeholder 5">
            <a:extLst>
              <a:ext uri="{FF2B5EF4-FFF2-40B4-BE49-F238E27FC236}">
                <a16:creationId xmlns:a16="http://schemas.microsoft.com/office/drawing/2014/main" id="{5046F5F4-A341-4C7A-BF23-C223F286F8AF}"/>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D1E94FFA-7356-466A-B98B-415916C550A6}"/>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1552308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C2B09-DAF4-4D26-9C10-FCAE868DB4F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5131BFD9-073C-4E72-B64E-ABA2F3E57F1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1356A6-3012-47A5-9A2B-60FD2EC513A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CCBE547C-2DC2-44B1-81E8-A2263F74C6B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59F113-2950-4006-8B0E-49590C31222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D43E91FA-D2E3-4E75-9430-725BD07EE38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15/11/2022</a:t>
            </a:fld>
            <a:endParaRPr lang="vi-VN"/>
          </a:p>
        </p:txBody>
      </p:sp>
      <p:sp>
        <p:nvSpPr>
          <p:cNvPr id="8" name="Footer Placeholder 7">
            <a:extLst>
              <a:ext uri="{FF2B5EF4-FFF2-40B4-BE49-F238E27FC236}">
                <a16:creationId xmlns:a16="http://schemas.microsoft.com/office/drawing/2014/main" id="{0BE62116-1A06-4B52-9D94-A3DB423BA8E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FC4ED293-85D1-45CA-8355-C962BC27388A}"/>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25243303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40EED-9ABD-41F1-91B7-48EF53EFFDC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62B13893-6308-4AD4-AC46-CFF572A73CA9}"/>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15/11/2022</a:t>
            </a:fld>
            <a:endParaRPr lang="vi-VN"/>
          </a:p>
        </p:txBody>
      </p:sp>
      <p:sp>
        <p:nvSpPr>
          <p:cNvPr id="4" name="Footer Placeholder 3">
            <a:extLst>
              <a:ext uri="{FF2B5EF4-FFF2-40B4-BE49-F238E27FC236}">
                <a16:creationId xmlns:a16="http://schemas.microsoft.com/office/drawing/2014/main" id="{57047E53-ADF9-4018-B285-484F72F9DA8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9B13C219-E152-4244-AE18-605F18F25796}"/>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4112618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780B1C-E878-4EE5-A7AB-99644AE0DDA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15/11/2022</a:t>
            </a:fld>
            <a:endParaRPr lang="vi-VN"/>
          </a:p>
        </p:txBody>
      </p:sp>
      <p:sp>
        <p:nvSpPr>
          <p:cNvPr id="3" name="Footer Placeholder 2">
            <a:extLst>
              <a:ext uri="{FF2B5EF4-FFF2-40B4-BE49-F238E27FC236}">
                <a16:creationId xmlns:a16="http://schemas.microsoft.com/office/drawing/2014/main" id="{93249EEA-E54A-4490-AB82-22994E2B0E5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F7BAF8B6-1EAF-4BC2-8D3C-1360FD6FB9D3}"/>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1783695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F36BE-94DE-4C4F-A21F-00A6173A722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EE34D9E9-6224-4D3A-81A7-5BF43F5383C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59874E44-04AE-4D8B-A314-CDEDC70EA8B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C24548-1F98-4715-A6E6-59351A7F8B7B}"/>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15/11/2022</a:t>
            </a:fld>
            <a:endParaRPr lang="vi-VN"/>
          </a:p>
        </p:txBody>
      </p:sp>
      <p:sp>
        <p:nvSpPr>
          <p:cNvPr id="6" name="Footer Placeholder 5">
            <a:extLst>
              <a:ext uri="{FF2B5EF4-FFF2-40B4-BE49-F238E27FC236}">
                <a16:creationId xmlns:a16="http://schemas.microsoft.com/office/drawing/2014/main" id="{06C56425-2DA8-4CC4-8D84-7A029A86A77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701C9C91-088B-41C6-B5E3-3C518F79068F}"/>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1071838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D3072D-544F-4639-AE34-E4B8E6A73AA7}" type="datetimeFigureOut">
              <a:rPr lang="en-US" smtClean="0"/>
              <a:t>11/15/2022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21138855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3D427-6A76-48C6-A08A-34E9A565C3A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6A7CC02E-BE6C-4762-83E0-F6DBF076D8F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F42F9E11-425B-4B2F-963B-C8DD296B954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70E335-8BB8-4C48-886F-B44D97940665}"/>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15/11/2022</a:t>
            </a:fld>
            <a:endParaRPr lang="vi-VN"/>
          </a:p>
        </p:txBody>
      </p:sp>
      <p:sp>
        <p:nvSpPr>
          <p:cNvPr id="6" name="Footer Placeholder 5">
            <a:extLst>
              <a:ext uri="{FF2B5EF4-FFF2-40B4-BE49-F238E27FC236}">
                <a16:creationId xmlns:a16="http://schemas.microsoft.com/office/drawing/2014/main" id="{80456B3D-A38B-4C31-8330-B15B75E60B0D}"/>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458BE192-0B0A-4223-91C9-53A3E23CE9AD}"/>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677860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698DD-7F4A-40D3-9973-AA190CB9D40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0978E8B1-44BC-47A1-BEC1-754BB258773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80D777B-13B5-4925-9B95-DEBAEDDD343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15/11/2022</a:t>
            </a:fld>
            <a:endParaRPr lang="vi-VN"/>
          </a:p>
        </p:txBody>
      </p:sp>
      <p:sp>
        <p:nvSpPr>
          <p:cNvPr id="5" name="Footer Placeholder 4">
            <a:extLst>
              <a:ext uri="{FF2B5EF4-FFF2-40B4-BE49-F238E27FC236}">
                <a16:creationId xmlns:a16="http://schemas.microsoft.com/office/drawing/2014/main" id="{581770E3-0502-44FD-B205-C8E4D27C655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B85786BC-051F-4000-8CD1-00D1EE4F9894}"/>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9658939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5AD344-F9C6-48B2-AB21-A4CFADED9E6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41C5D109-A35E-41DB-A30C-371347684E4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97AB03B7-2893-4141-9121-F71A274A5411}"/>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15/11/2022</a:t>
            </a:fld>
            <a:endParaRPr lang="vi-VN"/>
          </a:p>
        </p:txBody>
      </p:sp>
      <p:sp>
        <p:nvSpPr>
          <p:cNvPr id="5" name="Footer Placeholder 4">
            <a:extLst>
              <a:ext uri="{FF2B5EF4-FFF2-40B4-BE49-F238E27FC236}">
                <a16:creationId xmlns:a16="http://schemas.microsoft.com/office/drawing/2014/main" id="{EEE56260-9862-4D60-AAB5-30BDAA69E72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CEB92093-BD57-43CB-A839-D44D37F72CD0}"/>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5155871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6CC0A-D042-4CA8-05D4-5E03E181DBE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B5B727-A22B-970F-A1D6-D40D5067F20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A25371-A9C2-A7DE-2687-147B3BBA018F}"/>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11/15/2022</a:t>
            </a:fld>
            <a:endParaRPr lang="en-US"/>
          </a:p>
        </p:txBody>
      </p:sp>
      <p:sp>
        <p:nvSpPr>
          <p:cNvPr id="5" name="Footer Placeholder 4">
            <a:extLst>
              <a:ext uri="{FF2B5EF4-FFF2-40B4-BE49-F238E27FC236}">
                <a16:creationId xmlns:a16="http://schemas.microsoft.com/office/drawing/2014/main" id="{E3208308-7D9D-031C-1A8A-9383D417D8D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B630DE2-0A07-3110-1A58-A3461A23E264}"/>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4148770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E417E-C5D8-7E72-689B-0C0A7F7EA7B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F4F91E4-41E1-3932-9D70-972C2B45B5B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849AB3-D212-681C-9140-9C25662E09D7}"/>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11/15/2022</a:t>
            </a:fld>
            <a:endParaRPr lang="en-US"/>
          </a:p>
        </p:txBody>
      </p:sp>
      <p:sp>
        <p:nvSpPr>
          <p:cNvPr id="5" name="Footer Placeholder 4">
            <a:extLst>
              <a:ext uri="{FF2B5EF4-FFF2-40B4-BE49-F238E27FC236}">
                <a16:creationId xmlns:a16="http://schemas.microsoft.com/office/drawing/2014/main" id="{2BF67D49-1885-3D08-65FC-6EBC84CC60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51E0DC4-5828-80C4-C00D-164BE0DB42F4}"/>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8598867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81EC2-83EE-ACB0-7A34-69A59EC821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0CEAE0-087D-327E-B53B-794A3ED67D7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4D6D42-C6E7-D286-8F59-CC96E370B2BD}"/>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11/15/2022</a:t>
            </a:fld>
            <a:endParaRPr lang="en-US"/>
          </a:p>
        </p:txBody>
      </p:sp>
      <p:sp>
        <p:nvSpPr>
          <p:cNvPr id="5" name="Footer Placeholder 4">
            <a:extLst>
              <a:ext uri="{FF2B5EF4-FFF2-40B4-BE49-F238E27FC236}">
                <a16:creationId xmlns:a16="http://schemas.microsoft.com/office/drawing/2014/main" id="{A7ECD8D8-803B-8823-67EA-08128D52232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87E0F5E-7AF6-B90D-5D77-6D56A01392A3}"/>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5657128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F5287-7419-F68B-CC98-555F92AE66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4A3547E-BCBE-EA35-6B72-43C8766DE9F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8B10DB-6A69-694C-9D89-12AD082ED1B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5C96C6-DEF3-50B3-00D5-799F80222983}"/>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11/15/2022</a:t>
            </a:fld>
            <a:endParaRPr lang="en-US"/>
          </a:p>
        </p:txBody>
      </p:sp>
      <p:sp>
        <p:nvSpPr>
          <p:cNvPr id="6" name="Footer Placeholder 5">
            <a:extLst>
              <a:ext uri="{FF2B5EF4-FFF2-40B4-BE49-F238E27FC236}">
                <a16:creationId xmlns:a16="http://schemas.microsoft.com/office/drawing/2014/main" id="{7C172166-3FDF-5642-D619-F9A2669E16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EFDA1B-8F05-2B3D-AC3E-8B00269B59C1}"/>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8047696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A5F-F3F4-F4AD-9B8E-CB056B35537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1F067FC-A37D-EA8F-B55A-9590F28BC44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640D17-7DA2-C273-75EA-1747E6E52BEB}"/>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E457EF-7B25-55AB-073E-8C620B805B2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73CFD9-E3F3-63EA-5428-00494CD309A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931060-B49D-4470-089C-B045C66E2DB6}"/>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11/15/2022</a:t>
            </a:fld>
            <a:endParaRPr lang="en-US"/>
          </a:p>
        </p:txBody>
      </p:sp>
      <p:sp>
        <p:nvSpPr>
          <p:cNvPr id="8" name="Footer Placeholder 7">
            <a:extLst>
              <a:ext uri="{FF2B5EF4-FFF2-40B4-BE49-F238E27FC236}">
                <a16:creationId xmlns:a16="http://schemas.microsoft.com/office/drawing/2014/main" id="{8CAEBDC0-D2A9-4263-C08E-F35A46DF87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A8BF3A2-A77F-198A-A326-2242D0DF0FF1}"/>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4051545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FAE84-DC6B-2265-134A-AF4DF22B6C1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F984D31-64F5-C98C-0B5B-A74760AD4CB8}"/>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11/15/2022</a:t>
            </a:fld>
            <a:endParaRPr lang="en-US"/>
          </a:p>
        </p:txBody>
      </p:sp>
      <p:sp>
        <p:nvSpPr>
          <p:cNvPr id="4" name="Footer Placeholder 3">
            <a:extLst>
              <a:ext uri="{FF2B5EF4-FFF2-40B4-BE49-F238E27FC236}">
                <a16:creationId xmlns:a16="http://schemas.microsoft.com/office/drawing/2014/main" id="{CDEF64E0-F2D1-B0F4-1B6A-8ED5695967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4BC09B9-D718-DE5D-28EE-B4D29C105C65}"/>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436532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63E371-F27A-EBA3-4C8C-01AD998CC577}"/>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11/15/2022</a:t>
            </a:fld>
            <a:endParaRPr lang="en-US"/>
          </a:p>
        </p:txBody>
      </p:sp>
      <p:sp>
        <p:nvSpPr>
          <p:cNvPr id="3" name="Footer Placeholder 2">
            <a:extLst>
              <a:ext uri="{FF2B5EF4-FFF2-40B4-BE49-F238E27FC236}">
                <a16:creationId xmlns:a16="http://schemas.microsoft.com/office/drawing/2014/main" id="{69373A8F-7F14-27DD-D06F-D819844C11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3D0B75B-6B55-A85F-C39C-E12F60105C74}"/>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40407264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1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5">
                <a:solidFill>
                  <a:schemeClr val="tx1">
                    <a:tint val="75000"/>
                  </a:schemeClr>
                </a:solidFill>
              </a:defRPr>
            </a:lvl1pPr>
            <a:lvl2pPr marL="458343" indent="0">
              <a:buNone/>
              <a:defRPr sz="1805">
                <a:solidFill>
                  <a:schemeClr val="tx1">
                    <a:tint val="75000"/>
                  </a:schemeClr>
                </a:solidFill>
              </a:defRPr>
            </a:lvl2pPr>
            <a:lvl3pPr marL="916686" indent="0">
              <a:buNone/>
              <a:defRPr sz="1604">
                <a:solidFill>
                  <a:schemeClr val="tx1">
                    <a:tint val="75000"/>
                  </a:schemeClr>
                </a:solidFill>
              </a:defRPr>
            </a:lvl3pPr>
            <a:lvl4pPr marL="1375029" indent="0">
              <a:buNone/>
              <a:defRPr sz="1404">
                <a:solidFill>
                  <a:schemeClr val="tx1">
                    <a:tint val="75000"/>
                  </a:schemeClr>
                </a:solidFill>
              </a:defRPr>
            </a:lvl4pPr>
            <a:lvl5pPr marL="1833372" indent="0">
              <a:buNone/>
              <a:defRPr sz="1404">
                <a:solidFill>
                  <a:schemeClr val="tx1">
                    <a:tint val="75000"/>
                  </a:schemeClr>
                </a:solidFill>
              </a:defRPr>
            </a:lvl5pPr>
            <a:lvl6pPr marL="2291715" indent="0">
              <a:buNone/>
              <a:defRPr sz="1404">
                <a:solidFill>
                  <a:schemeClr val="tx1">
                    <a:tint val="75000"/>
                  </a:schemeClr>
                </a:solidFill>
              </a:defRPr>
            </a:lvl6pPr>
            <a:lvl7pPr marL="2750058" indent="0">
              <a:buNone/>
              <a:defRPr sz="1404">
                <a:solidFill>
                  <a:schemeClr val="tx1">
                    <a:tint val="75000"/>
                  </a:schemeClr>
                </a:solidFill>
              </a:defRPr>
            </a:lvl7pPr>
            <a:lvl8pPr marL="3208401" indent="0">
              <a:buNone/>
              <a:defRPr sz="1404">
                <a:solidFill>
                  <a:schemeClr val="tx1">
                    <a:tint val="75000"/>
                  </a:schemeClr>
                </a:solidFill>
              </a:defRPr>
            </a:lvl8pPr>
            <a:lvl9pPr marL="3666744" indent="0">
              <a:buNone/>
              <a:defRPr sz="140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D3072D-544F-4639-AE34-E4B8E6A73AA7}" type="datetimeFigureOut">
              <a:rPr lang="en-US" smtClean="0"/>
              <a:t>11/15/2022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4224809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4572B-BD41-B68F-13C9-492F732F360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52E59FF-D5A6-5107-8B69-A6A45F496BC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0519D4-CF36-CCA4-9827-3B00F23C196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422E79-2ACE-26B4-00FC-172868F59DE5}"/>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11/15/2022</a:t>
            </a:fld>
            <a:endParaRPr lang="en-US"/>
          </a:p>
        </p:txBody>
      </p:sp>
      <p:sp>
        <p:nvSpPr>
          <p:cNvPr id="6" name="Footer Placeholder 5">
            <a:extLst>
              <a:ext uri="{FF2B5EF4-FFF2-40B4-BE49-F238E27FC236}">
                <a16:creationId xmlns:a16="http://schemas.microsoft.com/office/drawing/2014/main" id="{7155F1F9-10AF-060B-92DB-5FF69E1C44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38FA855-AFE0-8034-696A-05FE37A5B83B}"/>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600680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E0EC2-85A4-CD79-94A8-201B3DED68B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571886-3C9A-D577-BF2A-1D0DF908277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A988E9-ABAF-E4B9-C8C3-1C421CCBDF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19F188-744E-E946-147A-2DF078E0DBB0}"/>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11/15/2022</a:t>
            </a:fld>
            <a:endParaRPr lang="en-US"/>
          </a:p>
        </p:txBody>
      </p:sp>
      <p:sp>
        <p:nvSpPr>
          <p:cNvPr id="6" name="Footer Placeholder 5">
            <a:extLst>
              <a:ext uri="{FF2B5EF4-FFF2-40B4-BE49-F238E27FC236}">
                <a16:creationId xmlns:a16="http://schemas.microsoft.com/office/drawing/2014/main" id="{C6E94A8C-1155-AA17-504B-BA0681D5FA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A242148-9A93-F7D1-ADA4-898DACEE3DF9}"/>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1220520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A321-CA42-D0F6-49AF-031EC990E5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CEB2CB-1454-EABF-52DC-A08700C63B3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027D1C-AC8D-48DB-6416-0C9314CC8B3C}"/>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11/15/2022</a:t>
            </a:fld>
            <a:endParaRPr lang="en-US"/>
          </a:p>
        </p:txBody>
      </p:sp>
      <p:sp>
        <p:nvSpPr>
          <p:cNvPr id="5" name="Footer Placeholder 4">
            <a:extLst>
              <a:ext uri="{FF2B5EF4-FFF2-40B4-BE49-F238E27FC236}">
                <a16:creationId xmlns:a16="http://schemas.microsoft.com/office/drawing/2014/main" id="{AEA6F8FB-0F8D-A45B-350E-D5175219D93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42B8F3-FDFF-715B-DE35-D4E7B329916D}"/>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37684307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9FC2F3-8E0D-A8C1-4F07-0071006A2C2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AB4A65-083F-AEA9-74A7-E771AD37BBF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3DD509-880D-F855-8BB7-CC3589F5135C}"/>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11/15/2022</a:t>
            </a:fld>
            <a:endParaRPr lang="en-US"/>
          </a:p>
        </p:txBody>
      </p:sp>
      <p:sp>
        <p:nvSpPr>
          <p:cNvPr id="5" name="Footer Placeholder 4">
            <a:extLst>
              <a:ext uri="{FF2B5EF4-FFF2-40B4-BE49-F238E27FC236}">
                <a16:creationId xmlns:a16="http://schemas.microsoft.com/office/drawing/2014/main" id="{782B0FDD-20BF-8716-00AF-22D7AFC916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98A0961-B02A-1C67-8CC3-8721FE440F61}"/>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4602253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2022/11/15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357432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2022/11/15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63217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2022/11/15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183100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2022/11/15</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433429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2022/11/15</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211913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2022/11/15</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497951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0684" y="1600202"/>
            <a:ext cx="7194550" cy="4525963"/>
          </a:xfrm>
        </p:spPr>
        <p:txBody>
          <a:bodyPr/>
          <a:lstStyle>
            <a:lvl1pPr>
              <a:defRPr sz="2807"/>
            </a:lvl1pPr>
            <a:lvl2pPr>
              <a:defRPr sz="2406"/>
            </a:lvl2pPr>
            <a:lvl3pPr>
              <a:defRPr sz="2005"/>
            </a:lvl3pPr>
            <a:lvl4pPr>
              <a:defRPr sz="1805"/>
            </a:lvl4pPr>
            <a:lvl5pPr>
              <a:defRPr sz="1805"/>
            </a:lvl5pPr>
            <a:lvl6pPr>
              <a:defRPr sz="1805"/>
            </a:lvl6pPr>
            <a:lvl7pPr>
              <a:defRPr sz="1805"/>
            </a:lvl7pPr>
            <a:lvl8pPr>
              <a:defRPr sz="1805"/>
            </a:lvl8pPr>
            <a:lvl9pPr>
              <a:defRPr sz="18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08433" y="1600202"/>
            <a:ext cx="7196667" cy="4525963"/>
          </a:xfrm>
        </p:spPr>
        <p:txBody>
          <a:bodyPr/>
          <a:lstStyle>
            <a:lvl1pPr>
              <a:defRPr sz="2807"/>
            </a:lvl1pPr>
            <a:lvl2pPr>
              <a:defRPr sz="2406"/>
            </a:lvl2pPr>
            <a:lvl3pPr>
              <a:defRPr sz="2005"/>
            </a:lvl3pPr>
            <a:lvl4pPr>
              <a:defRPr sz="1805"/>
            </a:lvl4pPr>
            <a:lvl5pPr>
              <a:defRPr sz="1805"/>
            </a:lvl5pPr>
            <a:lvl6pPr>
              <a:defRPr sz="1805"/>
            </a:lvl6pPr>
            <a:lvl7pPr>
              <a:defRPr sz="1805"/>
            </a:lvl7pPr>
            <a:lvl8pPr>
              <a:defRPr sz="1805"/>
            </a:lvl8pPr>
            <a:lvl9pPr>
              <a:defRPr sz="18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9D3072D-544F-4639-AE34-E4B8E6A73AA7}" type="datetimeFigureOut">
              <a:rPr lang="en-US" smtClean="0"/>
              <a:t>11/15/2022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2998573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2022/11/15</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26768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2022/11/15</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995440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2022/11/15</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409897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2022/11/15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12880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2022/11/15</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612710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A2886D60-212C-4634-8F55-A6168EBEA1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84917901-4DAD-479F-AC91-A6C040FDE25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7056"/>
          <a:stretch/>
        </p:blipFill>
        <p:spPr>
          <a:xfrm>
            <a:off x="1896437" y="3030408"/>
            <a:ext cx="2457528" cy="1467329"/>
          </a:xfrm>
          <a:prstGeom prst="rect">
            <a:avLst/>
          </a:prstGeom>
        </p:spPr>
      </p:pic>
      <p:pic>
        <p:nvPicPr>
          <p:cNvPr id="9" name="图片 8">
            <a:extLst>
              <a:ext uri="{FF2B5EF4-FFF2-40B4-BE49-F238E27FC236}">
                <a16:creationId xmlns:a16="http://schemas.microsoft.com/office/drawing/2014/main" id="{A7CEC63E-D8F3-4C99-8C19-E063B50406D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69295" t="19153" b="9518"/>
          <a:stretch/>
        </p:blipFill>
        <p:spPr>
          <a:xfrm>
            <a:off x="7604077" y="496350"/>
            <a:ext cx="1307532" cy="2174674"/>
          </a:xfrm>
          <a:prstGeom prst="rect">
            <a:avLst/>
          </a:prstGeom>
        </p:spPr>
      </p:pic>
      <p:pic>
        <p:nvPicPr>
          <p:cNvPr id="10" name="图片 9">
            <a:extLst>
              <a:ext uri="{FF2B5EF4-FFF2-40B4-BE49-F238E27FC236}">
                <a16:creationId xmlns:a16="http://schemas.microsoft.com/office/drawing/2014/main" id="{609A0A1A-3E3F-4AED-9628-14DCACFFF59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32757" r="44843" b="72394"/>
          <a:stretch/>
        </p:blipFill>
        <p:spPr>
          <a:xfrm>
            <a:off x="486737" y="337983"/>
            <a:ext cx="1409700" cy="1243782"/>
          </a:xfrm>
          <a:prstGeom prst="rect">
            <a:avLst/>
          </a:prstGeom>
        </p:spPr>
      </p:pic>
      <p:pic>
        <p:nvPicPr>
          <p:cNvPr id="14" name="图片 13">
            <a:extLst>
              <a:ext uri="{FF2B5EF4-FFF2-40B4-BE49-F238E27FC236}">
                <a16:creationId xmlns:a16="http://schemas.microsoft.com/office/drawing/2014/main" id="{4E3C004E-AD01-4F78-ABDE-9B7C848E6E27}"/>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83072" r="64944" b="1"/>
          <a:stretch/>
        </p:blipFill>
        <p:spPr>
          <a:xfrm>
            <a:off x="1478981" y="4875550"/>
            <a:ext cx="1492819" cy="516078"/>
          </a:xfrm>
          <a:prstGeom prst="rect">
            <a:avLst/>
          </a:prstGeom>
        </p:spPr>
      </p:pic>
      <p:pic>
        <p:nvPicPr>
          <p:cNvPr id="15" name="图片 14">
            <a:extLst>
              <a:ext uri="{FF2B5EF4-FFF2-40B4-BE49-F238E27FC236}">
                <a16:creationId xmlns:a16="http://schemas.microsoft.com/office/drawing/2014/main" id="{FD498764-D0B4-4CE1-B2DE-28CD4D51219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026" t="35624" r="65269" b="16247"/>
          <a:stretch/>
        </p:blipFill>
        <p:spPr>
          <a:xfrm>
            <a:off x="486737" y="1863926"/>
            <a:ext cx="1307531" cy="1467328"/>
          </a:xfrm>
          <a:prstGeom prst="rect">
            <a:avLst/>
          </a:prstGeom>
        </p:spPr>
      </p:pic>
      <p:pic>
        <p:nvPicPr>
          <p:cNvPr id="16" name="图片 15">
            <a:extLst>
              <a:ext uri="{FF2B5EF4-FFF2-40B4-BE49-F238E27FC236}">
                <a16:creationId xmlns:a16="http://schemas.microsoft.com/office/drawing/2014/main" id="{37D7116D-6EC5-4445-A13C-44D3069C278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446" b="55122"/>
          <a:stretch/>
        </p:blipFill>
        <p:spPr>
          <a:xfrm>
            <a:off x="5600700" y="1154777"/>
            <a:ext cx="1586414" cy="1243782"/>
          </a:xfrm>
          <a:prstGeom prst="rect">
            <a:avLst/>
          </a:prstGeom>
        </p:spPr>
      </p:pic>
    </p:spTree>
    <p:extLst>
      <p:ext uri="{BB962C8B-B14F-4D97-AF65-F5344CB8AC3E}">
        <p14:creationId xmlns:p14="http://schemas.microsoft.com/office/powerpoint/2010/main" val="17977910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8164390C-D9DF-409B-AD4A-7289955FD0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0625" y="-175364"/>
            <a:ext cx="12764022" cy="7290148"/>
          </a:xfrm>
          <a:prstGeom prst="rect">
            <a:avLst/>
          </a:prstGeom>
        </p:spPr>
      </p:pic>
    </p:spTree>
    <p:extLst>
      <p:ext uri="{BB962C8B-B14F-4D97-AF65-F5344CB8AC3E}">
        <p14:creationId xmlns:p14="http://schemas.microsoft.com/office/powerpoint/2010/main" val="2208320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99566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F4B81F-CCC5-46C2-98C1-00FB73C41B4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ABA94F2-D9F8-4D39-ADA4-FBF72E0BAE29}"/>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D3E41B1B-EF45-46AC-BBF5-6C045113BE43}"/>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A1A46D6-0061-4710-98A0-16F4DB3591EA}"/>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FEFE9F93-29DB-4730-ABE9-1B15D2A30EC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F449A7D-2752-43D6-8D1C-AC98F6EE0425}"/>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22264787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EA2FA4-D6CE-4E9D-9F10-87CB63BB61B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6ED88A9-BB68-47D1-BDD4-4D3E349A9D0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12D5E76-95D7-4717-A287-E8205C52A5DB}"/>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39A68780-7A9E-403A-BD27-2D8CD8F7C4C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60DD142-7C9A-40BB-94B3-210C9525D1FB}"/>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68AEB4E-58EB-4358-9C9A-482824CDAF4B}"/>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2022/11/15</a:t>
            </a:fld>
            <a:endParaRPr lang="zh-CN" altLang="en-US"/>
          </a:p>
        </p:txBody>
      </p:sp>
      <p:sp>
        <p:nvSpPr>
          <p:cNvPr id="8" name="页脚占位符 7">
            <a:extLst>
              <a:ext uri="{FF2B5EF4-FFF2-40B4-BE49-F238E27FC236}">
                <a16:creationId xmlns:a16="http://schemas.microsoft.com/office/drawing/2014/main" id="{BDA68164-6B5F-470F-BDE6-61EF458F73C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C245D26-C8B6-4B7C-B98E-433A3582246B}"/>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1972715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8" cy="639762"/>
          </a:xfrm>
        </p:spPr>
        <p:txBody>
          <a:bodyPr anchor="b"/>
          <a:lstStyle>
            <a:lvl1pPr marL="0" indent="0">
              <a:buNone/>
              <a:defRPr sz="2406" b="1"/>
            </a:lvl1pPr>
            <a:lvl2pPr marL="458343" indent="0">
              <a:buNone/>
              <a:defRPr sz="2005" b="1"/>
            </a:lvl2pPr>
            <a:lvl3pPr marL="916686" indent="0">
              <a:buNone/>
              <a:defRPr sz="1805" b="1"/>
            </a:lvl3pPr>
            <a:lvl4pPr marL="1375029" indent="0">
              <a:buNone/>
              <a:defRPr sz="1604" b="1"/>
            </a:lvl4pPr>
            <a:lvl5pPr marL="1833372" indent="0">
              <a:buNone/>
              <a:defRPr sz="1604" b="1"/>
            </a:lvl5pPr>
            <a:lvl6pPr marL="2291715" indent="0">
              <a:buNone/>
              <a:defRPr sz="1604" b="1"/>
            </a:lvl6pPr>
            <a:lvl7pPr marL="2750058" indent="0">
              <a:buNone/>
              <a:defRPr sz="1604" b="1"/>
            </a:lvl7pPr>
            <a:lvl8pPr marL="3208401" indent="0">
              <a:buNone/>
              <a:defRPr sz="1604" b="1"/>
            </a:lvl8pPr>
            <a:lvl9pPr marL="3666744" indent="0">
              <a:buNone/>
              <a:defRPr sz="1604"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2406"/>
            </a:lvl1pPr>
            <a:lvl2pPr>
              <a:defRPr sz="2005"/>
            </a:lvl2pPr>
            <a:lvl3pPr>
              <a:defRPr sz="1805"/>
            </a:lvl3pPr>
            <a:lvl4pPr>
              <a:defRPr sz="1604"/>
            </a:lvl4pPr>
            <a:lvl5pPr>
              <a:defRPr sz="1604"/>
            </a:lvl5pPr>
            <a:lvl6pPr>
              <a:defRPr sz="1604"/>
            </a:lvl6pPr>
            <a:lvl7pPr>
              <a:defRPr sz="1604"/>
            </a:lvl7pPr>
            <a:lvl8pPr>
              <a:defRPr sz="1604"/>
            </a:lvl8pPr>
            <a:lvl9pPr>
              <a:defRPr sz="16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6" b="1"/>
            </a:lvl1pPr>
            <a:lvl2pPr marL="458343" indent="0">
              <a:buNone/>
              <a:defRPr sz="2005" b="1"/>
            </a:lvl2pPr>
            <a:lvl3pPr marL="916686" indent="0">
              <a:buNone/>
              <a:defRPr sz="1805" b="1"/>
            </a:lvl3pPr>
            <a:lvl4pPr marL="1375029" indent="0">
              <a:buNone/>
              <a:defRPr sz="1604" b="1"/>
            </a:lvl4pPr>
            <a:lvl5pPr marL="1833372" indent="0">
              <a:buNone/>
              <a:defRPr sz="1604" b="1"/>
            </a:lvl5pPr>
            <a:lvl6pPr marL="2291715" indent="0">
              <a:buNone/>
              <a:defRPr sz="1604" b="1"/>
            </a:lvl6pPr>
            <a:lvl7pPr marL="2750058" indent="0">
              <a:buNone/>
              <a:defRPr sz="1604" b="1"/>
            </a:lvl7pPr>
            <a:lvl8pPr marL="3208401" indent="0">
              <a:buNone/>
              <a:defRPr sz="1604" b="1"/>
            </a:lvl8pPr>
            <a:lvl9pPr marL="3666744" indent="0">
              <a:buNone/>
              <a:defRPr sz="1604"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6"/>
            </a:lvl1pPr>
            <a:lvl2pPr>
              <a:defRPr sz="2005"/>
            </a:lvl2pPr>
            <a:lvl3pPr>
              <a:defRPr sz="1805"/>
            </a:lvl3pPr>
            <a:lvl4pPr>
              <a:defRPr sz="1604"/>
            </a:lvl4pPr>
            <a:lvl5pPr>
              <a:defRPr sz="1604"/>
            </a:lvl5pPr>
            <a:lvl6pPr>
              <a:defRPr sz="1604"/>
            </a:lvl6pPr>
            <a:lvl7pPr>
              <a:defRPr sz="1604"/>
            </a:lvl7pPr>
            <a:lvl8pPr>
              <a:defRPr sz="1604"/>
            </a:lvl8pPr>
            <a:lvl9pPr>
              <a:defRPr sz="16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9D3072D-544F-4639-AE34-E4B8E6A73AA7}" type="datetimeFigureOut">
              <a:rPr lang="en-US" smtClean="0"/>
              <a:t>11/15/2022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24064881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00A9245-4D5B-4EB0-822A-ECFFED97283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994C97D-18A3-4550-8EC0-B0802758DF84}"/>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2022/11/15</a:t>
            </a:fld>
            <a:endParaRPr lang="zh-CN" altLang="en-US"/>
          </a:p>
        </p:txBody>
      </p:sp>
      <p:sp>
        <p:nvSpPr>
          <p:cNvPr id="4" name="页脚占位符 3">
            <a:extLst>
              <a:ext uri="{FF2B5EF4-FFF2-40B4-BE49-F238E27FC236}">
                <a16:creationId xmlns:a16="http://schemas.microsoft.com/office/drawing/2014/main" id="{495EAA9E-7B4E-44FF-A161-22D02AA0D04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4E5CA654-8E96-47A9-85BE-C95151546B11}"/>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23297420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FC29D64-043E-44ED-96E1-F7D7722C9AFB}"/>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2022/11/15</a:t>
            </a:fld>
            <a:endParaRPr lang="zh-CN" altLang="en-US"/>
          </a:p>
        </p:txBody>
      </p:sp>
      <p:sp>
        <p:nvSpPr>
          <p:cNvPr id="3" name="页脚占位符 2">
            <a:extLst>
              <a:ext uri="{FF2B5EF4-FFF2-40B4-BE49-F238E27FC236}">
                <a16:creationId xmlns:a16="http://schemas.microsoft.com/office/drawing/2014/main" id="{C04A073B-0D4A-44BC-A5E8-2D87CC013AD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24DAEC1A-1515-46A2-9F8D-B412C2309D20}"/>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pic>
        <p:nvPicPr>
          <p:cNvPr id="5" name="图片 4">
            <a:extLst>
              <a:ext uri="{FF2B5EF4-FFF2-40B4-BE49-F238E27FC236}">
                <a16:creationId xmlns:a16="http://schemas.microsoft.com/office/drawing/2014/main" id="{4B3B24AF-6035-4C63-A092-733A8B55C5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591805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D1571C-925A-4F64-8BDD-D3A38480178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58332BF-D4EC-45AE-A722-9BA446395D5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600AD03-D9C7-43D3-A949-7366BBB2A17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0528720-1D56-4A62-B1D3-E1B4841657C7}"/>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0C31534B-DF0C-4AC5-83ED-44BC4F89AD2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0A961BC-CAF6-4FB8-A723-D4A178D97AD7}"/>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42107006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AEB641-0379-488D-A44B-89D10C607C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F49C221-5C75-44F4-9B5A-F58BFA50B34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4FB78AD-A659-4619-91FB-90A88B33345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F2E621A-99C1-4617-9CD5-BD78B4581C44}"/>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0EFE8D60-BBD6-40D5-B910-567D47995FF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15359C9-5470-4F7A-89DD-FB63F2CC6FBE}"/>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30762885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7F03C4-8CB9-463D-B601-89A585F82B4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296ED78-330B-4A73-8815-84140D7AFD9D}"/>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41AE190-6D9F-4F81-928C-459A24A6C160}"/>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426DC83A-D99C-4590-B354-D31E3458AA0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502DC11-F631-4182-A97B-9615BBA81DB3}"/>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19462825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5D65253-AB9D-409E-8BA3-4838BCBBC3A2}"/>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92FD55C-19D8-44DD-8CA4-83C9DB912BEF}"/>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9427B5C-AC9F-4DA4-8DC5-D4D7F71250F9}"/>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EF0BB1A6-71B0-4294-931D-1E23515D12C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E8041B9-9C47-4458-8817-AD7A311FC971}"/>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34391252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4455617"/>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60821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5994343"/>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2022/11/15</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1042136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9D3072D-544F-4639-AE34-E4B8E6A73AA7}" type="datetimeFigureOut">
              <a:rPr lang="en-US" smtClean="0"/>
              <a:t>11/15/2022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1994042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15/11/2022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26664836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2022/11/15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1286893312"/>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D3072D-544F-4639-AE34-E4B8E6A73AA7}" type="datetimeFigureOut">
              <a:rPr lang="en-US" smtClean="0"/>
              <a:t>11/15/2022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8327194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5" b="1"/>
            </a:lvl1pPr>
          </a:lstStyle>
          <a:p>
            <a:r>
              <a:rPr lang="en-US"/>
              <a:t>Click to edit Master title style</a:t>
            </a:r>
          </a:p>
        </p:txBody>
      </p:sp>
      <p:sp>
        <p:nvSpPr>
          <p:cNvPr id="3" name="Content Placeholder 2"/>
          <p:cNvSpPr>
            <a:spLocks noGrp="1"/>
          </p:cNvSpPr>
          <p:nvPr>
            <p:ph idx="1"/>
          </p:nvPr>
        </p:nvSpPr>
        <p:spPr>
          <a:xfrm>
            <a:off x="4766734" y="273052"/>
            <a:ext cx="6815666" cy="5853113"/>
          </a:xfrm>
        </p:spPr>
        <p:txBody>
          <a:bodyPr/>
          <a:lstStyle>
            <a:lvl1pPr>
              <a:defRPr sz="3208"/>
            </a:lvl1pPr>
            <a:lvl2pPr>
              <a:defRPr sz="2807"/>
            </a:lvl2pPr>
            <a:lvl3pPr>
              <a:defRPr sz="2406"/>
            </a:lvl3pPr>
            <a:lvl4pPr>
              <a:defRPr sz="2005"/>
            </a:lvl4pPr>
            <a:lvl5pPr>
              <a:defRPr sz="2005"/>
            </a:lvl5pPr>
            <a:lvl6pPr>
              <a:defRPr sz="2005"/>
            </a:lvl6pPr>
            <a:lvl7pPr>
              <a:defRPr sz="2005"/>
            </a:lvl7pPr>
            <a:lvl8pPr>
              <a:defRPr sz="2005"/>
            </a:lvl8pPr>
            <a:lvl9pPr>
              <a:defRPr sz="20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4"/>
            </a:lvl1pPr>
            <a:lvl2pPr marL="458343" indent="0">
              <a:buNone/>
              <a:defRPr sz="1203"/>
            </a:lvl2pPr>
            <a:lvl3pPr marL="916686" indent="0">
              <a:buNone/>
              <a:defRPr sz="1003"/>
            </a:lvl3pPr>
            <a:lvl4pPr marL="1375029" indent="0">
              <a:buNone/>
              <a:defRPr sz="902"/>
            </a:lvl4pPr>
            <a:lvl5pPr marL="1833372" indent="0">
              <a:buNone/>
              <a:defRPr sz="902"/>
            </a:lvl5pPr>
            <a:lvl6pPr marL="2291715" indent="0">
              <a:buNone/>
              <a:defRPr sz="902"/>
            </a:lvl6pPr>
            <a:lvl7pPr marL="2750058" indent="0">
              <a:buNone/>
              <a:defRPr sz="902"/>
            </a:lvl7pPr>
            <a:lvl8pPr marL="3208401" indent="0">
              <a:buNone/>
              <a:defRPr sz="902"/>
            </a:lvl8pPr>
            <a:lvl9pPr marL="3666744" indent="0">
              <a:buNone/>
              <a:defRPr sz="902"/>
            </a:lvl9pPr>
          </a:lstStyle>
          <a:p>
            <a:pPr lvl="0"/>
            <a:r>
              <a:rPr lang="en-US"/>
              <a:t>Click to edit Master text styles</a:t>
            </a:r>
          </a:p>
        </p:txBody>
      </p:sp>
      <p:sp>
        <p:nvSpPr>
          <p:cNvPr id="5" name="Date Placeholder 4"/>
          <p:cNvSpPr>
            <a:spLocks noGrp="1"/>
          </p:cNvSpPr>
          <p:nvPr>
            <p:ph type="dt" sz="half" idx="10"/>
          </p:nvPr>
        </p:nvSpPr>
        <p:spPr/>
        <p:txBody>
          <a:bodyPr/>
          <a:lstStyle/>
          <a:p>
            <a:fld id="{39D3072D-544F-4639-AE34-E4B8E6A73AA7}" type="datetimeFigureOut">
              <a:rPr lang="en-US" smtClean="0"/>
              <a:t>11/15/2022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14004790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5"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3208"/>
            </a:lvl1pPr>
            <a:lvl2pPr marL="458343" indent="0">
              <a:buNone/>
              <a:defRPr sz="2807"/>
            </a:lvl2pPr>
            <a:lvl3pPr marL="916686" indent="0">
              <a:buNone/>
              <a:defRPr sz="2406"/>
            </a:lvl3pPr>
            <a:lvl4pPr marL="1375029" indent="0">
              <a:buNone/>
              <a:defRPr sz="2005"/>
            </a:lvl4pPr>
            <a:lvl5pPr marL="1833372" indent="0">
              <a:buNone/>
              <a:defRPr sz="2005"/>
            </a:lvl5pPr>
            <a:lvl6pPr marL="2291715" indent="0">
              <a:buNone/>
              <a:defRPr sz="2005"/>
            </a:lvl6pPr>
            <a:lvl7pPr marL="2750058" indent="0">
              <a:buNone/>
              <a:defRPr sz="2005"/>
            </a:lvl7pPr>
            <a:lvl8pPr marL="3208401" indent="0">
              <a:buNone/>
              <a:defRPr sz="2005"/>
            </a:lvl8pPr>
            <a:lvl9pPr marL="3666744" indent="0">
              <a:buNone/>
              <a:defRPr sz="2005"/>
            </a:lvl9pPr>
          </a:lstStyle>
          <a:p>
            <a:endParaRPr lang="en-US"/>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4"/>
            </a:lvl1pPr>
            <a:lvl2pPr marL="458343" indent="0">
              <a:buNone/>
              <a:defRPr sz="1203"/>
            </a:lvl2pPr>
            <a:lvl3pPr marL="916686" indent="0">
              <a:buNone/>
              <a:defRPr sz="1003"/>
            </a:lvl3pPr>
            <a:lvl4pPr marL="1375029" indent="0">
              <a:buNone/>
              <a:defRPr sz="902"/>
            </a:lvl4pPr>
            <a:lvl5pPr marL="1833372" indent="0">
              <a:buNone/>
              <a:defRPr sz="902"/>
            </a:lvl5pPr>
            <a:lvl6pPr marL="2291715" indent="0">
              <a:buNone/>
              <a:defRPr sz="902"/>
            </a:lvl6pPr>
            <a:lvl7pPr marL="2750058" indent="0">
              <a:buNone/>
              <a:defRPr sz="902"/>
            </a:lvl7pPr>
            <a:lvl8pPr marL="3208401" indent="0">
              <a:buNone/>
              <a:defRPr sz="902"/>
            </a:lvl8pPr>
            <a:lvl9pPr marL="3666744" indent="0">
              <a:buNone/>
              <a:defRPr sz="902"/>
            </a:lvl9pPr>
          </a:lstStyle>
          <a:p>
            <a:pPr lvl="0"/>
            <a:r>
              <a:rPr lang="en-US"/>
              <a:t>Click to edit Master text styles</a:t>
            </a:r>
          </a:p>
        </p:txBody>
      </p:sp>
      <p:sp>
        <p:nvSpPr>
          <p:cNvPr id="5" name="Date Placeholder 4"/>
          <p:cNvSpPr>
            <a:spLocks noGrp="1"/>
          </p:cNvSpPr>
          <p:nvPr>
            <p:ph type="dt" sz="half" idx="10"/>
          </p:nvPr>
        </p:nvSpPr>
        <p:spPr/>
        <p:txBody>
          <a:bodyPr/>
          <a:lstStyle/>
          <a:p>
            <a:fld id="{39D3072D-544F-4639-AE34-E4B8E6A73AA7}" type="datetimeFigureOut">
              <a:rPr lang="en-US" smtClean="0"/>
              <a:t>11/15/2022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28950752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4.sv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60.xml"/><Relationship Id="rId7" Type="http://schemas.openxmlformats.org/officeDocument/2006/relationships/image" Target="../media/image12.png"/><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image" Target="../media/image11.jpg"/><Relationship Id="rId11" Type="http://schemas.openxmlformats.org/officeDocument/2006/relationships/image" Target="../media/image1.jpg"/><Relationship Id="rId5" Type="http://schemas.openxmlformats.org/officeDocument/2006/relationships/theme" Target="../theme/theme6.xml"/><Relationship Id="rId10" Type="http://schemas.openxmlformats.org/officeDocument/2006/relationships/image" Target="../media/image15.png"/><Relationship Id="rId4" Type="http://schemas.openxmlformats.org/officeDocument/2006/relationships/slideLayout" Target="../slideLayouts/slideLayout61.xml"/><Relationship Id="rId9" Type="http://schemas.openxmlformats.org/officeDocument/2006/relationships/image" Target="../media/image1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 name="9Slide.vn - 2019">
            <a:extLst>
              <a:ext uri="{FF2B5EF4-FFF2-40B4-BE49-F238E27FC236}">
                <a16:creationId xmlns:a16="http://schemas.microsoft.com/office/drawing/2014/main" id="{4CCEF7B1-CC9C-42C3-8668-ECCAD392A84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3">
                <a:solidFill>
                  <a:schemeClr val="tx1">
                    <a:tint val="75000"/>
                  </a:schemeClr>
                </a:solidFill>
              </a:defRPr>
            </a:lvl1pPr>
          </a:lstStyle>
          <a:p>
            <a:fld id="{39D3072D-544F-4639-AE34-E4B8E6A73AA7}" type="datetimeFigureOut">
              <a:rPr lang="en-US" smtClean="0"/>
              <a:t>11/15/2022</a:t>
            </a:fld>
            <a:endParaRPr lang="en-US"/>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40" tIns="45720" rIns="91440" bIns="45720" rtlCol="0" anchor="ctr"/>
          <a:lstStyle>
            <a:lvl1pPr algn="ctr">
              <a:defRPr sz="120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3">
                <a:solidFill>
                  <a:schemeClr val="tx1">
                    <a:tint val="75000"/>
                  </a:schemeClr>
                </a:solidFill>
              </a:defRPr>
            </a:lvl1pPr>
          </a:lstStyle>
          <a:p>
            <a:r>
              <a:rPr lang="en-US" dirty="0"/>
              <a:t>tranthao121004@gmail.com</a:t>
            </a:r>
          </a:p>
        </p:txBody>
      </p:sp>
      <p:pic>
        <p:nvPicPr>
          <p:cNvPr id="8" name="Picture 7" descr="A picture containing shape&#10;&#10;Description automatically generated">
            <a:extLst>
              <a:ext uri="{FF2B5EF4-FFF2-40B4-BE49-F238E27FC236}">
                <a16:creationId xmlns:a16="http://schemas.microsoft.com/office/drawing/2014/main" id="{9D889C5A-B90D-42CF-8369-792404D70BA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38301" y="342899"/>
            <a:ext cx="1362075" cy="1362075"/>
          </a:xfrm>
          <a:prstGeom prst="rect">
            <a:avLst/>
          </a:prstGeom>
        </p:spPr>
      </p:pic>
    </p:spTree>
    <p:extLst>
      <p:ext uri="{BB962C8B-B14F-4D97-AF65-F5344CB8AC3E}">
        <p14:creationId xmlns:p14="http://schemas.microsoft.com/office/powerpoint/2010/main" val="8209485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6686" rtl="0" eaLnBrk="1" latinLnBrk="0" hangingPunct="1">
        <a:spcBef>
          <a:spcPct val="0"/>
        </a:spcBef>
        <a:buNone/>
        <a:defRPr sz="4411" kern="1200">
          <a:solidFill>
            <a:schemeClr val="tx1"/>
          </a:solidFill>
          <a:latin typeface="+mj-lt"/>
          <a:ea typeface="+mj-ea"/>
          <a:cs typeface="+mj-cs"/>
        </a:defRPr>
      </a:lvl1pPr>
    </p:titleStyle>
    <p:bodyStyle>
      <a:lvl1pPr marL="343757" indent="-343757" algn="l" defTabSz="916686" rtl="0" eaLnBrk="1" latinLnBrk="0" hangingPunct="1">
        <a:spcBef>
          <a:spcPct val="20000"/>
        </a:spcBef>
        <a:buFont typeface="Arial" pitchFamily="34" charset="0"/>
        <a:buChar char="•"/>
        <a:defRPr sz="3208" kern="1200">
          <a:solidFill>
            <a:schemeClr val="tx1"/>
          </a:solidFill>
          <a:latin typeface="+mn-lt"/>
          <a:ea typeface="+mn-ea"/>
          <a:cs typeface="+mn-cs"/>
        </a:defRPr>
      </a:lvl1pPr>
      <a:lvl2pPr marL="744807" indent="-286464" algn="l" defTabSz="916686" rtl="0" eaLnBrk="1" latinLnBrk="0" hangingPunct="1">
        <a:spcBef>
          <a:spcPct val="20000"/>
        </a:spcBef>
        <a:buFont typeface="Arial" pitchFamily="34" charset="0"/>
        <a:buChar char="–"/>
        <a:defRPr sz="2807" kern="1200">
          <a:solidFill>
            <a:schemeClr val="tx1"/>
          </a:solidFill>
          <a:latin typeface="+mn-lt"/>
          <a:ea typeface="+mn-ea"/>
          <a:cs typeface="+mn-cs"/>
        </a:defRPr>
      </a:lvl2pPr>
      <a:lvl3pPr marL="1145858" indent="-229172" algn="l" defTabSz="916686" rtl="0" eaLnBrk="1" latinLnBrk="0" hangingPunct="1">
        <a:spcBef>
          <a:spcPct val="20000"/>
        </a:spcBef>
        <a:buFont typeface="Arial" pitchFamily="34" charset="0"/>
        <a:buChar char="•"/>
        <a:defRPr sz="2406" kern="1200">
          <a:solidFill>
            <a:schemeClr val="tx1"/>
          </a:solidFill>
          <a:latin typeface="+mn-lt"/>
          <a:ea typeface="+mn-ea"/>
          <a:cs typeface="+mn-cs"/>
        </a:defRPr>
      </a:lvl3pPr>
      <a:lvl4pPr marL="1604201"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4pPr>
      <a:lvl5pPr marL="2062544"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5pPr>
      <a:lvl6pPr marL="2520887"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6pPr>
      <a:lvl7pPr marL="2979230"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7pPr>
      <a:lvl8pPr marL="3437573"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8pPr>
      <a:lvl9pPr marL="3895916"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9pPr>
    </p:bodyStyle>
    <p:otherStyle>
      <a:defPPr>
        <a:defRPr lang="en-US"/>
      </a:defPPr>
      <a:lvl1pPr marL="0" algn="l" defTabSz="916686" rtl="0" eaLnBrk="1" latinLnBrk="0" hangingPunct="1">
        <a:defRPr sz="1805" kern="1200">
          <a:solidFill>
            <a:schemeClr val="tx1"/>
          </a:solidFill>
          <a:latin typeface="+mn-lt"/>
          <a:ea typeface="+mn-ea"/>
          <a:cs typeface="+mn-cs"/>
        </a:defRPr>
      </a:lvl1pPr>
      <a:lvl2pPr marL="458343" algn="l" defTabSz="916686" rtl="0" eaLnBrk="1" latinLnBrk="0" hangingPunct="1">
        <a:defRPr sz="1805" kern="1200">
          <a:solidFill>
            <a:schemeClr val="tx1"/>
          </a:solidFill>
          <a:latin typeface="+mn-lt"/>
          <a:ea typeface="+mn-ea"/>
          <a:cs typeface="+mn-cs"/>
        </a:defRPr>
      </a:lvl2pPr>
      <a:lvl3pPr marL="916686" algn="l" defTabSz="916686" rtl="0" eaLnBrk="1" latinLnBrk="0" hangingPunct="1">
        <a:defRPr sz="1805" kern="1200">
          <a:solidFill>
            <a:schemeClr val="tx1"/>
          </a:solidFill>
          <a:latin typeface="+mn-lt"/>
          <a:ea typeface="+mn-ea"/>
          <a:cs typeface="+mn-cs"/>
        </a:defRPr>
      </a:lvl3pPr>
      <a:lvl4pPr marL="1375029" algn="l" defTabSz="916686" rtl="0" eaLnBrk="1" latinLnBrk="0" hangingPunct="1">
        <a:defRPr sz="1805" kern="1200">
          <a:solidFill>
            <a:schemeClr val="tx1"/>
          </a:solidFill>
          <a:latin typeface="+mn-lt"/>
          <a:ea typeface="+mn-ea"/>
          <a:cs typeface="+mn-cs"/>
        </a:defRPr>
      </a:lvl4pPr>
      <a:lvl5pPr marL="1833372" algn="l" defTabSz="916686" rtl="0" eaLnBrk="1" latinLnBrk="0" hangingPunct="1">
        <a:defRPr sz="1805" kern="1200">
          <a:solidFill>
            <a:schemeClr val="tx1"/>
          </a:solidFill>
          <a:latin typeface="+mn-lt"/>
          <a:ea typeface="+mn-ea"/>
          <a:cs typeface="+mn-cs"/>
        </a:defRPr>
      </a:lvl5pPr>
      <a:lvl6pPr marL="2291715" algn="l" defTabSz="916686" rtl="0" eaLnBrk="1" latinLnBrk="0" hangingPunct="1">
        <a:defRPr sz="1805" kern="1200">
          <a:solidFill>
            <a:schemeClr val="tx1"/>
          </a:solidFill>
          <a:latin typeface="+mn-lt"/>
          <a:ea typeface="+mn-ea"/>
          <a:cs typeface="+mn-cs"/>
        </a:defRPr>
      </a:lvl6pPr>
      <a:lvl7pPr marL="2750058" algn="l" defTabSz="916686" rtl="0" eaLnBrk="1" latinLnBrk="0" hangingPunct="1">
        <a:defRPr sz="1805" kern="1200">
          <a:solidFill>
            <a:schemeClr val="tx1"/>
          </a:solidFill>
          <a:latin typeface="+mn-lt"/>
          <a:ea typeface="+mn-ea"/>
          <a:cs typeface="+mn-cs"/>
        </a:defRPr>
      </a:lvl7pPr>
      <a:lvl8pPr marL="3208401" algn="l" defTabSz="916686" rtl="0" eaLnBrk="1" latinLnBrk="0" hangingPunct="1">
        <a:defRPr sz="1805" kern="1200">
          <a:solidFill>
            <a:schemeClr val="tx1"/>
          </a:solidFill>
          <a:latin typeface="+mn-lt"/>
          <a:ea typeface="+mn-ea"/>
          <a:cs typeface="+mn-cs"/>
        </a:defRPr>
      </a:lvl8pPr>
      <a:lvl9pPr marL="3666744" algn="l" defTabSz="916686" rtl="0" eaLnBrk="1" latinLnBrk="0" hangingPunct="1">
        <a:defRPr sz="180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9Slide.vn - 2019">
            <a:extLst>
              <a:ext uri="{FF2B5EF4-FFF2-40B4-BE49-F238E27FC236}">
                <a16:creationId xmlns:a16="http://schemas.microsoft.com/office/drawing/2014/main" id="{53080464-35BA-4930-BBAF-57057D498B9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4" name="Picture 3">
            <a:extLst>
              <a:ext uri="{FF2B5EF4-FFF2-40B4-BE49-F238E27FC236}">
                <a16:creationId xmlns:a16="http://schemas.microsoft.com/office/drawing/2014/main" id="{A7FAD890-4248-47B2-AF9F-2F903AD11CEE}"/>
              </a:ext>
            </a:extLst>
          </p:cNvPr>
          <p:cNvPicPr>
            <a:picLocks noChangeAspect="1"/>
          </p:cNvPicPr>
          <p:nvPr userDrawn="1"/>
        </p:nvPicPr>
        <p:blipFill>
          <a:blip r:embed="rId13"/>
          <a:stretch>
            <a:fillRect/>
          </a:stretch>
        </p:blipFill>
        <p:spPr>
          <a:xfrm>
            <a:off x="-779680" y="0"/>
            <a:ext cx="13143129" cy="7464670"/>
          </a:xfrm>
          <a:prstGeom prst="rect">
            <a:avLst/>
          </a:prstGeom>
        </p:spPr>
      </p:pic>
    </p:spTree>
    <p:extLst>
      <p:ext uri="{BB962C8B-B14F-4D97-AF65-F5344CB8AC3E}">
        <p14:creationId xmlns:p14="http://schemas.microsoft.com/office/powerpoint/2010/main" val="29898742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181217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tile tx="0" ty="0" sx="100000" sy="100000" flip="none" algn="tl"/>
        </a:blipFill>
        <a:effectLst/>
      </p:bgPr>
    </p:bg>
    <p:spTree>
      <p:nvGrpSpPr>
        <p:cNvPr id="1" name=""/>
        <p:cNvGrpSpPr/>
        <p:nvPr/>
      </p:nvGrpSpPr>
      <p:grpSpPr>
        <a:xfrm>
          <a:off x="0" y="0"/>
          <a:ext cx="0" cy="0"/>
          <a:chOff x="0" y="0"/>
          <a:chExt cx="0" cy="0"/>
        </a:xfrm>
      </p:grpSpPr>
      <p:sp>
        <p:nvSpPr>
          <p:cNvPr id="43" name="9Slide.vn - 2019">
            <a:extLst>
              <a:ext uri="{FF2B5EF4-FFF2-40B4-BE49-F238E27FC236}">
                <a16:creationId xmlns:a16="http://schemas.microsoft.com/office/drawing/2014/main" id="{4C6B60B6-4A0A-4558-ADEC-094356782770}"/>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D997B5FA-0921-464F-AAE1-844C04324D75}" type="datetimeFigureOut">
              <a:rPr lang="zh-CN" altLang="en-US" kern="1200" smtClean="0">
                <a:solidFill>
                  <a:prstClr val="black">
                    <a:tint val="75000"/>
                  </a:prstClr>
                </a:solidFill>
                <a:latin typeface="Calibri"/>
                <a:ea typeface="微软雅黑" panose="020B0503020204020204" pitchFamily="34" charset="-122"/>
              </a:rPr>
              <a:pPr>
                <a:buClrTx/>
                <a:buFontTx/>
                <a:buNone/>
              </a:pPr>
              <a:t>2022/11/15</a:t>
            </a:fld>
            <a:endParaRPr lang="zh-CN" altLang="en-US" kern="1200">
              <a:solidFill>
                <a:prstClr val="black">
                  <a:tint val="75000"/>
                </a:prstClr>
              </a:solidFill>
              <a:latin typeface="Calibri"/>
              <a:ea typeface="微软雅黑" panose="020B0503020204020204" pitchFamily="34" charset="-122"/>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zh-CN" altLang="en-US" kern="1200">
              <a:solidFill>
                <a:prstClr val="black">
                  <a:tint val="75000"/>
                </a:prstClr>
              </a:solidFill>
              <a:latin typeface="Calibri"/>
              <a:ea typeface="微软雅黑" panose="020B0503020204020204" pitchFamily="34" charset="-122"/>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565CE74E-AB26-4998-AD42-012C4C1AD076}" type="slidenum">
              <a:rPr lang="zh-CN" altLang="en-US" kern="1200" smtClean="0">
                <a:solidFill>
                  <a:prstClr val="black">
                    <a:tint val="75000"/>
                  </a:prstClr>
                </a:solidFill>
                <a:latin typeface="Calibri"/>
                <a:ea typeface="微软雅黑" panose="020B0503020204020204" pitchFamily="34" charset="-122"/>
              </a:rPr>
              <a:pPr>
                <a:buClrTx/>
                <a:buFontTx/>
                <a:buNone/>
              </a:pPr>
              <a:t>‹#›</a:t>
            </a:fld>
            <a:endParaRPr lang="zh-CN" altLang="en-US" kern="1200">
              <a:solidFill>
                <a:prstClr val="black">
                  <a:tint val="75000"/>
                </a:prstClr>
              </a:solidFill>
              <a:latin typeface="Calibri"/>
              <a:ea typeface="微软雅黑" panose="020B0503020204020204" pitchFamily="34" charset="-122"/>
            </a:endParaRPr>
          </a:p>
        </p:txBody>
      </p:sp>
    </p:spTree>
    <p:extLst>
      <p:ext uri="{BB962C8B-B14F-4D97-AF65-F5344CB8AC3E}">
        <p14:creationId xmlns:p14="http://schemas.microsoft.com/office/powerpoint/2010/main" val="16245317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9Slide.vn - 2019">
            <a:extLst>
              <a:ext uri="{FF2B5EF4-FFF2-40B4-BE49-F238E27FC236}">
                <a16:creationId xmlns:a16="http://schemas.microsoft.com/office/drawing/2014/main" id="{B4FA5C3D-261E-4CED-B838-0806AEDAE1C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115415301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pic>
        <p:nvPicPr>
          <p:cNvPr id="21" name="Picture 20" descr="A picture containing shape&#10;&#10;Description automatically generated">
            <a:extLst>
              <a:ext uri="{FF2B5EF4-FFF2-40B4-BE49-F238E27FC236}">
                <a16:creationId xmlns:a16="http://schemas.microsoft.com/office/drawing/2014/main" id="{F23325BB-F4F8-4F28-9ABB-69D98C6336E0}"/>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691149" y="439993"/>
            <a:ext cx="1368527" cy="1368527"/>
          </a:xfrm>
          <a:prstGeom prst="rect">
            <a:avLst/>
          </a:prstGeom>
        </p:spPr>
      </p:pic>
    </p:spTree>
    <p:extLst>
      <p:ext uri="{BB962C8B-B14F-4D97-AF65-F5344CB8AC3E}">
        <p14:creationId xmlns:p14="http://schemas.microsoft.com/office/powerpoint/2010/main" val="2959163967"/>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8" Type="http://schemas.openxmlformats.org/officeDocument/2006/relationships/image" Target="../media/image44.png"/><Relationship Id="rId3" Type="http://schemas.microsoft.com/office/2007/relationships/hdphoto" Target="../media/hdphoto1.wdp"/><Relationship Id="rId7" Type="http://schemas.openxmlformats.org/officeDocument/2006/relationships/image" Target="../media/image43.svg"/><Relationship Id="rId2" Type="http://schemas.openxmlformats.org/officeDocument/2006/relationships/image" Target="../media/image39.png"/><Relationship Id="rId1" Type="http://schemas.openxmlformats.org/officeDocument/2006/relationships/slideLayout" Target="../slideLayouts/slideLayout40.xml"/><Relationship Id="rId6" Type="http://schemas.openxmlformats.org/officeDocument/2006/relationships/image" Target="../media/image42.png"/><Relationship Id="rId5" Type="http://schemas.openxmlformats.org/officeDocument/2006/relationships/image" Target="../media/image41.svg"/><Relationship Id="rId10" Type="http://schemas.openxmlformats.org/officeDocument/2006/relationships/image" Target="../media/image66.png"/><Relationship Id="rId4" Type="http://schemas.openxmlformats.org/officeDocument/2006/relationships/image" Target="../media/image40.png"/><Relationship Id="rId9" Type="http://schemas.openxmlformats.org/officeDocument/2006/relationships/image" Target="../media/image45.svg"/></Relationships>
</file>

<file path=ppt/slides/_rels/slide1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18.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1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8" Type="http://schemas.openxmlformats.org/officeDocument/2006/relationships/image" Target="../media/image79.svg"/><Relationship Id="rId13" Type="http://schemas.openxmlformats.org/officeDocument/2006/relationships/image" Target="../media/image83.png"/><Relationship Id="rId3" Type="http://schemas.openxmlformats.org/officeDocument/2006/relationships/image" Target="../media/image74.png"/><Relationship Id="rId7" Type="http://schemas.openxmlformats.org/officeDocument/2006/relationships/image" Target="../media/image78.png"/><Relationship Id="rId12" Type="http://schemas.microsoft.com/office/2007/relationships/hdphoto" Target="../media/hdphoto2.wdp"/><Relationship Id="rId2" Type="http://schemas.openxmlformats.org/officeDocument/2006/relationships/image" Target="../media/image73.png"/><Relationship Id="rId1" Type="http://schemas.openxmlformats.org/officeDocument/2006/relationships/slideLayout" Target="../slideLayouts/slideLayout61.xml"/><Relationship Id="rId6" Type="http://schemas.openxmlformats.org/officeDocument/2006/relationships/image" Target="../media/image77.sv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1.jpg"/><Relationship Id="rId10" Type="http://schemas.openxmlformats.org/officeDocument/2006/relationships/image" Target="../media/image81.svg"/><Relationship Id="rId4" Type="http://schemas.openxmlformats.org/officeDocument/2006/relationships/image" Target="../media/image75.svg"/><Relationship Id="rId9" Type="http://schemas.openxmlformats.org/officeDocument/2006/relationships/image" Target="../media/image80.png"/><Relationship Id="rId14" Type="http://schemas.openxmlformats.org/officeDocument/2006/relationships/image" Target="../media/image84.png"/></Relationships>
</file>

<file path=ppt/slides/_rels/slide1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59.xml"/><Relationship Id="rId4" Type="http://schemas.openxmlformats.org/officeDocument/2006/relationships/image" Target="../media/image87.png"/></Relationships>
</file>

<file path=ppt/slides/_rels/slide1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xml"/><Relationship Id="rId1" Type="http://schemas.openxmlformats.org/officeDocument/2006/relationships/slideLayout" Target="../slideLayouts/slideLayout45.xml"/><Relationship Id="rId5" Type="http://schemas.openxmlformats.org/officeDocument/2006/relationships/image" Target="../media/image90.png"/><Relationship Id="rId4" Type="http://schemas.openxmlformats.org/officeDocument/2006/relationships/image" Target="../media/image89.png"/></Relationships>
</file>

<file path=ppt/slides/_rels/slide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svg"/><Relationship Id="rId7" Type="http://schemas.openxmlformats.org/officeDocument/2006/relationships/image" Target="../media/image33.svg"/><Relationship Id="rId12"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18.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sv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svg"/></Relationships>
</file>

<file path=ppt/slides/_rels/slide3.xml.rels><?xml version="1.0" encoding="UTF-8" standalone="yes"?>
<Relationships xmlns="http://schemas.openxmlformats.org/package/2006/relationships"><Relationship Id="rId8" Type="http://schemas.openxmlformats.org/officeDocument/2006/relationships/image" Target="../media/image44.png"/><Relationship Id="rId3" Type="http://schemas.microsoft.com/office/2007/relationships/hdphoto" Target="../media/hdphoto1.wdp"/><Relationship Id="rId7" Type="http://schemas.openxmlformats.org/officeDocument/2006/relationships/image" Target="../media/image43.svg"/><Relationship Id="rId2" Type="http://schemas.openxmlformats.org/officeDocument/2006/relationships/image" Target="../media/image39.png"/><Relationship Id="rId1" Type="http://schemas.openxmlformats.org/officeDocument/2006/relationships/slideLayout" Target="../slideLayouts/slideLayout29.xml"/><Relationship Id="rId6" Type="http://schemas.openxmlformats.org/officeDocument/2006/relationships/image" Target="../media/image42.png"/><Relationship Id="rId5" Type="http://schemas.openxmlformats.org/officeDocument/2006/relationships/image" Target="../media/image41.sv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sv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8" Type="http://schemas.openxmlformats.org/officeDocument/2006/relationships/image" Target="../media/image44.png"/><Relationship Id="rId3" Type="http://schemas.microsoft.com/office/2007/relationships/hdphoto" Target="../media/hdphoto1.wdp"/><Relationship Id="rId7" Type="http://schemas.openxmlformats.org/officeDocument/2006/relationships/image" Target="../media/image43.svg"/><Relationship Id="rId2" Type="http://schemas.openxmlformats.org/officeDocument/2006/relationships/image" Target="../media/image39.png"/><Relationship Id="rId1" Type="http://schemas.openxmlformats.org/officeDocument/2006/relationships/slideLayout" Target="../slideLayouts/slideLayout40.xml"/><Relationship Id="rId6" Type="http://schemas.openxmlformats.org/officeDocument/2006/relationships/image" Target="../media/image42.png"/><Relationship Id="rId5" Type="http://schemas.openxmlformats.org/officeDocument/2006/relationships/image" Target="../media/image41.svg"/><Relationship Id="rId10" Type="http://schemas.openxmlformats.org/officeDocument/2006/relationships/image" Target="../media/image48.png"/><Relationship Id="rId4" Type="http://schemas.openxmlformats.org/officeDocument/2006/relationships/image" Target="../media/image40.png"/><Relationship Id="rId9" Type="http://schemas.openxmlformats.org/officeDocument/2006/relationships/image" Target="../media/image45.svg"/></Relationships>
</file>

<file path=ppt/slides/_rels/slide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18.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0.png"/><Relationship Id="rId4" Type="http://schemas.openxmlformats.org/officeDocument/2006/relationships/image" Target="../media/image59.png"/></Relationships>
</file>

<file path=ppt/slides/_rels/slide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9">
            <a:extLst>
              <a:ext uri="{FF2B5EF4-FFF2-40B4-BE49-F238E27FC236}">
                <a16:creationId xmlns:a16="http://schemas.microsoft.com/office/drawing/2014/main" id="{5280EFAA-BA98-4F89-A0DA-896FEC1E8B2D}"/>
              </a:ext>
            </a:extLst>
          </p:cNvPr>
          <p:cNvPicPr>
            <a:picLocks noChangeAspect="1"/>
          </p:cNvPicPr>
          <p:nvPr/>
        </p:nvPicPr>
        <p:blipFill rotWithShape="1">
          <a:blip r:embed="rId2">
            <a:extLst>
              <a:ext uri="{28A0092B-C50C-407E-A947-70E740481C1C}">
                <a14:useLocalDpi xmlns:a14="http://schemas.microsoft.com/office/drawing/2010/main" val="0"/>
              </a:ext>
            </a:extLst>
          </a:blip>
          <a:srcRect l="2969" r="2969"/>
          <a:stretch/>
        </p:blipFill>
        <p:spPr>
          <a:xfrm rot="5400000">
            <a:off x="2667000" y="-2666999"/>
            <a:ext cx="6858000" cy="12192000"/>
          </a:xfrm>
          <a:prstGeom prst="rect">
            <a:avLst/>
          </a:prstGeom>
        </p:spPr>
      </p:pic>
      <p:pic>
        <p:nvPicPr>
          <p:cNvPr id="3" name="图片 20">
            <a:extLst>
              <a:ext uri="{FF2B5EF4-FFF2-40B4-BE49-F238E27FC236}">
                <a16:creationId xmlns:a16="http://schemas.microsoft.com/office/drawing/2014/main" id="{9512F3A2-2E76-4B91-A52F-1ECFF7D09FA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495"/>
          <a:stretch/>
        </p:blipFill>
        <p:spPr>
          <a:xfrm>
            <a:off x="883599" y="273050"/>
            <a:ext cx="10424802" cy="6311900"/>
          </a:xfrm>
          <a:prstGeom prst="rect">
            <a:avLst/>
          </a:prstGeom>
        </p:spPr>
      </p:pic>
      <p:pic>
        <p:nvPicPr>
          <p:cNvPr id="4" name="图片 30">
            <a:extLst>
              <a:ext uri="{FF2B5EF4-FFF2-40B4-BE49-F238E27FC236}">
                <a16:creationId xmlns:a16="http://schemas.microsoft.com/office/drawing/2014/main" id="{9000342A-A045-4F46-81ED-13168E11906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256" t="63692" r="-1198" b="22414"/>
          <a:stretch/>
        </p:blipFill>
        <p:spPr>
          <a:xfrm>
            <a:off x="5842000" y="3432997"/>
            <a:ext cx="3771900" cy="1028700"/>
          </a:xfrm>
          <a:custGeom>
            <a:avLst/>
            <a:gdLst>
              <a:gd name="connsiteX0" fmla="*/ 3683182 w 3771900"/>
              <a:gd name="connsiteY0" fmla="*/ 0 h 1028700"/>
              <a:gd name="connsiteX1" fmla="*/ 3771900 w 3771900"/>
              <a:gd name="connsiteY1" fmla="*/ 0 h 1028700"/>
              <a:gd name="connsiteX2" fmla="*/ 3771900 w 3771900"/>
              <a:gd name="connsiteY2" fmla="*/ 1028700 h 1028700"/>
              <a:gd name="connsiteX3" fmla="*/ 0 w 3771900"/>
              <a:gd name="connsiteY3" fmla="*/ 1028700 h 1028700"/>
              <a:gd name="connsiteX4" fmla="*/ 0 w 3771900"/>
              <a:gd name="connsiteY4" fmla="*/ 914400 h 1028700"/>
              <a:gd name="connsiteX5" fmla="*/ 3683182 w 3771900"/>
              <a:gd name="connsiteY5" fmla="*/ 914400 h 1028700"/>
              <a:gd name="connsiteX6" fmla="*/ 3683182 w 3771900"/>
              <a:gd name="connsiteY6" fmla="*/ 0 h 102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1900" h="1028700">
                <a:moveTo>
                  <a:pt x="3683182" y="0"/>
                </a:moveTo>
                <a:lnTo>
                  <a:pt x="3771900" y="0"/>
                </a:lnTo>
                <a:lnTo>
                  <a:pt x="3771900" y="1028700"/>
                </a:lnTo>
                <a:lnTo>
                  <a:pt x="0" y="1028700"/>
                </a:lnTo>
                <a:lnTo>
                  <a:pt x="0" y="914400"/>
                </a:lnTo>
                <a:lnTo>
                  <a:pt x="3683182" y="914400"/>
                </a:lnTo>
                <a:lnTo>
                  <a:pt x="3683182" y="0"/>
                </a:lnTo>
                <a:close/>
              </a:path>
            </a:pathLst>
          </a:custGeom>
          <a:effectLst>
            <a:glow rad="101600">
              <a:schemeClr val="bg1">
                <a:alpha val="60000"/>
              </a:schemeClr>
            </a:glow>
          </a:effectLst>
        </p:spPr>
      </p:pic>
      <p:pic>
        <p:nvPicPr>
          <p:cNvPr id="5" name="图片 19">
            <a:extLst>
              <a:ext uri="{FF2B5EF4-FFF2-40B4-BE49-F238E27FC236}">
                <a16:creationId xmlns:a16="http://schemas.microsoft.com/office/drawing/2014/main" id="{12E5A3E9-2099-4F69-B6D2-3F88469E62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256434">
            <a:off x="9684175" y="267537"/>
            <a:ext cx="2084414" cy="2084414"/>
          </a:xfrm>
          <a:prstGeom prst="rect">
            <a:avLst/>
          </a:prstGeom>
        </p:spPr>
      </p:pic>
      <p:pic>
        <p:nvPicPr>
          <p:cNvPr id="6" name="图片 46">
            <a:extLst>
              <a:ext uri="{FF2B5EF4-FFF2-40B4-BE49-F238E27FC236}">
                <a16:creationId xmlns:a16="http://schemas.microsoft.com/office/drawing/2014/main" id="{1325A9C4-E106-4C06-8F77-4A69B1AF0A51}"/>
              </a:ext>
            </a:extLst>
          </p:cNvPr>
          <p:cNvPicPr>
            <a:picLocks noChangeAspect="1"/>
          </p:cNvPicPr>
          <p:nvPr/>
        </p:nvPicPr>
        <p:blipFill>
          <a:blip r:embed="rId6" cstate="print">
            <a:extLst>
              <a:ext uri="{28A0092B-C50C-407E-A947-70E740481C1C}">
                <a14:useLocalDpi xmlns:a14="http://schemas.microsoft.com/office/drawing/2010/main" val="0"/>
              </a:ext>
            </a:extLst>
          </a:blip>
          <a:srcRect l="4859" t="11698" r="55340" b="66795"/>
          <a:stretch>
            <a:fillRect/>
          </a:stretch>
        </p:blipFill>
        <p:spPr>
          <a:xfrm>
            <a:off x="10233099" y="3256681"/>
            <a:ext cx="1635365" cy="883698"/>
          </a:xfrm>
          <a:custGeom>
            <a:avLst/>
            <a:gdLst>
              <a:gd name="connsiteX0" fmla="*/ 0 w 1950708"/>
              <a:gd name="connsiteY0" fmla="*/ 0 h 1054100"/>
              <a:gd name="connsiteX1" fmla="*/ 1950708 w 1950708"/>
              <a:gd name="connsiteY1" fmla="*/ 0 h 1054100"/>
              <a:gd name="connsiteX2" fmla="*/ 1950708 w 1950708"/>
              <a:gd name="connsiteY2" fmla="*/ 1054100 h 1054100"/>
              <a:gd name="connsiteX3" fmla="*/ 0 w 1950708"/>
              <a:gd name="connsiteY3" fmla="*/ 1054100 h 1054100"/>
              <a:gd name="connsiteX4" fmla="*/ 0 w 1950708"/>
              <a:gd name="connsiteY4" fmla="*/ 0 h 1054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708" h="1054100">
                <a:moveTo>
                  <a:pt x="0" y="0"/>
                </a:moveTo>
                <a:lnTo>
                  <a:pt x="1950708" y="0"/>
                </a:lnTo>
                <a:lnTo>
                  <a:pt x="1950708" y="1054100"/>
                </a:lnTo>
                <a:lnTo>
                  <a:pt x="0" y="1054100"/>
                </a:lnTo>
                <a:lnTo>
                  <a:pt x="0" y="0"/>
                </a:lnTo>
                <a:close/>
              </a:path>
            </a:pathLst>
          </a:custGeom>
        </p:spPr>
      </p:pic>
      <p:pic>
        <p:nvPicPr>
          <p:cNvPr id="7" name="图片 51">
            <a:extLst>
              <a:ext uri="{FF2B5EF4-FFF2-40B4-BE49-F238E27FC236}">
                <a16:creationId xmlns:a16="http://schemas.microsoft.com/office/drawing/2014/main" id="{614A7971-49E5-4DEE-865D-9BF857A269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22825" y="2428569"/>
            <a:ext cx="5051094" cy="5051094"/>
          </a:xfrm>
          <a:prstGeom prst="rect">
            <a:avLst/>
          </a:prstGeom>
        </p:spPr>
      </p:pic>
      <p:pic>
        <p:nvPicPr>
          <p:cNvPr id="8" name="图片 59">
            <a:extLst>
              <a:ext uri="{FF2B5EF4-FFF2-40B4-BE49-F238E27FC236}">
                <a16:creationId xmlns:a16="http://schemas.microsoft.com/office/drawing/2014/main" id="{2DB0F56E-7A9D-4BC7-9DA2-9D6B58ACDE8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73992" y="5895930"/>
            <a:ext cx="2324100" cy="961344"/>
          </a:xfrm>
          <a:prstGeom prst="rect">
            <a:avLst/>
          </a:prstGeom>
        </p:spPr>
      </p:pic>
      <p:pic>
        <p:nvPicPr>
          <p:cNvPr id="10" name="图片 2">
            <a:extLst>
              <a:ext uri="{FF2B5EF4-FFF2-40B4-BE49-F238E27FC236}">
                <a16:creationId xmlns:a16="http://schemas.microsoft.com/office/drawing/2014/main" id="{B7333CFD-DAE7-4732-9513-52D28D8C371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65" y="1948734"/>
            <a:ext cx="4909266" cy="4909266"/>
          </a:xfrm>
          <a:prstGeom prst="rect">
            <a:avLst/>
          </a:prstGeom>
        </p:spPr>
      </p:pic>
      <p:sp>
        <p:nvSpPr>
          <p:cNvPr id="11" name="文本框 15">
            <a:extLst>
              <a:ext uri="{FF2B5EF4-FFF2-40B4-BE49-F238E27FC236}">
                <a16:creationId xmlns:a16="http://schemas.microsoft.com/office/drawing/2014/main" id="{672D1DBF-E920-4B3F-8AD1-09054CE1AA8E}"/>
              </a:ext>
            </a:extLst>
          </p:cNvPr>
          <p:cNvSpPr txBox="1"/>
          <p:nvPr/>
        </p:nvSpPr>
        <p:spPr>
          <a:xfrm>
            <a:off x="1826451" y="7354215"/>
            <a:ext cx="7619181" cy="415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sng" strike="noStrike" kern="1200" cap="none" spc="0" normalizeH="0" baseline="0" noProof="0">
                <a:ln w="13462">
                  <a:solidFill>
                    <a:prstClr val="white"/>
                  </a:solidFill>
                  <a:prstDash val="solid"/>
                </a:ln>
                <a:solidFill>
                  <a:prstClr val="black">
                    <a:lumMod val="85000"/>
                    <a:lumOff val="15000"/>
                  </a:prstClr>
                </a:solidFill>
                <a:effectLst>
                  <a:outerShdw dist="38100" dir="2700000" algn="bl" rotWithShape="0">
                    <a:srgbClr val="FB9711"/>
                  </a:outerShdw>
                </a:effectLst>
                <a:uLnTx/>
                <a:uFillTx/>
                <a:latin typeface="#9Slide07 SVNAdam Gorry" panose="02040603050506020204" pitchFamily="18" charset="0"/>
                <a:ea typeface="字魂162号-元气酪酪体" panose="00000500000000000000" pitchFamily="2" charset="-122"/>
                <a:cs typeface="+mn-cs"/>
                <a:sym typeface="+mn-ea"/>
              </a:rPr>
              <a:t>Chủ đề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a:ln w="13462">
                  <a:solidFill>
                    <a:prstClr val="white"/>
                  </a:solidFill>
                  <a:prstDash val="solid"/>
                </a:ln>
                <a:solidFill>
                  <a:srgbClr val="FF0000"/>
                </a:solidFill>
                <a:effectLst>
                  <a:outerShdw dist="38100" dir="2700000" algn="bl" rotWithShape="0">
                    <a:srgbClr val="FB9711"/>
                  </a:outerShdw>
                </a:effectLst>
                <a:uLnTx/>
                <a:uFillTx/>
                <a:latin typeface="#9Slide07 SVNAdam Gorry" panose="02040603050506020204" pitchFamily="18" charset="0"/>
                <a:ea typeface="字魂162号-元气酪酪体" panose="00000500000000000000" pitchFamily="2" charset="-122"/>
                <a:cs typeface="+mn-ea"/>
                <a:sym typeface="+mn-ea"/>
              </a:rPr>
              <a:t>AN TOÀN TRONG CUỘC SỐNG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w="13462">
                  <a:solidFill>
                    <a:prstClr val="white"/>
                  </a:solidFill>
                  <a:prstDash val="solid"/>
                </a:ln>
                <a:solidFill>
                  <a:srgbClr val="00B050"/>
                </a:solidFill>
                <a:effectLst>
                  <a:outerShdw dist="38100" dir="2700000" algn="bl" rotWithShape="0">
                    <a:srgbClr val="FB9711"/>
                  </a:outerShdw>
                </a:effectLst>
                <a:uLnTx/>
                <a:uFillTx/>
                <a:latin typeface="#9Slide07 SVNAdam Gorry" panose="02040603050506020204" pitchFamily="18" charset="0"/>
                <a:ea typeface="字魂162号-元气酪酪体" panose="00000500000000000000" pitchFamily="2" charset="-122"/>
                <a:cs typeface="+mn-ea"/>
                <a:sym typeface="+mn-ea"/>
              </a:rPr>
              <a:t>TUẦN 5</a:t>
            </a:r>
            <a:endParaRPr kumimoji="0" lang="zh-CN" altLang="en-US" sz="6000" b="1" i="0" u="none" strike="noStrike" kern="1200" cap="none" spc="0" normalizeH="0" baseline="0" noProof="0" dirty="0">
              <a:ln w="13462">
                <a:solidFill>
                  <a:prstClr val="white"/>
                </a:solidFill>
                <a:prstDash val="solid"/>
              </a:ln>
              <a:solidFill>
                <a:srgbClr val="00B050"/>
              </a:solidFill>
              <a:effectLst>
                <a:outerShdw dist="38100" dir="2700000" algn="bl" rotWithShape="0">
                  <a:srgbClr val="FB9711"/>
                </a:outerShdw>
              </a:effectLst>
              <a:uLnTx/>
              <a:uFillTx/>
              <a:latin typeface="#9Slide07 SVNAdam Gorry" panose="02040603050506020204" pitchFamily="18" charset="0"/>
              <a:ea typeface="字魂162号-元气酪酪体" panose="00000500000000000000" pitchFamily="2" charset="-122"/>
              <a:cs typeface="+mn-ea"/>
              <a:sym typeface="+mn-ea"/>
            </a:endParaRPr>
          </a:p>
        </p:txBody>
      </p:sp>
      <p:pic>
        <p:nvPicPr>
          <p:cNvPr id="13" name="Picture 12">
            <a:extLst>
              <a:ext uri="{FF2B5EF4-FFF2-40B4-BE49-F238E27FC236}">
                <a16:creationId xmlns:a16="http://schemas.microsoft.com/office/drawing/2014/main" id="{426E8F38-55B0-41D5-96A3-59055A91C1A8}"/>
              </a:ext>
            </a:extLst>
          </p:cNvPr>
          <p:cNvPicPr>
            <a:picLocks noChangeAspect="1"/>
          </p:cNvPicPr>
          <p:nvPr/>
        </p:nvPicPr>
        <p:blipFill>
          <a:blip r:embed="rId10"/>
          <a:stretch>
            <a:fillRect/>
          </a:stretch>
        </p:blipFill>
        <p:spPr>
          <a:xfrm>
            <a:off x="3778178" y="1478243"/>
            <a:ext cx="4578493" cy="853514"/>
          </a:xfrm>
          <a:prstGeom prst="rect">
            <a:avLst/>
          </a:prstGeom>
        </p:spPr>
      </p:pic>
      <p:sp>
        <p:nvSpPr>
          <p:cNvPr id="14" name="TextBox 13">
            <a:extLst>
              <a:ext uri="{FF2B5EF4-FFF2-40B4-BE49-F238E27FC236}">
                <a16:creationId xmlns:a16="http://schemas.microsoft.com/office/drawing/2014/main" id="{9C836CE6-8FC5-4B91-8DDB-8F7B7CFBB100}"/>
              </a:ext>
            </a:extLst>
          </p:cNvPr>
          <p:cNvSpPr txBox="1"/>
          <p:nvPr/>
        </p:nvSpPr>
        <p:spPr>
          <a:xfrm>
            <a:off x="2952750" y="104775"/>
            <a:ext cx="6438900" cy="584775"/>
          </a:xfrm>
          <a:prstGeom prst="rect">
            <a:avLst/>
          </a:prstGeom>
          <a:noFill/>
        </p:spPr>
        <p:txBody>
          <a:bodyPr wrap="square" rtlCol="0">
            <a:spAutoFit/>
          </a:bodyPr>
          <a:lstStyle/>
          <a:p>
            <a:pPr algn="ctr"/>
            <a:r>
              <a:rPr lang="en-US" sz="3200" dirty="0" err="1"/>
              <a:t>Thứ</a:t>
            </a:r>
            <a:r>
              <a:rPr lang="en-US" sz="3200" dirty="0"/>
              <a:t>…..</a:t>
            </a:r>
            <a:r>
              <a:rPr lang="en-US" sz="3200" dirty="0" err="1"/>
              <a:t>ngày</a:t>
            </a:r>
            <a:r>
              <a:rPr lang="en-US" sz="3200" dirty="0"/>
              <a:t>……</a:t>
            </a:r>
            <a:r>
              <a:rPr lang="en-US" sz="3200" dirty="0" err="1"/>
              <a:t>tháng</a:t>
            </a:r>
            <a:r>
              <a:rPr lang="en-US" sz="3200" dirty="0"/>
              <a:t>……</a:t>
            </a:r>
            <a:r>
              <a:rPr lang="en-US" sz="3200" dirty="0" err="1"/>
              <a:t>năm</a:t>
            </a:r>
            <a:endParaRPr lang="en-US" sz="3200" dirty="0"/>
          </a:p>
        </p:txBody>
      </p:sp>
      <p:pic>
        <p:nvPicPr>
          <p:cNvPr id="15" name="Picture 14">
            <a:extLst>
              <a:ext uri="{FF2B5EF4-FFF2-40B4-BE49-F238E27FC236}">
                <a16:creationId xmlns:a16="http://schemas.microsoft.com/office/drawing/2014/main" id="{9F5644AA-D40E-4D39-88F8-FC6D25E8192F}"/>
              </a:ext>
            </a:extLst>
          </p:cNvPr>
          <p:cNvPicPr>
            <a:picLocks noChangeAspect="1"/>
          </p:cNvPicPr>
          <p:nvPr/>
        </p:nvPicPr>
        <p:blipFill>
          <a:blip r:embed="rId11"/>
          <a:stretch>
            <a:fillRect/>
          </a:stretch>
        </p:blipFill>
        <p:spPr>
          <a:xfrm>
            <a:off x="4563877" y="2120980"/>
            <a:ext cx="2816596" cy="1072989"/>
          </a:xfrm>
          <a:prstGeom prst="rect">
            <a:avLst/>
          </a:prstGeom>
        </p:spPr>
      </p:pic>
      <p:pic>
        <p:nvPicPr>
          <p:cNvPr id="19" name="Picture 18">
            <a:extLst>
              <a:ext uri="{FF2B5EF4-FFF2-40B4-BE49-F238E27FC236}">
                <a16:creationId xmlns:a16="http://schemas.microsoft.com/office/drawing/2014/main" id="{ED80DE82-6ED1-4D32-8A6A-1510154749F8}"/>
              </a:ext>
            </a:extLst>
          </p:cNvPr>
          <p:cNvPicPr>
            <a:picLocks noChangeAspect="1"/>
          </p:cNvPicPr>
          <p:nvPr/>
        </p:nvPicPr>
        <p:blipFill>
          <a:blip r:embed="rId12"/>
          <a:stretch>
            <a:fillRect/>
          </a:stretch>
        </p:blipFill>
        <p:spPr>
          <a:xfrm>
            <a:off x="2141614" y="2919540"/>
            <a:ext cx="8480271" cy="1457070"/>
          </a:xfrm>
          <a:prstGeom prst="rect">
            <a:avLst/>
          </a:prstGeom>
        </p:spPr>
      </p:pic>
    </p:spTree>
    <p:extLst>
      <p:ext uri="{BB962C8B-B14F-4D97-AF65-F5344CB8AC3E}">
        <p14:creationId xmlns:p14="http://schemas.microsoft.com/office/powerpoint/2010/main" val="16241110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animEffect transition="in" filter="fade">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4">
            <a:extLst>
              <a:ext uri="{FF2B5EF4-FFF2-40B4-BE49-F238E27FC236}">
                <a16:creationId xmlns:a16="http://schemas.microsoft.com/office/drawing/2014/main" id="{6D5BE564-E8CD-40C7-A8B6-EDEE5CF90595}"/>
              </a:ext>
            </a:extLst>
          </p:cNvPr>
          <p:cNvGrpSpPr>
            <a:grpSpLocks/>
          </p:cNvGrpSpPr>
          <p:nvPr/>
        </p:nvGrpSpPr>
        <p:grpSpPr bwMode="auto">
          <a:xfrm>
            <a:off x="381000" y="676275"/>
            <a:ext cx="9669463" cy="4487863"/>
            <a:chOff x="5610688" y="1031736"/>
            <a:chExt cx="5879305" cy="3980523"/>
          </a:xfrm>
        </p:grpSpPr>
        <p:sp>
          <p:nvSpPr>
            <p:cNvPr id="3" name="Freeform: Shape 9">
              <a:extLst>
                <a:ext uri="{FF2B5EF4-FFF2-40B4-BE49-F238E27FC236}">
                  <a16:creationId xmlns:a16="http://schemas.microsoft.com/office/drawing/2014/main" id="{04B59340-A789-45A0-AF02-BB9236C55A35}"/>
                </a:ext>
              </a:extLst>
            </p:cNvPr>
            <p:cNvSpPr>
              <a:spLocks/>
            </p:cNvSpPr>
            <p:nvPr/>
          </p:nvSpPr>
          <p:spPr bwMode="auto">
            <a:xfrm>
              <a:off x="5629165" y="1052247"/>
              <a:ext cx="5842103" cy="3941396"/>
            </a:xfrm>
            <a:custGeom>
              <a:avLst/>
              <a:gdLst>
                <a:gd name="T0" fmla="*/ 5614008 w 5842103"/>
                <a:gd name="T1" fmla="*/ 3941393 h 3941397"/>
                <a:gd name="T2" fmla="*/ 228343 w 5842103"/>
                <a:gd name="T3" fmla="*/ 3941393 h 3941397"/>
                <a:gd name="T4" fmla="*/ 0 w 5842103"/>
                <a:gd name="T5" fmla="*/ 3713050 h 3941397"/>
                <a:gd name="T6" fmla="*/ 0 w 5842103"/>
                <a:gd name="T7" fmla="*/ 228343 h 3941397"/>
                <a:gd name="T8" fmla="*/ 228343 w 5842103"/>
                <a:gd name="T9" fmla="*/ 0 h 3941397"/>
                <a:gd name="T10" fmla="*/ 5613760 w 5842103"/>
                <a:gd name="T11" fmla="*/ 0 h 3941397"/>
                <a:gd name="T12" fmla="*/ 5842103 w 5842103"/>
                <a:gd name="T13" fmla="*/ 228343 h 3941397"/>
                <a:gd name="T14" fmla="*/ 5842103 w 5842103"/>
                <a:gd name="T15" fmla="*/ 3713050 h 3941397"/>
                <a:gd name="T16" fmla="*/ 5614008 w 5842103"/>
                <a:gd name="T17" fmla="*/ 3941393 h 39413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 name="Freeform: Shape 11">
              <a:extLst>
                <a:ext uri="{FF2B5EF4-FFF2-40B4-BE49-F238E27FC236}">
                  <a16:creationId xmlns:a16="http://schemas.microsoft.com/office/drawing/2014/main" id="{EB3FFE27-E549-4B00-B07B-F56A61A18121}"/>
                </a:ext>
              </a:extLst>
            </p:cNvPr>
            <p:cNvSpPr>
              <a:spLocks/>
            </p:cNvSpPr>
            <p:nvPr/>
          </p:nvSpPr>
          <p:spPr bwMode="auto">
            <a:xfrm>
              <a:off x="5876123" y="1298957"/>
              <a:ext cx="5348435" cy="3447729"/>
            </a:xfrm>
            <a:custGeom>
              <a:avLst/>
              <a:gdLst>
                <a:gd name="T0" fmla="*/ 0 w 5348435"/>
                <a:gd name="T1" fmla="*/ 0 h 3447729"/>
                <a:gd name="T2" fmla="*/ 5348436 w 5348435"/>
                <a:gd name="T3" fmla="*/ 0 h 3447729"/>
                <a:gd name="T4" fmla="*/ 5348436 w 5348435"/>
                <a:gd name="T5" fmla="*/ 3447730 h 3447729"/>
                <a:gd name="T6" fmla="*/ 0 w 5348435"/>
                <a:gd name="T7" fmla="*/ 3447730 h 3447729"/>
                <a:gd name="T8" fmla="*/ 0 60000 65536"/>
                <a:gd name="T9" fmla="*/ 0 60000 65536"/>
                <a:gd name="T10" fmla="*/ 0 60000 65536"/>
                <a:gd name="T11" fmla="*/ 0 60000 65536"/>
                <a:gd name="T12" fmla="*/ 0 w 5348435"/>
                <a:gd name="T13" fmla="*/ 0 h 3447729"/>
                <a:gd name="T14" fmla="*/ 5348435 w 5348435"/>
                <a:gd name="T15" fmla="*/ 3447729 h 3447729"/>
              </a:gdLst>
              <a:ahLst/>
              <a:cxnLst>
                <a:cxn ang="T8">
                  <a:pos x="T0" y="T1"/>
                </a:cxn>
                <a:cxn ang="T9">
                  <a:pos x="T2" y="T3"/>
                </a:cxn>
                <a:cxn ang="T10">
                  <a:pos x="T4" y="T5"/>
                </a:cxn>
                <a:cxn ang="T11">
                  <a:pos x="T6" y="T7"/>
                </a:cxn>
              </a:cxnLst>
              <a:rect l="T12" t="T13" r="T14" b="T15"/>
              <a:pathLst>
                <a:path w="5348435" h="3447729">
                  <a:moveTo>
                    <a:pt x="0" y="0"/>
                  </a:moveTo>
                  <a:lnTo>
                    <a:pt x="5348436" y="0"/>
                  </a:lnTo>
                  <a:lnTo>
                    <a:pt x="5348436" y="3447730"/>
                  </a:lnTo>
                  <a:lnTo>
                    <a:pt x="0" y="3447730"/>
                  </a:lnTo>
                  <a:lnTo>
                    <a:pt x="0" y="0"/>
                  </a:lnTo>
                  <a:close/>
                </a:path>
              </a:pathLst>
            </a:custGeom>
            <a:solidFill>
              <a:srgbClr val="FFFFFF"/>
            </a:solidFill>
            <a:ln>
              <a:noFill/>
            </a:ln>
            <a:extLst>
              <a:ext uri="{91240B29-F687-4F45-9708-019B960494DF}">
                <a14:hiddenLine xmlns:a14="http://schemas.microsoft.com/office/drawing/2010/main" w="2479">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vi-VN" altLang="en-US" sz="3200" b="1" dirty="0">
                  <a:solidFill>
                    <a:srgbClr val="0070C0"/>
                  </a:solidFill>
                  <a:cs typeface="Calibri" panose="020F0502020204030204" pitchFamily="34" charset="0"/>
                </a:rPr>
                <a:t>Mỗi địa phương đều có những nét truyền thống riêng. Mỗi nơi có thể có những nghề thủ công, nghệ thuật biểu diễn, lễ hội hay món ăn truyền thống riêng. Các địa phương đều có những chuyện về lịch sử dựng nước và g</a:t>
              </a:r>
              <a:r>
                <a:rPr lang="en-US" altLang="en-US" sz="3200" b="1" dirty="0" err="1">
                  <a:solidFill>
                    <a:srgbClr val="0070C0"/>
                  </a:solidFill>
                  <a:cs typeface="Calibri" panose="020F0502020204030204" pitchFamily="34" charset="0"/>
                </a:rPr>
                <a:t>iữ</a:t>
              </a:r>
              <a:r>
                <a:rPr lang="vi-VN" altLang="en-US" sz="3200" b="1" dirty="0">
                  <a:solidFill>
                    <a:srgbClr val="0070C0"/>
                  </a:solidFill>
                  <a:cs typeface="Calibri" panose="020F0502020204030204" pitchFamily="34" charset="0"/>
                </a:rPr>
                <a:t> nước. Chúng ta hãy cùng nhau tìm hiểu về những nét truyền thống của địa phương mình nhé.</a:t>
              </a:r>
              <a:endParaRPr lang="en-US" altLang="en-US" sz="3200" b="1" dirty="0">
                <a:solidFill>
                  <a:srgbClr val="0070C0"/>
                </a:solidFill>
                <a:cs typeface="Calibri" panose="020F0502020204030204" pitchFamily="34" charset="0"/>
              </a:endParaRPr>
            </a:p>
          </p:txBody>
        </p:sp>
        <p:grpSp>
          <p:nvGrpSpPr>
            <p:cNvPr id="5" name="Graphic 4">
              <a:extLst>
                <a:ext uri="{FF2B5EF4-FFF2-40B4-BE49-F238E27FC236}">
                  <a16:creationId xmlns:a16="http://schemas.microsoft.com/office/drawing/2014/main" id="{150D7B88-E731-4895-B3F9-51AB7F69F950}"/>
                </a:ext>
              </a:extLst>
            </p:cNvPr>
            <p:cNvGrpSpPr/>
            <p:nvPr/>
          </p:nvGrpSpPr>
          <p:grpSpPr>
            <a:xfrm>
              <a:off x="5610688" y="1031736"/>
              <a:ext cx="5879305" cy="3980523"/>
              <a:chOff x="5610688" y="1031736"/>
              <a:chExt cx="5879305" cy="3980523"/>
            </a:xfrm>
            <a:solidFill>
              <a:srgbClr val="1A1A1A"/>
            </a:solidFill>
          </p:grpSpPr>
          <p:sp>
            <p:nvSpPr>
              <p:cNvPr id="6" name="Freeform: Shape 5">
                <a:extLst>
                  <a:ext uri="{FF2B5EF4-FFF2-40B4-BE49-F238E27FC236}">
                    <a16:creationId xmlns:a16="http://schemas.microsoft.com/office/drawing/2014/main" id="{2B1400ED-4E30-4A50-8AA1-4CBF27D25AF3}"/>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7" name="Freeform: Shape 6">
                <a:extLst>
                  <a:ext uri="{FF2B5EF4-FFF2-40B4-BE49-F238E27FC236}">
                    <a16:creationId xmlns:a16="http://schemas.microsoft.com/office/drawing/2014/main" id="{64AEB58C-C380-45E3-AC47-366E257AB1DC}"/>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8" name="Freeform: Shape 7">
                <a:extLst>
                  <a:ext uri="{FF2B5EF4-FFF2-40B4-BE49-F238E27FC236}">
                    <a16:creationId xmlns:a16="http://schemas.microsoft.com/office/drawing/2014/main" id="{206E8251-31D4-43B1-BF34-0E3B5E444DB6}"/>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9" name="Freeform: Shape 8">
                <a:extLst>
                  <a:ext uri="{FF2B5EF4-FFF2-40B4-BE49-F238E27FC236}">
                    <a16:creationId xmlns:a16="http://schemas.microsoft.com/office/drawing/2014/main" id="{A912C844-205D-42A1-8A9D-D3DE4D37A04E}"/>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10" name="Freeform: Shape 9">
                <a:extLst>
                  <a:ext uri="{FF2B5EF4-FFF2-40B4-BE49-F238E27FC236}">
                    <a16:creationId xmlns:a16="http://schemas.microsoft.com/office/drawing/2014/main" id="{97745B5F-72AB-456A-9F37-1BAE273E98A2}"/>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11" name="Freeform: Shape 10">
                <a:extLst>
                  <a:ext uri="{FF2B5EF4-FFF2-40B4-BE49-F238E27FC236}">
                    <a16:creationId xmlns:a16="http://schemas.microsoft.com/office/drawing/2014/main" id="{AF86C127-EC9A-4072-BB9B-EDDAF2EE5031}"/>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grpSp>
        <p:nvGrpSpPr>
          <p:cNvPr id="12" name="Group 11">
            <a:extLst>
              <a:ext uri="{FF2B5EF4-FFF2-40B4-BE49-F238E27FC236}">
                <a16:creationId xmlns:a16="http://schemas.microsoft.com/office/drawing/2014/main" id="{775F14AF-88F0-4E5C-B313-EB36FDA7F118}"/>
              </a:ext>
            </a:extLst>
          </p:cNvPr>
          <p:cNvGrpSpPr>
            <a:grpSpLocks/>
          </p:cNvGrpSpPr>
          <p:nvPr/>
        </p:nvGrpSpPr>
        <p:grpSpPr bwMode="auto">
          <a:xfrm>
            <a:off x="8993188" y="2922588"/>
            <a:ext cx="3286125" cy="3795712"/>
            <a:chOff x="8408633" y="1992570"/>
            <a:chExt cx="3507011" cy="3833036"/>
          </a:xfrm>
        </p:grpSpPr>
        <p:grpSp>
          <p:nvGrpSpPr>
            <p:cNvPr id="13" name="Graphic 4">
              <a:extLst>
                <a:ext uri="{FF2B5EF4-FFF2-40B4-BE49-F238E27FC236}">
                  <a16:creationId xmlns:a16="http://schemas.microsoft.com/office/drawing/2014/main" id="{2DE30CA6-11D8-4D45-91D4-AA7C7C4B7FAE}"/>
                </a:ext>
              </a:extLst>
            </p:cNvPr>
            <p:cNvGrpSpPr>
              <a:grpSpLocks/>
            </p:cNvGrpSpPr>
            <p:nvPr/>
          </p:nvGrpSpPr>
          <p:grpSpPr bwMode="auto">
            <a:xfrm>
              <a:off x="8408633" y="1992570"/>
              <a:ext cx="3507011" cy="3821123"/>
              <a:chOff x="8408633" y="1992570"/>
              <a:chExt cx="3507011" cy="3821123"/>
            </a:xfrm>
          </p:grpSpPr>
          <p:grpSp>
            <p:nvGrpSpPr>
              <p:cNvPr id="15" name="Graphic 4">
                <a:extLst>
                  <a:ext uri="{FF2B5EF4-FFF2-40B4-BE49-F238E27FC236}">
                    <a16:creationId xmlns:a16="http://schemas.microsoft.com/office/drawing/2014/main" id="{34D4E9F7-B346-45C4-921E-B023CBBFFE48}"/>
                  </a:ext>
                </a:extLst>
              </p:cNvPr>
              <p:cNvGrpSpPr>
                <a:grpSpLocks/>
              </p:cNvGrpSpPr>
              <p:nvPr/>
            </p:nvGrpSpPr>
            <p:grpSpPr bwMode="auto">
              <a:xfrm>
                <a:off x="10886512" y="3334328"/>
                <a:ext cx="1029133" cy="1810218"/>
                <a:chOff x="10886512" y="3334328"/>
                <a:chExt cx="1029133" cy="1810218"/>
              </a:xfrm>
            </p:grpSpPr>
            <p:sp>
              <p:nvSpPr>
                <p:cNvPr id="90" name="Freeform: Shape 101">
                  <a:extLst>
                    <a:ext uri="{FF2B5EF4-FFF2-40B4-BE49-F238E27FC236}">
                      <a16:creationId xmlns:a16="http://schemas.microsoft.com/office/drawing/2014/main" id="{8C054A12-A78A-469B-ACA7-4165912ACA86}"/>
                    </a:ext>
                  </a:extLst>
                </p:cNvPr>
                <p:cNvSpPr>
                  <a:spLocks/>
                </p:cNvSpPr>
                <p:nvPr/>
              </p:nvSpPr>
              <p:spPr bwMode="auto">
                <a:xfrm>
                  <a:off x="10886512" y="3341137"/>
                  <a:ext cx="1009155" cy="1797207"/>
                </a:xfrm>
                <a:custGeom>
                  <a:avLst/>
                  <a:gdLst>
                    <a:gd name="T0" fmla="*/ 905678 w 1009155"/>
                    <a:gd name="T1" fmla="*/ 890786 h 1797207"/>
                    <a:gd name="T2" fmla="*/ 495405 w 1009155"/>
                    <a:gd name="T3" fmla="*/ 466862 h 1797207"/>
                    <a:gd name="T4" fmla="*/ 494909 w 1009155"/>
                    <a:gd name="T5" fmla="*/ 0 h 1797207"/>
                    <a:gd name="T6" fmla="*/ 0 w 1009155"/>
                    <a:gd name="T7" fmla="*/ 441546 h 1797207"/>
                    <a:gd name="T8" fmla="*/ 313724 w 1009155"/>
                    <a:gd name="T9" fmla="*/ 555965 h 1797207"/>
                    <a:gd name="T10" fmla="*/ 199304 w 1009155"/>
                    <a:gd name="T11" fmla="*/ 1131042 h 1797207"/>
                    <a:gd name="T12" fmla="*/ 441794 w 1009155"/>
                    <a:gd name="T13" fmla="*/ 1797208 h 1797207"/>
                    <a:gd name="T14" fmla="*/ 545790 w 1009155"/>
                    <a:gd name="T15" fmla="*/ 1740122 h 1797207"/>
                    <a:gd name="T16" fmla="*/ 480513 w 1009155"/>
                    <a:gd name="T17" fmla="*/ 1457920 h 1797207"/>
                    <a:gd name="T18" fmla="*/ 497887 w 1009155"/>
                    <a:gd name="T19" fmla="*/ 1482740 h 1797207"/>
                    <a:gd name="T20" fmla="*/ 602627 w 1009155"/>
                    <a:gd name="T21" fmla="*/ 1709097 h 1797207"/>
                    <a:gd name="T22" fmla="*/ 825509 w 1009155"/>
                    <a:gd name="T23" fmla="*/ 1586983 h 1797207"/>
                    <a:gd name="T24" fmla="*/ 869192 w 1009155"/>
                    <a:gd name="T25" fmla="*/ 1452211 h 1797207"/>
                    <a:gd name="T26" fmla="*/ 915606 w 1009155"/>
                    <a:gd name="T27" fmla="*/ 1537592 h 1797207"/>
                    <a:gd name="T28" fmla="*/ 995773 w 1009155"/>
                    <a:gd name="T29" fmla="*/ 1493661 h 1797207"/>
                    <a:gd name="T30" fmla="*/ 905678 w 1009155"/>
                    <a:gd name="T31" fmla="*/ 890786 h 1797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1" name="Freeform: Shape 102">
                  <a:extLst>
                    <a:ext uri="{FF2B5EF4-FFF2-40B4-BE49-F238E27FC236}">
                      <a16:creationId xmlns:a16="http://schemas.microsoft.com/office/drawing/2014/main" id="{A339A356-56BF-4805-AC95-BE693861C1E3}"/>
                    </a:ext>
                  </a:extLst>
                </p:cNvPr>
                <p:cNvSpPr>
                  <a:spLocks/>
                </p:cNvSpPr>
                <p:nvPr/>
              </p:nvSpPr>
              <p:spPr bwMode="auto">
                <a:xfrm>
                  <a:off x="11352506" y="3334328"/>
                  <a:ext cx="93704" cy="470430"/>
                </a:xfrm>
                <a:custGeom>
                  <a:avLst/>
                  <a:gdLst>
                    <a:gd name="T0" fmla="*/ 55720 w 93704"/>
                    <a:gd name="T1" fmla="*/ 11772 h 470430"/>
                    <a:gd name="T2" fmla="*/ 35864 w 93704"/>
                    <a:gd name="T3" fmla="*/ 603 h 470430"/>
                    <a:gd name="T4" fmla="*/ 24695 w 93704"/>
                    <a:gd name="T5" fmla="*/ 20459 h 470430"/>
                    <a:gd name="T6" fmla="*/ 2109 w 93704"/>
                    <a:gd name="T7" fmla="*/ 446120 h 470430"/>
                    <a:gd name="T8" fmla="*/ 29907 w 93704"/>
                    <a:gd name="T9" fmla="*/ 462501 h 470430"/>
                    <a:gd name="T10" fmla="*/ 55720 w 93704"/>
                    <a:gd name="T11" fmla="*/ 11772 h 4704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2" name="Freeform: Shape 103">
                  <a:extLst>
                    <a:ext uri="{FF2B5EF4-FFF2-40B4-BE49-F238E27FC236}">
                      <a16:creationId xmlns:a16="http://schemas.microsoft.com/office/drawing/2014/main" id="{ABE7DA17-FB91-4792-898E-281A80BB8EE4}"/>
                    </a:ext>
                  </a:extLst>
                </p:cNvPr>
                <p:cNvSpPr>
                  <a:spLocks/>
                </p:cNvSpPr>
                <p:nvPr/>
              </p:nvSpPr>
              <p:spPr bwMode="auto">
                <a:xfrm>
                  <a:off x="10888400" y="3761329"/>
                  <a:ext cx="329388" cy="166784"/>
                </a:xfrm>
                <a:custGeom>
                  <a:avLst/>
                  <a:gdLst>
                    <a:gd name="T0" fmla="*/ 317792 w 329388"/>
                    <a:gd name="T1" fmla="*/ 134780 h 166784"/>
                    <a:gd name="T2" fmla="*/ 142564 w 329388"/>
                    <a:gd name="T3" fmla="*/ 82658 h 166784"/>
                    <a:gd name="T4" fmla="*/ 29633 w 329388"/>
                    <a:gd name="T5" fmla="*/ 8199 h 166784"/>
                    <a:gd name="T6" fmla="*/ 1835 w 329388"/>
                    <a:gd name="T7" fmla="*/ 24580 h 166784"/>
                    <a:gd name="T8" fmla="*/ 120474 w 329388"/>
                    <a:gd name="T9" fmla="*/ 109216 h 166784"/>
                    <a:gd name="T10" fmla="*/ 309105 w 329388"/>
                    <a:gd name="T11" fmla="*/ 166301 h 166784"/>
                    <a:gd name="T12" fmla="*/ 317792 w 329388"/>
                    <a:gd name="T13" fmla="*/ 134780 h 1667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3" name="Freeform: Shape 104">
                  <a:extLst>
                    <a:ext uri="{FF2B5EF4-FFF2-40B4-BE49-F238E27FC236}">
                      <a16:creationId xmlns:a16="http://schemas.microsoft.com/office/drawing/2014/main" id="{AEC239EE-FF99-4F4A-AEA4-91137BB596A7}"/>
                    </a:ext>
                  </a:extLst>
                </p:cNvPr>
                <p:cNvSpPr>
                  <a:spLocks/>
                </p:cNvSpPr>
                <p:nvPr/>
              </p:nvSpPr>
              <p:spPr bwMode="auto">
                <a:xfrm>
                  <a:off x="11404584" y="3794184"/>
                  <a:ext cx="511060" cy="1053201"/>
                </a:xfrm>
                <a:custGeom>
                  <a:avLst/>
                  <a:gdLst>
                    <a:gd name="T0" fmla="*/ 461072 w 511060"/>
                    <a:gd name="T1" fmla="*/ 546449 h 1053201"/>
                    <a:gd name="T2" fmla="*/ 222553 w 511060"/>
                    <a:gd name="T3" fmla="*/ 158018 h 1053201"/>
                    <a:gd name="T4" fmla="*/ 23994 w 511060"/>
                    <a:gd name="T5" fmla="*/ 2397 h 1053201"/>
                    <a:gd name="T6" fmla="*/ 7613 w 511060"/>
                    <a:gd name="T7" fmla="*/ 30196 h 1053201"/>
                    <a:gd name="T8" fmla="*/ 318110 w 511060"/>
                    <a:gd name="T9" fmla="*/ 325800 h 1053201"/>
                    <a:gd name="T10" fmla="*/ 473978 w 511060"/>
                    <a:gd name="T11" fmla="*/ 759900 h 1053201"/>
                    <a:gd name="T12" fmla="*/ 463802 w 511060"/>
                    <a:gd name="T13" fmla="*/ 1032919 h 1053201"/>
                    <a:gd name="T14" fmla="*/ 494827 w 511060"/>
                    <a:gd name="T15" fmla="*/ 1041606 h 1053201"/>
                    <a:gd name="T16" fmla="*/ 461072 w 511060"/>
                    <a:gd name="T17" fmla="*/ 546449 h 10532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4" name="Freeform: Shape 105">
                  <a:extLst>
                    <a:ext uri="{FF2B5EF4-FFF2-40B4-BE49-F238E27FC236}">
                      <a16:creationId xmlns:a16="http://schemas.microsoft.com/office/drawing/2014/main" id="{5641AF24-FBC6-4461-89B6-D9AFC8F904DE}"/>
                    </a:ext>
                  </a:extLst>
                </p:cNvPr>
                <p:cNvSpPr>
                  <a:spLocks/>
                </p:cNvSpPr>
                <p:nvPr/>
              </p:nvSpPr>
              <p:spPr bwMode="auto">
                <a:xfrm>
                  <a:off x="11082527" y="3972635"/>
                  <a:ext cx="271836" cy="1171911"/>
                </a:xfrm>
                <a:custGeom>
                  <a:avLst/>
                  <a:gdLst>
                    <a:gd name="T0" fmla="*/ 267124 w 271836"/>
                    <a:gd name="T1" fmla="*/ 1144364 h 1171911"/>
                    <a:gd name="T2" fmla="*/ 78244 w 271836"/>
                    <a:gd name="T3" fmla="*/ 755685 h 1171911"/>
                    <a:gd name="T4" fmla="*/ 36299 w 271836"/>
                    <a:gd name="T5" fmla="*/ 284356 h 1171911"/>
                    <a:gd name="T6" fmla="*/ 101823 w 271836"/>
                    <a:gd name="T7" fmla="*/ 24740 h 1171911"/>
                    <a:gd name="T8" fmla="*/ 74025 w 271836"/>
                    <a:gd name="T9" fmla="*/ 8359 h 1171911"/>
                    <a:gd name="T10" fmla="*/ 4530 w 271836"/>
                    <a:gd name="T11" fmla="*/ 492594 h 1171911"/>
                    <a:gd name="T12" fmla="*/ 40767 w 271836"/>
                    <a:gd name="T13" fmla="*/ 734836 h 1171911"/>
                    <a:gd name="T14" fmla="*/ 106539 w 271836"/>
                    <a:gd name="T15" fmla="*/ 954989 h 1171911"/>
                    <a:gd name="T16" fmla="*/ 244290 w 271836"/>
                    <a:gd name="T17" fmla="*/ 1167199 h 1171911"/>
                    <a:gd name="T18" fmla="*/ 267124 w 271836"/>
                    <a:gd name="T19" fmla="*/ 1144364 h 11719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5" name="Freeform: Shape 106">
                  <a:extLst>
                    <a:ext uri="{FF2B5EF4-FFF2-40B4-BE49-F238E27FC236}">
                      <a16:creationId xmlns:a16="http://schemas.microsoft.com/office/drawing/2014/main" id="{076F58B3-070C-492B-86B5-9AE71CD7B8E2}"/>
                    </a:ext>
                  </a:extLst>
                </p:cNvPr>
                <p:cNvSpPr>
                  <a:spLocks/>
                </p:cNvSpPr>
                <p:nvPr/>
              </p:nvSpPr>
              <p:spPr bwMode="auto">
                <a:xfrm>
                  <a:off x="11358214" y="4778855"/>
                  <a:ext cx="111716" cy="203723"/>
                </a:xfrm>
                <a:custGeom>
                  <a:avLst/>
                  <a:gdLst>
                    <a:gd name="T0" fmla="*/ 110572 w 111716"/>
                    <a:gd name="T1" fmla="*/ 184260 h 203723"/>
                    <a:gd name="T2" fmla="*/ 29907 w 111716"/>
                    <a:gd name="T3" fmla="*/ 8039 h 203723"/>
                    <a:gd name="T4" fmla="*/ 2109 w 111716"/>
                    <a:gd name="T5" fmla="*/ 24420 h 203723"/>
                    <a:gd name="T6" fmla="*/ 79547 w 111716"/>
                    <a:gd name="T7" fmla="*/ 192947 h 203723"/>
                    <a:gd name="T8" fmla="*/ 110572 w 111716"/>
                    <a:gd name="T9" fmla="*/ 184260 h 2037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6" name="Freeform: Shape 107">
                  <a:extLst>
                    <a:ext uri="{FF2B5EF4-FFF2-40B4-BE49-F238E27FC236}">
                      <a16:creationId xmlns:a16="http://schemas.microsoft.com/office/drawing/2014/main" id="{730E4D77-6E47-40BA-840F-FE3F70DEE9E4}"/>
                    </a:ext>
                  </a:extLst>
                </p:cNvPr>
                <p:cNvSpPr>
                  <a:spLocks/>
                </p:cNvSpPr>
                <p:nvPr/>
              </p:nvSpPr>
              <p:spPr bwMode="auto">
                <a:xfrm>
                  <a:off x="11670381" y="4506003"/>
                  <a:ext cx="152096" cy="433937"/>
                </a:xfrm>
                <a:custGeom>
                  <a:avLst/>
                  <a:gdLst>
                    <a:gd name="T0" fmla="*/ 150351 w 152096"/>
                    <a:gd name="T1" fmla="*/ 357089 h 433937"/>
                    <a:gd name="T2" fmla="*/ 31464 w 152096"/>
                    <a:gd name="T3" fmla="*/ 11596 h 433937"/>
                    <a:gd name="T4" fmla="*/ 439 w 152096"/>
                    <a:gd name="T5" fmla="*/ 20283 h 433937"/>
                    <a:gd name="T6" fmla="*/ 73657 w 152096"/>
                    <a:gd name="T7" fmla="*/ 261284 h 433937"/>
                    <a:gd name="T8" fmla="*/ 61992 w 152096"/>
                    <a:gd name="T9" fmla="*/ 268978 h 433937"/>
                    <a:gd name="T10" fmla="*/ 16820 w 152096"/>
                    <a:gd name="T11" fmla="*/ 418394 h 433937"/>
                    <a:gd name="T12" fmla="*/ 49086 w 152096"/>
                    <a:gd name="T13" fmla="*/ 418394 h 433937"/>
                    <a:gd name="T14" fmla="*/ 85819 w 152096"/>
                    <a:gd name="T15" fmla="*/ 292061 h 433937"/>
                    <a:gd name="T16" fmla="*/ 122056 w 152096"/>
                    <a:gd name="T17" fmla="*/ 373222 h 433937"/>
                    <a:gd name="T18" fmla="*/ 150351 w 152096"/>
                    <a:gd name="T19" fmla="*/ 357089 h 4339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7" name="Freeform: Shape 108">
                  <a:extLst>
                    <a:ext uri="{FF2B5EF4-FFF2-40B4-BE49-F238E27FC236}">
                      <a16:creationId xmlns:a16="http://schemas.microsoft.com/office/drawing/2014/main" id="{E56DB639-A792-4824-8E95-D50AE9E180EB}"/>
                    </a:ext>
                  </a:extLst>
                </p:cNvPr>
                <p:cNvSpPr>
                  <a:spLocks/>
                </p:cNvSpPr>
                <p:nvPr/>
              </p:nvSpPr>
              <p:spPr bwMode="auto">
                <a:xfrm>
                  <a:off x="11556172" y="4075400"/>
                  <a:ext cx="227025" cy="393018"/>
                </a:xfrm>
                <a:custGeom>
                  <a:avLst/>
                  <a:gdLst>
                    <a:gd name="T0" fmla="*/ 226090 w 227025"/>
                    <a:gd name="T1" fmla="*/ 373200 h 393018"/>
                    <a:gd name="T2" fmla="*/ 26538 w 227025"/>
                    <a:gd name="T3" fmla="*/ 5617 h 393018"/>
                    <a:gd name="T4" fmla="*/ 3704 w 227025"/>
                    <a:gd name="T5" fmla="*/ 28451 h 393018"/>
                    <a:gd name="T6" fmla="*/ 194817 w 227025"/>
                    <a:gd name="T7" fmla="*/ 381887 h 393018"/>
                    <a:gd name="T8" fmla="*/ 226090 w 227025"/>
                    <a:gd name="T9" fmla="*/ 373200 h 3930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98" name="Freeform: Shape 109">
                  <a:extLst>
                    <a:ext uri="{FF2B5EF4-FFF2-40B4-BE49-F238E27FC236}">
                      <a16:creationId xmlns:a16="http://schemas.microsoft.com/office/drawing/2014/main" id="{4C792FE4-EB29-4208-9AEF-F16052F95A21}"/>
                    </a:ext>
                  </a:extLst>
                </p:cNvPr>
                <p:cNvSpPr>
                  <a:spLocks/>
                </p:cNvSpPr>
                <p:nvPr/>
              </p:nvSpPr>
              <p:spPr bwMode="auto">
                <a:xfrm>
                  <a:off x="11227778" y="4567580"/>
                  <a:ext cx="71554" cy="334884"/>
                </a:xfrm>
                <a:custGeom>
                  <a:avLst/>
                  <a:gdLst>
                    <a:gd name="T0" fmla="*/ 70744 w 71554"/>
                    <a:gd name="T1" fmla="*/ 315120 h 334884"/>
                    <a:gd name="T2" fmla="*/ 33763 w 71554"/>
                    <a:gd name="T3" fmla="*/ 15544 h 334884"/>
                    <a:gd name="T4" fmla="*/ 1497 w 71554"/>
                    <a:gd name="T5" fmla="*/ 15544 h 334884"/>
                    <a:gd name="T6" fmla="*/ 39719 w 71554"/>
                    <a:gd name="T7" fmla="*/ 323558 h 334884"/>
                    <a:gd name="T8" fmla="*/ 70744 w 71554"/>
                    <a:gd name="T9" fmla="*/ 315120 h 3348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16" name="Freeform: Shape 27">
                <a:extLst>
                  <a:ext uri="{FF2B5EF4-FFF2-40B4-BE49-F238E27FC236}">
                    <a16:creationId xmlns:a16="http://schemas.microsoft.com/office/drawing/2014/main" id="{0AAD5A0E-BE8E-4604-A1DE-4371A1875363}"/>
                  </a:ext>
                </a:extLst>
              </p:cNvPr>
              <p:cNvSpPr>
                <a:spLocks/>
              </p:cNvSpPr>
              <p:nvPr/>
            </p:nvSpPr>
            <p:spPr bwMode="auto">
              <a:xfrm>
                <a:off x="10413197" y="3887174"/>
                <a:ext cx="497390" cy="564156"/>
              </a:xfrm>
              <a:custGeom>
                <a:avLst/>
                <a:gdLst>
                  <a:gd name="T0" fmla="*/ 497390 w 497390"/>
                  <a:gd name="T1" fmla="*/ 564156 h 564156"/>
                  <a:gd name="T2" fmla="*/ 0 w 497390"/>
                  <a:gd name="T3" fmla="*/ 564156 h 564156"/>
                  <a:gd name="T4" fmla="*/ 4219 w 497390"/>
                  <a:gd name="T5" fmla="*/ 0 h 564156"/>
                  <a:gd name="T6" fmla="*/ 497390 w 497390"/>
                  <a:gd name="T7" fmla="*/ 0 h 5641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7390" h="564156">
                    <a:moveTo>
                      <a:pt x="497390" y="564156"/>
                    </a:moveTo>
                    <a:lnTo>
                      <a:pt x="0" y="564156"/>
                    </a:lnTo>
                    <a:lnTo>
                      <a:pt x="4219" y="0"/>
                    </a:lnTo>
                    <a:lnTo>
                      <a:pt x="497390" y="0"/>
                    </a:lnTo>
                    <a:lnTo>
                      <a:pt x="497390" y="564156"/>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7" name="Freeform: Shape 28">
                <a:extLst>
                  <a:ext uri="{FF2B5EF4-FFF2-40B4-BE49-F238E27FC236}">
                    <a16:creationId xmlns:a16="http://schemas.microsoft.com/office/drawing/2014/main" id="{C790052B-7A02-40BF-BF5B-6EC5D5C3B451}"/>
                  </a:ext>
                </a:extLst>
              </p:cNvPr>
              <p:cNvSpPr>
                <a:spLocks/>
              </p:cNvSpPr>
              <p:nvPr/>
            </p:nvSpPr>
            <p:spPr bwMode="auto">
              <a:xfrm>
                <a:off x="10073501" y="4096406"/>
                <a:ext cx="1175719" cy="1403812"/>
              </a:xfrm>
              <a:custGeom>
                <a:avLst/>
                <a:gdLst>
                  <a:gd name="T0" fmla="*/ 974837 w 1175719"/>
                  <a:gd name="T1" fmla="*/ 63539 h 1403812"/>
                  <a:gd name="T2" fmla="*/ 836838 w 1175719"/>
                  <a:gd name="T3" fmla="*/ 0 h 1403812"/>
                  <a:gd name="T4" fmla="*/ 836838 w 1175719"/>
                  <a:gd name="T5" fmla="*/ 81409 h 1403812"/>
                  <a:gd name="T6" fmla="*/ 575237 w 1175719"/>
                  <a:gd name="T7" fmla="*/ 305285 h 1403812"/>
                  <a:gd name="T8" fmla="*/ 342426 w 1175719"/>
                  <a:gd name="T9" fmla="*/ 71233 h 1403812"/>
                  <a:gd name="T10" fmla="*/ 342426 w 1175719"/>
                  <a:gd name="T11" fmla="*/ 1489 h 1403812"/>
                  <a:gd name="T12" fmla="*/ 5124 w 1175719"/>
                  <a:gd name="T13" fmla="*/ 606598 h 1403812"/>
                  <a:gd name="T14" fmla="*/ 8847 w 1175719"/>
                  <a:gd name="T15" fmla="*/ 1403812 h 1403812"/>
                  <a:gd name="T16" fmla="*/ 1171411 w 1175719"/>
                  <a:gd name="T17" fmla="*/ 1403812 h 1403812"/>
                  <a:gd name="T18" fmla="*/ 1175134 w 1175719"/>
                  <a:gd name="T19" fmla="*/ 606598 h 1403812"/>
                  <a:gd name="T20" fmla="*/ 974837 w 1175719"/>
                  <a:gd name="T21" fmla="*/ 63539 h 14038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8" name="Freeform: Shape 29">
                <a:extLst>
                  <a:ext uri="{FF2B5EF4-FFF2-40B4-BE49-F238E27FC236}">
                    <a16:creationId xmlns:a16="http://schemas.microsoft.com/office/drawing/2014/main" id="{26EDEE73-69EE-4C73-A75A-47D1745AFFDE}"/>
                  </a:ext>
                </a:extLst>
              </p:cNvPr>
              <p:cNvSpPr>
                <a:spLocks/>
              </p:cNvSpPr>
              <p:nvPr/>
            </p:nvSpPr>
            <p:spPr bwMode="auto">
              <a:xfrm>
                <a:off x="9983317" y="4059176"/>
                <a:ext cx="1369064" cy="1754269"/>
              </a:xfrm>
              <a:custGeom>
                <a:avLst/>
                <a:gdLst>
                  <a:gd name="T0" fmla="*/ 1369064 w 1369064"/>
                  <a:gd name="T1" fmla="*/ 1754269 h 1754269"/>
                  <a:gd name="T2" fmla="*/ 1295846 w 1369064"/>
                  <a:gd name="T3" fmla="*/ 630673 h 1754269"/>
                  <a:gd name="T4" fmla="*/ 1258119 w 1369064"/>
                  <a:gd name="T5" fmla="*/ 289648 h 1754269"/>
                  <a:gd name="T6" fmla="*/ 1083139 w 1369064"/>
                  <a:gd name="T7" fmla="*/ 66269 h 1754269"/>
                  <a:gd name="T8" fmla="*/ 927519 w 1369064"/>
                  <a:gd name="T9" fmla="*/ 248 h 1754269"/>
                  <a:gd name="T10" fmla="*/ 907414 w 1369064"/>
                  <a:gd name="T11" fmla="*/ 629680 h 1754269"/>
                  <a:gd name="T12" fmla="*/ 661946 w 1369064"/>
                  <a:gd name="T13" fmla="*/ 1109945 h 1754269"/>
                  <a:gd name="T14" fmla="*/ 426405 w 1369064"/>
                  <a:gd name="T15" fmla="*/ 647799 h 1754269"/>
                  <a:gd name="T16" fmla="*/ 437326 w 1369064"/>
                  <a:gd name="T17" fmla="*/ 0 h 1754269"/>
                  <a:gd name="T18" fmla="*/ 74956 w 1369064"/>
                  <a:gd name="T19" fmla="*/ 618015 h 1754269"/>
                  <a:gd name="T20" fmla="*/ 74460 w 1369064"/>
                  <a:gd name="T21" fmla="*/ 629680 h 1754269"/>
                  <a:gd name="T22" fmla="*/ 0 w 1369064"/>
                  <a:gd name="T23" fmla="*/ 1754269 h 1754269"/>
                  <a:gd name="T24" fmla="*/ 1369064 w 1369064"/>
                  <a:gd name="T25" fmla="*/ 1754269 h 1754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19" name="Freeform: Shape 30">
                <a:extLst>
                  <a:ext uri="{FF2B5EF4-FFF2-40B4-BE49-F238E27FC236}">
                    <a16:creationId xmlns:a16="http://schemas.microsoft.com/office/drawing/2014/main" id="{75D49501-2BB5-4F54-9134-C4D75576ECEC}"/>
                  </a:ext>
                </a:extLst>
              </p:cNvPr>
              <p:cNvSpPr>
                <a:spLocks/>
              </p:cNvSpPr>
              <p:nvPr/>
            </p:nvSpPr>
            <p:spPr bwMode="auto">
              <a:xfrm>
                <a:off x="11251006" y="4701980"/>
                <a:ext cx="117011" cy="1111465"/>
              </a:xfrm>
              <a:custGeom>
                <a:avLst/>
                <a:gdLst>
                  <a:gd name="T0" fmla="*/ 85986 w 117011"/>
                  <a:gd name="T1" fmla="*/ 1009952 h 1111465"/>
                  <a:gd name="T2" fmla="*/ 91199 w 117011"/>
                  <a:gd name="T3" fmla="*/ 1111465 h 1111465"/>
                  <a:gd name="T4" fmla="*/ 117011 w 117011"/>
                  <a:gd name="T5" fmla="*/ 1111465 h 1111465"/>
                  <a:gd name="T6" fmla="*/ 56451 w 117011"/>
                  <a:gd name="T7" fmla="*/ 293650 h 1111465"/>
                  <a:gd name="T8" fmla="*/ 25674 w 117011"/>
                  <a:gd name="T9" fmla="*/ 12193 h 1111465"/>
                  <a:gd name="T10" fmla="*/ 110 w 117011"/>
                  <a:gd name="T11" fmla="*/ 12193 h 1111465"/>
                  <a:gd name="T12" fmla="*/ 85986 w 117011"/>
                  <a:gd name="T13" fmla="*/ 1009952 h 11114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20" name="Freeform: Shape 31">
                <a:extLst>
                  <a:ext uri="{FF2B5EF4-FFF2-40B4-BE49-F238E27FC236}">
                    <a16:creationId xmlns:a16="http://schemas.microsoft.com/office/drawing/2014/main" id="{68850A99-CEF0-45B6-8085-16B3177879A8}"/>
                  </a:ext>
                </a:extLst>
              </p:cNvPr>
              <p:cNvSpPr>
                <a:spLocks/>
              </p:cNvSpPr>
              <p:nvPr/>
            </p:nvSpPr>
            <p:spPr bwMode="auto">
              <a:xfrm>
                <a:off x="10120260" y="5648144"/>
                <a:ext cx="303330" cy="25564"/>
              </a:xfrm>
              <a:custGeom>
                <a:avLst/>
                <a:gdLst>
                  <a:gd name="T0" fmla="*/ 290951 w 303330"/>
                  <a:gd name="T1" fmla="*/ 0 h 25564"/>
                  <a:gd name="T2" fmla="*/ 12472 w 303330"/>
                  <a:gd name="T3" fmla="*/ 0 h 25564"/>
                  <a:gd name="T4" fmla="*/ 12472 w 303330"/>
                  <a:gd name="T5" fmla="*/ 25565 h 25564"/>
                  <a:gd name="T6" fmla="*/ 290951 w 303330"/>
                  <a:gd name="T7" fmla="*/ 25565 h 25564"/>
                  <a:gd name="T8" fmla="*/ 290951 w 303330"/>
                  <a:gd name="T9" fmla="*/ 0 h 255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21" name="Freeform: Shape 32">
                <a:extLst>
                  <a:ext uri="{FF2B5EF4-FFF2-40B4-BE49-F238E27FC236}">
                    <a16:creationId xmlns:a16="http://schemas.microsoft.com/office/drawing/2014/main" id="{20625447-B440-4366-9CE2-EF131AEEE05C}"/>
                  </a:ext>
                </a:extLst>
              </p:cNvPr>
              <p:cNvSpPr>
                <a:spLocks/>
              </p:cNvSpPr>
              <p:nvPr/>
            </p:nvSpPr>
            <p:spPr bwMode="auto">
              <a:xfrm>
                <a:off x="10899108" y="5651371"/>
                <a:ext cx="296721" cy="25566"/>
              </a:xfrm>
              <a:custGeom>
                <a:avLst/>
                <a:gdLst>
                  <a:gd name="T0" fmla="*/ 284250 w 296721"/>
                  <a:gd name="T1" fmla="*/ 0 h 25566"/>
                  <a:gd name="T2" fmla="*/ 12472 w 296721"/>
                  <a:gd name="T3" fmla="*/ 0 h 25566"/>
                  <a:gd name="T4" fmla="*/ 12472 w 296721"/>
                  <a:gd name="T5" fmla="*/ 25564 h 25566"/>
                  <a:gd name="T6" fmla="*/ 284250 w 296721"/>
                  <a:gd name="T7" fmla="*/ 25564 h 25566"/>
                  <a:gd name="T8" fmla="*/ 284250 w 296721"/>
                  <a:gd name="T9" fmla="*/ 0 h 255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22" name="Graphic 4">
                <a:extLst>
                  <a:ext uri="{FF2B5EF4-FFF2-40B4-BE49-F238E27FC236}">
                    <a16:creationId xmlns:a16="http://schemas.microsoft.com/office/drawing/2014/main" id="{29985143-CC29-418E-9F07-60CA1B853D06}"/>
                  </a:ext>
                </a:extLst>
              </p:cNvPr>
              <p:cNvGrpSpPr>
                <a:grpSpLocks/>
              </p:cNvGrpSpPr>
              <p:nvPr/>
            </p:nvGrpSpPr>
            <p:grpSpPr bwMode="auto">
              <a:xfrm>
                <a:off x="8408633" y="3314331"/>
                <a:ext cx="2021128" cy="2499362"/>
                <a:chOff x="8408633" y="3314331"/>
                <a:chExt cx="2021128" cy="2499362"/>
              </a:xfrm>
            </p:grpSpPr>
            <p:grpSp>
              <p:nvGrpSpPr>
                <p:cNvPr id="79" name="Graphic 4">
                  <a:extLst>
                    <a:ext uri="{FF2B5EF4-FFF2-40B4-BE49-F238E27FC236}">
                      <a16:creationId xmlns:a16="http://schemas.microsoft.com/office/drawing/2014/main" id="{BE6D46F6-3F97-4177-9D30-05F1FD451F4B}"/>
                    </a:ext>
                  </a:extLst>
                </p:cNvPr>
                <p:cNvGrpSpPr>
                  <a:grpSpLocks/>
                </p:cNvGrpSpPr>
                <p:nvPr/>
              </p:nvGrpSpPr>
              <p:grpSpPr bwMode="auto">
                <a:xfrm>
                  <a:off x="8408633" y="3314331"/>
                  <a:ext cx="532978" cy="711598"/>
                  <a:chOff x="8408633" y="3314331"/>
                  <a:chExt cx="532978" cy="711598"/>
                </a:xfrm>
              </p:grpSpPr>
              <p:sp>
                <p:nvSpPr>
                  <p:cNvPr id="83" name="Freeform: Shape 94">
                    <a:extLst>
                      <a:ext uri="{FF2B5EF4-FFF2-40B4-BE49-F238E27FC236}">
                        <a16:creationId xmlns:a16="http://schemas.microsoft.com/office/drawing/2014/main" id="{3DFC441A-1CD6-42A9-97CB-2C747CB07AA1}"/>
                      </a:ext>
                    </a:extLst>
                  </p:cNvPr>
                  <p:cNvSpPr>
                    <a:spLocks/>
                  </p:cNvSpPr>
                  <p:nvPr/>
                </p:nvSpPr>
                <p:spPr bwMode="auto">
                  <a:xfrm>
                    <a:off x="8519087" y="3532684"/>
                    <a:ext cx="412943" cy="489509"/>
                  </a:xfrm>
                  <a:custGeom>
                    <a:avLst/>
                    <a:gdLst>
                      <a:gd name="T0" fmla="*/ 300177 w 412943"/>
                      <a:gd name="T1" fmla="*/ 489510 h 489509"/>
                      <a:gd name="T2" fmla="*/ 204124 w 412943"/>
                      <a:gd name="T3" fmla="*/ 419766 h 489509"/>
                      <a:gd name="T4" fmla="*/ 83748 w 412943"/>
                      <a:gd name="T5" fmla="*/ 392216 h 489509"/>
                      <a:gd name="T6" fmla="*/ 51978 w 412943"/>
                      <a:gd name="T7" fmla="*/ 369630 h 489509"/>
                      <a:gd name="T8" fmla="*/ 44532 w 412943"/>
                      <a:gd name="T9" fmla="*/ 332400 h 489509"/>
                      <a:gd name="T10" fmla="*/ 52475 w 412943"/>
                      <a:gd name="T11" fmla="*/ 321231 h 489509"/>
                      <a:gd name="T12" fmla="*/ 40313 w 412943"/>
                      <a:gd name="T13" fmla="*/ 317012 h 489509"/>
                      <a:gd name="T14" fmla="*/ 105 w 412943"/>
                      <a:gd name="T15" fmla="*/ 267372 h 489509"/>
                      <a:gd name="T16" fmla="*/ 22691 w 412943"/>
                      <a:gd name="T17" fmla="*/ 220710 h 489509"/>
                      <a:gd name="T18" fmla="*/ 49993 w 412943"/>
                      <a:gd name="T19" fmla="*/ 205570 h 489509"/>
                      <a:gd name="T20" fmla="*/ 11522 w 412943"/>
                      <a:gd name="T21" fmla="*/ 173304 h 489509"/>
                      <a:gd name="T22" fmla="*/ 18720 w 412943"/>
                      <a:gd name="T23" fmla="*/ 114481 h 489509"/>
                      <a:gd name="T24" fmla="*/ 55453 w 412943"/>
                      <a:gd name="T25" fmla="*/ 97356 h 489509"/>
                      <a:gd name="T26" fmla="*/ 196430 w 412943"/>
                      <a:gd name="T27" fmla="*/ 5770 h 489509"/>
                      <a:gd name="T28" fmla="*/ 310601 w 412943"/>
                      <a:gd name="T29" fmla="*/ 23889 h 489509"/>
                      <a:gd name="T30" fmla="*/ 349320 w 412943"/>
                      <a:gd name="T31" fmla="*/ 100086 h 489509"/>
                      <a:gd name="T32" fmla="*/ 411370 w 412943"/>
                      <a:gd name="T33" fmla="*/ 307332 h 489509"/>
                      <a:gd name="T34" fmla="*/ 300177 w 412943"/>
                      <a:gd name="T35" fmla="*/ 489510 h 4895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84" name="Freeform: Shape 95">
                    <a:extLst>
                      <a:ext uri="{FF2B5EF4-FFF2-40B4-BE49-F238E27FC236}">
                        <a16:creationId xmlns:a16="http://schemas.microsoft.com/office/drawing/2014/main" id="{F20E4372-8FAA-4A24-9216-3F3E7A960592}"/>
                      </a:ext>
                    </a:extLst>
                  </p:cNvPr>
                  <p:cNvSpPr>
                    <a:spLocks/>
                  </p:cNvSpPr>
                  <p:nvPr/>
                </p:nvSpPr>
                <p:spPr bwMode="auto">
                  <a:xfrm>
                    <a:off x="8628596" y="3689109"/>
                    <a:ext cx="161939" cy="221395"/>
                  </a:xfrm>
                  <a:custGeom>
                    <a:avLst/>
                    <a:gdLst>
                      <a:gd name="T0" fmla="*/ 136809 w 161939"/>
                      <a:gd name="T1" fmla="*/ 19610 h 221395"/>
                      <a:gd name="T2" fmla="*/ 23879 w 161939"/>
                      <a:gd name="T3" fmla="*/ 3974 h 221395"/>
                      <a:gd name="T4" fmla="*/ 52 w 161939"/>
                      <a:gd name="T5" fmla="*/ 23333 h 221395"/>
                      <a:gd name="T6" fmla="*/ 13951 w 161939"/>
                      <a:gd name="T7" fmla="*/ 47408 h 221395"/>
                      <a:gd name="T8" fmla="*/ 62846 w 161939"/>
                      <a:gd name="T9" fmla="*/ 92580 h 221395"/>
                      <a:gd name="T10" fmla="*/ 86921 w 161939"/>
                      <a:gd name="T11" fmla="*/ 150659 h 221395"/>
                      <a:gd name="T12" fmla="*/ 101565 w 161939"/>
                      <a:gd name="T13" fmla="*/ 209979 h 221395"/>
                      <a:gd name="T14" fmla="*/ 125640 w 161939"/>
                      <a:gd name="T15" fmla="*/ 221396 h 221395"/>
                      <a:gd name="T16" fmla="*/ 151453 w 161939"/>
                      <a:gd name="T17" fmla="*/ 205759 h 221395"/>
                      <a:gd name="T18" fmla="*/ 160388 w 161939"/>
                      <a:gd name="T19" fmla="*/ 176224 h 221395"/>
                      <a:gd name="T20" fmla="*/ 161877 w 161939"/>
                      <a:gd name="T21" fmla="*/ 144454 h 221395"/>
                      <a:gd name="T22" fmla="*/ 153935 w 161939"/>
                      <a:gd name="T23" fmla="*/ 72724 h 221395"/>
                      <a:gd name="T24" fmla="*/ 136809 w 161939"/>
                      <a:gd name="T25" fmla="*/ 19610 h 2213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85" name="Freeform: Shape 96">
                    <a:extLst>
                      <a:ext uri="{FF2B5EF4-FFF2-40B4-BE49-F238E27FC236}">
                        <a16:creationId xmlns:a16="http://schemas.microsoft.com/office/drawing/2014/main" id="{8822B530-A3EA-42A7-8004-A1C5DD769783}"/>
                      </a:ext>
                    </a:extLst>
                  </p:cNvPr>
                  <p:cNvSpPr>
                    <a:spLocks/>
                  </p:cNvSpPr>
                  <p:nvPr/>
                </p:nvSpPr>
                <p:spPr bwMode="auto">
                  <a:xfrm>
                    <a:off x="8427989" y="3338233"/>
                    <a:ext cx="244589" cy="319356"/>
                  </a:xfrm>
                  <a:custGeom>
                    <a:avLst/>
                    <a:gdLst>
                      <a:gd name="T0" fmla="*/ 170626 w 244589"/>
                      <a:gd name="T1" fmla="*/ 319357 h 319356"/>
                      <a:gd name="T2" fmla="*/ 19225 w 244589"/>
                      <a:gd name="T3" fmla="*/ 76370 h 319356"/>
                      <a:gd name="T4" fmla="*/ 362 w 244589"/>
                      <a:gd name="T5" fmla="*/ 37403 h 319356"/>
                      <a:gd name="T6" fmla="*/ 18480 w 244589"/>
                      <a:gd name="T7" fmla="*/ 1414 h 319356"/>
                      <a:gd name="T8" fmla="*/ 65886 w 244589"/>
                      <a:gd name="T9" fmla="*/ 24745 h 319356"/>
                      <a:gd name="T10" fmla="*/ 244589 w 244589"/>
                      <a:gd name="T11" fmla="*/ 249117 h 319356"/>
                      <a:gd name="T12" fmla="*/ 170626 w 244589"/>
                      <a:gd name="T13" fmla="*/ 319357 h 3193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86" name="Freeform: Shape 97">
                    <a:extLst>
                      <a:ext uri="{FF2B5EF4-FFF2-40B4-BE49-F238E27FC236}">
                        <a16:creationId xmlns:a16="http://schemas.microsoft.com/office/drawing/2014/main" id="{D334F350-AF50-4487-AF35-1B523F6C844C}"/>
                      </a:ext>
                    </a:extLst>
                  </p:cNvPr>
                  <p:cNvSpPr>
                    <a:spLocks/>
                  </p:cNvSpPr>
                  <p:nvPr/>
                </p:nvSpPr>
                <p:spPr bwMode="auto">
                  <a:xfrm>
                    <a:off x="8889879" y="3760712"/>
                    <a:ext cx="51731" cy="85632"/>
                  </a:xfrm>
                  <a:custGeom>
                    <a:avLst/>
                    <a:gdLst>
                      <a:gd name="T0" fmla="*/ 370 w 51731"/>
                      <a:gd name="T1" fmla="*/ 11794 h 85632"/>
                      <a:gd name="T2" fmla="*/ 33629 w 51731"/>
                      <a:gd name="T3" fmla="*/ 80794 h 85632"/>
                      <a:gd name="T4" fmla="*/ 46783 w 51731"/>
                      <a:gd name="T5" fmla="*/ 84268 h 85632"/>
                      <a:gd name="T6" fmla="*/ 50258 w 51731"/>
                      <a:gd name="T7" fmla="*/ 71114 h 85632"/>
                      <a:gd name="T8" fmla="*/ 18985 w 51731"/>
                      <a:gd name="T9" fmla="*/ 6831 h 85632"/>
                      <a:gd name="T10" fmla="*/ 370 w 51731"/>
                      <a:gd name="T11" fmla="*/ 11794 h 856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87" name="Freeform: Shape 98">
                    <a:extLst>
                      <a:ext uri="{FF2B5EF4-FFF2-40B4-BE49-F238E27FC236}">
                        <a16:creationId xmlns:a16="http://schemas.microsoft.com/office/drawing/2014/main" id="{0AD9405D-61B4-43A5-841F-106AA08043D2}"/>
                      </a:ext>
                    </a:extLst>
                  </p:cNvPr>
                  <p:cNvSpPr>
                    <a:spLocks/>
                  </p:cNvSpPr>
                  <p:nvPr/>
                </p:nvSpPr>
                <p:spPr bwMode="auto">
                  <a:xfrm>
                    <a:off x="8408633" y="3314331"/>
                    <a:ext cx="491332" cy="415981"/>
                  </a:xfrm>
                  <a:custGeom>
                    <a:avLst/>
                    <a:gdLst>
                      <a:gd name="T0" fmla="*/ 462753 w 491332"/>
                      <a:gd name="T1" fmla="*/ 404812 h 415981"/>
                      <a:gd name="T2" fmla="*/ 443145 w 491332"/>
                      <a:gd name="T3" fmla="*/ 318936 h 415981"/>
                      <a:gd name="T4" fmla="*/ 377621 w 491332"/>
                      <a:gd name="T5" fmla="*/ 228839 h 415981"/>
                      <a:gd name="T6" fmla="*/ 319294 w 491332"/>
                      <a:gd name="T7" fmla="*/ 237774 h 415981"/>
                      <a:gd name="T8" fmla="*/ 212568 w 491332"/>
                      <a:gd name="T9" fmla="*/ 311738 h 415981"/>
                      <a:gd name="T10" fmla="*/ 210831 w 491332"/>
                      <a:gd name="T11" fmla="*/ 341274 h 415981"/>
                      <a:gd name="T12" fmla="*/ 251039 w 491332"/>
                      <a:gd name="T13" fmla="*/ 355917 h 415981"/>
                      <a:gd name="T14" fmla="*/ 300927 w 491332"/>
                      <a:gd name="T15" fmla="*/ 352939 h 415981"/>
                      <a:gd name="T16" fmla="*/ 363722 w 491332"/>
                      <a:gd name="T17" fmla="*/ 375525 h 415981"/>
                      <a:gd name="T18" fmla="*/ 353049 w 491332"/>
                      <a:gd name="T19" fmla="*/ 400593 h 415981"/>
                      <a:gd name="T20" fmla="*/ 301175 w 491332"/>
                      <a:gd name="T21" fmla="*/ 382226 h 415981"/>
                      <a:gd name="T22" fmla="*/ 277596 w 491332"/>
                      <a:gd name="T23" fmla="*/ 383467 h 415981"/>
                      <a:gd name="T24" fmla="*/ 214802 w 491332"/>
                      <a:gd name="T25" fmla="*/ 379000 h 415981"/>
                      <a:gd name="T26" fmla="*/ 179558 w 491332"/>
                      <a:gd name="T27" fmla="*/ 306277 h 415981"/>
                      <a:gd name="T28" fmla="*/ 203385 w 491332"/>
                      <a:gd name="T29" fmla="*/ 280465 h 415981"/>
                      <a:gd name="T30" fmla="*/ 231183 w 491332"/>
                      <a:gd name="T31" fmla="*/ 254156 h 415981"/>
                      <a:gd name="T32" fmla="*/ 95667 w 491332"/>
                      <a:gd name="T33" fmla="*/ 79424 h 415981"/>
                      <a:gd name="T34" fmla="*/ 44290 w 491332"/>
                      <a:gd name="T35" fmla="*/ 29287 h 415981"/>
                      <a:gd name="T36" fmla="*/ 32624 w 491332"/>
                      <a:gd name="T37" fmla="*/ 66269 h 415981"/>
                      <a:gd name="T38" fmla="*/ 84250 w 491332"/>
                      <a:gd name="T39" fmla="*/ 156365 h 415981"/>
                      <a:gd name="T40" fmla="*/ 161688 w 491332"/>
                      <a:gd name="T41" fmla="*/ 270040 h 415981"/>
                      <a:gd name="T42" fmla="*/ 156476 w 491332"/>
                      <a:gd name="T43" fmla="*/ 290393 h 415981"/>
                      <a:gd name="T44" fmla="*/ 136620 w 491332"/>
                      <a:gd name="T45" fmla="*/ 285429 h 415981"/>
                      <a:gd name="T46" fmla="*/ 17981 w 491332"/>
                      <a:gd name="T47" fmla="*/ 105981 h 415981"/>
                      <a:gd name="T48" fmla="*/ 39326 w 491332"/>
                      <a:gd name="T49" fmla="*/ 248 h 415981"/>
                      <a:gd name="T50" fmla="*/ 91944 w 491332"/>
                      <a:gd name="T51" fmla="*/ 27302 h 415981"/>
                      <a:gd name="T52" fmla="*/ 132649 w 491332"/>
                      <a:gd name="T53" fmla="*/ 79424 h 415981"/>
                      <a:gd name="T54" fmla="*/ 255755 w 491332"/>
                      <a:gd name="T55" fmla="*/ 238271 h 415981"/>
                      <a:gd name="T56" fmla="*/ 366452 w 491332"/>
                      <a:gd name="T57" fmla="*/ 198063 h 415981"/>
                      <a:gd name="T58" fmla="*/ 449350 w 491332"/>
                      <a:gd name="T59" fmla="*/ 249192 h 415981"/>
                      <a:gd name="T60" fmla="*/ 473673 w 491332"/>
                      <a:gd name="T61" fmla="*/ 319928 h 415981"/>
                      <a:gd name="T62" fmla="*/ 480623 w 491332"/>
                      <a:gd name="T63" fmla="*/ 414492 h 4159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88" name="Freeform: Shape 99">
                    <a:extLst>
                      <a:ext uri="{FF2B5EF4-FFF2-40B4-BE49-F238E27FC236}">
                        <a16:creationId xmlns:a16="http://schemas.microsoft.com/office/drawing/2014/main" id="{D2BBF26B-F715-4616-859F-981C28B91646}"/>
                      </a:ext>
                    </a:extLst>
                  </p:cNvPr>
                  <p:cNvSpPr>
                    <a:spLocks/>
                  </p:cNvSpPr>
                  <p:nvPr/>
                </p:nvSpPr>
                <p:spPr bwMode="auto">
                  <a:xfrm>
                    <a:off x="8505699" y="3610184"/>
                    <a:ext cx="254999" cy="346485"/>
                  </a:xfrm>
                  <a:custGeom>
                    <a:avLst/>
                    <a:gdLst>
                      <a:gd name="T0" fmla="*/ 168866 w 254999"/>
                      <a:gd name="T1" fmla="*/ 343755 h 346485"/>
                      <a:gd name="T2" fmla="*/ 104830 w 254999"/>
                      <a:gd name="T3" fmla="*/ 327871 h 346485"/>
                      <a:gd name="T4" fmla="*/ 49730 w 254999"/>
                      <a:gd name="T5" fmla="*/ 251426 h 346485"/>
                      <a:gd name="T6" fmla="*/ 4062 w 254999"/>
                      <a:gd name="T7" fmla="*/ 183171 h 346485"/>
                      <a:gd name="T8" fmla="*/ 16224 w 254999"/>
                      <a:gd name="T9" fmla="*/ 120873 h 346485"/>
                      <a:gd name="T10" fmla="*/ 66360 w 254999"/>
                      <a:gd name="T11" fmla="*/ 745 h 346485"/>
                      <a:gd name="T12" fmla="*/ 84478 w 254999"/>
                      <a:gd name="T13" fmla="*/ 12162 h 346485"/>
                      <a:gd name="T14" fmla="*/ 31116 w 254999"/>
                      <a:gd name="T15" fmla="*/ 64284 h 346485"/>
                      <a:gd name="T16" fmla="*/ 86216 w 254999"/>
                      <a:gd name="T17" fmla="*/ 117150 h 346485"/>
                      <a:gd name="T18" fmla="*/ 116248 w 254999"/>
                      <a:gd name="T19" fmla="*/ 118143 h 346485"/>
                      <a:gd name="T20" fmla="*/ 180531 w 254999"/>
                      <a:gd name="T21" fmla="*/ 109952 h 346485"/>
                      <a:gd name="T22" fmla="*/ 185743 w 254999"/>
                      <a:gd name="T23" fmla="*/ 90841 h 346485"/>
                      <a:gd name="T24" fmla="*/ 209571 w 254999"/>
                      <a:gd name="T25" fmla="*/ 85380 h 346485"/>
                      <a:gd name="T26" fmla="*/ 205599 w 254999"/>
                      <a:gd name="T27" fmla="*/ 129063 h 346485"/>
                      <a:gd name="T28" fmla="*/ 114510 w 254999"/>
                      <a:gd name="T29" fmla="*/ 147430 h 346485"/>
                      <a:gd name="T30" fmla="*/ 85223 w 254999"/>
                      <a:gd name="T31" fmla="*/ 146685 h 346485"/>
                      <a:gd name="T32" fmla="*/ 60403 w 254999"/>
                      <a:gd name="T33" fmla="*/ 147678 h 346485"/>
                      <a:gd name="T34" fmla="*/ 122453 w 254999"/>
                      <a:gd name="T35" fmla="*/ 235044 h 346485"/>
                      <a:gd name="T36" fmla="*/ 179787 w 254999"/>
                      <a:gd name="T37" fmla="*/ 238023 h 346485"/>
                      <a:gd name="T38" fmla="*/ 212301 w 254999"/>
                      <a:gd name="T39" fmla="*/ 221890 h 346485"/>
                      <a:gd name="T40" fmla="*/ 210811 w 254999"/>
                      <a:gd name="T41" fmla="*/ 188135 h 346485"/>
                      <a:gd name="T42" fmla="*/ 236376 w 254999"/>
                      <a:gd name="T43" fmla="*/ 187638 h 346485"/>
                      <a:gd name="T44" fmla="*/ 205103 w 254999"/>
                      <a:gd name="T45" fmla="*/ 264084 h 346485"/>
                      <a:gd name="T46" fmla="*/ 164150 w 254999"/>
                      <a:gd name="T47" fmla="*/ 266814 h 346485"/>
                      <a:gd name="T48" fmla="*/ 116248 w 254999"/>
                      <a:gd name="T49" fmla="*/ 264084 h 346485"/>
                      <a:gd name="T50" fmla="*/ 79018 w 254999"/>
                      <a:gd name="T51" fmla="*/ 261353 h 346485"/>
                      <a:gd name="T52" fmla="*/ 84478 w 254999"/>
                      <a:gd name="T53" fmla="*/ 286173 h 346485"/>
                      <a:gd name="T54" fmla="*/ 126672 w 254999"/>
                      <a:gd name="T55" fmla="*/ 304788 h 346485"/>
                      <a:gd name="T56" fmla="*/ 199643 w 254999"/>
                      <a:gd name="T57" fmla="*/ 317198 h 346485"/>
                      <a:gd name="T58" fmla="*/ 217513 w 254999"/>
                      <a:gd name="T59" fmla="*/ 313227 h 346485"/>
                      <a:gd name="T60" fmla="*/ 224959 w 254999"/>
                      <a:gd name="T61" fmla="*/ 277735 h 346485"/>
                      <a:gd name="T62" fmla="*/ 238113 w 254999"/>
                      <a:gd name="T63" fmla="*/ 269296 h 346485"/>
                      <a:gd name="T64" fmla="*/ 230916 w 254999"/>
                      <a:gd name="T65" fmla="*/ 339288 h 3464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89" name="Freeform: Shape 100">
                    <a:extLst>
                      <a:ext uri="{FF2B5EF4-FFF2-40B4-BE49-F238E27FC236}">
                        <a16:creationId xmlns:a16="http://schemas.microsoft.com/office/drawing/2014/main" id="{C84D0B70-F2FD-4575-A327-D26788E23457}"/>
                      </a:ext>
                    </a:extLst>
                  </p:cNvPr>
                  <p:cNvSpPr>
                    <a:spLocks/>
                  </p:cNvSpPr>
                  <p:nvPr/>
                </p:nvSpPr>
                <p:spPr bwMode="auto">
                  <a:xfrm>
                    <a:off x="8729416" y="3946108"/>
                    <a:ext cx="93804" cy="79822"/>
                  </a:xfrm>
                  <a:custGeom>
                    <a:avLst/>
                    <a:gdLst>
                      <a:gd name="T0" fmla="*/ 4964 w 93804"/>
                      <a:gd name="T1" fmla="*/ 17760 h 79822"/>
                      <a:gd name="T2" fmla="*/ 75701 w 93804"/>
                      <a:gd name="T3" fmla="*/ 75094 h 79822"/>
                      <a:gd name="T4" fmla="*/ 88855 w 93804"/>
                      <a:gd name="T5" fmla="*/ 78569 h 79822"/>
                      <a:gd name="T6" fmla="*/ 92330 w 93804"/>
                      <a:gd name="T7" fmla="*/ 65414 h 79822"/>
                      <a:gd name="T8" fmla="*/ 14396 w 93804"/>
                      <a:gd name="T9" fmla="*/ 1131 h 79822"/>
                      <a:gd name="T10" fmla="*/ 1241 w 93804"/>
                      <a:gd name="T11" fmla="*/ 4854 h 79822"/>
                      <a:gd name="T12" fmla="*/ 4964 w 93804"/>
                      <a:gd name="T13" fmla="*/ 17760 h 79822"/>
                      <a:gd name="T14" fmla="*/ 4964 w 93804"/>
                      <a:gd name="T15" fmla="*/ 17760 h 798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80" name="Freeform: Shape 91">
                  <a:extLst>
                    <a:ext uri="{FF2B5EF4-FFF2-40B4-BE49-F238E27FC236}">
                      <a16:creationId xmlns:a16="http://schemas.microsoft.com/office/drawing/2014/main" id="{FE2CF89A-2939-442B-842A-33FA5729DFBF}"/>
                    </a:ext>
                  </a:extLst>
                </p:cNvPr>
                <p:cNvSpPr>
                  <a:spLocks/>
                </p:cNvSpPr>
                <p:nvPr/>
              </p:nvSpPr>
              <p:spPr bwMode="auto">
                <a:xfrm>
                  <a:off x="8781534" y="3756360"/>
                  <a:ext cx="1571931" cy="968981"/>
                </a:xfrm>
                <a:custGeom>
                  <a:avLst/>
                  <a:gdLst>
                    <a:gd name="T0" fmla="*/ 1548516 w 1571931"/>
                    <a:gd name="T1" fmla="*/ 394898 h 968981"/>
                    <a:gd name="T2" fmla="*/ 813847 w 1571931"/>
                    <a:gd name="T3" fmla="*/ 299838 h 968981"/>
                    <a:gd name="T4" fmla="*/ 159099 w 1571931"/>
                    <a:gd name="T5" fmla="*/ 3737 h 968981"/>
                    <a:gd name="T6" fmla="*/ 19363 w 1571931"/>
                    <a:gd name="T7" fmla="*/ 340046 h 968981"/>
                    <a:gd name="T8" fmla="*/ 1386194 w 1571931"/>
                    <a:gd name="T9" fmla="*/ 968982 h 968981"/>
                    <a:gd name="T10" fmla="*/ 1548516 w 1571931"/>
                    <a:gd name="T11" fmla="*/ 394898 h 9689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81" name="Freeform: Shape 92">
                  <a:extLst>
                    <a:ext uri="{FF2B5EF4-FFF2-40B4-BE49-F238E27FC236}">
                      <a16:creationId xmlns:a16="http://schemas.microsoft.com/office/drawing/2014/main" id="{DE3CA8AB-4A58-4CB6-865A-5FFCED569607}"/>
                    </a:ext>
                  </a:extLst>
                </p:cNvPr>
                <p:cNvSpPr>
                  <a:spLocks/>
                </p:cNvSpPr>
                <p:nvPr/>
              </p:nvSpPr>
              <p:spPr bwMode="auto">
                <a:xfrm>
                  <a:off x="8773843" y="3741298"/>
                  <a:ext cx="1655918" cy="421325"/>
                </a:xfrm>
                <a:custGeom>
                  <a:avLst/>
                  <a:gdLst>
                    <a:gd name="T0" fmla="*/ 1639603 w 1655918"/>
                    <a:gd name="T1" fmla="*/ 279904 h 421325"/>
                    <a:gd name="T2" fmla="*/ 1472317 w 1655918"/>
                    <a:gd name="T3" fmla="*/ 386877 h 421325"/>
                    <a:gd name="T4" fmla="*/ 1467849 w 1655918"/>
                    <a:gd name="T5" fmla="*/ 386133 h 421325"/>
                    <a:gd name="T6" fmla="*/ 930747 w 1655918"/>
                    <a:gd name="T7" fmla="*/ 324331 h 421325"/>
                    <a:gd name="T8" fmla="*/ 417968 w 1655918"/>
                    <a:gd name="T9" fmla="*/ 152578 h 421325"/>
                    <a:gd name="T10" fmla="*/ 149665 w 1655918"/>
                    <a:gd name="T11" fmla="*/ 10360 h 421325"/>
                    <a:gd name="T12" fmla="*/ 148424 w 1655918"/>
                    <a:gd name="T13" fmla="*/ 9615 h 421325"/>
                    <a:gd name="T14" fmla="*/ 122860 w 1655918"/>
                    <a:gd name="T15" fmla="*/ 4900 h 421325"/>
                    <a:gd name="T16" fmla="*/ 1 w 1655918"/>
                    <a:gd name="T17" fmla="*/ 304227 h 421325"/>
                    <a:gd name="T18" fmla="*/ 32267 w 1655918"/>
                    <a:gd name="T19" fmla="*/ 304227 h 421325"/>
                    <a:gd name="T20" fmla="*/ 135022 w 1655918"/>
                    <a:gd name="T21" fmla="*/ 39151 h 421325"/>
                    <a:gd name="T22" fmla="*/ 627944 w 1655918"/>
                    <a:gd name="T23" fmla="*/ 271465 h 421325"/>
                    <a:gd name="T24" fmla="*/ 1160331 w 1655918"/>
                    <a:gd name="T25" fmla="*/ 397302 h 421325"/>
                    <a:gd name="T26" fmla="*/ 1463630 w 1655918"/>
                    <a:gd name="T27" fmla="*/ 418399 h 421325"/>
                    <a:gd name="T28" fmla="*/ 1480259 w 1655918"/>
                    <a:gd name="T29" fmla="*/ 419143 h 421325"/>
                    <a:gd name="T30" fmla="*/ 1646304 w 1655918"/>
                    <a:gd name="T31" fmla="*/ 317630 h 421325"/>
                    <a:gd name="T32" fmla="*/ 1639603 w 1655918"/>
                    <a:gd name="T33" fmla="*/ 279904 h 4213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82" name="Freeform: Shape 93">
                  <a:extLst>
                    <a:ext uri="{FF2B5EF4-FFF2-40B4-BE49-F238E27FC236}">
                      <a16:creationId xmlns:a16="http://schemas.microsoft.com/office/drawing/2014/main" id="{7F2FB52A-298A-44FB-A958-DB71806F44C6}"/>
                    </a:ext>
                  </a:extLst>
                </p:cNvPr>
                <p:cNvSpPr>
                  <a:spLocks/>
                </p:cNvSpPr>
                <p:nvPr/>
              </p:nvSpPr>
              <p:spPr bwMode="auto">
                <a:xfrm>
                  <a:off x="8851990" y="4119473"/>
                  <a:ext cx="1238073" cy="1694220"/>
                </a:xfrm>
                <a:custGeom>
                  <a:avLst/>
                  <a:gdLst>
                    <a:gd name="T0" fmla="*/ 1174513 w 1238073"/>
                    <a:gd name="T1" fmla="*/ 1088367 h 1694220"/>
                    <a:gd name="T2" fmla="*/ 1133312 w 1238073"/>
                    <a:gd name="T3" fmla="*/ 1587991 h 1694220"/>
                    <a:gd name="T4" fmla="*/ 1123136 w 1238073"/>
                    <a:gd name="T5" fmla="*/ 1694220 h 1694220"/>
                    <a:gd name="T6" fmla="*/ 1155402 w 1238073"/>
                    <a:gd name="T7" fmla="*/ 1694220 h 1694220"/>
                    <a:gd name="T8" fmla="*/ 1184689 w 1238073"/>
                    <a:gd name="T9" fmla="*/ 1369080 h 1694220"/>
                    <a:gd name="T10" fmla="*/ 1221422 w 1238073"/>
                    <a:gd name="T11" fmla="*/ 869207 h 1694220"/>
                    <a:gd name="T12" fmla="*/ 1237307 w 1238073"/>
                    <a:gd name="T13" fmla="*/ 596189 h 1694220"/>
                    <a:gd name="T14" fmla="*/ 1237555 w 1238073"/>
                    <a:gd name="T15" fmla="*/ 593459 h 1694220"/>
                    <a:gd name="T16" fmla="*/ 1238052 w 1238073"/>
                    <a:gd name="T17" fmla="*/ 585516 h 1694220"/>
                    <a:gd name="T18" fmla="*/ 1210750 w 1238073"/>
                    <a:gd name="T19" fmla="*/ 574347 h 1694220"/>
                    <a:gd name="T20" fmla="*/ 734208 w 1238073"/>
                    <a:gd name="T21" fmla="*/ 403835 h 1694220"/>
                    <a:gd name="T22" fmla="*/ 270325 w 1238073"/>
                    <a:gd name="T23" fmla="*/ 164819 h 1694220"/>
                    <a:gd name="T24" fmla="*/ 23367 w 1238073"/>
                    <a:gd name="T25" fmla="*/ 2994 h 1694220"/>
                    <a:gd name="T26" fmla="*/ 6986 w 1238073"/>
                    <a:gd name="T27" fmla="*/ 30792 h 1694220"/>
                    <a:gd name="T28" fmla="*/ 455481 w 1238073"/>
                    <a:gd name="T29" fmla="*/ 306044 h 1694220"/>
                    <a:gd name="T30" fmla="*/ 934505 w 1238073"/>
                    <a:gd name="T31" fmla="*/ 518254 h 1694220"/>
                    <a:gd name="T32" fmla="*/ 1204545 w 1238073"/>
                    <a:gd name="T33" fmla="*/ 606117 h 1694220"/>
                    <a:gd name="T34" fmla="*/ 1174513 w 1238073"/>
                    <a:gd name="T35" fmla="*/ 1088367 h 16942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nvGrpSpPr>
              <p:cNvPr id="23" name="Graphic 4">
                <a:extLst>
                  <a:ext uri="{FF2B5EF4-FFF2-40B4-BE49-F238E27FC236}">
                    <a16:creationId xmlns:a16="http://schemas.microsoft.com/office/drawing/2014/main" id="{F5FD339D-FA37-4961-B264-D30B2FDE3141}"/>
                  </a:ext>
                </a:extLst>
              </p:cNvPr>
              <p:cNvGrpSpPr>
                <a:grpSpLocks/>
              </p:cNvGrpSpPr>
              <p:nvPr/>
            </p:nvGrpSpPr>
            <p:grpSpPr bwMode="auto">
              <a:xfrm>
                <a:off x="9635854" y="2992117"/>
                <a:ext cx="2029993" cy="751396"/>
                <a:chOff x="9635854" y="2992117"/>
                <a:chExt cx="2029993" cy="751396"/>
              </a:xfrm>
            </p:grpSpPr>
            <p:grpSp>
              <p:nvGrpSpPr>
                <p:cNvPr id="73" name="Graphic 4">
                  <a:extLst>
                    <a:ext uri="{FF2B5EF4-FFF2-40B4-BE49-F238E27FC236}">
                      <a16:creationId xmlns:a16="http://schemas.microsoft.com/office/drawing/2014/main" id="{EE81336F-D9DE-45E1-8492-3B55120E9CA4}"/>
                    </a:ext>
                  </a:extLst>
                </p:cNvPr>
                <p:cNvGrpSpPr>
                  <a:grpSpLocks/>
                </p:cNvGrpSpPr>
                <p:nvPr/>
              </p:nvGrpSpPr>
              <p:grpSpPr bwMode="auto">
                <a:xfrm>
                  <a:off x="9635854" y="3377070"/>
                  <a:ext cx="399749" cy="366442"/>
                  <a:chOff x="9635854" y="3377070"/>
                  <a:chExt cx="399749" cy="366442"/>
                </a:xfrm>
              </p:grpSpPr>
              <p:sp>
                <p:nvSpPr>
                  <p:cNvPr id="77" name="Freeform: Shape 88">
                    <a:extLst>
                      <a:ext uri="{FF2B5EF4-FFF2-40B4-BE49-F238E27FC236}">
                        <a16:creationId xmlns:a16="http://schemas.microsoft.com/office/drawing/2014/main" id="{2D99CF0D-B9A4-4568-9F61-FB3864B0E819}"/>
                      </a:ext>
                    </a:extLst>
                  </p:cNvPr>
                  <p:cNvSpPr>
                    <a:spLocks/>
                  </p:cNvSpPr>
                  <p:nvPr/>
                </p:nvSpPr>
                <p:spPr bwMode="auto">
                  <a:xfrm>
                    <a:off x="9635854" y="3377070"/>
                    <a:ext cx="399749" cy="366442"/>
                  </a:xfrm>
                  <a:custGeom>
                    <a:avLst/>
                    <a:gdLst>
                      <a:gd name="T0" fmla="*/ 365333 w 399749"/>
                      <a:gd name="T1" fmla="*/ 350512 h 366442"/>
                      <a:gd name="T2" fmla="*/ 2963 w 399749"/>
                      <a:gd name="T3" fmla="*/ 143514 h 366442"/>
                      <a:gd name="T4" fmla="*/ 115893 w 399749"/>
                      <a:gd name="T5" fmla="*/ 8990 h 366442"/>
                      <a:gd name="T6" fmla="*/ 397103 w 399749"/>
                      <a:gd name="T7" fmla="*/ 179255 h 366442"/>
                      <a:gd name="T8" fmla="*/ 365333 w 399749"/>
                      <a:gd name="T9" fmla="*/ 350512 h 366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78" name="Freeform: Shape 89">
                    <a:extLst>
                      <a:ext uri="{FF2B5EF4-FFF2-40B4-BE49-F238E27FC236}">
                        <a16:creationId xmlns:a16="http://schemas.microsoft.com/office/drawing/2014/main" id="{0A4D6705-E834-4466-BD19-D29D22A71240}"/>
                      </a:ext>
                    </a:extLst>
                  </p:cNvPr>
                  <p:cNvSpPr>
                    <a:spLocks/>
                  </p:cNvSpPr>
                  <p:nvPr/>
                </p:nvSpPr>
                <p:spPr bwMode="auto">
                  <a:xfrm>
                    <a:off x="9778223" y="3392514"/>
                    <a:ext cx="187852" cy="253914"/>
                  </a:xfrm>
                  <a:custGeom>
                    <a:avLst/>
                    <a:gdLst>
                      <a:gd name="T0" fmla="*/ 148504 w 187852"/>
                      <a:gd name="T1" fmla="*/ 217422 h 253914"/>
                      <a:gd name="T2" fmla="*/ 95886 w 187852"/>
                      <a:gd name="T3" fmla="*/ 253163 h 253914"/>
                      <a:gd name="T4" fmla="*/ 55678 w 187852"/>
                      <a:gd name="T5" fmla="*/ 151153 h 253914"/>
                      <a:gd name="T6" fmla="*/ 4053 w 187852"/>
                      <a:gd name="T7" fmla="*/ 114420 h 253914"/>
                      <a:gd name="T8" fmla="*/ 131875 w 187852"/>
                      <a:gd name="T9" fmla="*/ 73467 h 253914"/>
                      <a:gd name="T10" fmla="*/ 125918 w 187852"/>
                      <a:gd name="T11" fmla="*/ 0 h 253914"/>
                      <a:gd name="T12" fmla="*/ 185486 w 187852"/>
                      <a:gd name="T13" fmla="*/ 32762 h 253914"/>
                      <a:gd name="T14" fmla="*/ 148504 w 187852"/>
                      <a:gd name="T15" fmla="*/ 217422 h 2539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nvGrpSpPr>
                <p:cNvPr id="74" name="Graphic 4">
                  <a:extLst>
                    <a:ext uri="{FF2B5EF4-FFF2-40B4-BE49-F238E27FC236}">
                      <a16:creationId xmlns:a16="http://schemas.microsoft.com/office/drawing/2014/main" id="{3A8EEF9D-52F1-481C-9B3C-B5B4327BE043}"/>
                    </a:ext>
                  </a:extLst>
                </p:cNvPr>
                <p:cNvGrpSpPr>
                  <a:grpSpLocks/>
                </p:cNvGrpSpPr>
                <p:nvPr/>
              </p:nvGrpSpPr>
              <p:grpSpPr bwMode="auto">
                <a:xfrm>
                  <a:off x="11305110" y="2992117"/>
                  <a:ext cx="360737" cy="419012"/>
                  <a:chOff x="11305110" y="2992117"/>
                  <a:chExt cx="360737" cy="419012"/>
                </a:xfrm>
              </p:grpSpPr>
              <p:sp>
                <p:nvSpPr>
                  <p:cNvPr id="75" name="Freeform: Shape 86">
                    <a:extLst>
                      <a:ext uri="{FF2B5EF4-FFF2-40B4-BE49-F238E27FC236}">
                        <a16:creationId xmlns:a16="http://schemas.microsoft.com/office/drawing/2014/main" id="{A86285CA-CAB4-4D71-9EED-EC3957018F0D}"/>
                      </a:ext>
                    </a:extLst>
                  </p:cNvPr>
                  <p:cNvSpPr>
                    <a:spLocks/>
                  </p:cNvSpPr>
                  <p:nvPr/>
                </p:nvSpPr>
                <p:spPr bwMode="auto">
                  <a:xfrm>
                    <a:off x="11305110" y="2992117"/>
                    <a:ext cx="360737" cy="419012"/>
                  </a:xfrm>
                  <a:custGeom>
                    <a:avLst/>
                    <a:gdLst>
                      <a:gd name="T0" fmla="*/ 117263 w 360737"/>
                      <a:gd name="T1" fmla="*/ 419012 h 419012"/>
                      <a:gd name="T2" fmla="*/ 357519 w 360737"/>
                      <a:gd name="T3" fmla="*/ 77738 h 419012"/>
                      <a:gd name="T4" fmla="*/ 198176 w 360737"/>
                      <a:gd name="T5" fmla="*/ 3775 h 419012"/>
                      <a:gd name="T6" fmla="*/ 15750 w 360737"/>
                      <a:gd name="T7" fmla="*/ 277290 h 419012"/>
                      <a:gd name="T8" fmla="*/ 117263 w 360737"/>
                      <a:gd name="T9" fmla="*/ 419012 h 4190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76" name="Freeform: Shape 87">
                    <a:extLst>
                      <a:ext uri="{FF2B5EF4-FFF2-40B4-BE49-F238E27FC236}">
                        <a16:creationId xmlns:a16="http://schemas.microsoft.com/office/drawing/2014/main" id="{BA19B974-B49E-42D9-B575-3BAC8EE70CE5}"/>
                      </a:ext>
                    </a:extLst>
                  </p:cNvPr>
                  <p:cNvSpPr>
                    <a:spLocks/>
                  </p:cNvSpPr>
                  <p:nvPr/>
                </p:nvSpPr>
                <p:spPr bwMode="auto">
                  <a:xfrm>
                    <a:off x="11327809" y="3066877"/>
                    <a:ext cx="207440" cy="223465"/>
                  </a:xfrm>
                  <a:custGeom>
                    <a:avLst/>
                    <a:gdLst>
                      <a:gd name="T0" fmla="*/ 112186 w 207440"/>
                      <a:gd name="T1" fmla="*/ 206253 h 223465"/>
                      <a:gd name="T2" fmla="*/ 175229 w 207440"/>
                      <a:gd name="T3" fmla="*/ 216429 h 223465"/>
                      <a:gd name="T4" fmla="*/ 168279 w 207440"/>
                      <a:gd name="T5" fmla="*/ 106974 h 223465"/>
                      <a:gd name="T6" fmla="*/ 199304 w 207440"/>
                      <a:gd name="T7" fmla="*/ 51874 h 223465"/>
                      <a:gd name="T8" fmla="*/ 66021 w 207440"/>
                      <a:gd name="T9" fmla="*/ 68999 h 223465"/>
                      <a:gd name="T10" fmla="*/ 40208 w 207440"/>
                      <a:gd name="T11" fmla="*/ 0 h 223465"/>
                      <a:gd name="T12" fmla="*/ 0 w 207440"/>
                      <a:gd name="T13" fmla="*/ 54852 h 223465"/>
                      <a:gd name="T14" fmla="*/ 112186 w 207440"/>
                      <a:gd name="T15" fmla="*/ 206253 h 2234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sp>
            <p:nvSpPr>
              <p:cNvPr id="24" name="Freeform: Shape 35">
                <a:extLst>
                  <a:ext uri="{FF2B5EF4-FFF2-40B4-BE49-F238E27FC236}">
                    <a16:creationId xmlns:a16="http://schemas.microsoft.com/office/drawing/2014/main" id="{5FF2F9E8-D69E-4AEC-95F6-8D351138EC42}"/>
                  </a:ext>
                </a:extLst>
              </p:cNvPr>
              <p:cNvSpPr>
                <a:spLocks/>
              </p:cNvSpPr>
              <p:nvPr/>
            </p:nvSpPr>
            <p:spPr bwMode="auto">
              <a:xfrm>
                <a:off x="9739193" y="2163838"/>
                <a:ext cx="1717291" cy="1797609"/>
              </a:xfrm>
              <a:custGeom>
                <a:avLst/>
                <a:gdLst>
                  <a:gd name="T0" fmla="*/ 1710234 w 1717291"/>
                  <a:gd name="T1" fmla="*/ 731782 h 1797609"/>
                  <a:gd name="T2" fmla="*/ 1676479 w 1717291"/>
                  <a:gd name="T3" fmla="*/ 1213039 h 1797609"/>
                  <a:gd name="T4" fmla="*/ 1494549 w 1717291"/>
                  <a:gd name="T5" fmla="*/ 1525025 h 1797609"/>
                  <a:gd name="T6" fmla="*/ 1074349 w 1717291"/>
                  <a:gd name="T7" fmla="*/ 1790101 h 1797609"/>
                  <a:gd name="T8" fmla="*/ 610465 w 1717291"/>
                  <a:gd name="T9" fmla="*/ 1756843 h 1797609"/>
                  <a:gd name="T10" fmla="*/ 278623 w 1717291"/>
                  <a:gd name="T11" fmla="*/ 1539917 h 1797609"/>
                  <a:gd name="T12" fmla="*/ 49536 w 1717291"/>
                  <a:gd name="T13" fmla="*/ 1101350 h 1797609"/>
                  <a:gd name="T14" fmla="*/ 42338 w 1717291"/>
                  <a:gd name="T15" fmla="*/ 541661 h 1797609"/>
                  <a:gd name="T16" fmla="*/ 681946 w 1717291"/>
                  <a:gd name="T17" fmla="*/ 22429 h 1797609"/>
                  <a:gd name="T18" fmla="*/ 1448880 w 1717291"/>
                  <a:gd name="T19" fmla="*/ 194431 h 1797609"/>
                  <a:gd name="T20" fmla="*/ 1710234 w 1717291"/>
                  <a:gd name="T21" fmla="*/ 731782 h 17976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25" name="Graphic 4">
                <a:extLst>
                  <a:ext uri="{FF2B5EF4-FFF2-40B4-BE49-F238E27FC236}">
                    <a16:creationId xmlns:a16="http://schemas.microsoft.com/office/drawing/2014/main" id="{CF9AEFE5-8C2E-4C6F-98C3-6E2D781F7003}"/>
                  </a:ext>
                </a:extLst>
              </p:cNvPr>
              <p:cNvGrpSpPr>
                <a:grpSpLocks/>
              </p:cNvGrpSpPr>
              <p:nvPr/>
            </p:nvGrpSpPr>
            <p:grpSpPr bwMode="auto">
              <a:xfrm>
                <a:off x="9879743" y="2828220"/>
                <a:ext cx="1476782" cy="856672"/>
                <a:chOff x="9879743" y="2828220"/>
                <a:chExt cx="1476782" cy="856672"/>
              </a:xfrm>
            </p:grpSpPr>
            <p:grpSp>
              <p:nvGrpSpPr>
                <p:cNvPr id="52" name="Graphic 4">
                  <a:extLst>
                    <a:ext uri="{FF2B5EF4-FFF2-40B4-BE49-F238E27FC236}">
                      <a16:creationId xmlns:a16="http://schemas.microsoft.com/office/drawing/2014/main" id="{99D3E847-DC01-42C5-B14B-BAC5503BE545}"/>
                    </a:ext>
                  </a:extLst>
                </p:cNvPr>
                <p:cNvGrpSpPr/>
                <p:nvPr/>
              </p:nvGrpSpPr>
              <p:grpSpPr>
                <a:xfrm>
                  <a:off x="9879743" y="2828220"/>
                  <a:ext cx="1476782" cy="697584"/>
                  <a:chOff x="9879743" y="2828220"/>
                  <a:chExt cx="1476782" cy="697584"/>
                </a:xfrm>
                <a:solidFill>
                  <a:srgbClr val="201D29"/>
                </a:solidFill>
              </p:grpSpPr>
              <p:pic>
                <p:nvPicPr>
                  <p:cNvPr id="67" name="Picture 66">
                    <a:extLst>
                      <a:ext uri="{FF2B5EF4-FFF2-40B4-BE49-F238E27FC236}">
                        <a16:creationId xmlns:a16="http://schemas.microsoft.com/office/drawing/2014/main" id="{E559EBCB-D88A-4E2B-A8B1-20B9A5B6A3F1}"/>
                      </a:ext>
                    </a:extLst>
                  </p:cNvPr>
                  <p:cNvPicPr>
                    <a:picLocks noChangeAspect="1"/>
                  </p:cNvPicPr>
                  <p:nvPr/>
                </p:nvPicPr>
                <p:blipFill>
                  <a:blip r:embed="rId2"/>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68" name="Graphic 4">
                    <a:extLst>
                      <a:ext uri="{FF2B5EF4-FFF2-40B4-BE49-F238E27FC236}">
                        <a16:creationId xmlns:a16="http://schemas.microsoft.com/office/drawing/2014/main" id="{F6A580D6-8935-4B24-AE10-AA24C9599217}"/>
                      </a:ext>
                    </a:extLst>
                  </p:cNvPr>
                  <p:cNvGrpSpPr/>
                  <p:nvPr/>
                </p:nvGrpSpPr>
                <p:grpSpPr>
                  <a:xfrm>
                    <a:off x="10121718" y="2828220"/>
                    <a:ext cx="898324" cy="433217"/>
                    <a:chOff x="10121718" y="2828220"/>
                    <a:chExt cx="898324" cy="433217"/>
                  </a:xfrm>
                  <a:solidFill>
                    <a:srgbClr val="201D29"/>
                  </a:solidFill>
                </p:grpSpPr>
                <p:sp>
                  <p:nvSpPr>
                    <p:cNvPr id="69" name="Freeform: Shape 68">
                      <a:extLst>
                        <a:ext uri="{FF2B5EF4-FFF2-40B4-BE49-F238E27FC236}">
                          <a16:creationId xmlns:a16="http://schemas.microsoft.com/office/drawing/2014/main" id="{270467B0-E388-4D03-BA6E-C602BC7D8B86}"/>
                        </a:ext>
                      </a:extLst>
                    </p:cNvPr>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70" name="Freeform: Shape 69">
                      <a:extLst>
                        <a:ext uri="{FF2B5EF4-FFF2-40B4-BE49-F238E27FC236}">
                          <a16:creationId xmlns:a16="http://schemas.microsoft.com/office/drawing/2014/main" id="{209B52C0-2FB0-45A2-9981-0726B6EE557F}"/>
                        </a:ext>
                      </a:extLst>
                    </p:cNvPr>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71" name="Freeform: Shape 70">
                      <a:extLst>
                        <a:ext uri="{FF2B5EF4-FFF2-40B4-BE49-F238E27FC236}">
                          <a16:creationId xmlns:a16="http://schemas.microsoft.com/office/drawing/2014/main" id="{B954C2AD-FCF6-4054-9D29-72B2068B7D94}"/>
                        </a:ext>
                      </a:extLst>
                    </p:cNvPr>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72" name="Freeform: Shape 71">
                      <a:extLst>
                        <a:ext uri="{FF2B5EF4-FFF2-40B4-BE49-F238E27FC236}">
                          <a16:creationId xmlns:a16="http://schemas.microsoft.com/office/drawing/2014/main" id="{6E4EC24C-2A7D-4D8D-BC5B-136E26D3F786}"/>
                        </a:ext>
                      </a:extLst>
                    </p:cNvPr>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grpSp>
              <p:nvGrpSpPr>
                <p:cNvPr id="53" name="Graphic 4">
                  <a:extLst>
                    <a:ext uri="{FF2B5EF4-FFF2-40B4-BE49-F238E27FC236}">
                      <a16:creationId xmlns:a16="http://schemas.microsoft.com/office/drawing/2014/main" id="{B816BD1C-52D5-457C-9588-793FD75FF3F4}"/>
                    </a:ext>
                  </a:extLst>
                </p:cNvPr>
                <p:cNvGrpSpPr>
                  <a:grpSpLocks/>
                </p:cNvGrpSpPr>
                <p:nvPr/>
              </p:nvGrpSpPr>
              <p:grpSpPr bwMode="auto">
                <a:xfrm>
                  <a:off x="10005654" y="3276357"/>
                  <a:ext cx="408535" cy="408535"/>
                  <a:chOff x="10005654" y="3276357"/>
                  <a:chExt cx="408535" cy="408535"/>
                </a:xfrm>
              </p:grpSpPr>
              <p:sp>
                <p:nvSpPr>
                  <p:cNvPr id="63" name="Freeform: Shape 74">
                    <a:extLst>
                      <a:ext uri="{FF2B5EF4-FFF2-40B4-BE49-F238E27FC236}">
                        <a16:creationId xmlns:a16="http://schemas.microsoft.com/office/drawing/2014/main" id="{5BDF64AB-2696-49A4-94CE-20C4258143E4}"/>
                      </a:ext>
                    </a:extLst>
                  </p:cNvPr>
                  <p:cNvSpPr>
                    <a:spLocks/>
                  </p:cNvSpPr>
                  <p:nvPr/>
                </p:nvSpPr>
                <p:spPr bwMode="auto">
                  <a:xfrm>
                    <a:off x="10005654" y="3276357"/>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64" name="Graphic 4">
                    <a:extLst>
                      <a:ext uri="{FF2B5EF4-FFF2-40B4-BE49-F238E27FC236}">
                        <a16:creationId xmlns:a16="http://schemas.microsoft.com/office/drawing/2014/main" id="{26BA707E-BD56-453F-9157-DE725E4E2CAB}"/>
                      </a:ext>
                    </a:extLst>
                  </p:cNvPr>
                  <p:cNvGrpSpPr/>
                  <p:nvPr/>
                </p:nvGrpSpPr>
                <p:grpSpPr>
                  <a:xfrm>
                    <a:off x="10120136" y="3358194"/>
                    <a:ext cx="140329" cy="178839"/>
                    <a:chOff x="10120136" y="3358194"/>
                    <a:chExt cx="140329" cy="178839"/>
                  </a:xfrm>
                  <a:solidFill>
                    <a:srgbClr val="ED866D"/>
                  </a:solidFill>
                </p:grpSpPr>
                <p:sp>
                  <p:nvSpPr>
                    <p:cNvPr id="65" name="Freeform: Shape 64">
                      <a:extLst>
                        <a:ext uri="{FF2B5EF4-FFF2-40B4-BE49-F238E27FC236}">
                          <a16:creationId xmlns:a16="http://schemas.microsoft.com/office/drawing/2014/main" id="{52CD46A6-A37A-49C5-9A45-0F0180C2368C}"/>
                        </a:ext>
                      </a:extLst>
                    </p:cNvPr>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66" name="Freeform: Shape 65">
                      <a:extLst>
                        <a:ext uri="{FF2B5EF4-FFF2-40B4-BE49-F238E27FC236}">
                          <a16:creationId xmlns:a16="http://schemas.microsoft.com/office/drawing/2014/main" id="{36B881E3-EC2C-4C77-B367-D4387668BE0F}"/>
                        </a:ext>
                      </a:extLst>
                    </p:cNvPr>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grpSp>
              <p:nvGrpSpPr>
                <p:cNvPr id="54" name="Graphic 4">
                  <a:extLst>
                    <a:ext uri="{FF2B5EF4-FFF2-40B4-BE49-F238E27FC236}">
                      <a16:creationId xmlns:a16="http://schemas.microsoft.com/office/drawing/2014/main" id="{C8E8E54C-BD82-4B20-91C7-5F2E815E169D}"/>
                    </a:ext>
                  </a:extLst>
                </p:cNvPr>
                <p:cNvGrpSpPr>
                  <a:grpSpLocks/>
                </p:cNvGrpSpPr>
                <p:nvPr/>
              </p:nvGrpSpPr>
              <p:grpSpPr bwMode="auto">
                <a:xfrm>
                  <a:off x="10905127" y="3090208"/>
                  <a:ext cx="408535" cy="408535"/>
                  <a:chOff x="10905127" y="3090208"/>
                  <a:chExt cx="408535" cy="408535"/>
                </a:xfrm>
              </p:grpSpPr>
              <p:sp>
                <p:nvSpPr>
                  <p:cNvPr id="59" name="Freeform: Shape 70">
                    <a:extLst>
                      <a:ext uri="{FF2B5EF4-FFF2-40B4-BE49-F238E27FC236}">
                        <a16:creationId xmlns:a16="http://schemas.microsoft.com/office/drawing/2014/main" id="{8E28FB03-2208-4A13-84C9-13805F5292ED}"/>
                      </a:ext>
                    </a:extLst>
                  </p:cNvPr>
                  <p:cNvSpPr>
                    <a:spLocks/>
                  </p:cNvSpPr>
                  <p:nvPr/>
                </p:nvSpPr>
                <p:spPr bwMode="auto">
                  <a:xfrm>
                    <a:off x="10905127" y="3090208"/>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60" name="Graphic 4">
                    <a:extLst>
                      <a:ext uri="{FF2B5EF4-FFF2-40B4-BE49-F238E27FC236}">
                        <a16:creationId xmlns:a16="http://schemas.microsoft.com/office/drawing/2014/main" id="{FF21918C-4C8D-4500-9D34-310948E66DE3}"/>
                      </a:ext>
                    </a:extLst>
                  </p:cNvPr>
                  <p:cNvGrpSpPr/>
                  <p:nvPr/>
                </p:nvGrpSpPr>
                <p:grpSpPr>
                  <a:xfrm>
                    <a:off x="11031599" y="3210302"/>
                    <a:ext cx="143478" cy="146291"/>
                    <a:chOff x="11031599" y="3210302"/>
                    <a:chExt cx="143478" cy="146291"/>
                  </a:xfrm>
                  <a:solidFill>
                    <a:srgbClr val="ED866D"/>
                  </a:solidFill>
                </p:grpSpPr>
                <p:sp>
                  <p:nvSpPr>
                    <p:cNvPr id="61" name="Freeform: Shape 60">
                      <a:extLst>
                        <a:ext uri="{FF2B5EF4-FFF2-40B4-BE49-F238E27FC236}">
                          <a16:creationId xmlns:a16="http://schemas.microsoft.com/office/drawing/2014/main" id="{816413B0-2956-4C85-952A-1B08CA005066}"/>
                        </a:ext>
                      </a:extLst>
                    </p:cNvPr>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62" name="Freeform: Shape 61">
                      <a:extLst>
                        <a:ext uri="{FF2B5EF4-FFF2-40B4-BE49-F238E27FC236}">
                          <a16:creationId xmlns:a16="http://schemas.microsoft.com/office/drawing/2014/main" id="{E8610F64-DFE0-4E1A-B4E5-0493DFA73BCF}"/>
                        </a:ext>
                      </a:extLst>
                    </p:cNvPr>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sp>
              <p:nvSpPr>
                <p:cNvPr id="55" name="Freeform: Shape 66">
                  <a:extLst>
                    <a:ext uri="{FF2B5EF4-FFF2-40B4-BE49-F238E27FC236}">
                      <a16:creationId xmlns:a16="http://schemas.microsoft.com/office/drawing/2014/main" id="{90ACE9D3-FF08-4333-8BB2-2BB8085EEDD6}"/>
                    </a:ext>
                  </a:extLst>
                </p:cNvPr>
                <p:cNvSpPr>
                  <a:spLocks/>
                </p:cNvSpPr>
                <p:nvPr/>
              </p:nvSpPr>
              <p:spPr bwMode="auto">
                <a:xfrm>
                  <a:off x="10541465" y="3186211"/>
                  <a:ext cx="96026" cy="69612"/>
                </a:xfrm>
                <a:custGeom>
                  <a:avLst/>
                  <a:gdLst>
                    <a:gd name="T0" fmla="*/ 1292 w 96026"/>
                    <a:gd name="T1" fmla="*/ 9233 h 69612"/>
                    <a:gd name="T2" fmla="*/ 51 w 96026"/>
                    <a:gd name="T3" fmla="*/ 15438 h 69612"/>
                    <a:gd name="T4" fmla="*/ 32813 w 96026"/>
                    <a:gd name="T5" fmla="*/ 66567 h 69612"/>
                    <a:gd name="T6" fmla="*/ 94118 w 96026"/>
                    <a:gd name="T7" fmla="*/ 44725 h 69612"/>
                    <a:gd name="T8" fmla="*/ 91884 w 96026"/>
                    <a:gd name="T9" fmla="*/ 29585 h 69612"/>
                    <a:gd name="T10" fmla="*/ 76744 w 96026"/>
                    <a:gd name="T11" fmla="*/ 31819 h 69612"/>
                    <a:gd name="T12" fmla="*/ 73021 w 96026"/>
                    <a:gd name="T13" fmla="*/ 37279 h 69612"/>
                    <a:gd name="T14" fmla="*/ 42493 w 96026"/>
                    <a:gd name="T15" fmla="*/ 40258 h 69612"/>
                    <a:gd name="T16" fmla="*/ 24871 w 96026"/>
                    <a:gd name="T17" fmla="*/ 21147 h 69612"/>
                    <a:gd name="T18" fmla="*/ 21148 w 96026"/>
                    <a:gd name="T19" fmla="*/ 4021 h 69612"/>
                    <a:gd name="T20" fmla="*/ 7000 w 96026"/>
                    <a:gd name="T21" fmla="*/ 1787 h 69612"/>
                    <a:gd name="T22" fmla="*/ 1292 w 96026"/>
                    <a:gd name="T23" fmla="*/ 9233 h 696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56" name="Graphic 4">
                  <a:extLst>
                    <a:ext uri="{FF2B5EF4-FFF2-40B4-BE49-F238E27FC236}">
                      <a16:creationId xmlns:a16="http://schemas.microsoft.com/office/drawing/2014/main" id="{01063CA1-6CFB-4E63-8A41-1562D07E80C6}"/>
                    </a:ext>
                  </a:extLst>
                </p:cNvPr>
                <p:cNvGrpSpPr>
                  <a:grpSpLocks/>
                </p:cNvGrpSpPr>
                <p:nvPr/>
              </p:nvGrpSpPr>
              <p:grpSpPr bwMode="auto">
                <a:xfrm>
                  <a:off x="10444022" y="3251788"/>
                  <a:ext cx="347239" cy="279569"/>
                  <a:chOff x="10444022" y="3251788"/>
                  <a:chExt cx="347239" cy="279569"/>
                </a:xfrm>
              </p:grpSpPr>
              <p:sp>
                <p:nvSpPr>
                  <p:cNvPr id="57" name="Freeform: Shape 68">
                    <a:extLst>
                      <a:ext uri="{FF2B5EF4-FFF2-40B4-BE49-F238E27FC236}">
                        <a16:creationId xmlns:a16="http://schemas.microsoft.com/office/drawing/2014/main" id="{38F3DEC3-E248-4738-9933-37DFD2CD58B0}"/>
                      </a:ext>
                    </a:extLst>
                  </p:cNvPr>
                  <p:cNvSpPr>
                    <a:spLocks/>
                  </p:cNvSpPr>
                  <p:nvPr/>
                </p:nvSpPr>
                <p:spPr bwMode="auto">
                  <a:xfrm>
                    <a:off x="10449167" y="3267670"/>
                    <a:ext cx="331623" cy="262281"/>
                  </a:xfrm>
                  <a:custGeom>
                    <a:avLst/>
                    <a:gdLst>
                      <a:gd name="T0" fmla="*/ 321436 w 331623"/>
                      <a:gd name="T1" fmla="*/ 155372 h 262281"/>
                      <a:gd name="T2" fmla="*/ 302822 w 331623"/>
                      <a:gd name="T3" fmla="*/ 0 h 262281"/>
                      <a:gd name="T4" fmla="*/ 2501 w 331623"/>
                      <a:gd name="T5" fmla="*/ 66766 h 262281"/>
                      <a:gd name="T6" fmla="*/ 98058 w 331623"/>
                      <a:gd name="T7" fmla="*/ 248447 h 262281"/>
                      <a:gd name="T8" fmla="*/ 293638 w 331623"/>
                      <a:gd name="T9" fmla="*/ 204019 h 262281"/>
                      <a:gd name="T10" fmla="*/ 321436 w 331623"/>
                      <a:gd name="T11" fmla="*/ 155372 h 2622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8" name="Freeform: Shape 69">
                    <a:extLst>
                      <a:ext uri="{FF2B5EF4-FFF2-40B4-BE49-F238E27FC236}">
                        <a16:creationId xmlns:a16="http://schemas.microsoft.com/office/drawing/2014/main" id="{3DF94CDE-118D-4E00-8FD1-FE96916BDA4F}"/>
                      </a:ext>
                    </a:extLst>
                  </p:cNvPr>
                  <p:cNvSpPr>
                    <a:spLocks/>
                  </p:cNvSpPr>
                  <p:nvPr/>
                </p:nvSpPr>
                <p:spPr bwMode="auto">
                  <a:xfrm>
                    <a:off x="10444022" y="3251788"/>
                    <a:ext cx="347239" cy="279569"/>
                  </a:xfrm>
                  <a:custGeom>
                    <a:avLst/>
                    <a:gdLst>
                      <a:gd name="T0" fmla="*/ 328071 w 347239"/>
                      <a:gd name="T1" fmla="*/ 42687 h 279569"/>
                      <a:gd name="T2" fmla="*/ 300521 w 347239"/>
                      <a:gd name="T3" fmla="*/ 57331 h 279569"/>
                      <a:gd name="T4" fmla="*/ 253859 w 347239"/>
                      <a:gd name="T5" fmla="*/ 229333 h 279569"/>
                      <a:gd name="T6" fmla="*/ 67462 w 347239"/>
                      <a:gd name="T7" fmla="*/ 193840 h 279569"/>
                      <a:gd name="T8" fmla="*/ 31473 w 347239"/>
                      <a:gd name="T9" fmla="*/ 93816 h 279569"/>
                      <a:gd name="T10" fmla="*/ 302258 w 347239"/>
                      <a:gd name="T11" fmla="*/ 30774 h 279569"/>
                      <a:gd name="T12" fmla="*/ 295557 w 347239"/>
                      <a:gd name="T13" fmla="*/ 493 h 279569"/>
                      <a:gd name="T14" fmla="*/ 11617 w 347239"/>
                      <a:gd name="T15" fmla="*/ 66514 h 279569"/>
                      <a:gd name="T16" fmla="*/ 448 w 347239"/>
                      <a:gd name="T17" fmla="*/ 85129 h 279569"/>
                      <a:gd name="T18" fmla="*/ 133731 w 347239"/>
                      <a:gd name="T19" fmla="*/ 273512 h 279569"/>
                      <a:gd name="T20" fmla="*/ 337254 w 347239"/>
                      <a:gd name="T21" fmla="*/ 173736 h 279569"/>
                      <a:gd name="T22" fmla="*/ 328071 w 347239"/>
                      <a:gd name="T23" fmla="*/ 42687 h 2795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sp>
            <p:nvSpPr>
              <p:cNvPr id="26" name="Freeform: Shape 37">
                <a:extLst>
                  <a:ext uri="{FF2B5EF4-FFF2-40B4-BE49-F238E27FC236}">
                    <a16:creationId xmlns:a16="http://schemas.microsoft.com/office/drawing/2014/main" id="{38FAACA2-4E0C-491A-9393-D1CDCFA63378}"/>
                  </a:ext>
                </a:extLst>
              </p:cNvPr>
              <p:cNvSpPr>
                <a:spLocks/>
              </p:cNvSpPr>
              <p:nvPr/>
            </p:nvSpPr>
            <p:spPr bwMode="auto">
              <a:xfrm>
                <a:off x="9601091" y="2013028"/>
                <a:ext cx="1398042" cy="1171860"/>
              </a:xfrm>
              <a:custGeom>
                <a:avLst/>
                <a:gdLst>
                  <a:gd name="T0" fmla="*/ 50632 w 1398042"/>
                  <a:gd name="T1" fmla="*/ 740871 h 1171860"/>
                  <a:gd name="T2" fmla="*/ 110945 w 1398042"/>
                  <a:gd name="T3" fmla="*/ 494409 h 1171860"/>
                  <a:gd name="T4" fmla="*/ 543059 w 1398042"/>
                  <a:gd name="T5" fmla="*/ 47155 h 1171860"/>
                  <a:gd name="T6" fmla="*/ 1142459 w 1398042"/>
                  <a:gd name="T7" fmla="*/ 90590 h 1171860"/>
                  <a:gd name="T8" fmla="*/ 1352683 w 1398042"/>
                  <a:gd name="T9" fmla="*/ 296347 h 1171860"/>
                  <a:gd name="T10" fmla="*/ 1376014 w 1398042"/>
                  <a:gd name="T11" fmla="*/ 593689 h 1171860"/>
                  <a:gd name="T12" fmla="*/ 667655 w 1398042"/>
                  <a:gd name="T13" fmla="*/ 606843 h 1171860"/>
                  <a:gd name="T14" fmla="*/ 480265 w 1398042"/>
                  <a:gd name="T15" fmla="*/ 919574 h 1171860"/>
                  <a:gd name="T16" fmla="*/ 236781 w 1398042"/>
                  <a:gd name="T17" fmla="*/ 1146179 h 1171860"/>
                  <a:gd name="T18" fmla="*/ 0 w 1398042"/>
                  <a:gd name="T19" fmla="*/ 1138237 h 1171860"/>
                  <a:gd name="T20" fmla="*/ 29287 w 1398042"/>
                  <a:gd name="T21" fmla="*/ 915354 h 1171860"/>
                  <a:gd name="T22" fmla="*/ 50632 w 1398042"/>
                  <a:gd name="T23" fmla="*/ 740871 h 11718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27" name="Freeform: Shape 38">
                <a:extLst>
                  <a:ext uri="{FF2B5EF4-FFF2-40B4-BE49-F238E27FC236}">
                    <a16:creationId xmlns:a16="http://schemas.microsoft.com/office/drawing/2014/main" id="{4C321181-1E80-429F-B2D4-4479CF867FA1}"/>
                  </a:ext>
                </a:extLst>
              </p:cNvPr>
              <p:cNvSpPr>
                <a:spLocks/>
              </p:cNvSpPr>
              <p:nvPr/>
            </p:nvSpPr>
            <p:spPr bwMode="auto">
              <a:xfrm>
                <a:off x="10687705" y="2091912"/>
                <a:ext cx="798520" cy="1364801"/>
              </a:xfrm>
              <a:custGeom>
                <a:avLst/>
                <a:gdLst>
                  <a:gd name="T0" fmla="*/ 0 w 798520"/>
                  <a:gd name="T1" fmla="*/ 65068 h 1364801"/>
                  <a:gd name="T2" fmla="*/ 364604 w 798520"/>
                  <a:gd name="T3" fmla="*/ 47694 h 1364801"/>
                  <a:gd name="T4" fmla="*/ 614044 w 798520"/>
                  <a:gd name="T5" fmla="*/ 323443 h 1364801"/>
                  <a:gd name="T6" fmla="*/ 797959 w 798520"/>
                  <a:gd name="T7" fmla="*/ 894797 h 1364801"/>
                  <a:gd name="T8" fmla="*/ 769168 w 798520"/>
                  <a:gd name="T9" fmla="*/ 1349001 h 1364801"/>
                  <a:gd name="T10" fmla="*/ 601634 w 798520"/>
                  <a:gd name="T11" fmla="*/ 740914 h 1364801"/>
                  <a:gd name="T12" fmla="*/ 369320 w 798520"/>
                  <a:gd name="T13" fmla="*/ 646598 h 1364801"/>
                  <a:gd name="T14" fmla="*/ 82402 w 798520"/>
                  <a:gd name="T15" fmla="*/ 356702 h 1364801"/>
                  <a:gd name="T16" fmla="*/ 0 w 798520"/>
                  <a:gd name="T17" fmla="*/ 65068 h 13648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28" name="Freeform: Shape 39">
                <a:extLst>
                  <a:ext uri="{FF2B5EF4-FFF2-40B4-BE49-F238E27FC236}">
                    <a16:creationId xmlns:a16="http://schemas.microsoft.com/office/drawing/2014/main" id="{839142BA-B644-43F9-BA3A-063088A378CB}"/>
                  </a:ext>
                </a:extLst>
              </p:cNvPr>
              <p:cNvSpPr>
                <a:spLocks/>
              </p:cNvSpPr>
              <p:nvPr/>
            </p:nvSpPr>
            <p:spPr bwMode="auto">
              <a:xfrm>
                <a:off x="9734008" y="2408385"/>
                <a:ext cx="1075313" cy="1458932"/>
              </a:xfrm>
              <a:custGeom>
                <a:avLst/>
                <a:gdLst>
                  <a:gd name="T0" fmla="*/ 4833 w 1075313"/>
                  <a:gd name="T1" fmla="*/ 516274 h 1458932"/>
                  <a:gd name="T2" fmla="*/ 232679 w 1075313"/>
                  <a:gd name="T3" fmla="*/ 1458933 h 1458932"/>
                  <a:gd name="T4" fmla="*/ 299196 w 1075313"/>
                  <a:gd name="T5" fmla="*/ 653776 h 1458932"/>
                  <a:gd name="T6" fmla="*/ 385321 w 1075313"/>
                  <a:gd name="T7" fmla="*/ 550525 h 1458932"/>
                  <a:gd name="T8" fmla="*/ 635506 w 1075313"/>
                  <a:gd name="T9" fmla="*/ 187907 h 1458932"/>
                  <a:gd name="T10" fmla="*/ 1075314 w 1075313"/>
                  <a:gd name="T11" fmla="*/ 44448 h 1458932"/>
                  <a:gd name="T12" fmla="*/ 630790 w 1075313"/>
                  <a:gd name="T13" fmla="*/ 5481 h 1458932"/>
                  <a:gd name="T14" fmla="*/ 4833 w 1075313"/>
                  <a:gd name="T15" fmla="*/ 516274 h 14589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29" name="Freeform: Shape 40">
                <a:extLst>
                  <a:ext uri="{FF2B5EF4-FFF2-40B4-BE49-F238E27FC236}">
                    <a16:creationId xmlns:a16="http://schemas.microsoft.com/office/drawing/2014/main" id="{36EBE44C-AB48-47FB-8FD2-6D9063AC551C}"/>
                  </a:ext>
                </a:extLst>
              </p:cNvPr>
              <p:cNvSpPr>
                <a:spLocks/>
              </p:cNvSpPr>
              <p:nvPr/>
            </p:nvSpPr>
            <p:spPr bwMode="auto">
              <a:xfrm>
                <a:off x="11340404" y="2720912"/>
                <a:ext cx="93283" cy="358188"/>
              </a:xfrm>
              <a:custGeom>
                <a:avLst/>
                <a:gdLst>
                  <a:gd name="T0" fmla="*/ 31088 w 93283"/>
                  <a:gd name="T1" fmla="*/ 8166 h 358188"/>
                  <a:gd name="T2" fmla="*/ 8006 w 93283"/>
                  <a:gd name="T3" fmla="*/ 2209 h 358188"/>
                  <a:gd name="T4" fmla="*/ 2049 w 93283"/>
                  <a:gd name="T5" fmla="*/ 25292 h 358188"/>
                  <a:gd name="T6" fmla="*/ 58887 w 93283"/>
                  <a:gd name="T7" fmla="*/ 341994 h 358188"/>
                  <a:gd name="T8" fmla="*/ 92641 w 93283"/>
                  <a:gd name="T9" fmla="*/ 341994 h 358188"/>
                  <a:gd name="T10" fmla="*/ 31088 w 93283"/>
                  <a:gd name="T11" fmla="*/ 8166 h 3581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0" name="Freeform: Shape 41">
                <a:extLst>
                  <a:ext uri="{FF2B5EF4-FFF2-40B4-BE49-F238E27FC236}">
                    <a16:creationId xmlns:a16="http://schemas.microsoft.com/office/drawing/2014/main" id="{C0655771-7FAB-4BA3-8A1E-D33C7774C018}"/>
                  </a:ext>
                </a:extLst>
              </p:cNvPr>
              <p:cNvSpPr>
                <a:spLocks/>
              </p:cNvSpPr>
              <p:nvPr/>
            </p:nvSpPr>
            <p:spPr bwMode="auto">
              <a:xfrm>
                <a:off x="10891771" y="2271971"/>
                <a:ext cx="259449" cy="202433"/>
              </a:xfrm>
              <a:custGeom>
                <a:avLst/>
                <a:gdLst>
                  <a:gd name="T0" fmla="*/ 256839 w 259449"/>
                  <a:gd name="T1" fmla="*/ 177387 h 202433"/>
                  <a:gd name="T2" fmla="*/ 20801 w 259449"/>
                  <a:gd name="T3" fmla="*/ 669 h 202433"/>
                  <a:gd name="T4" fmla="*/ 11867 w 259449"/>
                  <a:gd name="T5" fmla="*/ 33184 h 202433"/>
                  <a:gd name="T6" fmla="*/ 227800 w 259449"/>
                  <a:gd name="T7" fmla="*/ 194513 h 202433"/>
                  <a:gd name="T8" fmla="*/ 256839 w 259449"/>
                  <a:gd name="T9" fmla="*/ 177387 h 2024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1" name="Freeform: Shape 42">
                <a:extLst>
                  <a:ext uri="{FF2B5EF4-FFF2-40B4-BE49-F238E27FC236}">
                    <a16:creationId xmlns:a16="http://schemas.microsoft.com/office/drawing/2014/main" id="{38F6B8B2-5C58-4CD0-9D55-2A9FAA5A9CA7}"/>
                  </a:ext>
                </a:extLst>
              </p:cNvPr>
              <p:cNvSpPr>
                <a:spLocks/>
              </p:cNvSpPr>
              <p:nvPr/>
            </p:nvSpPr>
            <p:spPr bwMode="auto">
              <a:xfrm>
                <a:off x="10628716" y="1992570"/>
                <a:ext cx="150160" cy="133636"/>
              </a:xfrm>
              <a:custGeom>
                <a:avLst/>
                <a:gdLst>
                  <a:gd name="T0" fmla="*/ 118060 w 150160"/>
                  <a:gd name="T1" fmla="*/ 29886 h 133636"/>
                  <a:gd name="T2" fmla="*/ 92247 w 150160"/>
                  <a:gd name="T3" fmla="*/ 98389 h 133636"/>
                  <a:gd name="T4" fmla="*/ 28212 w 150160"/>
                  <a:gd name="T5" fmla="*/ 4074 h 133636"/>
                  <a:gd name="T6" fmla="*/ 5378 w 150160"/>
                  <a:gd name="T7" fmla="*/ 26908 h 133636"/>
                  <a:gd name="T8" fmla="*/ 65690 w 150160"/>
                  <a:gd name="T9" fmla="*/ 122216 h 133636"/>
                  <a:gd name="T10" fmla="*/ 95722 w 150160"/>
                  <a:gd name="T11" fmla="*/ 124946 h 133636"/>
                  <a:gd name="T12" fmla="*/ 120046 w 150160"/>
                  <a:gd name="T13" fmla="*/ 116011 h 133636"/>
                  <a:gd name="T14" fmla="*/ 149085 w 150160"/>
                  <a:gd name="T15" fmla="*/ 38325 h 133636"/>
                  <a:gd name="T16" fmla="*/ 118060 w 150160"/>
                  <a:gd name="T17" fmla="*/ 29886 h 1336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2" name="Freeform: Shape 43">
                <a:extLst>
                  <a:ext uri="{FF2B5EF4-FFF2-40B4-BE49-F238E27FC236}">
                    <a16:creationId xmlns:a16="http://schemas.microsoft.com/office/drawing/2014/main" id="{9EDBDE21-454F-4972-8C44-4BADC0F06841}"/>
                  </a:ext>
                </a:extLst>
              </p:cNvPr>
              <p:cNvSpPr>
                <a:spLocks/>
              </p:cNvSpPr>
              <p:nvPr/>
            </p:nvSpPr>
            <p:spPr bwMode="auto">
              <a:xfrm>
                <a:off x="9766606" y="2155228"/>
                <a:ext cx="1006303" cy="547190"/>
              </a:xfrm>
              <a:custGeom>
                <a:avLst/>
                <a:gdLst>
                  <a:gd name="T0" fmla="*/ 994070 w 1006303"/>
                  <a:gd name="T1" fmla="*/ 66781 h 547190"/>
                  <a:gd name="T2" fmla="*/ 513805 w 1006303"/>
                  <a:gd name="T3" fmla="*/ 34515 h 547190"/>
                  <a:gd name="T4" fmla="*/ 332372 w 1006303"/>
                  <a:gd name="T5" fmla="*/ 174251 h 547190"/>
                  <a:gd name="T6" fmla="*/ 198592 w 1006303"/>
                  <a:gd name="T7" fmla="*/ 357918 h 547190"/>
                  <a:gd name="T8" fmla="*/ 10954 w 1006303"/>
                  <a:gd name="T9" fmla="*/ 515028 h 547190"/>
                  <a:gd name="T10" fmla="*/ 19641 w 1006303"/>
                  <a:gd name="T11" fmla="*/ 546053 h 547190"/>
                  <a:gd name="T12" fmla="*/ 323685 w 1006303"/>
                  <a:gd name="T13" fmla="*/ 237790 h 547190"/>
                  <a:gd name="T14" fmla="*/ 486503 w 1006303"/>
                  <a:gd name="T15" fmla="*/ 83162 h 547190"/>
                  <a:gd name="T16" fmla="*/ 711371 w 1006303"/>
                  <a:gd name="T17" fmla="*/ 32281 h 547190"/>
                  <a:gd name="T18" fmla="*/ 985879 w 1006303"/>
                  <a:gd name="T19" fmla="*/ 98054 h 547190"/>
                  <a:gd name="T20" fmla="*/ 1005735 w 1006303"/>
                  <a:gd name="T21" fmla="*/ 86885 h 547190"/>
                  <a:gd name="T22" fmla="*/ 994070 w 1006303"/>
                  <a:gd name="T23" fmla="*/ 66781 h 547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3" name="Freeform: Shape 44">
                <a:extLst>
                  <a:ext uri="{FF2B5EF4-FFF2-40B4-BE49-F238E27FC236}">
                    <a16:creationId xmlns:a16="http://schemas.microsoft.com/office/drawing/2014/main" id="{EEC76D95-8795-402C-9B10-2BF0ED9A3E3B}"/>
                  </a:ext>
                </a:extLst>
              </p:cNvPr>
              <p:cNvSpPr>
                <a:spLocks/>
              </p:cNvSpPr>
              <p:nvPr/>
            </p:nvSpPr>
            <p:spPr bwMode="auto">
              <a:xfrm>
                <a:off x="10490715" y="2296659"/>
                <a:ext cx="304756" cy="62193"/>
              </a:xfrm>
              <a:custGeom>
                <a:avLst/>
                <a:gdLst>
                  <a:gd name="T0" fmla="*/ 293787 w 304756"/>
                  <a:gd name="T1" fmla="*/ 22643 h 62193"/>
                  <a:gd name="T2" fmla="*/ 8359 w 304756"/>
                  <a:gd name="T3" fmla="*/ 32819 h 62193"/>
                  <a:gd name="T4" fmla="*/ 24740 w 304756"/>
                  <a:gd name="T5" fmla="*/ 60618 h 62193"/>
                  <a:gd name="T6" fmla="*/ 285348 w 304756"/>
                  <a:gd name="T7" fmla="*/ 53668 h 62193"/>
                  <a:gd name="T8" fmla="*/ 293787 w 304756"/>
                  <a:gd name="T9" fmla="*/ 22643 h 62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4" name="Freeform: Shape 45">
                <a:extLst>
                  <a:ext uri="{FF2B5EF4-FFF2-40B4-BE49-F238E27FC236}">
                    <a16:creationId xmlns:a16="http://schemas.microsoft.com/office/drawing/2014/main" id="{259D79F4-8594-40C8-BDC0-348D3F631372}"/>
                  </a:ext>
                </a:extLst>
              </p:cNvPr>
              <p:cNvSpPr>
                <a:spLocks/>
              </p:cNvSpPr>
              <p:nvPr/>
            </p:nvSpPr>
            <p:spPr bwMode="auto">
              <a:xfrm>
                <a:off x="9579252" y="2005716"/>
                <a:ext cx="1708636" cy="1925375"/>
              </a:xfrm>
              <a:custGeom>
                <a:avLst/>
                <a:gdLst>
                  <a:gd name="T0" fmla="*/ 1314210 w 1708636"/>
                  <a:gd name="T1" fmla="*/ 569479 h 1925375"/>
                  <a:gd name="T2" fmla="*/ 1213193 w 1708636"/>
                  <a:gd name="T3" fmla="*/ 457045 h 1925375"/>
                  <a:gd name="T4" fmla="*/ 831960 w 1708636"/>
                  <a:gd name="T5" fmla="*/ 543170 h 1925375"/>
                  <a:gd name="T6" fmla="*/ 397116 w 1708636"/>
                  <a:gd name="T7" fmla="*/ 1037334 h 1925375"/>
                  <a:gd name="T8" fmla="*/ 442784 w 1708636"/>
                  <a:gd name="T9" fmla="*/ 971561 h 1925375"/>
                  <a:gd name="T10" fmla="*/ 245962 w 1708636"/>
                  <a:gd name="T11" fmla="*/ 1124204 h 1925375"/>
                  <a:gd name="T12" fmla="*/ 157356 w 1708636"/>
                  <a:gd name="T13" fmla="*/ 1151009 h 1925375"/>
                  <a:gd name="T14" fmla="*/ 93320 w 1708636"/>
                  <a:gd name="T15" fmla="*/ 773995 h 1925375"/>
                  <a:gd name="T16" fmla="*/ 686515 w 1708636"/>
                  <a:gd name="T17" fmla="*/ 51985 h 1925375"/>
                  <a:gd name="T18" fmla="*/ 1087853 w 1708636"/>
                  <a:gd name="T19" fmla="*/ 36100 h 1925375"/>
                  <a:gd name="T20" fmla="*/ 193096 w 1708636"/>
                  <a:gd name="T21" fmla="*/ 371168 h 1925375"/>
                  <a:gd name="T22" fmla="*/ 246 w 1708636"/>
                  <a:gd name="T23" fmla="*/ 1147038 h 1925375"/>
                  <a:gd name="T24" fmla="*/ 159341 w 1708636"/>
                  <a:gd name="T25" fmla="*/ 1183275 h 1925375"/>
                  <a:gd name="T26" fmla="*/ 196819 w 1708636"/>
                  <a:gd name="T27" fmla="*/ 1364460 h 1925375"/>
                  <a:gd name="T28" fmla="*/ 64033 w 1708636"/>
                  <a:gd name="T29" fmla="*/ 1559048 h 1925375"/>
                  <a:gd name="T30" fmla="*/ 335562 w 1708636"/>
                  <a:gd name="T31" fmla="*/ 1750409 h 1925375"/>
                  <a:gd name="T32" fmla="*/ 412256 w 1708636"/>
                  <a:gd name="T33" fmla="*/ 1853163 h 1925375"/>
                  <a:gd name="T34" fmla="*/ 411015 w 1708636"/>
                  <a:gd name="T35" fmla="*/ 1808984 h 1925375"/>
                  <a:gd name="T36" fmla="*/ 430622 w 1708636"/>
                  <a:gd name="T37" fmla="*/ 1735269 h 1925375"/>
                  <a:gd name="T38" fmla="*/ 766932 w 1708636"/>
                  <a:gd name="T39" fmla="*/ 1894116 h 1925375"/>
                  <a:gd name="T40" fmla="*/ 431863 w 1708636"/>
                  <a:gd name="T41" fmla="*/ 1700770 h 1925375"/>
                  <a:gd name="T42" fmla="*/ 398605 w 1708636"/>
                  <a:gd name="T43" fmla="*/ 1274612 h 1925375"/>
                  <a:gd name="T44" fmla="*/ 435338 w 1708636"/>
                  <a:gd name="T45" fmla="*/ 1108567 h 1925375"/>
                  <a:gd name="T46" fmla="*/ 346731 w 1708636"/>
                  <a:gd name="T47" fmla="*/ 1663043 h 1925375"/>
                  <a:gd name="T48" fmla="*/ 307764 w 1708636"/>
                  <a:gd name="T49" fmla="*/ 1380096 h 1925375"/>
                  <a:gd name="T50" fmla="*/ 306771 w 1708636"/>
                  <a:gd name="T51" fmla="*/ 1221498 h 1925375"/>
                  <a:gd name="T52" fmla="*/ 281207 w 1708636"/>
                  <a:gd name="T53" fmla="*/ 1496998 h 1925375"/>
                  <a:gd name="T54" fmla="*/ 259117 w 1708636"/>
                  <a:gd name="T55" fmla="*/ 1153987 h 1925375"/>
                  <a:gd name="T56" fmla="*/ 388925 w 1708636"/>
                  <a:gd name="T57" fmla="*/ 1068607 h 1925375"/>
                  <a:gd name="T58" fmla="*/ 680062 w 1708636"/>
                  <a:gd name="T59" fmla="*/ 784419 h 1925375"/>
                  <a:gd name="T60" fmla="*/ 1194578 w 1708636"/>
                  <a:gd name="T61" fmla="*/ 478142 h 1925375"/>
                  <a:gd name="T62" fmla="*/ 1206740 w 1708636"/>
                  <a:gd name="T63" fmla="*/ 480128 h 1925375"/>
                  <a:gd name="T64" fmla="*/ 1688245 w 1708636"/>
                  <a:gd name="T65" fmla="*/ 852674 h 1925375"/>
                  <a:gd name="T66" fmla="*/ 295106 w 1708636"/>
                  <a:gd name="T67" fmla="*/ 1595781 h 1925375"/>
                  <a:gd name="T68" fmla="*/ 181431 w 1708636"/>
                  <a:gd name="T69" fmla="*/ 1665029 h 1925375"/>
                  <a:gd name="T70" fmla="*/ 95802 w 1708636"/>
                  <a:gd name="T71" fmla="*/ 1458527 h 1925375"/>
                  <a:gd name="T72" fmla="*/ 213697 w 1708636"/>
                  <a:gd name="T73" fmla="*/ 1390273 h 1925375"/>
                  <a:gd name="T74" fmla="*/ 295106 w 1708636"/>
                  <a:gd name="T75" fmla="*/ 1595781 h 192537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5" name="Freeform: Shape 46">
                <a:extLst>
                  <a:ext uri="{FF2B5EF4-FFF2-40B4-BE49-F238E27FC236}">
                    <a16:creationId xmlns:a16="http://schemas.microsoft.com/office/drawing/2014/main" id="{CA940BCF-A595-4849-A145-8403CC214470}"/>
                  </a:ext>
                </a:extLst>
              </p:cNvPr>
              <p:cNvSpPr>
                <a:spLocks/>
              </p:cNvSpPr>
              <p:nvPr/>
            </p:nvSpPr>
            <p:spPr bwMode="auto">
              <a:xfrm>
                <a:off x="10397809" y="3928658"/>
                <a:ext cx="30528" cy="204136"/>
              </a:xfrm>
              <a:custGeom>
                <a:avLst/>
                <a:gdLst>
                  <a:gd name="T0" fmla="*/ 0 w 30528"/>
                  <a:gd name="T1" fmla="*/ 14609 h 204136"/>
                  <a:gd name="T2" fmla="*/ 0 w 30528"/>
                  <a:gd name="T3" fmla="*/ 187604 h 204136"/>
                  <a:gd name="T4" fmla="*/ 30528 w 30528"/>
                  <a:gd name="T5" fmla="*/ 189341 h 204136"/>
                  <a:gd name="T6" fmla="*/ 30528 w 30528"/>
                  <a:gd name="T7" fmla="*/ 16347 h 204136"/>
                  <a:gd name="T8" fmla="*/ 0 w 30528"/>
                  <a:gd name="T9" fmla="*/ 14609 h 204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6" name="Freeform: Shape 47">
                <a:extLst>
                  <a:ext uri="{FF2B5EF4-FFF2-40B4-BE49-F238E27FC236}">
                    <a16:creationId xmlns:a16="http://schemas.microsoft.com/office/drawing/2014/main" id="{272096A8-C97D-4252-AB12-7E2B48E1ED1D}"/>
                  </a:ext>
                </a:extLst>
              </p:cNvPr>
              <p:cNvSpPr>
                <a:spLocks/>
              </p:cNvSpPr>
              <p:nvPr/>
            </p:nvSpPr>
            <p:spPr bwMode="auto">
              <a:xfrm>
                <a:off x="10398608" y="4137575"/>
                <a:ext cx="523644" cy="1045101"/>
              </a:xfrm>
              <a:custGeom>
                <a:avLst/>
                <a:gdLst>
                  <a:gd name="T0" fmla="*/ 490882 w 523644"/>
                  <a:gd name="T1" fmla="*/ 15668 h 1045101"/>
                  <a:gd name="T2" fmla="*/ 490385 w 523644"/>
                  <a:gd name="T3" fmla="*/ 45948 h 1045101"/>
                  <a:gd name="T4" fmla="*/ 487407 w 523644"/>
                  <a:gd name="T5" fmla="*/ 54387 h 1045101"/>
                  <a:gd name="T6" fmla="*/ 334765 w 523644"/>
                  <a:gd name="T7" fmla="*/ 243514 h 1045101"/>
                  <a:gd name="T8" fmla="*/ 92523 w 523644"/>
                  <a:gd name="T9" fmla="*/ 167069 h 1045101"/>
                  <a:gd name="T10" fmla="*/ 40153 w 523644"/>
                  <a:gd name="T11" fmla="*/ 44955 h 1045101"/>
                  <a:gd name="T12" fmla="*/ 8632 w 523644"/>
                  <a:gd name="T13" fmla="*/ 28326 h 1045101"/>
                  <a:gd name="T14" fmla="*/ 16326 w 523644"/>
                  <a:gd name="T15" fmla="*/ 700200 h 1045101"/>
                  <a:gd name="T16" fmla="*/ 51570 w 523644"/>
                  <a:gd name="T17" fmla="*/ 865749 h 1045101"/>
                  <a:gd name="T18" fmla="*/ 105677 w 523644"/>
                  <a:gd name="T19" fmla="*/ 983643 h 1045101"/>
                  <a:gd name="T20" fmla="*/ 215629 w 523644"/>
                  <a:gd name="T21" fmla="*/ 1044948 h 1045101"/>
                  <a:gd name="T22" fmla="*/ 342956 w 523644"/>
                  <a:gd name="T23" fmla="*/ 993075 h 1045101"/>
                  <a:gd name="T24" fmla="*/ 484925 w 523644"/>
                  <a:gd name="T25" fmla="*/ 677614 h 1045101"/>
                  <a:gd name="T26" fmla="*/ 457127 w 523644"/>
                  <a:gd name="T27" fmla="*/ 661233 h 1045101"/>
                  <a:gd name="T28" fmla="*/ 348664 w 523644"/>
                  <a:gd name="T29" fmla="*/ 935989 h 1045101"/>
                  <a:gd name="T30" fmla="*/ 239456 w 523644"/>
                  <a:gd name="T31" fmla="*/ 1011193 h 1045101"/>
                  <a:gd name="T32" fmla="*/ 135461 w 523644"/>
                  <a:gd name="T33" fmla="*/ 969248 h 1045101"/>
                  <a:gd name="T34" fmla="*/ 83588 w 523644"/>
                  <a:gd name="T35" fmla="*/ 859295 h 1045101"/>
                  <a:gd name="T36" fmla="*/ 49833 w 523644"/>
                  <a:gd name="T37" fmla="*/ 705164 h 1045101"/>
                  <a:gd name="T38" fmla="*/ 30473 w 523644"/>
                  <a:gd name="T39" fmla="*/ 384987 h 1045101"/>
                  <a:gd name="T40" fmla="*/ 42138 w 523644"/>
                  <a:gd name="T41" fmla="*/ 144979 h 1045101"/>
                  <a:gd name="T42" fmla="*/ 171698 w 523644"/>
                  <a:gd name="T43" fmla="*/ 266597 h 1045101"/>
                  <a:gd name="T44" fmla="*/ 453652 w 523644"/>
                  <a:gd name="T45" fmla="*/ 203802 h 1045101"/>
                  <a:gd name="T46" fmla="*/ 489144 w 523644"/>
                  <a:gd name="T47" fmla="*/ 153914 h 1045101"/>
                  <a:gd name="T48" fmla="*/ 482939 w 523644"/>
                  <a:gd name="T49" fmla="*/ 564932 h 1045101"/>
                  <a:gd name="T50" fmla="*/ 515205 w 523644"/>
                  <a:gd name="T51" fmla="*/ 564932 h 1045101"/>
                  <a:gd name="T52" fmla="*/ 523644 w 523644"/>
                  <a:gd name="T53" fmla="*/ 15419 h 1045101"/>
                  <a:gd name="T54" fmla="*/ 490882 w 523644"/>
                  <a:gd name="T55" fmla="*/ 15668 h 104510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37" name="Graphic 4">
                <a:extLst>
                  <a:ext uri="{FF2B5EF4-FFF2-40B4-BE49-F238E27FC236}">
                    <a16:creationId xmlns:a16="http://schemas.microsoft.com/office/drawing/2014/main" id="{BCC0598F-DA01-4083-81DF-15D292370980}"/>
                  </a:ext>
                </a:extLst>
              </p:cNvPr>
              <p:cNvGrpSpPr>
                <a:grpSpLocks/>
              </p:cNvGrpSpPr>
              <p:nvPr/>
            </p:nvGrpSpPr>
            <p:grpSpPr bwMode="auto">
              <a:xfrm>
                <a:off x="10359780" y="4436934"/>
                <a:ext cx="1039758" cy="1174386"/>
                <a:chOff x="10359780" y="4436934"/>
                <a:chExt cx="1039758" cy="1174386"/>
              </a:xfrm>
            </p:grpSpPr>
            <p:sp>
              <p:nvSpPr>
                <p:cNvPr id="49" name="Freeform: Shape 60">
                  <a:extLst>
                    <a:ext uri="{FF2B5EF4-FFF2-40B4-BE49-F238E27FC236}">
                      <a16:creationId xmlns:a16="http://schemas.microsoft.com/office/drawing/2014/main" id="{5C4CE040-7AA0-454F-848C-E4ABF92B7102}"/>
                    </a:ext>
                  </a:extLst>
                </p:cNvPr>
                <p:cNvSpPr>
                  <a:spLocks/>
                </p:cNvSpPr>
                <p:nvPr/>
              </p:nvSpPr>
              <p:spPr bwMode="auto">
                <a:xfrm rot="-1778638">
                  <a:off x="10527982" y="4634421"/>
                  <a:ext cx="689980" cy="862723"/>
                </a:xfrm>
                <a:custGeom>
                  <a:avLst/>
                  <a:gdLst>
                    <a:gd name="T0" fmla="*/ 0 w 689980"/>
                    <a:gd name="T1" fmla="*/ 0 h 862723"/>
                    <a:gd name="T2" fmla="*/ 689980 w 689980"/>
                    <a:gd name="T3" fmla="*/ 0 h 862723"/>
                    <a:gd name="T4" fmla="*/ 689980 w 689980"/>
                    <a:gd name="T5" fmla="*/ 862723 h 862723"/>
                    <a:gd name="T6" fmla="*/ 0 w 689980"/>
                    <a:gd name="T7" fmla="*/ 862723 h 8627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9980" h="862723">
                      <a:moveTo>
                        <a:pt x="0" y="0"/>
                      </a:moveTo>
                      <a:lnTo>
                        <a:pt x="689980" y="0"/>
                      </a:lnTo>
                      <a:lnTo>
                        <a:pt x="689980" y="862723"/>
                      </a:lnTo>
                      <a:lnTo>
                        <a:pt x="0" y="862723"/>
                      </a:lnTo>
                      <a:lnTo>
                        <a:pt x="0" y="0"/>
                      </a:lnTo>
                      <a:close/>
                    </a:path>
                  </a:pathLst>
                </a:custGeom>
                <a:solidFill>
                  <a:srgbClr val="F46B6B"/>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0" name="Freeform: Shape 61">
                  <a:extLst>
                    <a:ext uri="{FF2B5EF4-FFF2-40B4-BE49-F238E27FC236}">
                      <a16:creationId xmlns:a16="http://schemas.microsoft.com/office/drawing/2014/main" id="{1BCB1204-1391-4DCC-8D82-5C85E3ACFA82}"/>
                    </a:ext>
                  </a:extLst>
                </p:cNvPr>
                <p:cNvSpPr>
                  <a:spLocks/>
                </p:cNvSpPr>
                <p:nvPr/>
              </p:nvSpPr>
              <p:spPr bwMode="auto">
                <a:xfrm>
                  <a:off x="10959483" y="4436934"/>
                  <a:ext cx="440055" cy="832955"/>
                </a:xfrm>
                <a:custGeom>
                  <a:avLst/>
                  <a:gdLst>
                    <a:gd name="T0" fmla="*/ 0 w 440055"/>
                    <a:gd name="T1" fmla="*/ 83147 h 832955"/>
                    <a:gd name="T2" fmla="*/ 18615 w 440055"/>
                    <a:gd name="T3" fmla="*/ 0 h 832955"/>
                    <a:gd name="T4" fmla="*/ 440056 w 440055"/>
                    <a:gd name="T5" fmla="*/ 735165 h 832955"/>
                    <a:gd name="T6" fmla="*/ 426653 w 440055"/>
                    <a:gd name="T7" fmla="*/ 832955 h 8329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0055" h="832955">
                      <a:moveTo>
                        <a:pt x="0" y="83147"/>
                      </a:moveTo>
                      <a:lnTo>
                        <a:pt x="18615" y="0"/>
                      </a:lnTo>
                      <a:lnTo>
                        <a:pt x="440056" y="735165"/>
                      </a:lnTo>
                      <a:lnTo>
                        <a:pt x="426653" y="832955"/>
                      </a:lnTo>
                      <a:lnTo>
                        <a:pt x="0" y="83147"/>
                      </a:lnTo>
                      <a:close/>
                    </a:path>
                  </a:pathLst>
                </a:custGeom>
                <a:solidFill>
                  <a:srgbClr val="B7505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51" name="Freeform: Shape 62">
                  <a:extLst>
                    <a:ext uri="{FF2B5EF4-FFF2-40B4-BE49-F238E27FC236}">
                      <a16:creationId xmlns:a16="http://schemas.microsoft.com/office/drawing/2014/main" id="{96B6CC9B-F1DA-400E-B142-F83A408D3AEB}"/>
                    </a:ext>
                  </a:extLst>
                </p:cNvPr>
                <p:cNvSpPr>
                  <a:spLocks/>
                </p:cNvSpPr>
                <p:nvPr/>
              </p:nvSpPr>
              <p:spPr bwMode="auto">
                <a:xfrm>
                  <a:off x="10360082" y="4436934"/>
                  <a:ext cx="618015" cy="424419"/>
                </a:xfrm>
                <a:custGeom>
                  <a:avLst/>
                  <a:gdLst>
                    <a:gd name="T0" fmla="*/ 618015 w 618015"/>
                    <a:gd name="T1" fmla="*/ 0 h 424419"/>
                    <a:gd name="T2" fmla="*/ 29784 w 618015"/>
                    <a:gd name="T3" fmla="*/ 329608 h 424419"/>
                    <a:gd name="T4" fmla="*/ 0 w 618015"/>
                    <a:gd name="T5" fmla="*/ 424420 h 424419"/>
                    <a:gd name="T6" fmla="*/ 599400 w 618015"/>
                    <a:gd name="T7" fmla="*/ 83147 h 4244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8015" h="424419">
                      <a:moveTo>
                        <a:pt x="618015" y="0"/>
                      </a:moveTo>
                      <a:lnTo>
                        <a:pt x="29784" y="329608"/>
                      </a:lnTo>
                      <a:lnTo>
                        <a:pt x="0" y="424420"/>
                      </a:lnTo>
                      <a:lnTo>
                        <a:pt x="599400" y="83147"/>
                      </a:lnTo>
                      <a:lnTo>
                        <a:pt x="618015" y="0"/>
                      </a:lnTo>
                      <a:close/>
                    </a:path>
                  </a:pathLst>
                </a:custGeom>
                <a:solidFill>
                  <a:srgbClr val="E6E6E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38" name="Freeform: Shape 49">
                <a:extLst>
                  <a:ext uri="{FF2B5EF4-FFF2-40B4-BE49-F238E27FC236}">
                    <a16:creationId xmlns:a16="http://schemas.microsoft.com/office/drawing/2014/main" id="{F0D4E779-3B20-4052-898B-DCFEDFB0939C}"/>
                  </a:ext>
                </a:extLst>
              </p:cNvPr>
              <p:cNvSpPr>
                <a:spLocks/>
              </p:cNvSpPr>
              <p:nvPr/>
            </p:nvSpPr>
            <p:spPr bwMode="auto">
              <a:xfrm>
                <a:off x="10970476" y="4119494"/>
                <a:ext cx="731067" cy="1007824"/>
              </a:xfrm>
              <a:custGeom>
                <a:avLst/>
                <a:gdLst>
                  <a:gd name="T0" fmla="*/ 1913 w 731067"/>
                  <a:gd name="T1" fmla="*/ 23076 h 1007824"/>
                  <a:gd name="T2" fmla="*/ 350880 w 731067"/>
                  <a:gd name="T3" fmla="*/ 141467 h 1007824"/>
                  <a:gd name="T4" fmla="*/ 728887 w 731067"/>
                  <a:gd name="T5" fmla="*/ 901452 h 1007824"/>
                  <a:gd name="T6" fmla="*/ 399031 w 731067"/>
                  <a:gd name="T7" fmla="*/ 919570 h 1007824"/>
                  <a:gd name="T8" fmla="*/ 94242 w 731067"/>
                  <a:gd name="T9" fmla="*/ 449233 h 1007824"/>
                  <a:gd name="T10" fmla="*/ 1913 w 731067"/>
                  <a:gd name="T11" fmla="*/ 23076 h 10078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39" name="Graphic 4">
                <a:extLst>
                  <a:ext uri="{FF2B5EF4-FFF2-40B4-BE49-F238E27FC236}">
                    <a16:creationId xmlns:a16="http://schemas.microsoft.com/office/drawing/2014/main" id="{CBBBC081-7F3A-4BB5-B932-93A9FE148A71}"/>
                  </a:ext>
                </a:extLst>
              </p:cNvPr>
              <p:cNvGrpSpPr>
                <a:grpSpLocks/>
              </p:cNvGrpSpPr>
              <p:nvPr/>
            </p:nvGrpSpPr>
            <p:grpSpPr bwMode="auto">
              <a:xfrm>
                <a:off x="10426167" y="4902574"/>
                <a:ext cx="1283977" cy="728388"/>
                <a:chOff x="10426167" y="4902574"/>
                <a:chExt cx="1283977" cy="728388"/>
              </a:xfrm>
            </p:grpSpPr>
            <p:grpSp>
              <p:nvGrpSpPr>
                <p:cNvPr id="45" name="Graphic 4">
                  <a:extLst>
                    <a:ext uri="{FF2B5EF4-FFF2-40B4-BE49-F238E27FC236}">
                      <a16:creationId xmlns:a16="http://schemas.microsoft.com/office/drawing/2014/main" id="{6EB10E7D-C128-48AB-88F5-B7DBEC8ABE81}"/>
                    </a:ext>
                  </a:extLst>
                </p:cNvPr>
                <p:cNvGrpSpPr>
                  <a:grpSpLocks/>
                </p:cNvGrpSpPr>
                <p:nvPr/>
              </p:nvGrpSpPr>
              <p:grpSpPr bwMode="auto">
                <a:xfrm>
                  <a:off x="10426167" y="5056265"/>
                  <a:ext cx="515768" cy="574697"/>
                  <a:chOff x="10426167" y="5056265"/>
                  <a:chExt cx="515768" cy="574697"/>
                </a:xfrm>
              </p:grpSpPr>
              <p:sp>
                <p:nvSpPr>
                  <p:cNvPr id="47" name="Freeform: Shape 58">
                    <a:extLst>
                      <a:ext uri="{FF2B5EF4-FFF2-40B4-BE49-F238E27FC236}">
                        <a16:creationId xmlns:a16="http://schemas.microsoft.com/office/drawing/2014/main" id="{1BE579D9-E601-478D-A3BE-454855D164EB}"/>
                      </a:ext>
                    </a:extLst>
                  </p:cNvPr>
                  <p:cNvSpPr>
                    <a:spLocks/>
                  </p:cNvSpPr>
                  <p:nvPr/>
                </p:nvSpPr>
                <p:spPr bwMode="auto">
                  <a:xfrm>
                    <a:off x="10447975" y="5069214"/>
                    <a:ext cx="475876" cy="444521"/>
                  </a:xfrm>
                  <a:custGeom>
                    <a:avLst/>
                    <a:gdLst>
                      <a:gd name="T0" fmla="*/ 439033 w 475876"/>
                      <a:gd name="T1" fmla="*/ 142597 h 444521"/>
                      <a:gd name="T2" fmla="*/ 344966 w 475876"/>
                      <a:gd name="T3" fmla="*/ 80547 h 444521"/>
                      <a:gd name="T4" fmla="*/ 283412 w 475876"/>
                      <a:gd name="T5" fmla="*/ 45799 h 444521"/>
                      <a:gd name="T6" fmla="*/ 253381 w 475876"/>
                      <a:gd name="T7" fmla="*/ 25199 h 444521"/>
                      <a:gd name="T8" fmla="*/ 224837 w 475876"/>
                      <a:gd name="T9" fmla="*/ 5591 h 444521"/>
                      <a:gd name="T10" fmla="*/ 193564 w 475876"/>
                      <a:gd name="T11" fmla="*/ 1620 h 444521"/>
                      <a:gd name="T12" fmla="*/ 172964 w 475876"/>
                      <a:gd name="T13" fmla="*/ 22469 h 444521"/>
                      <a:gd name="T14" fmla="*/ 194557 w 475876"/>
                      <a:gd name="T15" fmla="*/ 85015 h 444521"/>
                      <a:gd name="T16" fmla="*/ 212427 w 475876"/>
                      <a:gd name="T17" fmla="*/ 133910 h 444521"/>
                      <a:gd name="T18" fmla="*/ 172468 w 475876"/>
                      <a:gd name="T19" fmla="*/ 167168 h 444521"/>
                      <a:gd name="T20" fmla="*/ 42908 w 475876"/>
                      <a:gd name="T21" fmla="*/ 230707 h 444521"/>
                      <a:gd name="T22" fmla="*/ 5926 w 475876"/>
                      <a:gd name="T23" fmla="*/ 259250 h 444521"/>
                      <a:gd name="T24" fmla="*/ 3196 w 475876"/>
                      <a:gd name="T25" fmla="*/ 295735 h 444521"/>
                      <a:gd name="T26" fmla="*/ 25286 w 475876"/>
                      <a:gd name="T27" fmla="*/ 321300 h 444521"/>
                      <a:gd name="T28" fmla="*/ 18584 w 475876"/>
                      <a:gd name="T29" fmla="*/ 339418 h 444521"/>
                      <a:gd name="T30" fmla="*/ 44645 w 475876"/>
                      <a:gd name="T31" fmla="*/ 369699 h 444521"/>
                      <a:gd name="T32" fmla="*/ 92299 w 475876"/>
                      <a:gd name="T33" fmla="*/ 367465 h 444521"/>
                      <a:gd name="T34" fmla="*/ 88080 w 475876"/>
                      <a:gd name="T35" fmla="*/ 391292 h 444521"/>
                      <a:gd name="T36" fmla="*/ 133749 w 475876"/>
                      <a:gd name="T37" fmla="*/ 409162 h 444521"/>
                      <a:gd name="T38" fmla="*/ 150130 w 475876"/>
                      <a:gd name="T39" fmla="*/ 403702 h 444521"/>
                      <a:gd name="T40" fmla="*/ 137968 w 475876"/>
                      <a:gd name="T41" fmla="*/ 424551 h 444521"/>
                      <a:gd name="T42" fmla="*/ 143180 w 475876"/>
                      <a:gd name="T43" fmla="*/ 439194 h 444521"/>
                      <a:gd name="T44" fmla="*/ 200514 w 475876"/>
                      <a:gd name="T45" fmla="*/ 435223 h 444521"/>
                      <a:gd name="T46" fmla="*/ 271499 w 475876"/>
                      <a:gd name="T47" fmla="*/ 408666 h 444521"/>
                      <a:gd name="T48" fmla="*/ 414461 w 475876"/>
                      <a:gd name="T49" fmla="*/ 355055 h 444521"/>
                      <a:gd name="T50" fmla="*/ 466335 w 475876"/>
                      <a:gd name="T51" fmla="*/ 318073 h 444521"/>
                      <a:gd name="T52" fmla="*/ 475519 w 475876"/>
                      <a:gd name="T53" fmla="*/ 266944 h 444521"/>
                      <a:gd name="T54" fmla="*/ 464597 w 475876"/>
                      <a:gd name="T55" fmla="*/ 211100 h 444521"/>
                      <a:gd name="T56" fmla="*/ 439033 w 475876"/>
                      <a:gd name="T57" fmla="*/ 142597 h 4445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8" name="Freeform: Shape 59">
                    <a:extLst>
                      <a:ext uri="{FF2B5EF4-FFF2-40B4-BE49-F238E27FC236}">
                        <a16:creationId xmlns:a16="http://schemas.microsoft.com/office/drawing/2014/main" id="{CE24B307-F8AA-49E3-AC4B-FA9D92DB9D8E}"/>
                      </a:ext>
                    </a:extLst>
                  </p:cNvPr>
                  <p:cNvSpPr>
                    <a:spLocks/>
                  </p:cNvSpPr>
                  <p:nvPr/>
                </p:nvSpPr>
                <p:spPr bwMode="auto">
                  <a:xfrm>
                    <a:off x="10426167" y="5056265"/>
                    <a:ext cx="515768" cy="574697"/>
                  </a:xfrm>
                  <a:custGeom>
                    <a:avLst/>
                    <a:gdLst>
                      <a:gd name="T0" fmla="*/ 467543 w 515768"/>
                      <a:gd name="T1" fmla="*/ 128740 h 574697"/>
                      <a:gd name="T2" fmla="*/ 449425 w 515768"/>
                      <a:gd name="T3" fmla="*/ 141399 h 574697"/>
                      <a:gd name="T4" fmla="*/ 492860 w 515768"/>
                      <a:gd name="T5" fmla="*/ 289077 h 574697"/>
                      <a:gd name="T6" fmla="*/ 452899 w 515768"/>
                      <a:gd name="T7" fmla="*/ 343432 h 574697"/>
                      <a:gd name="T8" fmla="*/ 368512 w 515768"/>
                      <a:gd name="T9" fmla="*/ 378925 h 574697"/>
                      <a:gd name="T10" fmla="*/ 222074 w 515768"/>
                      <a:gd name="T11" fmla="*/ 430302 h 574697"/>
                      <a:gd name="T12" fmla="*/ 173428 w 515768"/>
                      <a:gd name="T13" fmla="*/ 435762 h 574697"/>
                      <a:gd name="T14" fmla="*/ 193035 w 515768"/>
                      <a:gd name="T15" fmla="*/ 416651 h 574697"/>
                      <a:gd name="T16" fmla="*/ 326566 w 515768"/>
                      <a:gd name="T17" fmla="*/ 372968 h 574697"/>
                      <a:gd name="T18" fmla="*/ 211898 w 515768"/>
                      <a:gd name="T19" fmla="*/ 388108 h 574697"/>
                      <a:gd name="T20" fmla="*/ 172683 w 515768"/>
                      <a:gd name="T21" fmla="*/ 399277 h 574697"/>
                      <a:gd name="T22" fmla="*/ 120065 w 515768"/>
                      <a:gd name="T23" fmla="*/ 400022 h 574697"/>
                      <a:gd name="T24" fmla="*/ 135205 w 515768"/>
                      <a:gd name="T25" fmla="*/ 376195 h 574697"/>
                      <a:gd name="T26" fmla="*/ 317631 w 515768"/>
                      <a:gd name="T27" fmla="*/ 310174 h 574697"/>
                      <a:gd name="T28" fmla="*/ 197006 w 515768"/>
                      <a:gd name="T29" fmla="*/ 330278 h 574697"/>
                      <a:gd name="T30" fmla="*/ 128752 w 515768"/>
                      <a:gd name="T31" fmla="*/ 355098 h 574697"/>
                      <a:gd name="T32" fmla="*/ 85069 w 515768"/>
                      <a:gd name="T33" fmla="*/ 370982 h 574697"/>
                      <a:gd name="T34" fmla="*/ 50569 w 515768"/>
                      <a:gd name="T35" fmla="*/ 336235 h 574697"/>
                      <a:gd name="T36" fmla="*/ 153323 w 515768"/>
                      <a:gd name="T37" fmla="*/ 294537 h 574697"/>
                      <a:gd name="T38" fmla="*/ 275189 w 515768"/>
                      <a:gd name="T39" fmla="*/ 219581 h 574697"/>
                      <a:gd name="T40" fmla="*/ 146870 w 515768"/>
                      <a:gd name="T41" fmla="*/ 273192 h 574697"/>
                      <a:gd name="T42" fmla="*/ 34933 w 515768"/>
                      <a:gd name="T43" fmla="*/ 320846 h 574697"/>
                      <a:gd name="T44" fmla="*/ 25005 w 515768"/>
                      <a:gd name="T45" fmla="*/ 283368 h 574697"/>
                      <a:gd name="T46" fmla="*/ 150097 w 515768"/>
                      <a:gd name="T47" fmla="*/ 208909 h 574697"/>
                      <a:gd name="T48" fmla="*/ 218848 w 515768"/>
                      <a:gd name="T49" fmla="*/ 172920 h 574697"/>
                      <a:gd name="T50" fmla="*/ 202219 w 515768"/>
                      <a:gd name="T51" fmla="*/ 49069 h 574697"/>
                      <a:gd name="T52" fmla="*/ 236222 w 515768"/>
                      <a:gd name="T53" fmla="*/ 23256 h 574697"/>
                      <a:gd name="T54" fmla="*/ 423364 w 515768"/>
                      <a:gd name="T55" fmla="*/ 117572 h 574697"/>
                      <a:gd name="T56" fmla="*/ 427583 w 515768"/>
                      <a:gd name="T57" fmla="*/ 95978 h 574697"/>
                      <a:gd name="T58" fmla="*/ 245405 w 515768"/>
                      <a:gd name="T59" fmla="*/ 3152 h 574697"/>
                      <a:gd name="T60" fmla="*/ 201226 w 515768"/>
                      <a:gd name="T61" fmla="*/ 95234 h 574697"/>
                      <a:gd name="T62" fmla="*/ 223812 w 515768"/>
                      <a:gd name="T63" fmla="*/ 126010 h 574697"/>
                      <a:gd name="T64" fmla="*/ 179136 w 515768"/>
                      <a:gd name="T65" fmla="*/ 170438 h 574697"/>
                      <a:gd name="T66" fmla="*/ 61242 w 515768"/>
                      <a:gd name="T67" fmla="*/ 227027 h 574697"/>
                      <a:gd name="T68" fmla="*/ 22026 w 515768"/>
                      <a:gd name="T69" fmla="*/ 338965 h 574697"/>
                      <a:gd name="T70" fmla="*/ 59753 w 515768"/>
                      <a:gd name="T71" fmla="*/ 396547 h 574697"/>
                      <a:gd name="T72" fmla="*/ 96982 w 515768"/>
                      <a:gd name="T73" fmla="*/ 392576 h 574697"/>
                      <a:gd name="T74" fmla="*/ 151834 w 515768"/>
                      <a:gd name="T75" fmla="*/ 427820 h 574697"/>
                      <a:gd name="T76" fmla="*/ 216862 w 515768"/>
                      <a:gd name="T77" fmla="*/ 455370 h 574697"/>
                      <a:gd name="T78" fmla="*/ 337983 w 515768"/>
                      <a:gd name="T79" fmla="*/ 567556 h 574697"/>
                      <a:gd name="T80" fmla="*/ 303484 w 515768"/>
                      <a:gd name="T81" fmla="*/ 427075 h 574697"/>
                      <a:gd name="T82" fmla="*/ 409217 w 515768"/>
                      <a:gd name="T83" fmla="*/ 386619 h 574697"/>
                      <a:gd name="T84" fmla="*/ 496334 w 515768"/>
                      <a:gd name="T85" fmla="*/ 340950 h 574697"/>
                      <a:gd name="T86" fmla="*/ 514949 w 515768"/>
                      <a:gd name="T87" fmla="*/ 256315 h 57469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46" name="Freeform: Shape 57">
                  <a:extLst>
                    <a:ext uri="{FF2B5EF4-FFF2-40B4-BE49-F238E27FC236}">
                      <a16:creationId xmlns:a16="http://schemas.microsoft.com/office/drawing/2014/main" id="{D9E8B924-CE3F-404B-A5F4-A03B7D4F8F8B}"/>
                    </a:ext>
                  </a:extLst>
                </p:cNvPr>
                <p:cNvSpPr>
                  <a:spLocks/>
                </p:cNvSpPr>
                <p:nvPr/>
              </p:nvSpPr>
              <p:spPr bwMode="auto">
                <a:xfrm>
                  <a:off x="10829178" y="4902574"/>
                  <a:ext cx="880966" cy="532863"/>
                </a:xfrm>
                <a:custGeom>
                  <a:avLst/>
                  <a:gdLst>
                    <a:gd name="T0" fmla="*/ 856037 w 880966"/>
                    <a:gd name="T1" fmla="*/ 75930 h 532863"/>
                    <a:gd name="T2" fmla="*/ 832955 w 880966"/>
                    <a:gd name="T3" fmla="*/ 297323 h 532863"/>
                    <a:gd name="T4" fmla="*/ 78679 w 880966"/>
                    <a:gd name="T5" fmla="*/ 532864 h 532863"/>
                    <a:gd name="T6" fmla="*/ 0 w 880966"/>
                    <a:gd name="T7" fmla="*/ 191590 h 532863"/>
                    <a:gd name="T8" fmla="*/ 665917 w 880966"/>
                    <a:gd name="T9" fmla="*/ 3704 h 532863"/>
                    <a:gd name="T10" fmla="*/ 856037 w 880966"/>
                    <a:gd name="T11" fmla="*/ 75930 h 5328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40" name="Freeform: Shape 51">
                <a:extLst>
                  <a:ext uri="{FF2B5EF4-FFF2-40B4-BE49-F238E27FC236}">
                    <a16:creationId xmlns:a16="http://schemas.microsoft.com/office/drawing/2014/main" id="{352E7F24-4A03-4ECC-9505-D023B876F65E}"/>
                  </a:ext>
                </a:extLst>
              </p:cNvPr>
              <p:cNvSpPr>
                <a:spLocks/>
              </p:cNvSpPr>
              <p:nvPr/>
            </p:nvSpPr>
            <p:spPr bwMode="auto">
              <a:xfrm>
                <a:off x="10878171" y="3398259"/>
                <a:ext cx="851479" cy="1716065"/>
              </a:xfrm>
              <a:custGeom>
                <a:avLst/>
                <a:gdLst>
                  <a:gd name="T0" fmla="*/ 851224 w 851479"/>
                  <a:gd name="T1" fmla="*/ 1695906 h 1716065"/>
                  <a:gd name="T2" fmla="*/ 643978 w 851479"/>
                  <a:gd name="T3" fmla="*/ 1146146 h 1716065"/>
                  <a:gd name="T4" fmla="*/ 570263 w 851479"/>
                  <a:gd name="T5" fmla="*/ 1015593 h 1716065"/>
                  <a:gd name="T6" fmla="*/ 500768 w 851479"/>
                  <a:gd name="T7" fmla="*/ 900181 h 1716065"/>
                  <a:gd name="T8" fmla="*/ 414891 w 851479"/>
                  <a:gd name="T9" fmla="*/ 800156 h 1716065"/>
                  <a:gd name="T10" fmla="*/ 306179 w 851479"/>
                  <a:gd name="T11" fmla="*/ 738355 h 1716065"/>
                  <a:gd name="T12" fmla="*/ 52769 w 851479"/>
                  <a:gd name="T13" fmla="*/ 636097 h 1716065"/>
                  <a:gd name="T14" fmla="*/ 39614 w 851479"/>
                  <a:gd name="T15" fmla="*/ 631877 h 1716065"/>
                  <a:gd name="T16" fmla="*/ 38125 w 851479"/>
                  <a:gd name="T17" fmla="*/ 613511 h 1716065"/>
                  <a:gd name="T18" fmla="*/ 45074 w 851479"/>
                  <a:gd name="T19" fmla="*/ 522174 h 1716065"/>
                  <a:gd name="T20" fmla="*/ 115066 w 851479"/>
                  <a:gd name="T21" fmla="*/ 466329 h 1716065"/>
                  <a:gd name="T22" fmla="*/ 198461 w 851479"/>
                  <a:gd name="T23" fmla="*/ 431581 h 1716065"/>
                  <a:gd name="T24" fmla="*/ 463289 w 851479"/>
                  <a:gd name="T25" fmla="*/ 199515 h 1716065"/>
                  <a:gd name="T26" fmla="*/ 549910 w 851479"/>
                  <a:gd name="T27" fmla="*/ 19819 h 1716065"/>
                  <a:gd name="T28" fmla="*/ 518886 w 851479"/>
                  <a:gd name="T29" fmla="*/ 11132 h 1716065"/>
                  <a:gd name="T30" fmla="*/ 325787 w 851479"/>
                  <a:gd name="T31" fmla="*/ 307233 h 1716065"/>
                  <a:gd name="T32" fmla="*/ 179102 w 851479"/>
                  <a:gd name="T33" fmla="*/ 405272 h 1716065"/>
                  <a:gd name="T34" fmla="*/ 95707 w 851479"/>
                  <a:gd name="T35" fmla="*/ 439523 h 1716065"/>
                  <a:gd name="T36" fmla="*/ 11071 w 851479"/>
                  <a:gd name="T37" fmla="*/ 500580 h 1716065"/>
                  <a:gd name="T38" fmla="*/ 3873 w 851479"/>
                  <a:gd name="T39" fmla="*/ 714776 h 1716065"/>
                  <a:gd name="T40" fmla="*/ 34898 w 851479"/>
                  <a:gd name="T41" fmla="*/ 723463 h 1716065"/>
                  <a:gd name="T42" fmla="*/ 41848 w 851479"/>
                  <a:gd name="T43" fmla="*/ 668859 h 1716065"/>
                  <a:gd name="T44" fmla="*/ 251824 w 851479"/>
                  <a:gd name="T45" fmla="*/ 754488 h 1716065"/>
                  <a:gd name="T46" fmla="*/ 364506 w 851479"/>
                  <a:gd name="T47" fmla="*/ 802142 h 1716065"/>
                  <a:gd name="T48" fmla="*/ 455099 w 851479"/>
                  <a:gd name="T49" fmla="*/ 890501 h 1716065"/>
                  <a:gd name="T50" fmla="*/ 525587 w 851479"/>
                  <a:gd name="T51" fmla="*/ 1001694 h 1716065"/>
                  <a:gd name="T52" fmla="*/ 597068 w 851479"/>
                  <a:gd name="T53" fmla="*/ 1127034 h 1716065"/>
                  <a:gd name="T54" fmla="*/ 729110 w 851479"/>
                  <a:gd name="T55" fmla="*/ 1390373 h 1716065"/>
                  <a:gd name="T56" fmla="*/ 820447 w 851479"/>
                  <a:gd name="T57" fmla="*/ 1704345 h 1716065"/>
                  <a:gd name="T58" fmla="*/ 840303 w 851479"/>
                  <a:gd name="T59" fmla="*/ 1715514 h 1716065"/>
                  <a:gd name="T60" fmla="*/ 851224 w 851479"/>
                  <a:gd name="T61" fmla="*/ 1695906 h 171606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1" name="Freeform: Shape 52">
                <a:extLst>
                  <a:ext uri="{FF2B5EF4-FFF2-40B4-BE49-F238E27FC236}">
                    <a16:creationId xmlns:a16="http://schemas.microsoft.com/office/drawing/2014/main" id="{8A54AC56-BBB4-4022-A7EC-EE1FF0463331}"/>
                  </a:ext>
                </a:extLst>
              </p:cNvPr>
              <p:cNvSpPr>
                <a:spLocks/>
              </p:cNvSpPr>
              <p:nvPr/>
            </p:nvSpPr>
            <p:spPr bwMode="auto">
              <a:xfrm>
                <a:off x="10765205" y="5144631"/>
                <a:ext cx="956658" cy="489336"/>
              </a:xfrm>
              <a:custGeom>
                <a:avLst/>
                <a:gdLst>
                  <a:gd name="T0" fmla="*/ 926216 w 956658"/>
                  <a:gd name="T1" fmla="*/ 7613 h 489336"/>
                  <a:gd name="T2" fmla="*/ 820980 w 956658"/>
                  <a:gd name="T3" fmla="*/ 90759 h 489336"/>
                  <a:gd name="T4" fmla="*/ 674791 w 956658"/>
                  <a:gd name="T5" fmla="*/ 141640 h 489336"/>
                  <a:gd name="T6" fmla="*/ 332028 w 956658"/>
                  <a:gd name="T7" fmla="*/ 231984 h 489336"/>
                  <a:gd name="T8" fmla="*/ 135703 w 956658"/>
                  <a:gd name="T9" fmla="*/ 269711 h 489336"/>
                  <a:gd name="T10" fmla="*/ 144390 w 956658"/>
                  <a:gd name="T11" fmla="*/ 300735 h 489336"/>
                  <a:gd name="T12" fmla="*/ 366528 w 956658"/>
                  <a:gd name="T13" fmla="*/ 257301 h 489336"/>
                  <a:gd name="T14" fmla="*/ 7880 w 956658"/>
                  <a:gd name="T15" fmla="*/ 459334 h 489336"/>
                  <a:gd name="T16" fmla="*/ 24262 w 956658"/>
                  <a:gd name="T17" fmla="*/ 487133 h 489336"/>
                  <a:gd name="T18" fmla="*/ 450171 w 956658"/>
                  <a:gd name="T19" fmla="*/ 247124 h 489336"/>
                  <a:gd name="T20" fmla="*/ 458113 w 956658"/>
                  <a:gd name="T21" fmla="*/ 235707 h 489336"/>
                  <a:gd name="T22" fmla="*/ 502789 w 956658"/>
                  <a:gd name="T23" fmla="*/ 224290 h 489336"/>
                  <a:gd name="T24" fmla="*/ 676776 w 956658"/>
                  <a:gd name="T25" fmla="*/ 174898 h 489336"/>
                  <a:gd name="T26" fmla="*/ 830659 w 956658"/>
                  <a:gd name="T27" fmla="*/ 121784 h 489336"/>
                  <a:gd name="T28" fmla="*/ 954263 w 956658"/>
                  <a:gd name="T29" fmla="*/ 23994 h 489336"/>
                  <a:gd name="T30" fmla="*/ 926216 w 956658"/>
                  <a:gd name="T31" fmla="*/ 7613 h 489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2" name="Freeform: Shape 53">
                <a:extLst>
                  <a:ext uri="{FF2B5EF4-FFF2-40B4-BE49-F238E27FC236}">
                    <a16:creationId xmlns:a16="http://schemas.microsoft.com/office/drawing/2014/main" id="{E3DB5BCD-EC7D-413D-8236-43F4EDDAE033}"/>
                  </a:ext>
                </a:extLst>
              </p:cNvPr>
              <p:cNvSpPr>
                <a:spLocks/>
              </p:cNvSpPr>
              <p:nvPr/>
            </p:nvSpPr>
            <p:spPr bwMode="auto">
              <a:xfrm>
                <a:off x="10344826" y="4421282"/>
                <a:ext cx="1015905" cy="829572"/>
              </a:xfrm>
              <a:custGeom>
                <a:avLst/>
                <a:gdLst>
                  <a:gd name="T0" fmla="*/ 995889 w 1015905"/>
                  <a:gd name="T1" fmla="*/ 528431 h 829572"/>
                  <a:gd name="T2" fmla="*/ 980750 w 1015905"/>
                  <a:gd name="T3" fmla="*/ 532154 h 829572"/>
                  <a:gd name="T4" fmla="*/ 911006 w 1015905"/>
                  <a:gd name="T5" fmla="*/ 421954 h 829572"/>
                  <a:gd name="T6" fmla="*/ 884945 w 1015905"/>
                  <a:gd name="T7" fmla="*/ 428655 h 829572"/>
                  <a:gd name="T8" fmla="*/ 648411 w 1015905"/>
                  <a:gd name="T9" fmla="*/ 7958 h 829572"/>
                  <a:gd name="T10" fmla="*/ 618380 w 1015905"/>
                  <a:gd name="T11" fmla="*/ 14659 h 829572"/>
                  <a:gd name="T12" fmla="*/ 165168 w 1015905"/>
                  <a:gd name="T13" fmla="*/ 251938 h 829572"/>
                  <a:gd name="T14" fmla="*/ 44296 w 1015905"/>
                  <a:gd name="T15" fmla="*/ 315229 h 829572"/>
                  <a:gd name="T16" fmla="*/ 36353 w 1015905"/>
                  <a:gd name="T17" fmla="*/ 319448 h 829572"/>
                  <a:gd name="T18" fmla="*/ 35609 w 1015905"/>
                  <a:gd name="T19" fmla="*/ 319696 h 829572"/>
                  <a:gd name="T20" fmla="*/ 28659 w 1015905"/>
                  <a:gd name="T21" fmla="*/ 338311 h 829572"/>
                  <a:gd name="T22" fmla="*/ 3343 w 1015905"/>
                  <a:gd name="T23" fmla="*/ 423939 h 829572"/>
                  <a:gd name="T24" fmla="*/ 2598 w 1015905"/>
                  <a:gd name="T25" fmla="*/ 430393 h 829572"/>
                  <a:gd name="T26" fmla="*/ 2102 w 1015905"/>
                  <a:gd name="T27" fmla="*/ 446525 h 829572"/>
                  <a:gd name="T28" fmla="*/ 210837 w 1015905"/>
                  <a:gd name="T29" fmla="*/ 821802 h 829572"/>
                  <a:gd name="T30" fmla="*/ 238635 w 1015905"/>
                  <a:gd name="T31" fmla="*/ 805421 h 829572"/>
                  <a:gd name="T32" fmla="*/ 41069 w 1015905"/>
                  <a:gd name="T33" fmla="*/ 451241 h 829572"/>
                  <a:gd name="T34" fmla="*/ 477402 w 1015905"/>
                  <a:gd name="T35" fmla="*/ 200312 h 829572"/>
                  <a:gd name="T36" fmla="*/ 597779 w 1015905"/>
                  <a:gd name="T37" fmla="*/ 131065 h 829572"/>
                  <a:gd name="T38" fmla="*/ 852927 w 1015905"/>
                  <a:gd name="T39" fmla="*/ 563924 h 829572"/>
                  <a:gd name="T40" fmla="*/ 489564 w 1015905"/>
                  <a:gd name="T41" fmla="*/ 655261 h 829572"/>
                  <a:gd name="T42" fmla="*/ 464248 w 1015905"/>
                  <a:gd name="T43" fmla="*/ 671890 h 829572"/>
                  <a:gd name="T44" fmla="*/ 487330 w 1015905"/>
                  <a:gd name="T45" fmla="*/ 741138 h 829572"/>
                  <a:gd name="T46" fmla="*/ 518355 w 1015905"/>
                  <a:gd name="T47" fmla="*/ 732451 h 829572"/>
                  <a:gd name="T48" fmla="*/ 502470 w 1015905"/>
                  <a:gd name="T49" fmla="*/ 685293 h 829572"/>
                  <a:gd name="T50" fmla="*/ 1003832 w 1015905"/>
                  <a:gd name="T51" fmla="*/ 559208 h 829572"/>
                  <a:gd name="T52" fmla="*/ 995889 w 1015905"/>
                  <a:gd name="T53" fmla="*/ 528431 h 829572"/>
                  <a:gd name="T54" fmla="*/ 885689 w 1015905"/>
                  <a:gd name="T55" fmla="*/ 556230 h 829572"/>
                  <a:gd name="T56" fmla="*/ 618627 w 1015905"/>
                  <a:gd name="T57" fmla="*/ 103515 h 829572"/>
                  <a:gd name="T58" fmla="*/ 596786 w 1015905"/>
                  <a:gd name="T59" fmla="*/ 98303 h 829572"/>
                  <a:gd name="T60" fmla="*/ 587602 w 1015905"/>
                  <a:gd name="T61" fmla="*/ 100537 h 829572"/>
                  <a:gd name="T62" fmla="*/ 141093 w 1015905"/>
                  <a:gd name="T63" fmla="*/ 357422 h 829572"/>
                  <a:gd name="T64" fmla="*/ 40076 w 1015905"/>
                  <a:gd name="T65" fmla="*/ 415501 h 829572"/>
                  <a:gd name="T66" fmla="*/ 61421 w 1015905"/>
                  <a:gd name="T67" fmla="*/ 343027 h 829572"/>
                  <a:gd name="T68" fmla="*/ 510909 w 1015905"/>
                  <a:gd name="T69" fmla="*/ 107486 h 829572"/>
                  <a:gd name="T70" fmla="*/ 631782 w 1015905"/>
                  <a:gd name="T71" fmla="*/ 44195 h 829572"/>
                  <a:gd name="T72" fmla="*/ 915473 w 1015905"/>
                  <a:gd name="T73" fmla="*/ 548784 h 829572"/>
                  <a:gd name="T74" fmla="*/ 885689 w 1015905"/>
                  <a:gd name="T75" fmla="*/ 556230 h 829572"/>
                  <a:gd name="T76" fmla="*/ 946002 w 1015905"/>
                  <a:gd name="T77" fmla="*/ 541089 h 829572"/>
                  <a:gd name="T78" fmla="*/ 943768 w 1015905"/>
                  <a:gd name="T79" fmla="*/ 533395 h 829572"/>
                  <a:gd name="T80" fmla="*/ 909268 w 1015905"/>
                  <a:gd name="T81" fmla="*/ 472090 h 829572"/>
                  <a:gd name="T82" fmla="*/ 948980 w 1015905"/>
                  <a:gd name="T83" fmla="*/ 540345 h 829572"/>
                  <a:gd name="T84" fmla="*/ 946002 w 1015905"/>
                  <a:gd name="T85" fmla="*/ 541089 h 82957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3" name="Freeform: Shape 54">
                <a:extLst>
                  <a:ext uri="{FF2B5EF4-FFF2-40B4-BE49-F238E27FC236}">
                    <a16:creationId xmlns:a16="http://schemas.microsoft.com/office/drawing/2014/main" id="{57B29102-1F0F-4F5C-A369-84519048932D}"/>
                  </a:ext>
                </a:extLst>
              </p:cNvPr>
              <p:cNvSpPr>
                <a:spLocks/>
              </p:cNvSpPr>
              <p:nvPr/>
            </p:nvSpPr>
            <p:spPr bwMode="auto">
              <a:xfrm>
                <a:off x="10796261" y="2077553"/>
                <a:ext cx="688416" cy="917897"/>
              </a:xfrm>
              <a:custGeom>
                <a:avLst/>
                <a:gdLst>
                  <a:gd name="T0" fmla="*/ 688162 w 688416"/>
                  <a:gd name="T1" fmla="*/ 897738 h 917897"/>
                  <a:gd name="T2" fmla="*/ 564807 w 688416"/>
                  <a:gd name="T3" fmla="*/ 395880 h 917897"/>
                  <a:gd name="T4" fmla="*/ 263990 w 688416"/>
                  <a:gd name="T5" fmla="*/ 55351 h 917897"/>
                  <a:gd name="T6" fmla="*/ 15544 w 688416"/>
                  <a:gd name="T7" fmla="*/ 996 h 917897"/>
                  <a:gd name="T8" fmla="*/ 15544 w 688416"/>
                  <a:gd name="T9" fmla="*/ 33262 h 917897"/>
                  <a:gd name="T10" fmla="*/ 406705 w 688416"/>
                  <a:gd name="T11" fmla="*/ 206505 h 917897"/>
                  <a:gd name="T12" fmla="*/ 605016 w 688416"/>
                  <a:gd name="T13" fmla="*/ 620252 h 917897"/>
                  <a:gd name="T14" fmla="*/ 656889 w 688416"/>
                  <a:gd name="T15" fmla="*/ 906177 h 917897"/>
                  <a:gd name="T16" fmla="*/ 676745 w 688416"/>
                  <a:gd name="T17" fmla="*/ 917346 h 917897"/>
                  <a:gd name="T18" fmla="*/ 688162 w 688416"/>
                  <a:gd name="T19" fmla="*/ 897738 h 9178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44" name="Freeform: Shape 55">
                <a:extLst>
                  <a:ext uri="{FF2B5EF4-FFF2-40B4-BE49-F238E27FC236}">
                    <a16:creationId xmlns:a16="http://schemas.microsoft.com/office/drawing/2014/main" id="{3A95582B-E69F-4E07-A9B6-CCB21729DF34}"/>
                  </a:ext>
                </a:extLst>
              </p:cNvPr>
              <p:cNvSpPr>
                <a:spLocks/>
              </p:cNvSpPr>
              <p:nvPr/>
            </p:nvSpPr>
            <p:spPr bwMode="auto">
              <a:xfrm>
                <a:off x="11466977" y="2978886"/>
                <a:ext cx="200404" cy="450204"/>
              </a:xfrm>
              <a:custGeom>
                <a:avLst/>
                <a:gdLst>
                  <a:gd name="T0" fmla="*/ 156189 w 200404"/>
                  <a:gd name="T1" fmla="*/ 35373 h 450204"/>
                  <a:gd name="T2" fmla="*/ 42762 w 200404"/>
                  <a:gd name="T3" fmla="*/ 5837 h 450204"/>
                  <a:gd name="T4" fmla="*/ 51449 w 200404"/>
                  <a:gd name="T5" fmla="*/ 36862 h 450204"/>
                  <a:gd name="T6" fmla="*/ 131120 w 200404"/>
                  <a:gd name="T7" fmla="*/ 55725 h 450204"/>
                  <a:gd name="T8" fmla="*/ 167358 w 200404"/>
                  <a:gd name="T9" fmla="*/ 147807 h 450204"/>
                  <a:gd name="T10" fmla="*/ 152217 w 200404"/>
                  <a:gd name="T11" fmla="*/ 258752 h 450204"/>
                  <a:gd name="T12" fmla="*/ 103571 w 200404"/>
                  <a:gd name="T13" fmla="*/ 357783 h 450204"/>
                  <a:gd name="T14" fmla="*/ 11489 w 200404"/>
                  <a:gd name="T15" fmla="*/ 418592 h 450204"/>
                  <a:gd name="T16" fmla="*/ 20176 w 200404"/>
                  <a:gd name="T17" fmla="*/ 449617 h 450204"/>
                  <a:gd name="T18" fmla="*/ 181257 w 200404"/>
                  <a:gd name="T19" fmla="*/ 275878 h 450204"/>
                  <a:gd name="T20" fmla="*/ 156189 w 200404"/>
                  <a:gd name="T21" fmla="*/ 35373 h 4502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14" name="Freeform: Shape 25">
              <a:extLst>
                <a:ext uri="{FF2B5EF4-FFF2-40B4-BE49-F238E27FC236}">
                  <a16:creationId xmlns:a16="http://schemas.microsoft.com/office/drawing/2014/main" id="{218D476F-6C97-4941-B40B-A880F4C15D56}"/>
                </a:ext>
              </a:extLst>
            </p:cNvPr>
            <p:cNvSpPr>
              <a:spLocks/>
            </p:cNvSpPr>
            <p:nvPr/>
          </p:nvSpPr>
          <p:spPr bwMode="auto">
            <a:xfrm>
              <a:off x="9579252" y="5779887"/>
              <a:ext cx="2264314" cy="45719"/>
            </a:xfrm>
            <a:custGeom>
              <a:avLst/>
              <a:gdLst>
                <a:gd name="T0" fmla="*/ 1000682 w 2967464"/>
                <a:gd name="T1" fmla="*/ 0 h 32265"/>
                <a:gd name="T2" fmla="*/ 5302 w 2967464"/>
                <a:gd name="T3" fmla="*/ 0 h 32265"/>
                <a:gd name="T4" fmla="*/ 5302 w 2967464"/>
                <a:gd name="T5" fmla="*/ 130078 h 32265"/>
                <a:gd name="T6" fmla="*/ 1000682 w 2967464"/>
                <a:gd name="T7" fmla="*/ 130078 h 32265"/>
                <a:gd name="T8" fmla="*/ 1000682 w 2967464"/>
                <a:gd name="T9" fmla="*/ 0 h 322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Tree>
    <p:extLst>
      <p:ext uri="{BB962C8B-B14F-4D97-AF65-F5344CB8AC3E}">
        <p14:creationId xmlns:p14="http://schemas.microsoft.com/office/powerpoint/2010/main" val="10451027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183D59-02C2-049B-8451-23764E71455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colorTemperature colorTemp="5900"/>
                    </a14:imgEffect>
                    <a14:imgEffect>
                      <a14:saturation sat="150000"/>
                    </a14:imgEffect>
                  </a14:imgLayer>
                </a14:imgProps>
              </a:ext>
            </a:extLst>
          </a:blip>
          <a:srcRect r="807"/>
          <a:stretch/>
        </p:blipFill>
        <p:spPr>
          <a:xfrm>
            <a:off x="0" y="8058"/>
            <a:ext cx="12192000" cy="6858000"/>
          </a:xfrm>
          <a:prstGeom prst="rect">
            <a:avLst/>
          </a:prstGeom>
        </p:spPr>
      </p:pic>
      <p:pic>
        <p:nvPicPr>
          <p:cNvPr id="10" name="Graphic 9">
            <a:extLst>
              <a:ext uri="{FF2B5EF4-FFF2-40B4-BE49-F238E27FC236}">
                <a16:creationId xmlns:a16="http://schemas.microsoft.com/office/drawing/2014/main" id="{5D6BBDF4-2372-0BFE-E466-316EAA899E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1829" y="3429000"/>
            <a:ext cx="2846926" cy="1166463"/>
          </a:xfrm>
          <a:prstGeom prst="rect">
            <a:avLst/>
          </a:prstGeom>
        </p:spPr>
      </p:pic>
      <p:pic>
        <p:nvPicPr>
          <p:cNvPr id="11" name="Graphic 10">
            <a:extLst>
              <a:ext uri="{FF2B5EF4-FFF2-40B4-BE49-F238E27FC236}">
                <a16:creationId xmlns:a16="http://schemas.microsoft.com/office/drawing/2014/main" id="{9BAF0B99-C33E-BD3D-649F-8015E3590EC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11722" y="3848672"/>
            <a:ext cx="1123023" cy="702111"/>
          </a:xfrm>
          <a:prstGeom prst="rect">
            <a:avLst/>
          </a:prstGeom>
        </p:spPr>
      </p:pic>
      <p:pic>
        <p:nvPicPr>
          <p:cNvPr id="12" name="Graphic 11">
            <a:extLst>
              <a:ext uri="{FF2B5EF4-FFF2-40B4-BE49-F238E27FC236}">
                <a16:creationId xmlns:a16="http://schemas.microsoft.com/office/drawing/2014/main" id="{DF326B6B-A8F4-90E9-98CC-6041CCCF12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52445" y="1385845"/>
            <a:ext cx="2918553" cy="5411040"/>
          </a:xfrm>
          <a:prstGeom prst="rect">
            <a:avLst/>
          </a:prstGeom>
          <a:effectLst>
            <a:outerShdw blurRad="76200" dir="13500000" sy="23000" kx="1200000" algn="br" rotWithShape="0">
              <a:prstClr val="black">
                <a:alpha val="20000"/>
              </a:prstClr>
            </a:outerShdw>
          </a:effectLst>
        </p:spPr>
      </p:pic>
      <p:pic>
        <p:nvPicPr>
          <p:cNvPr id="8" name="Picture 7">
            <a:extLst>
              <a:ext uri="{FF2B5EF4-FFF2-40B4-BE49-F238E27FC236}">
                <a16:creationId xmlns:a16="http://schemas.microsoft.com/office/drawing/2014/main" id="{79B87786-87C0-48C9-BDCE-3BBA82B05461}"/>
              </a:ext>
            </a:extLst>
          </p:cNvPr>
          <p:cNvPicPr>
            <a:picLocks noChangeAspect="1"/>
          </p:cNvPicPr>
          <p:nvPr/>
        </p:nvPicPr>
        <p:blipFill>
          <a:blip r:embed="rId10"/>
          <a:stretch>
            <a:fillRect/>
          </a:stretch>
        </p:blipFill>
        <p:spPr>
          <a:xfrm>
            <a:off x="5952553" y="1704168"/>
            <a:ext cx="5252794" cy="1229532"/>
          </a:xfrm>
          <a:prstGeom prst="rect">
            <a:avLst/>
          </a:prstGeom>
        </p:spPr>
      </p:pic>
    </p:spTree>
    <p:extLst>
      <p:ext uri="{BB962C8B-B14F-4D97-AF65-F5344CB8AC3E}">
        <p14:creationId xmlns:p14="http://schemas.microsoft.com/office/powerpoint/2010/main" val="745777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5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5000">
                                          <p:cBhvr additive="base">
                                            <p:cTn id="7" dur="1000" fill="hold"/>
                                            <p:tgtEl>
                                              <p:spTgt spid="12"/>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8">
            <a:extLst>
              <a:ext uri="{FF2B5EF4-FFF2-40B4-BE49-F238E27FC236}">
                <a16:creationId xmlns:a16="http://schemas.microsoft.com/office/drawing/2014/main" id="{5CD5DF3B-6BAF-4C2D-AC65-077FDDDA40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7">
            <a:extLst>
              <a:ext uri="{FF2B5EF4-FFF2-40B4-BE49-F238E27FC236}">
                <a16:creationId xmlns:a16="http://schemas.microsoft.com/office/drawing/2014/main" id="{9B4BED68-4152-4E7B-A271-DAAA8AB99A4E}"/>
              </a:ext>
            </a:extLst>
          </p:cNvPr>
          <p:cNvPicPr>
            <a:picLocks noChangeAspect="1"/>
          </p:cNvPicPr>
          <p:nvPr/>
        </p:nvPicPr>
        <p:blipFill rotWithShape="1">
          <a:blip r:embed="rId3">
            <a:extLst>
              <a:ext uri="{28A0092B-C50C-407E-A947-70E740481C1C}">
                <a14:useLocalDpi xmlns:a14="http://schemas.microsoft.com/office/drawing/2010/main" val="0"/>
              </a:ext>
            </a:extLst>
          </a:blip>
          <a:srcRect b="7267"/>
          <a:stretch/>
        </p:blipFill>
        <p:spPr>
          <a:xfrm>
            <a:off x="0" y="-583095"/>
            <a:ext cx="12192000" cy="7441096"/>
          </a:xfrm>
          <a:prstGeom prst="rect">
            <a:avLst/>
          </a:prstGeom>
        </p:spPr>
      </p:pic>
      <p:pic>
        <p:nvPicPr>
          <p:cNvPr id="7" name="图片 9">
            <a:extLst>
              <a:ext uri="{FF2B5EF4-FFF2-40B4-BE49-F238E27FC236}">
                <a16:creationId xmlns:a16="http://schemas.microsoft.com/office/drawing/2014/main" id="{89D1E6CA-27C8-4860-8190-7ECBFF487B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16310"/>
            <a:ext cx="12192000" cy="4474841"/>
          </a:xfrm>
          <a:prstGeom prst="rect">
            <a:avLst/>
          </a:prstGeom>
        </p:spPr>
      </p:pic>
      <p:pic>
        <p:nvPicPr>
          <p:cNvPr id="8" name="图片 5">
            <a:extLst>
              <a:ext uri="{FF2B5EF4-FFF2-40B4-BE49-F238E27FC236}">
                <a16:creationId xmlns:a16="http://schemas.microsoft.com/office/drawing/2014/main" id="{A3340168-FF4E-4943-9181-6BFB1BCAF8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78166" y="1095612"/>
            <a:ext cx="2313834" cy="5021761"/>
          </a:xfrm>
          <a:prstGeom prst="rect">
            <a:avLst/>
          </a:prstGeom>
        </p:spPr>
      </p:pic>
      <p:pic>
        <p:nvPicPr>
          <p:cNvPr id="9" name="图片 4">
            <a:extLst>
              <a:ext uri="{FF2B5EF4-FFF2-40B4-BE49-F238E27FC236}">
                <a16:creationId xmlns:a16="http://schemas.microsoft.com/office/drawing/2014/main" id="{B3CF6D0A-7E0C-42A4-9819-9ABA75A1D3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26244"/>
            <a:ext cx="2767451" cy="5021761"/>
          </a:xfrm>
          <a:prstGeom prst="rect">
            <a:avLst/>
          </a:prstGeom>
        </p:spPr>
      </p:pic>
      <p:pic>
        <p:nvPicPr>
          <p:cNvPr id="10" name="图片 3">
            <a:extLst>
              <a:ext uri="{FF2B5EF4-FFF2-40B4-BE49-F238E27FC236}">
                <a16:creationId xmlns:a16="http://schemas.microsoft.com/office/drawing/2014/main" id="{917B11C9-E401-4DD8-85D1-07FA28BDF7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47448" y="1656936"/>
            <a:ext cx="3209628" cy="5021762"/>
          </a:xfrm>
          <a:prstGeom prst="rect">
            <a:avLst/>
          </a:prstGeom>
        </p:spPr>
      </p:pic>
      <p:pic>
        <p:nvPicPr>
          <p:cNvPr id="12" name="图片 1">
            <a:extLst>
              <a:ext uri="{FF2B5EF4-FFF2-40B4-BE49-F238E27FC236}">
                <a16:creationId xmlns:a16="http://schemas.microsoft.com/office/drawing/2014/main" id="{26212CD0-9434-4B34-9690-B03B2232A5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876850"/>
            <a:ext cx="7524750" cy="3981150"/>
          </a:xfrm>
          <a:prstGeom prst="rect">
            <a:avLst/>
          </a:prstGeom>
        </p:spPr>
      </p:pic>
      <p:pic>
        <p:nvPicPr>
          <p:cNvPr id="13" name="图片 2">
            <a:extLst>
              <a:ext uri="{FF2B5EF4-FFF2-40B4-BE49-F238E27FC236}">
                <a16:creationId xmlns:a16="http://schemas.microsoft.com/office/drawing/2014/main" id="{5241D81C-C203-4DEF-B284-88A5EB16E00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96674" y="2240769"/>
            <a:ext cx="7895326" cy="4617231"/>
          </a:xfrm>
          <a:prstGeom prst="rect">
            <a:avLst/>
          </a:prstGeom>
        </p:spPr>
      </p:pic>
      <p:pic>
        <p:nvPicPr>
          <p:cNvPr id="14" name="图片 6">
            <a:extLst>
              <a:ext uri="{FF2B5EF4-FFF2-40B4-BE49-F238E27FC236}">
                <a16:creationId xmlns:a16="http://schemas.microsoft.com/office/drawing/2014/main" id="{F7524020-9C73-4946-82E2-2AD2A836A5B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72215" y="919928"/>
            <a:ext cx="3580047" cy="5021762"/>
          </a:xfrm>
          <a:prstGeom prst="rect">
            <a:avLst/>
          </a:prstGeom>
        </p:spPr>
      </p:pic>
      <p:pic>
        <p:nvPicPr>
          <p:cNvPr id="18" name="图片 17">
            <a:extLst>
              <a:ext uri="{FF2B5EF4-FFF2-40B4-BE49-F238E27FC236}">
                <a16:creationId xmlns:a16="http://schemas.microsoft.com/office/drawing/2014/main" id="{9FAD08BA-C4A5-474B-8995-AB12438A0E3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635" y="3606492"/>
            <a:ext cx="4646205" cy="3434806"/>
          </a:xfrm>
          <a:prstGeom prst="rect">
            <a:avLst/>
          </a:prstGeom>
        </p:spPr>
      </p:pic>
      <p:grpSp>
        <p:nvGrpSpPr>
          <p:cNvPr id="20" name="Group 19">
            <a:extLst>
              <a:ext uri="{FF2B5EF4-FFF2-40B4-BE49-F238E27FC236}">
                <a16:creationId xmlns:a16="http://schemas.microsoft.com/office/drawing/2014/main" id="{9040EF9E-3DA2-47B9-A025-8C1995F50D4A}"/>
              </a:ext>
            </a:extLst>
          </p:cNvPr>
          <p:cNvGrpSpPr/>
          <p:nvPr/>
        </p:nvGrpSpPr>
        <p:grpSpPr>
          <a:xfrm>
            <a:off x="5534026" y="2018602"/>
            <a:ext cx="6372224" cy="3004019"/>
            <a:chOff x="903320" y="1985271"/>
            <a:chExt cx="4290531" cy="7977869"/>
          </a:xfrm>
        </p:grpSpPr>
        <p:sp>
          <p:nvSpPr>
            <p:cNvPr id="21" name="矩形 17">
              <a:extLst>
                <a:ext uri="{FF2B5EF4-FFF2-40B4-BE49-F238E27FC236}">
                  <a16:creationId xmlns:a16="http://schemas.microsoft.com/office/drawing/2014/main" id="{159A72E2-D396-43AB-A786-8F91ADA3289D}"/>
                </a:ext>
              </a:extLst>
            </p:cNvPr>
            <p:cNvSpPr/>
            <p:nvPr/>
          </p:nvSpPr>
          <p:spPr>
            <a:xfrm>
              <a:off x="903320" y="1985271"/>
              <a:ext cx="4290531" cy="6528182"/>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22" name="TextBox 21">
              <a:extLst>
                <a:ext uri="{FF2B5EF4-FFF2-40B4-BE49-F238E27FC236}">
                  <a16:creationId xmlns:a16="http://schemas.microsoft.com/office/drawing/2014/main" id="{907E2AF3-CC6D-4855-85B3-13B744ED456E}"/>
                </a:ext>
              </a:extLst>
            </p:cNvPr>
            <p:cNvSpPr txBox="1"/>
            <p:nvPr/>
          </p:nvSpPr>
          <p:spPr>
            <a:xfrm>
              <a:off x="1056566" y="2204576"/>
              <a:ext cx="4084363" cy="7758564"/>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2. </a:t>
              </a:r>
              <a:r>
                <a:rPr kumimoji="0" lang="vi-VN" sz="40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Lập kế hoạch tìm hiểu một số nét truyền thống tại địa phương</a:t>
              </a:r>
              <a:endParaRPr kumimoji="0" lang="en-US" sz="40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0390548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toy, vector graphics, doll&#10;&#10;Description automatically generated">
            <a:extLst>
              <a:ext uri="{FF2B5EF4-FFF2-40B4-BE49-F238E27FC236}">
                <a16:creationId xmlns:a16="http://schemas.microsoft.com/office/drawing/2014/main" id="{8DF35391-EE11-4D18-9AC7-73B58F2F0D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5111" y="3324225"/>
            <a:ext cx="3801663" cy="2171700"/>
          </a:xfrm>
          <a:prstGeom prst="rect">
            <a:avLst/>
          </a:prstGeom>
        </p:spPr>
      </p:pic>
      <p:sp>
        <p:nvSpPr>
          <p:cNvPr id="3" name="Rectangle: Rounded Corners 2">
            <a:extLst>
              <a:ext uri="{FF2B5EF4-FFF2-40B4-BE49-F238E27FC236}">
                <a16:creationId xmlns:a16="http://schemas.microsoft.com/office/drawing/2014/main" id="{58ADB5BC-78E3-461C-8D31-D3BCBDB153FF}"/>
              </a:ext>
            </a:extLst>
          </p:cNvPr>
          <p:cNvSpPr/>
          <p:nvPr/>
        </p:nvSpPr>
        <p:spPr>
          <a:xfrm>
            <a:off x="251801" y="198710"/>
            <a:ext cx="9226496" cy="3106466"/>
          </a:xfrm>
          <a:prstGeom prst="roundRect">
            <a:avLst/>
          </a:prstGeom>
          <a:ln w="28575">
            <a:prstDash val="lgDashDot"/>
          </a:ln>
        </p:spPr>
        <p:style>
          <a:lnRef idx="2">
            <a:schemeClr val="dk1"/>
          </a:lnRef>
          <a:fillRef idx="1">
            <a:schemeClr val="lt1"/>
          </a:fillRef>
          <a:effectRef idx="0">
            <a:schemeClr val="dk1"/>
          </a:effectRef>
          <a:fontRef idx="minor">
            <a:schemeClr val="dk1"/>
          </a:fontRef>
        </p:style>
        <p:txBody>
          <a:bodyPr rtlCol="0" anchor="ctr"/>
          <a:lstStyle/>
          <a:p>
            <a:pPr algn="ctr"/>
            <a:endParaRPr lang="en-US" sz="4800" dirty="0">
              <a:solidFill>
                <a:srgbClr val="00B050"/>
              </a:solidFill>
              <a:effectLst>
                <a:outerShdw blurRad="38100" dist="38100" dir="2700000" algn="tl">
                  <a:srgbClr val="000000">
                    <a:alpha val="43137"/>
                  </a:srgbClr>
                </a:outerShdw>
              </a:effectLst>
              <a:latin typeface="#9Slide05 SVNClementine" panose="020F0502020204030203" pitchFamily="34" charset="0"/>
            </a:endParaRPr>
          </a:p>
          <a:p>
            <a:pPr algn="ctr"/>
            <a:endParaRPr lang="en-US" dirty="0"/>
          </a:p>
        </p:txBody>
      </p:sp>
      <p:sp>
        <p:nvSpPr>
          <p:cNvPr id="4" name="TextBox 3">
            <a:extLst>
              <a:ext uri="{FF2B5EF4-FFF2-40B4-BE49-F238E27FC236}">
                <a16:creationId xmlns:a16="http://schemas.microsoft.com/office/drawing/2014/main" id="{6F25D01A-7DF9-4303-8198-35C5DE4C0AF8}"/>
              </a:ext>
            </a:extLst>
          </p:cNvPr>
          <p:cNvSpPr txBox="1"/>
          <p:nvPr/>
        </p:nvSpPr>
        <p:spPr>
          <a:xfrm>
            <a:off x="568277" y="457200"/>
            <a:ext cx="8709073" cy="2677656"/>
          </a:xfrm>
          <a:prstGeom prst="rect">
            <a:avLst/>
          </a:prstGeom>
          <a:noFill/>
        </p:spPr>
        <p:txBody>
          <a:bodyPr wrap="square" rtlCol="0">
            <a:spAutoFit/>
          </a:bodyPr>
          <a:lstStyle/>
          <a:p>
            <a:pPr marL="285750" indent="-285750">
              <a:buFont typeface="Wingdings" panose="05000000000000000000" pitchFamily="2" charset="2"/>
              <a:buChar char="ü"/>
            </a:pPr>
            <a:r>
              <a:rPr lang="vi-VN" sz="2800" b="1" dirty="0">
                <a:solidFill>
                  <a:srgbClr val="0070C0"/>
                </a:solidFill>
                <a:latin typeface="Calibri" panose="020F0502020204030204" pitchFamily="34" charset="0"/>
                <a:cs typeface="Calibri" panose="020F0502020204030204" pitchFamily="34" charset="0"/>
              </a:rPr>
              <a:t>Mỗi nhóm chọn 1 trong số 5 mục đã ghi trên bảng</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Truyền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thống</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yêu</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nước</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làng</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nghề</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truyền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thống</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lễ</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hội</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truyền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thống</a:t>
            </a:r>
            <a:r>
              <a:rPr lang="en-US" sz="2800" b="1" dirty="0">
                <a:solidFill>
                  <a:srgbClr val="0070C0"/>
                </a:solidFill>
                <a:latin typeface="Calibri" panose="020F0502020204030204" pitchFamily="34" charset="0"/>
                <a:cs typeface="Calibri" panose="020F0502020204030204" pitchFamily="34" charset="0"/>
              </a:rPr>
              <a:t>.</a:t>
            </a:r>
          </a:p>
          <a:p>
            <a:pPr marL="285750" indent="-285750" algn="just">
              <a:buFont typeface="Wingdings" panose="05000000000000000000" pitchFamily="2" charset="2"/>
              <a:buChar char="ü"/>
            </a:pPr>
            <a:r>
              <a:rPr lang="vi-VN" sz="2800" b="1" dirty="0">
                <a:solidFill>
                  <a:srgbClr val="0070C0"/>
                </a:solidFill>
                <a:latin typeface="Calibri" panose="020F0502020204030204" pitchFamily="34" charset="0"/>
                <a:cs typeface="Calibri" panose="020F0502020204030204" pitchFamily="34" charset="0"/>
              </a:rPr>
              <a:t>Lựa chọn hình thức trình bày bài thu hoạch để chuẩn bị trước.</a:t>
            </a:r>
            <a:endParaRPr lang="en-US" sz="2800" b="1" dirty="0">
              <a:solidFill>
                <a:srgbClr val="0070C0"/>
              </a:solidFill>
              <a:latin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Phân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công</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nhiệm</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vụ</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cho</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từng</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thành</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viên</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trong</a:t>
            </a: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nhóm</a:t>
            </a:r>
            <a:r>
              <a:rPr lang="en-US" sz="2800" b="1" dirty="0">
                <a:solidFill>
                  <a:srgbClr val="0070C0"/>
                </a:solidFill>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234D82B1-6B98-470F-943F-BA31F0ED9293}"/>
              </a:ext>
            </a:extLst>
          </p:cNvPr>
          <p:cNvPicPr>
            <a:picLocks noChangeAspect="1"/>
          </p:cNvPicPr>
          <p:nvPr/>
        </p:nvPicPr>
        <p:blipFill>
          <a:blip r:embed="rId3"/>
          <a:stretch>
            <a:fillRect/>
          </a:stretch>
        </p:blipFill>
        <p:spPr>
          <a:xfrm>
            <a:off x="423862" y="3833812"/>
            <a:ext cx="7758164" cy="29384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1757842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down)">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3200400" y="1923473"/>
            <a:ext cx="6172199"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Chia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sẻ</a:t>
            </a:r>
            <a:r>
              <a:rPr kumimoji="0" lang="en-US" sz="4800" b="1" i="0" u="none" strike="noStrike" kern="1200" cap="none" spc="0" normalizeH="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kế</a:t>
            </a:r>
            <a:r>
              <a:rPr kumimoji="0" lang="en-US" sz="4800" b="1" i="0" u="none" strike="noStrike" kern="1200" cap="none" spc="0" normalizeH="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hoạch</a:t>
            </a:r>
            <a:r>
              <a:rPr kumimoji="0" lang="en-US" sz="4800" b="1" i="0" u="none" strike="noStrike" kern="1200" cap="none" spc="0" normalizeH="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của</a:t>
            </a:r>
            <a:r>
              <a:rPr kumimoji="0" lang="en-US" sz="4800" b="1" i="0" u="none" strike="noStrike" kern="1200" cap="none" spc="0" normalizeH="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nhóm</a:t>
            </a:r>
            <a:r>
              <a:rPr kumimoji="0" lang="en-US" sz="4800" b="1" i="0" u="none" strike="noStrike" kern="1200" cap="none" spc="0" normalizeH="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mình</a:t>
            </a:r>
            <a:r>
              <a:rPr kumimoji="0" lang="en-US" sz="4800" b="1" i="0" u="none" strike="noStrike" kern="1200" cap="none" spc="0" normalizeH="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trước</a:t>
            </a:r>
            <a:r>
              <a:rPr kumimoji="0" lang="en-US" sz="4800" b="1" i="0" u="none" strike="noStrike" kern="1200" cap="none" spc="0" normalizeH="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lớp</a:t>
            </a:r>
            <a:endPar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775011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474439" y="2395362"/>
            <a:ext cx="1899152" cy="4462638"/>
          </a:xfrm>
          <a:prstGeom prst="rect">
            <a:avLst/>
          </a:prstGeom>
        </p:spPr>
      </p:pic>
      <p:sp>
        <p:nvSpPr>
          <p:cNvPr id="9" name="Rectangle: Rounded Corners 8">
            <a:extLst>
              <a:ext uri="{FF2B5EF4-FFF2-40B4-BE49-F238E27FC236}">
                <a16:creationId xmlns:a16="http://schemas.microsoft.com/office/drawing/2014/main" id="{056B63A2-9E34-D678-212F-53D1B6DF7F81}"/>
              </a:ext>
            </a:extLst>
          </p:cNvPr>
          <p:cNvSpPr/>
          <p:nvPr/>
        </p:nvSpPr>
        <p:spPr>
          <a:xfrm>
            <a:off x="548640" y="495300"/>
            <a:ext cx="7691120" cy="5367020"/>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 typeface="Wingdings" panose="05000000000000000000" pitchFamily="2" charset="2"/>
              <a:buChar char="ü"/>
            </a:pPr>
            <a:r>
              <a:rPr lang="vi-VN" sz="3200" b="1" dirty="0">
                <a:solidFill>
                  <a:srgbClr val="7030A0"/>
                </a:solidFill>
                <a:latin typeface="Calibri" panose="020F0502020204030204" pitchFamily="34" charset="0"/>
                <a:cs typeface="Calibri" panose="020F0502020204030204" pitchFamily="34" charset="0"/>
              </a:rPr>
              <a:t>Vì sao nhóm lại chọn chủ đề đó?</a:t>
            </a:r>
            <a:endParaRPr lang="en-US" sz="3200" b="1" dirty="0">
              <a:solidFill>
                <a:srgbClr val="7030A0"/>
              </a:solidFill>
              <a:latin typeface="Calibri" panose="020F0502020204030204" pitchFamily="34" charset="0"/>
              <a:cs typeface="Calibri" panose="020F0502020204030204" pitchFamily="34" charset="0"/>
            </a:endParaRPr>
          </a:p>
          <a:p>
            <a:pPr marL="457200" indent="-457200" algn="just">
              <a:buFont typeface="Wingdings" panose="05000000000000000000" pitchFamily="2" charset="2"/>
              <a:buChar char="ü"/>
            </a:pPr>
            <a:r>
              <a:rPr lang="vi-VN" sz="3200" b="1" dirty="0">
                <a:solidFill>
                  <a:srgbClr val="7030A0"/>
                </a:solidFill>
                <a:latin typeface="Calibri" panose="020F0502020204030204" pitchFamily="34" charset="0"/>
                <a:cs typeface="Calibri" panose="020F0502020204030204" pitchFamily="34" charset="0"/>
              </a:rPr>
              <a:t>Nhóm phân công bạn nào làm gì? Kế hoạch của mỗi bạn về nhà sẽ làm gì?</a:t>
            </a:r>
            <a:endParaRPr lang="en-US" sz="3200" b="1" dirty="0">
              <a:solidFill>
                <a:srgbClr val="7030A0"/>
              </a:solidFill>
              <a:latin typeface="Calibri" panose="020F0502020204030204" pitchFamily="34" charset="0"/>
              <a:cs typeface="Calibri" panose="020F0502020204030204" pitchFamily="34" charset="0"/>
            </a:endParaRPr>
          </a:p>
          <a:p>
            <a:pPr marL="457200" indent="-457200" algn="just">
              <a:buFont typeface="Wingdings" panose="05000000000000000000" pitchFamily="2" charset="2"/>
              <a:buChar char="ü"/>
            </a:pPr>
            <a:r>
              <a:rPr lang="vi-VN" sz="3200" b="1" dirty="0">
                <a:solidFill>
                  <a:srgbClr val="7030A0"/>
                </a:solidFill>
                <a:latin typeface="Calibri" panose="020F0502020204030204" pitchFamily="34" charset="0"/>
                <a:cs typeface="Calibri" panose="020F0502020204030204" pitchFamily="34" charset="0"/>
              </a:rPr>
              <a:t>Các bạn có cần thêm sự hỗ trợ của người thân để hoàn thành nhiệm vụ không?</a:t>
            </a:r>
            <a:endParaRPr lang="en-US" sz="3200" b="1" dirty="0">
              <a:solidFill>
                <a:srgbClr val="7030A0"/>
              </a:solidFill>
              <a:latin typeface="Calibri" panose="020F0502020204030204" pitchFamily="34" charset="0"/>
              <a:cs typeface="Calibri" panose="020F0502020204030204" pitchFamily="34" charset="0"/>
            </a:endParaRPr>
          </a:p>
          <a:p>
            <a:pPr marL="457200" indent="-457200" algn="just">
              <a:buFont typeface="Wingdings" panose="05000000000000000000" pitchFamily="2" charset="2"/>
              <a:buChar char="ü"/>
            </a:pPr>
            <a:r>
              <a:rPr lang="vi-VN" sz="3200" b="1" dirty="0">
                <a:solidFill>
                  <a:srgbClr val="7030A0"/>
                </a:solidFill>
                <a:latin typeface="Calibri" panose="020F0502020204030204" pitchFamily="34" charset="0"/>
                <a:cs typeface="Calibri" panose="020F0502020204030204" pitchFamily="34" charset="0"/>
              </a:rPr>
              <a:t>Kế hoạch trình bày của nhóm thế nào? Các bạn cần những gì cho phần trình bày đó?</a:t>
            </a:r>
            <a:endParaRPr lang="en-US" sz="3200" b="1" dirty="0">
              <a:solidFill>
                <a:srgbClr val="7030A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949703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4">
            <a:extLst>
              <a:ext uri="{FF2B5EF4-FFF2-40B4-BE49-F238E27FC236}">
                <a16:creationId xmlns:a16="http://schemas.microsoft.com/office/drawing/2014/main" id="{6D5BE564-E8CD-40C7-A8B6-EDEE5CF90595}"/>
              </a:ext>
            </a:extLst>
          </p:cNvPr>
          <p:cNvGrpSpPr>
            <a:grpSpLocks/>
          </p:cNvGrpSpPr>
          <p:nvPr/>
        </p:nvGrpSpPr>
        <p:grpSpPr bwMode="auto">
          <a:xfrm>
            <a:off x="381000" y="676275"/>
            <a:ext cx="9669463" cy="4487863"/>
            <a:chOff x="5610688" y="1031736"/>
            <a:chExt cx="5879305" cy="3980523"/>
          </a:xfrm>
        </p:grpSpPr>
        <p:sp>
          <p:nvSpPr>
            <p:cNvPr id="3" name="Freeform: Shape 9">
              <a:extLst>
                <a:ext uri="{FF2B5EF4-FFF2-40B4-BE49-F238E27FC236}">
                  <a16:creationId xmlns:a16="http://schemas.microsoft.com/office/drawing/2014/main" id="{04B59340-A789-45A0-AF02-BB9236C55A35}"/>
                </a:ext>
              </a:extLst>
            </p:cNvPr>
            <p:cNvSpPr>
              <a:spLocks/>
            </p:cNvSpPr>
            <p:nvPr/>
          </p:nvSpPr>
          <p:spPr bwMode="auto">
            <a:xfrm>
              <a:off x="5629165" y="1052247"/>
              <a:ext cx="5842103" cy="3941396"/>
            </a:xfrm>
            <a:custGeom>
              <a:avLst/>
              <a:gdLst>
                <a:gd name="T0" fmla="*/ 5614008 w 5842103"/>
                <a:gd name="T1" fmla="*/ 3941393 h 3941397"/>
                <a:gd name="T2" fmla="*/ 228343 w 5842103"/>
                <a:gd name="T3" fmla="*/ 3941393 h 3941397"/>
                <a:gd name="T4" fmla="*/ 0 w 5842103"/>
                <a:gd name="T5" fmla="*/ 3713050 h 3941397"/>
                <a:gd name="T6" fmla="*/ 0 w 5842103"/>
                <a:gd name="T7" fmla="*/ 228343 h 3941397"/>
                <a:gd name="T8" fmla="*/ 228343 w 5842103"/>
                <a:gd name="T9" fmla="*/ 0 h 3941397"/>
                <a:gd name="T10" fmla="*/ 5613760 w 5842103"/>
                <a:gd name="T11" fmla="*/ 0 h 3941397"/>
                <a:gd name="T12" fmla="*/ 5842103 w 5842103"/>
                <a:gd name="T13" fmla="*/ 228343 h 3941397"/>
                <a:gd name="T14" fmla="*/ 5842103 w 5842103"/>
                <a:gd name="T15" fmla="*/ 3713050 h 3941397"/>
                <a:gd name="T16" fmla="*/ 5614008 w 5842103"/>
                <a:gd name="T17" fmla="*/ 3941393 h 39413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reeform: Shape 11">
              <a:extLst>
                <a:ext uri="{FF2B5EF4-FFF2-40B4-BE49-F238E27FC236}">
                  <a16:creationId xmlns:a16="http://schemas.microsoft.com/office/drawing/2014/main" id="{EB3FFE27-E549-4B00-B07B-F56A61A18121}"/>
                </a:ext>
              </a:extLst>
            </p:cNvPr>
            <p:cNvSpPr>
              <a:spLocks/>
            </p:cNvSpPr>
            <p:nvPr/>
          </p:nvSpPr>
          <p:spPr bwMode="auto">
            <a:xfrm>
              <a:off x="5876123" y="1298957"/>
              <a:ext cx="5348435" cy="3447729"/>
            </a:xfrm>
            <a:custGeom>
              <a:avLst/>
              <a:gdLst>
                <a:gd name="T0" fmla="*/ 0 w 5348435"/>
                <a:gd name="T1" fmla="*/ 0 h 3447729"/>
                <a:gd name="T2" fmla="*/ 5348436 w 5348435"/>
                <a:gd name="T3" fmla="*/ 0 h 3447729"/>
                <a:gd name="T4" fmla="*/ 5348436 w 5348435"/>
                <a:gd name="T5" fmla="*/ 3447730 h 3447729"/>
                <a:gd name="T6" fmla="*/ 0 w 5348435"/>
                <a:gd name="T7" fmla="*/ 3447730 h 3447729"/>
                <a:gd name="T8" fmla="*/ 0 60000 65536"/>
                <a:gd name="T9" fmla="*/ 0 60000 65536"/>
                <a:gd name="T10" fmla="*/ 0 60000 65536"/>
                <a:gd name="T11" fmla="*/ 0 60000 65536"/>
                <a:gd name="T12" fmla="*/ 0 w 5348435"/>
                <a:gd name="T13" fmla="*/ 0 h 3447729"/>
                <a:gd name="T14" fmla="*/ 5348435 w 5348435"/>
                <a:gd name="T15" fmla="*/ 3447729 h 3447729"/>
              </a:gdLst>
              <a:ahLst/>
              <a:cxnLst>
                <a:cxn ang="T8">
                  <a:pos x="T0" y="T1"/>
                </a:cxn>
                <a:cxn ang="T9">
                  <a:pos x="T2" y="T3"/>
                </a:cxn>
                <a:cxn ang="T10">
                  <a:pos x="T4" y="T5"/>
                </a:cxn>
                <a:cxn ang="T11">
                  <a:pos x="T6" y="T7"/>
                </a:cxn>
              </a:cxnLst>
              <a:rect l="T12" t="T13" r="T14" b="T15"/>
              <a:pathLst>
                <a:path w="5348435" h="3447729">
                  <a:moveTo>
                    <a:pt x="0" y="0"/>
                  </a:moveTo>
                  <a:lnTo>
                    <a:pt x="5348436" y="0"/>
                  </a:lnTo>
                  <a:lnTo>
                    <a:pt x="5348436" y="3447730"/>
                  </a:lnTo>
                  <a:lnTo>
                    <a:pt x="0" y="3447730"/>
                  </a:lnTo>
                  <a:lnTo>
                    <a:pt x="0" y="0"/>
                  </a:lnTo>
                  <a:close/>
                </a:path>
              </a:pathLst>
            </a:custGeom>
            <a:solidFill>
              <a:srgbClr val="FFFFFF"/>
            </a:solidFill>
            <a:ln>
              <a:noFill/>
            </a:ln>
            <a:extLst>
              <a:ext uri="{91240B29-F687-4F45-9708-019B960494DF}">
                <a14:hiddenLine xmlns:a14="http://schemas.microsoft.com/office/drawing/2010/main" w="2479">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Tại địa phương có thể có nhiều truyền thống khác nhau, mỗi nhóm chọn một truyền thống để tìm hiểu rồi trình bày trước lớp. Như vậy, chúng ta sẽ biết được nhiều truyền thống khác nhau ở địa phương mình.</a:t>
              </a:r>
              <a:endParaRPr kumimoji="0" lang="en-US" altLang="en-US" sz="3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nvGrpSpPr>
            <p:cNvPr id="5" name="Graphic 4">
              <a:extLst>
                <a:ext uri="{FF2B5EF4-FFF2-40B4-BE49-F238E27FC236}">
                  <a16:creationId xmlns:a16="http://schemas.microsoft.com/office/drawing/2014/main" id="{150D7B88-E731-4895-B3F9-51AB7F69F950}"/>
                </a:ext>
              </a:extLst>
            </p:cNvPr>
            <p:cNvGrpSpPr/>
            <p:nvPr/>
          </p:nvGrpSpPr>
          <p:grpSpPr>
            <a:xfrm>
              <a:off x="5610688" y="1031736"/>
              <a:ext cx="5879305" cy="3980523"/>
              <a:chOff x="5610688" y="1031736"/>
              <a:chExt cx="5879305" cy="3980523"/>
            </a:xfrm>
            <a:solidFill>
              <a:srgbClr val="1A1A1A"/>
            </a:solidFill>
          </p:grpSpPr>
          <p:sp>
            <p:nvSpPr>
              <p:cNvPr id="6" name="Freeform: Shape 5">
                <a:extLst>
                  <a:ext uri="{FF2B5EF4-FFF2-40B4-BE49-F238E27FC236}">
                    <a16:creationId xmlns:a16="http://schemas.microsoft.com/office/drawing/2014/main" id="{2B1400ED-4E30-4A50-8AA1-4CBF27D25AF3}"/>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64AEB58C-C380-45E3-AC47-366E257AB1DC}"/>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206E8251-31D4-43B1-BF34-0E3B5E444DB6}"/>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A912C844-205D-42A1-8A9D-D3DE4D37A04E}"/>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97745B5F-72AB-456A-9F37-1BAE273E98A2}"/>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AF86C127-EC9A-4072-BB9B-EDDAF2EE5031}"/>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12" name="Group 11">
            <a:extLst>
              <a:ext uri="{FF2B5EF4-FFF2-40B4-BE49-F238E27FC236}">
                <a16:creationId xmlns:a16="http://schemas.microsoft.com/office/drawing/2014/main" id="{775F14AF-88F0-4E5C-B313-EB36FDA7F118}"/>
              </a:ext>
            </a:extLst>
          </p:cNvPr>
          <p:cNvGrpSpPr>
            <a:grpSpLocks/>
          </p:cNvGrpSpPr>
          <p:nvPr/>
        </p:nvGrpSpPr>
        <p:grpSpPr bwMode="auto">
          <a:xfrm>
            <a:off x="8993188" y="2922588"/>
            <a:ext cx="3286125" cy="3795712"/>
            <a:chOff x="8408633" y="1992570"/>
            <a:chExt cx="3507011" cy="3833036"/>
          </a:xfrm>
        </p:grpSpPr>
        <p:grpSp>
          <p:nvGrpSpPr>
            <p:cNvPr id="13" name="Graphic 4">
              <a:extLst>
                <a:ext uri="{FF2B5EF4-FFF2-40B4-BE49-F238E27FC236}">
                  <a16:creationId xmlns:a16="http://schemas.microsoft.com/office/drawing/2014/main" id="{2DE30CA6-11D8-4D45-91D4-AA7C7C4B7FAE}"/>
                </a:ext>
              </a:extLst>
            </p:cNvPr>
            <p:cNvGrpSpPr>
              <a:grpSpLocks/>
            </p:cNvGrpSpPr>
            <p:nvPr/>
          </p:nvGrpSpPr>
          <p:grpSpPr bwMode="auto">
            <a:xfrm>
              <a:off x="8408633" y="1992570"/>
              <a:ext cx="3507011" cy="3821123"/>
              <a:chOff x="8408633" y="1992570"/>
              <a:chExt cx="3507011" cy="3821123"/>
            </a:xfrm>
          </p:grpSpPr>
          <p:grpSp>
            <p:nvGrpSpPr>
              <p:cNvPr id="15" name="Graphic 4">
                <a:extLst>
                  <a:ext uri="{FF2B5EF4-FFF2-40B4-BE49-F238E27FC236}">
                    <a16:creationId xmlns:a16="http://schemas.microsoft.com/office/drawing/2014/main" id="{34D4E9F7-B346-45C4-921E-B023CBBFFE48}"/>
                  </a:ext>
                </a:extLst>
              </p:cNvPr>
              <p:cNvGrpSpPr>
                <a:grpSpLocks/>
              </p:cNvGrpSpPr>
              <p:nvPr/>
            </p:nvGrpSpPr>
            <p:grpSpPr bwMode="auto">
              <a:xfrm>
                <a:off x="10886512" y="3334328"/>
                <a:ext cx="1029133" cy="1810218"/>
                <a:chOff x="10886512" y="3334328"/>
                <a:chExt cx="1029133" cy="1810218"/>
              </a:xfrm>
            </p:grpSpPr>
            <p:sp>
              <p:nvSpPr>
                <p:cNvPr id="90" name="Freeform: Shape 101">
                  <a:extLst>
                    <a:ext uri="{FF2B5EF4-FFF2-40B4-BE49-F238E27FC236}">
                      <a16:creationId xmlns:a16="http://schemas.microsoft.com/office/drawing/2014/main" id="{8C054A12-A78A-469B-ACA7-4165912ACA86}"/>
                    </a:ext>
                  </a:extLst>
                </p:cNvPr>
                <p:cNvSpPr>
                  <a:spLocks/>
                </p:cNvSpPr>
                <p:nvPr/>
              </p:nvSpPr>
              <p:spPr bwMode="auto">
                <a:xfrm>
                  <a:off x="10886512" y="3341137"/>
                  <a:ext cx="1009155" cy="1797207"/>
                </a:xfrm>
                <a:custGeom>
                  <a:avLst/>
                  <a:gdLst>
                    <a:gd name="T0" fmla="*/ 905678 w 1009155"/>
                    <a:gd name="T1" fmla="*/ 890786 h 1797207"/>
                    <a:gd name="T2" fmla="*/ 495405 w 1009155"/>
                    <a:gd name="T3" fmla="*/ 466862 h 1797207"/>
                    <a:gd name="T4" fmla="*/ 494909 w 1009155"/>
                    <a:gd name="T5" fmla="*/ 0 h 1797207"/>
                    <a:gd name="T6" fmla="*/ 0 w 1009155"/>
                    <a:gd name="T7" fmla="*/ 441546 h 1797207"/>
                    <a:gd name="T8" fmla="*/ 313724 w 1009155"/>
                    <a:gd name="T9" fmla="*/ 555965 h 1797207"/>
                    <a:gd name="T10" fmla="*/ 199304 w 1009155"/>
                    <a:gd name="T11" fmla="*/ 1131042 h 1797207"/>
                    <a:gd name="T12" fmla="*/ 441794 w 1009155"/>
                    <a:gd name="T13" fmla="*/ 1797208 h 1797207"/>
                    <a:gd name="T14" fmla="*/ 545790 w 1009155"/>
                    <a:gd name="T15" fmla="*/ 1740122 h 1797207"/>
                    <a:gd name="T16" fmla="*/ 480513 w 1009155"/>
                    <a:gd name="T17" fmla="*/ 1457920 h 1797207"/>
                    <a:gd name="T18" fmla="*/ 497887 w 1009155"/>
                    <a:gd name="T19" fmla="*/ 1482740 h 1797207"/>
                    <a:gd name="T20" fmla="*/ 602627 w 1009155"/>
                    <a:gd name="T21" fmla="*/ 1709097 h 1797207"/>
                    <a:gd name="T22" fmla="*/ 825509 w 1009155"/>
                    <a:gd name="T23" fmla="*/ 1586983 h 1797207"/>
                    <a:gd name="T24" fmla="*/ 869192 w 1009155"/>
                    <a:gd name="T25" fmla="*/ 1452211 h 1797207"/>
                    <a:gd name="T26" fmla="*/ 915606 w 1009155"/>
                    <a:gd name="T27" fmla="*/ 1537592 h 1797207"/>
                    <a:gd name="T28" fmla="*/ 995773 w 1009155"/>
                    <a:gd name="T29" fmla="*/ 1493661 h 1797207"/>
                    <a:gd name="T30" fmla="*/ 905678 w 1009155"/>
                    <a:gd name="T31" fmla="*/ 890786 h 1797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102">
                  <a:extLst>
                    <a:ext uri="{FF2B5EF4-FFF2-40B4-BE49-F238E27FC236}">
                      <a16:creationId xmlns:a16="http://schemas.microsoft.com/office/drawing/2014/main" id="{A339A356-56BF-4805-AC95-BE693861C1E3}"/>
                    </a:ext>
                  </a:extLst>
                </p:cNvPr>
                <p:cNvSpPr>
                  <a:spLocks/>
                </p:cNvSpPr>
                <p:nvPr/>
              </p:nvSpPr>
              <p:spPr bwMode="auto">
                <a:xfrm>
                  <a:off x="11352506" y="3334328"/>
                  <a:ext cx="93704" cy="470430"/>
                </a:xfrm>
                <a:custGeom>
                  <a:avLst/>
                  <a:gdLst>
                    <a:gd name="T0" fmla="*/ 55720 w 93704"/>
                    <a:gd name="T1" fmla="*/ 11772 h 470430"/>
                    <a:gd name="T2" fmla="*/ 35864 w 93704"/>
                    <a:gd name="T3" fmla="*/ 603 h 470430"/>
                    <a:gd name="T4" fmla="*/ 24695 w 93704"/>
                    <a:gd name="T5" fmla="*/ 20459 h 470430"/>
                    <a:gd name="T6" fmla="*/ 2109 w 93704"/>
                    <a:gd name="T7" fmla="*/ 446120 h 470430"/>
                    <a:gd name="T8" fmla="*/ 29907 w 93704"/>
                    <a:gd name="T9" fmla="*/ 462501 h 470430"/>
                    <a:gd name="T10" fmla="*/ 55720 w 93704"/>
                    <a:gd name="T11" fmla="*/ 11772 h 4704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103">
                  <a:extLst>
                    <a:ext uri="{FF2B5EF4-FFF2-40B4-BE49-F238E27FC236}">
                      <a16:creationId xmlns:a16="http://schemas.microsoft.com/office/drawing/2014/main" id="{ABE7DA17-FB91-4792-898E-281A80BB8EE4}"/>
                    </a:ext>
                  </a:extLst>
                </p:cNvPr>
                <p:cNvSpPr>
                  <a:spLocks/>
                </p:cNvSpPr>
                <p:nvPr/>
              </p:nvSpPr>
              <p:spPr bwMode="auto">
                <a:xfrm>
                  <a:off x="10888400" y="3761329"/>
                  <a:ext cx="329388" cy="166784"/>
                </a:xfrm>
                <a:custGeom>
                  <a:avLst/>
                  <a:gdLst>
                    <a:gd name="T0" fmla="*/ 317792 w 329388"/>
                    <a:gd name="T1" fmla="*/ 134780 h 166784"/>
                    <a:gd name="T2" fmla="*/ 142564 w 329388"/>
                    <a:gd name="T3" fmla="*/ 82658 h 166784"/>
                    <a:gd name="T4" fmla="*/ 29633 w 329388"/>
                    <a:gd name="T5" fmla="*/ 8199 h 166784"/>
                    <a:gd name="T6" fmla="*/ 1835 w 329388"/>
                    <a:gd name="T7" fmla="*/ 24580 h 166784"/>
                    <a:gd name="T8" fmla="*/ 120474 w 329388"/>
                    <a:gd name="T9" fmla="*/ 109216 h 166784"/>
                    <a:gd name="T10" fmla="*/ 309105 w 329388"/>
                    <a:gd name="T11" fmla="*/ 166301 h 166784"/>
                    <a:gd name="T12" fmla="*/ 317792 w 329388"/>
                    <a:gd name="T13" fmla="*/ 134780 h 1667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104">
                  <a:extLst>
                    <a:ext uri="{FF2B5EF4-FFF2-40B4-BE49-F238E27FC236}">
                      <a16:creationId xmlns:a16="http://schemas.microsoft.com/office/drawing/2014/main" id="{AEC239EE-FF99-4F4A-AEA4-91137BB596A7}"/>
                    </a:ext>
                  </a:extLst>
                </p:cNvPr>
                <p:cNvSpPr>
                  <a:spLocks/>
                </p:cNvSpPr>
                <p:nvPr/>
              </p:nvSpPr>
              <p:spPr bwMode="auto">
                <a:xfrm>
                  <a:off x="11404584" y="3794184"/>
                  <a:ext cx="511060" cy="1053201"/>
                </a:xfrm>
                <a:custGeom>
                  <a:avLst/>
                  <a:gdLst>
                    <a:gd name="T0" fmla="*/ 461072 w 511060"/>
                    <a:gd name="T1" fmla="*/ 546449 h 1053201"/>
                    <a:gd name="T2" fmla="*/ 222553 w 511060"/>
                    <a:gd name="T3" fmla="*/ 158018 h 1053201"/>
                    <a:gd name="T4" fmla="*/ 23994 w 511060"/>
                    <a:gd name="T5" fmla="*/ 2397 h 1053201"/>
                    <a:gd name="T6" fmla="*/ 7613 w 511060"/>
                    <a:gd name="T7" fmla="*/ 30196 h 1053201"/>
                    <a:gd name="T8" fmla="*/ 318110 w 511060"/>
                    <a:gd name="T9" fmla="*/ 325800 h 1053201"/>
                    <a:gd name="T10" fmla="*/ 473978 w 511060"/>
                    <a:gd name="T11" fmla="*/ 759900 h 1053201"/>
                    <a:gd name="T12" fmla="*/ 463802 w 511060"/>
                    <a:gd name="T13" fmla="*/ 1032919 h 1053201"/>
                    <a:gd name="T14" fmla="*/ 494827 w 511060"/>
                    <a:gd name="T15" fmla="*/ 1041606 h 1053201"/>
                    <a:gd name="T16" fmla="*/ 461072 w 511060"/>
                    <a:gd name="T17" fmla="*/ 546449 h 10532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105">
                  <a:extLst>
                    <a:ext uri="{FF2B5EF4-FFF2-40B4-BE49-F238E27FC236}">
                      <a16:creationId xmlns:a16="http://schemas.microsoft.com/office/drawing/2014/main" id="{5641AF24-FBC6-4461-89B6-D9AFC8F904DE}"/>
                    </a:ext>
                  </a:extLst>
                </p:cNvPr>
                <p:cNvSpPr>
                  <a:spLocks/>
                </p:cNvSpPr>
                <p:nvPr/>
              </p:nvSpPr>
              <p:spPr bwMode="auto">
                <a:xfrm>
                  <a:off x="11082527" y="3972635"/>
                  <a:ext cx="271836" cy="1171911"/>
                </a:xfrm>
                <a:custGeom>
                  <a:avLst/>
                  <a:gdLst>
                    <a:gd name="T0" fmla="*/ 267124 w 271836"/>
                    <a:gd name="T1" fmla="*/ 1144364 h 1171911"/>
                    <a:gd name="T2" fmla="*/ 78244 w 271836"/>
                    <a:gd name="T3" fmla="*/ 755685 h 1171911"/>
                    <a:gd name="T4" fmla="*/ 36299 w 271836"/>
                    <a:gd name="T5" fmla="*/ 284356 h 1171911"/>
                    <a:gd name="T6" fmla="*/ 101823 w 271836"/>
                    <a:gd name="T7" fmla="*/ 24740 h 1171911"/>
                    <a:gd name="T8" fmla="*/ 74025 w 271836"/>
                    <a:gd name="T9" fmla="*/ 8359 h 1171911"/>
                    <a:gd name="T10" fmla="*/ 4530 w 271836"/>
                    <a:gd name="T11" fmla="*/ 492594 h 1171911"/>
                    <a:gd name="T12" fmla="*/ 40767 w 271836"/>
                    <a:gd name="T13" fmla="*/ 734836 h 1171911"/>
                    <a:gd name="T14" fmla="*/ 106539 w 271836"/>
                    <a:gd name="T15" fmla="*/ 954989 h 1171911"/>
                    <a:gd name="T16" fmla="*/ 244290 w 271836"/>
                    <a:gd name="T17" fmla="*/ 1167199 h 1171911"/>
                    <a:gd name="T18" fmla="*/ 267124 w 271836"/>
                    <a:gd name="T19" fmla="*/ 1144364 h 11719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106">
                  <a:extLst>
                    <a:ext uri="{FF2B5EF4-FFF2-40B4-BE49-F238E27FC236}">
                      <a16:creationId xmlns:a16="http://schemas.microsoft.com/office/drawing/2014/main" id="{076F58B3-070C-492B-86B5-9AE71CD7B8E2}"/>
                    </a:ext>
                  </a:extLst>
                </p:cNvPr>
                <p:cNvSpPr>
                  <a:spLocks/>
                </p:cNvSpPr>
                <p:nvPr/>
              </p:nvSpPr>
              <p:spPr bwMode="auto">
                <a:xfrm>
                  <a:off x="11358214" y="4778855"/>
                  <a:ext cx="111716" cy="203723"/>
                </a:xfrm>
                <a:custGeom>
                  <a:avLst/>
                  <a:gdLst>
                    <a:gd name="T0" fmla="*/ 110572 w 111716"/>
                    <a:gd name="T1" fmla="*/ 184260 h 203723"/>
                    <a:gd name="T2" fmla="*/ 29907 w 111716"/>
                    <a:gd name="T3" fmla="*/ 8039 h 203723"/>
                    <a:gd name="T4" fmla="*/ 2109 w 111716"/>
                    <a:gd name="T5" fmla="*/ 24420 h 203723"/>
                    <a:gd name="T6" fmla="*/ 79547 w 111716"/>
                    <a:gd name="T7" fmla="*/ 192947 h 203723"/>
                    <a:gd name="T8" fmla="*/ 110572 w 111716"/>
                    <a:gd name="T9" fmla="*/ 184260 h 2037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107">
                  <a:extLst>
                    <a:ext uri="{FF2B5EF4-FFF2-40B4-BE49-F238E27FC236}">
                      <a16:creationId xmlns:a16="http://schemas.microsoft.com/office/drawing/2014/main" id="{730E4D77-6E47-40BA-840F-FE3F70DEE9E4}"/>
                    </a:ext>
                  </a:extLst>
                </p:cNvPr>
                <p:cNvSpPr>
                  <a:spLocks/>
                </p:cNvSpPr>
                <p:nvPr/>
              </p:nvSpPr>
              <p:spPr bwMode="auto">
                <a:xfrm>
                  <a:off x="11670381" y="4506003"/>
                  <a:ext cx="152096" cy="433937"/>
                </a:xfrm>
                <a:custGeom>
                  <a:avLst/>
                  <a:gdLst>
                    <a:gd name="T0" fmla="*/ 150351 w 152096"/>
                    <a:gd name="T1" fmla="*/ 357089 h 433937"/>
                    <a:gd name="T2" fmla="*/ 31464 w 152096"/>
                    <a:gd name="T3" fmla="*/ 11596 h 433937"/>
                    <a:gd name="T4" fmla="*/ 439 w 152096"/>
                    <a:gd name="T5" fmla="*/ 20283 h 433937"/>
                    <a:gd name="T6" fmla="*/ 73657 w 152096"/>
                    <a:gd name="T7" fmla="*/ 261284 h 433937"/>
                    <a:gd name="T8" fmla="*/ 61992 w 152096"/>
                    <a:gd name="T9" fmla="*/ 268978 h 433937"/>
                    <a:gd name="T10" fmla="*/ 16820 w 152096"/>
                    <a:gd name="T11" fmla="*/ 418394 h 433937"/>
                    <a:gd name="T12" fmla="*/ 49086 w 152096"/>
                    <a:gd name="T13" fmla="*/ 418394 h 433937"/>
                    <a:gd name="T14" fmla="*/ 85819 w 152096"/>
                    <a:gd name="T15" fmla="*/ 292061 h 433937"/>
                    <a:gd name="T16" fmla="*/ 122056 w 152096"/>
                    <a:gd name="T17" fmla="*/ 373222 h 433937"/>
                    <a:gd name="T18" fmla="*/ 150351 w 152096"/>
                    <a:gd name="T19" fmla="*/ 357089 h 4339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108">
                  <a:extLst>
                    <a:ext uri="{FF2B5EF4-FFF2-40B4-BE49-F238E27FC236}">
                      <a16:creationId xmlns:a16="http://schemas.microsoft.com/office/drawing/2014/main" id="{E56DB639-A792-4824-8E95-D50AE9E180EB}"/>
                    </a:ext>
                  </a:extLst>
                </p:cNvPr>
                <p:cNvSpPr>
                  <a:spLocks/>
                </p:cNvSpPr>
                <p:nvPr/>
              </p:nvSpPr>
              <p:spPr bwMode="auto">
                <a:xfrm>
                  <a:off x="11556172" y="4075400"/>
                  <a:ext cx="227025" cy="393018"/>
                </a:xfrm>
                <a:custGeom>
                  <a:avLst/>
                  <a:gdLst>
                    <a:gd name="T0" fmla="*/ 226090 w 227025"/>
                    <a:gd name="T1" fmla="*/ 373200 h 393018"/>
                    <a:gd name="T2" fmla="*/ 26538 w 227025"/>
                    <a:gd name="T3" fmla="*/ 5617 h 393018"/>
                    <a:gd name="T4" fmla="*/ 3704 w 227025"/>
                    <a:gd name="T5" fmla="*/ 28451 h 393018"/>
                    <a:gd name="T6" fmla="*/ 194817 w 227025"/>
                    <a:gd name="T7" fmla="*/ 381887 h 393018"/>
                    <a:gd name="T8" fmla="*/ 226090 w 227025"/>
                    <a:gd name="T9" fmla="*/ 373200 h 3930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109">
                  <a:extLst>
                    <a:ext uri="{FF2B5EF4-FFF2-40B4-BE49-F238E27FC236}">
                      <a16:creationId xmlns:a16="http://schemas.microsoft.com/office/drawing/2014/main" id="{4C792FE4-EB29-4208-9AEF-F16052F95A21}"/>
                    </a:ext>
                  </a:extLst>
                </p:cNvPr>
                <p:cNvSpPr>
                  <a:spLocks/>
                </p:cNvSpPr>
                <p:nvPr/>
              </p:nvSpPr>
              <p:spPr bwMode="auto">
                <a:xfrm>
                  <a:off x="11227778" y="4567580"/>
                  <a:ext cx="71554" cy="334884"/>
                </a:xfrm>
                <a:custGeom>
                  <a:avLst/>
                  <a:gdLst>
                    <a:gd name="T0" fmla="*/ 70744 w 71554"/>
                    <a:gd name="T1" fmla="*/ 315120 h 334884"/>
                    <a:gd name="T2" fmla="*/ 33763 w 71554"/>
                    <a:gd name="T3" fmla="*/ 15544 h 334884"/>
                    <a:gd name="T4" fmla="*/ 1497 w 71554"/>
                    <a:gd name="T5" fmla="*/ 15544 h 334884"/>
                    <a:gd name="T6" fmla="*/ 39719 w 71554"/>
                    <a:gd name="T7" fmla="*/ 323558 h 334884"/>
                    <a:gd name="T8" fmla="*/ 70744 w 71554"/>
                    <a:gd name="T9" fmla="*/ 315120 h 3348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6" name="Freeform: Shape 27">
                <a:extLst>
                  <a:ext uri="{FF2B5EF4-FFF2-40B4-BE49-F238E27FC236}">
                    <a16:creationId xmlns:a16="http://schemas.microsoft.com/office/drawing/2014/main" id="{0AAD5A0E-BE8E-4604-A1DE-4371A1875363}"/>
                  </a:ext>
                </a:extLst>
              </p:cNvPr>
              <p:cNvSpPr>
                <a:spLocks/>
              </p:cNvSpPr>
              <p:nvPr/>
            </p:nvSpPr>
            <p:spPr bwMode="auto">
              <a:xfrm>
                <a:off x="10413197" y="3887174"/>
                <a:ext cx="497390" cy="564156"/>
              </a:xfrm>
              <a:custGeom>
                <a:avLst/>
                <a:gdLst>
                  <a:gd name="T0" fmla="*/ 497390 w 497390"/>
                  <a:gd name="T1" fmla="*/ 564156 h 564156"/>
                  <a:gd name="T2" fmla="*/ 0 w 497390"/>
                  <a:gd name="T3" fmla="*/ 564156 h 564156"/>
                  <a:gd name="T4" fmla="*/ 4219 w 497390"/>
                  <a:gd name="T5" fmla="*/ 0 h 564156"/>
                  <a:gd name="T6" fmla="*/ 497390 w 497390"/>
                  <a:gd name="T7" fmla="*/ 0 h 5641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7390" h="564156">
                    <a:moveTo>
                      <a:pt x="497390" y="564156"/>
                    </a:moveTo>
                    <a:lnTo>
                      <a:pt x="0" y="564156"/>
                    </a:lnTo>
                    <a:lnTo>
                      <a:pt x="4219" y="0"/>
                    </a:lnTo>
                    <a:lnTo>
                      <a:pt x="497390" y="0"/>
                    </a:lnTo>
                    <a:lnTo>
                      <a:pt x="497390" y="564156"/>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28">
                <a:extLst>
                  <a:ext uri="{FF2B5EF4-FFF2-40B4-BE49-F238E27FC236}">
                    <a16:creationId xmlns:a16="http://schemas.microsoft.com/office/drawing/2014/main" id="{C790052B-7A02-40BF-BF5B-6EC5D5C3B451}"/>
                  </a:ext>
                </a:extLst>
              </p:cNvPr>
              <p:cNvSpPr>
                <a:spLocks/>
              </p:cNvSpPr>
              <p:nvPr/>
            </p:nvSpPr>
            <p:spPr bwMode="auto">
              <a:xfrm>
                <a:off x="10073501" y="4096406"/>
                <a:ext cx="1175719" cy="1403812"/>
              </a:xfrm>
              <a:custGeom>
                <a:avLst/>
                <a:gdLst>
                  <a:gd name="T0" fmla="*/ 974837 w 1175719"/>
                  <a:gd name="T1" fmla="*/ 63539 h 1403812"/>
                  <a:gd name="T2" fmla="*/ 836838 w 1175719"/>
                  <a:gd name="T3" fmla="*/ 0 h 1403812"/>
                  <a:gd name="T4" fmla="*/ 836838 w 1175719"/>
                  <a:gd name="T5" fmla="*/ 81409 h 1403812"/>
                  <a:gd name="T6" fmla="*/ 575237 w 1175719"/>
                  <a:gd name="T7" fmla="*/ 305285 h 1403812"/>
                  <a:gd name="T8" fmla="*/ 342426 w 1175719"/>
                  <a:gd name="T9" fmla="*/ 71233 h 1403812"/>
                  <a:gd name="T10" fmla="*/ 342426 w 1175719"/>
                  <a:gd name="T11" fmla="*/ 1489 h 1403812"/>
                  <a:gd name="T12" fmla="*/ 5124 w 1175719"/>
                  <a:gd name="T13" fmla="*/ 606598 h 1403812"/>
                  <a:gd name="T14" fmla="*/ 8847 w 1175719"/>
                  <a:gd name="T15" fmla="*/ 1403812 h 1403812"/>
                  <a:gd name="T16" fmla="*/ 1171411 w 1175719"/>
                  <a:gd name="T17" fmla="*/ 1403812 h 1403812"/>
                  <a:gd name="T18" fmla="*/ 1175134 w 1175719"/>
                  <a:gd name="T19" fmla="*/ 606598 h 1403812"/>
                  <a:gd name="T20" fmla="*/ 974837 w 1175719"/>
                  <a:gd name="T21" fmla="*/ 63539 h 14038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29">
                <a:extLst>
                  <a:ext uri="{FF2B5EF4-FFF2-40B4-BE49-F238E27FC236}">
                    <a16:creationId xmlns:a16="http://schemas.microsoft.com/office/drawing/2014/main" id="{26EDEE73-69EE-4C73-A75A-47D1745AFFDE}"/>
                  </a:ext>
                </a:extLst>
              </p:cNvPr>
              <p:cNvSpPr>
                <a:spLocks/>
              </p:cNvSpPr>
              <p:nvPr/>
            </p:nvSpPr>
            <p:spPr bwMode="auto">
              <a:xfrm>
                <a:off x="9983317" y="4059176"/>
                <a:ext cx="1369064" cy="1754269"/>
              </a:xfrm>
              <a:custGeom>
                <a:avLst/>
                <a:gdLst>
                  <a:gd name="T0" fmla="*/ 1369064 w 1369064"/>
                  <a:gd name="T1" fmla="*/ 1754269 h 1754269"/>
                  <a:gd name="T2" fmla="*/ 1295846 w 1369064"/>
                  <a:gd name="T3" fmla="*/ 630673 h 1754269"/>
                  <a:gd name="T4" fmla="*/ 1258119 w 1369064"/>
                  <a:gd name="T5" fmla="*/ 289648 h 1754269"/>
                  <a:gd name="T6" fmla="*/ 1083139 w 1369064"/>
                  <a:gd name="T7" fmla="*/ 66269 h 1754269"/>
                  <a:gd name="T8" fmla="*/ 927519 w 1369064"/>
                  <a:gd name="T9" fmla="*/ 248 h 1754269"/>
                  <a:gd name="T10" fmla="*/ 907414 w 1369064"/>
                  <a:gd name="T11" fmla="*/ 629680 h 1754269"/>
                  <a:gd name="T12" fmla="*/ 661946 w 1369064"/>
                  <a:gd name="T13" fmla="*/ 1109945 h 1754269"/>
                  <a:gd name="T14" fmla="*/ 426405 w 1369064"/>
                  <a:gd name="T15" fmla="*/ 647799 h 1754269"/>
                  <a:gd name="T16" fmla="*/ 437326 w 1369064"/>
                  <a:gd name="T17" fmla="*/ 0 h 1754269"/>
                  <a:gd name="T18" fmla="*/ 74956 w 1369064"/>
                  <a:gd name="T19" fmla="*/ 618015 h 1754269"/>
                  <a:gd name="T20" fmla="*/ 74460 w 1369064"/>
                  <a:gd name="T21" fmla="*/ 629680 h 1754269"/>
                  <a:gd name="T22" fmla="*/ 0 w 1369064"/>
                  <a:gd name="T23" fmla="*/ 1754269 h 1754269"/>
                  <a:gd name="T24" fmla="*/ 1369064 w 1369064"/>
                  <a:gd name="T25" fmla="*/ 1754269 h 1754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30">
                <a:extLst>
                  <a:ext uri="{FF2B5EF4-FFF2-40B4-BE49-F238E27FC236}">
                    <a16:creationId xmlns:a16="http://schemas.microsoft.com/office/drawing/2014/main" id="{75D49501-2BB5-4F54-9134-C4D75576ECEC}"/>
                  </a:ext>
                </a:extLst>
              </p:cNvPr>
              <p:cNvSpPr>
                <a:spLocks/>
              </p:cNvSpPr>
              <p:nvPr/>
            </p:nvSpPr>
            <p:spPr bwMode="auto">
              <a:xfrm>
                <a:off x="11251006" y="4701980"/>
                <a:ext cx="117011" cy="1111465"/>
              </a:xfrm>
              <a:custGeom>
                <a:avLst/>
                <a:gdLst>
                  <a:gd name="T0" fmla="*/ 85986 w 117011"/>
                  <a:gd name="T1" fmla="*/ 1009952 h 1111465"/>
                  <a:gd name="T2" fmla="*/ 91199 w 117011"/>
                  <a:gd name="T3" fmla="*/ 1111465 h 1111465"/>
                  <a:gd name="T4" fmla="*/ 117011 w 117011"/>
                  <a:gd name="T5" fmla="*/ 1111465 h 1111465"/>
                  <a:gd name="T6" fmla="*/ 56451 w 117011"/>
                  <a:gd name="T7" fmla="*/ 293650 h 1111465"/>
                  <a:gd name="T8" fmla="*/ 25674 w 117011"/>
                  <a:gd name="T9" fmla="*/ 12193 h 1111465"/>
                  <a:gd name="T10" fmla="*/ 110 w 117011"/>
                  <a:gd name="T11" fmla="*/ 12193 h 1111465"/>
                  <a:gd name="T12" fmla="*/ 85986 w 117011"/>
                  <a:gd name="T13" fmla="*/ 1009952 h 11114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31">
                <a:extLst>
                  <a:ext uri="{FF2B5EF4-FFF2-40B4-BE49-F238E27FC236}">
                    <a16:creationId xmlns:a16="http://schemas.microsoft.com/office/drawing/2014/main" id="{68850A99-CEF0-45B6-8085-16B3177879A8}"/>
                  </a:ext>
                </a:extLst>
              </p:cNvPr>
              <p:cNvSpPr>
                <a:spLocks/>
              </p:cNvSpPr>
              <p:nvPr/>
            </p:nvSpPr>
            <p:spPr bwMode="auto">
              <a:xfrm>
                <a:off x="10120260" y="5648144"/>
                <a:ext cx="303330" cy="25564"/>
              </a:xfrm>
              <a:custGeom>
                <a:avLst/>
                <a:gdLst>
                  <a:gd name="T0" fmla="*/ 290951 w 303330"/>
                  <a:gd name="T1" fmla="*/ 0 h 25564"/>
                  <a:gd name="T2" fmla="*/ 12472 w 303330"/>
                  <a:gd name="T3" fmla="*/ 0 h 25564"/>
                  <a:gd name="T4" fmla="*/ 12472 w 303330"/>
                  <a:gd name="T5" fmla="*/ 25565 h 25564"/>
                  <a:gd name="T6" fmla="*/ 290951 w 303330"/>
                  <a:gd name="T7" fmla="*/ 25565 h 25564"/>
                  <a:gd name="T8" fmla="*/ 290951 w 303330"/>
                  <a:gd name="T9" fmla="*/ 0 h 255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32">
                <a:extLst>
                  <a:ext uri="{FF2B5EF4-FFF2-40B4-BE49-F238E27FC236}">
                    <a16:creationId xmlns:a16="http://schemas.microsoft.com/office/drawing/2014/main" id="{20625447-B440-4366-9CE2-EF131AEEE05C}"/>
                  </a:ext>
                </a:extLst>
              </p:cNvPr>
              <p:cNvSpPr>
                <a:spLocks/>
              </p:cNvSpPr>
              <p:nvPr/>
            </p:nvSpPr>
            <p:spPr bwMode="auto">
              <a:xfrm>
                <a:off x="10899108" y="5651371"/>
                <a:ext cx="296721" cy="25566"/>
              </a:xfrm>
              <a:custGeom>
                <a:avLst/>
                <a:gdLst>
                  <a:gd name="T0" fmla="*/ 284250 w 296721"/>
                  <a:gd name="T1" fmla="*/ 0 h 25566"/>
                  <a:gd name="T2" fmla="*/ 12472 w 296721"/>
                  <a:gd name="T3" fmla="*/ 0 h 25566"/>
                  <a:gd name="T4" fmla="*/ 12472 w 296721"/>
                  <a:gd name="T5" fmla="*/ 25564 h 25566"/>
                  <a:gd name="T6" fmla="*/ 284250 w 296721"/>
                  <a:gd name="T7" fmla="*/ 25564 h 25566"/>
                  <a:gd name="T8" fmla="*/ 284250 w 296721"/>
                  <a:gd name="T9" fmla="*/ 0 h 255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2" name="Graphic 4">
                <a:extLst>
                  <a:ext uri="{FF2B5EF4-FFF2-40B4-BE49-F238E27FC236}">
                    <a16:creationId xmlns:a16="http://schemas.microsoft.com/office/drawing/2014/main" id="{29985143-CC29-418E-9F07-60CA1B853D06}"/>
                  </a:ext>
                </a:extLst>
              </p:cNvPr>
              <p:cNvGrpSpPr>
                <a:grpSpLocks/>
              </p:cNvGrpSpPr>
              <p:nvPr/>
            </p:nvGrpSpPr>
            <p:grpSpPr bwMode="auto">
              <a:xfrm>
                <a:off x="8408633" y="3314331"/>
                <a:ext cx="2021128" cy="2499362"/>
                <a:chOff x="8408633" y="3314331"/>
                <a:chExt cx="2021128" cy="2499362"/>
              </a:xfrm>
            </p:grpSpPr>
            <p:grpSp>
              <p:nvGrpSpPr>
                <p:cNvPr id="79" name="Graphic 4">
                  <a:extLst>
                    <a:ext uri="{FF2B5EF4-FFF2-40B4-BE49-F238E27FC236}">
                      <a16:creationId xmlns:a16="http://schemas.microsoft.com/office/drawing/2014/main" id="{BE6D46F6-3F97-4177-9D30-05F1FD451F4B}"/>
                    </a:ext>
                  </a:extLst>
                </p:cNvPr>
                <p:cNvGrpSpPr>
                  <a:grpSpLocks/>
                </p:cNvGrpSpPr>
                <p:nvPr/>
              </p:nvGrpSpPr>
              <p:grpSpPr bwMode="auto">
                <a:xfrm>
                  <a:off x="8408633" y="3314331"/>
                  <a:ext cx="532978" cy="711598"/>
                  <a:chOff x="8408633" y="3314331"/>
                  <a:chExt cx="532978" cy="711598"/>
                </a:xfrm>
              </p:grpSpPr>
              <p:sp>
                <p:nvSpPr>
                  <p:cNvPr id="83" name="Freeform: Shape 94">
                    <a:extLst>
                      <a:ext uri="{FF2B5EF4-FFF2-40B4-BE49-F238E27FC236}">
                        <a16:creationId xmlns:a16="http://schemas.microsoft.com/office/drawing/2014/main" id="{3DFC441A-1CD6-42A9-97CB-2C747CB07AA1}"/>
                      </a:ext>
                    </a:extLst>
                  </p:cNvPr>
                  <p:cNvSpPr>
                    <a:spLocks/>
                  </p:cNvSpPr>
                  <p:nvPr/>
                </p:nvSpPr>
                <p:spPr bwMode="auto">
                  <a:xfrm>
                    <a:off x="8519087" y="3532684"/>
                    <a:ext cx="412943" cy="489509"/>
                  </a:xfrm>
                  <a:custGeom>
                    <a:avLst/>
                    <a:gdLst>
                      <a:gd name="T0" fmla="*/ 300177 w 412943"/>
                      <a:gd name="T1" fmla="*/ 489510 h 489509"/>
                      <a:gd name="T2" fmla="*/ 204124 w 412943"/>
                      <a:gd name="T3" fmla="*/ 419766 h 489509"/>
                      <a:gd name="T4" fmla="*/ 83748 w 412943"/>
                      <a:gd name="T5" fmla="*/ 392216 h 489509"/>
                      <a:gd name="T6" fmla="*/ 51978 w 412943"/>
                      <a:gd name="T7" fmla="*/ 369630 h 489509"/>
                      <a:gd name="T8" fmla="*/ 44532 w 412943"/>
                      <a:gd name="T9" fmla="*/ 332400 h 489509"/>
                      <a:gd name="T10" fmla="*/ 52475 w 412943"/>
                      <a:gd name="T11" fmla="*/ 321231 h 489509"/>
                      <a:gd name="T12" fmla="*/ 40313 w 412943"/>
                      <a:gd name="T13" fmla="*/ 317012 h 489509"/>
                      <a:gd name="T14" fmla="*/ 105 w 412943"/>
                      <a:gd name="T15" fmla="*/ 267372 h 489509"/>
                      <a:gd name="T16" fmla="*/ 22691 w 412943"/>
                      <a:gd name="T17" fmla="*/ 220710 h 489509"/>
                      <a:gd name="T18" fmla="*/ 49993 w 412943"/>
                      <a:gd name="T19" fmla="*/ 205570 h 489509"/>
                      <a:gd name="T20" fmla="*/ 11522 w 412943"/>
                      <a:gd name="T21" fmla="*/ 173304 h 489509"/>
                      <a:gd name="T22" fmla="*/ 18720 w 412943"/>
                      <a:gd name="T23" fmla="*/ 114481 h 489509"/>
                      <a:gd name="T24" fmla="*/ 55453 w 412943"/>
                      <a:gd name="T25" fmla="*/ 97356 h 489509"/>
                      <a:gd name="T26" fmla="*/ 196430 w 412943"/>
                      <a:gd name="T27" fmla="*/ 5770 h 489509"/>
                      <a:gd name="T28" fmla="*/ 310601 w 412943"/>
                      <a:gd name="T29" fmla="*/ 23889 h 489509"/>
                      <a:gd name="T30" fmla="*/ 349320 w 412943"/>
                      <a:gd name="T31" fmla="*/ 100086 h 489509"/>
                      <a:gd name="T32" fmla="*/ 411370 w 412943"/>
                      <a:gd name="T33" fmla="*/ 307332 h 489509"/>
                      <a:gd name="T34" fmla="*/ 300177 w 412943"/>
                      <a:gd name="T35" fmla="*/ 489510 h 4895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95">
                    <a:extLst>
                      <a:ext uri="{FF2B5EF4-FFF2-40B4-BE49-F238E27FC236}">
                        <a16:creationId xmlns:a16="http://schemas.microsoft.com/office/drawing/2014/main" id="{F20E4372-8FAA-4A24-9216-3F3E7A960592}"/>
                      </a:ext>
                    </a:extLst>
                  </p:cNvPr>
                  <p:cNvSpPr>
                    <a:spLocks/>
                  </p:cNvSpPr>
                  <p:nvPr/>
                </p:nvSpPr>
                <p:spPr bwMode="auto">
                  <a:xfrm>
                    <a:off x="8628596" y="3689109"/>
                    <a:ext cx="161939" cy="221395"/>
                  </a:xfrm>
                  <a:custGeom>
                    <a:avLst/>
                    <a:gdLst>
                      <a:gd name="T0" fmla="*/ 136809 w 161939"/>
                      <a:gd name="T1" fmla="*/ 19610 h 221395"/>
                      <a:gd name="T2" fmla="*/ 23879 w 161939"/>
                      <a:gd name="T3" fmla="*/ 3974 h 221395"/>
                      <a:gd name="T4" fmla="*/ 52 w 161939"/>
                      <a:gd name="T5" fmla="*/ 23333 h 221395"/>
                      <a:gd name="T6" fmla="*/ 13951 w 161939"/>
                      <a:gd name="T7" fmla="*/ 47408 h 221395"/>
                      <a:gd name="T8" fmla="*/ 62846 w 161939"/>
                      <a:gd name="T9" fmla="*/ 92580 h 221395"/>
                      <a:gd name="T10" fmla="*/ 86921 w 161939"/>
                      <a:gd name="T11" fmla="*/ 150659 h 221395"/>
                      <a:gd name="T12" fmla="*/ 101565 w 161939"/>
                      <a:gd name="T13" fmla="*/ 209979 h 221395"/>
                      <a:gd name="T14" fmla="*/ 125640 w 161939"/>
                      <a:gd name="T15" fmla="*/ 221396 h 221395"/>
                      <a:gd name="T16" fmla="*/ 151453 w 161939"/>
                      <a:gd name="T17" fmla="*/ 205759 h 221395"/>
                      <a:gd name="T18" fmla="*/ 160388 w 161939"/>
                      <a:gd name="T19" fmla="*/ 176224 h 221395"/>
                      <a:gd name="T20" fmla="*/ 161877 w 161939"/>
                      <a:gd name="T21" fmla="*/ 144454 h 221395"/>
                      <a:gd name="T22" fmla="*/ 153935 w 161939"/>
                      <a:gd name="T23" fmla="*/ 72724 h 221395"/>
                      <a:gd name="T24" fmla="*/ 136809 w 161939"/>
                      <a:gd name="T25" fmla="*/ 19610 h 2213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96">
                    <a:extLst>
                      <a:ext uri="{FF2B5EF4-FFF2-40B4-BE49-F238E27FC236}">
                        <a16:creationId xmlns:a16="http://schemas.microsoft.com/office/drawing/2014/main" id="{8822B530-A3EA-42A7-8004-A1C5DD769783}"/>
                      </a:ext>
                    </a:extLst>
                  </p:cNvPr>
                  <p:cNvSpPr>
                    <a:spLocks/>
                  </p:cNvSpPr>
                  <p:nvPr/>
                </p:nvSpPr>
                <p:spPr bwMode="auto">
                  <a:xfrm>
                    <a:off x="8427989" y="3338233"/>
                    <a:ext cx="244589" cy="319356"/>
                  </a:xfrm>
                  <a:custGeom>
                    <a:avLst/>
                    <a:gdLst>
                      <a:gd name="T0" fmla="*/ 170626 w 244589"/>
                      <a:gd name="T1" fmla="*/ 319357 h 319356"/>
                      <a:gd name="T2" fmla="*/ 19225 w 244589"/>
                      <a:gd name="T3" fmla="*/ 76370 h 319356"/>
                      <a:gd name="T4" fmla="*/ 362 w 244589"/>
                      <a:gd name="T5" fmla="*/ 37403 h 319356"/>
                      <a:gd name="T6" fmla="*/ 18480 w 244589"/>
                      <a:gd name="T7" fmla="*/ 1414 h 319356"/>
                      <a:gd name="T8" fmla="*/ 65886 w 244589"/>
                      <a:gd name="T9" fmla="*/ 24745 h 319356"/>
                      <a:gd name="T10" fmla="*/ 244589 w 244589"/>
                      <a:gd name="T11" fmla="*/ 249117 h 319356"/>
                      <a:gd name="T12" fmla="*/ 170626 w 244589"/>
                      <a:gd name="T13" fmla="*/ 319357 h 3193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97">
                    <a:extLst>
                      <a:ext uri="{FF2B5EF4-FFF2-40B4-BE49-F238E27FC236}">
                        <a16:creationId xmlns:a16="http://schemas.microsoft.com/office/drawing/2014/main" id="{D334F350-AF50-4487-AF35-1B523F6C844C}"/>
                      </a:ext>
                    </a:extLst>
                  </p:cNvPr>
                  <p:cNvSpPr>
                    <a:spLocks/>
                  </p:cNvSpPr>
                  <p:nvPr/>
                </p:nvSpPr>
                <p:spPr bwMode="auto">
                  <a:xfrm>
                    <a:off x="8889879" y="3760712"/>
                    <a:ext cx="51731" cy="85632"/>
                  </a:xfrm>
                  <a:custGeom>
                    <a:avLst/>
                    <a:gdLst>
                      <a:gd name="T0" fmla="*/ 370 w 51731"/>
                      <a:gd name="T1" fmla="*/ 11794 h 85632"/>
                      <a:gd name="T2" fmla="*/ 33629 w 51731"/>
                      <a:gd name="T3" fmla="*/ 80794 h 85632"/>
                      <a:gd name="T4" fmla="*/ 46783 w 51731"/>
                      <a:gd name="T5" fmla="*/ 84268 h 85632"/>
                      <a:gd name="T6" fmla="*/ 50258 w 51731"/>
                      <a:gd name="T7" fmla="*/ 71114 h 85632"/>
                      <a:gd name="T8" fmla="*/ 18985 w 51731"/>
                      <a:gd name="T9" fmla="*/ 6831 h 85632"/>
                      <a:gd name="T10" fmla="*/ 370 w 51731"/>
                      <a:gd name="T11" fmla="*/ 11794 h 856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98">
                    <a:extLst>
                      <a:ext uri="{FF2B5EF4-FFF2-40B4-BE49-F238E27FC236}">
                        <a16:creationId xmlns:a16="http://schemas.microsoft.com/office/drawing/2014/main" id="{0AD9405D-61B4-43A5-841F-106AA08043D2}"/>
                      </a:ext>
                    </a:extLst>
                  </p:cNvPr>
                  <p:cNvSpPr>
                    <a:spLocks/>
                  </p:cNvSpPr>
                  <p:nvPr/>
                </p:nvSpPr>
                <p:spPr bwMode="auto">
                  <a:xfrm>
                    <a:off x="8408633" y="3314331"/>
                    <a:ext cx="491332" cy="415981"/>
                  </a:xfrm>
                  <a:custGeom>
                    <a:avLst/>
                    <a:gdLst>
                      <a:gd name="T0" fmla="*/ 462753 w 491332"/>
                      <a:gd name="T1" fmla="*/ 404812 h 415981"/>
                      <a:gd name="T2" fmla="*/ 443145 w 491332"/>
                      <a:gd name="T3" fmla="*/ 318936 h 415981"/>
                      <a:gd name="T4" fmla="*/ 377621 w 491332"/>
                      <a:gd name="T5" fmla="*/ 228839 h 415981"/>
                      <a:gd name="T6" fmla="*/ 319294 w 491332"/>
                      <a:gd name="T7" fmla="*/ 237774 h 415981"/>
                      <a:gd name="T8" fmla="*/ 212568 w 491332"/>
                      <a:gd name="T9" fmla="*/ 311738 h 415981"/>
                      <a:gd name="T10" fmla="*/ 210831 w 491332"/>
                      <a:gd name="T11" fmla="*/ 341274 h 415981"/>
                      <a:gd name="T12" fmla="*/ 251039 w 491332"/>
                      <a:gd name="T13" fmla="*/ 355917 h 415981"/>
                      <a:gd name="T14" fmla="*/ 300927 w 491332"/>
                      <a:gd name="T15" fmla="*/ 352939 h 415981"/>
                      <a:gd name="T16" fmla="*/ 363722 w 491332"/>
                      <a:gd name="T17" fmla="*/ 375525 h 415981"/>
                      <a:gd name="T18" fmla="*/ 353049 w 491332"/>
                      <a:gd name="T19" fmla="*/ 400593 h 415981"/>
                      <a:gd name="T20" fmla="*/ 301175 w 491332"/>
                      <a:gd name="T21" fmla="*/ 382226 h 415981"/>
                      <a:gd name="T22" fmla="*/ 277596 w 491332"/>
                      <a:gd name="T23" fmla="*/ 383467 h 415981"/>
                      <a:gd name="T24" fmla="*/ 214802 w 491332"/>
                      <a:gd name="T25" fmla="*/ 379000 h 415981"/>
                      <a:gd name="T26" fmla="*/ 179558 w 491332"/>
                      <a:gd name="T27" fmla="*/ 306277 h 415981"/>
                      <a:gd name="T28" fmla="*/ 203385 w 491332"/>
                      <a:gd name="T29" fmla="*/ 280465 h 415981"/>
                      <a:gd name="T30" fmla="*/ 231183 w 491332"/>
                      <a:gd name="T31" fmla="*/ 254156 h 415981"/>
                      <a:gd name="T32" fmla="*/ 95667 w 491332"/>
                      <a:gd name="T33" fmla="*/ 79424 h 415981"/>
                      <a:gd name="T34" fmla="*/ 44290 w 491332"/>
                      <a:gd name="T35" fmla="*/ 29287 h 415981"/>
                      <a:gd name="T36" fmla="*/ 32624 w 491332"/>
                      <a:gd name="T37" fmla="*/ 66269 h 415981"/>
                      <a:gd name="T38" fmla="*/ 84250 w 491332"/>
                      <a:gd name="T39" fmla="*/ 156365 h 415981"/>
                      <a:gd name="T40" fmla="*/ 161688 w 491332"/>
                      <a:gd name="T41" fmla="*/ 270040 h 415981"/>
                      <a:gd name="T42" fmla="*/ 156476 w 491332"/>
                      <a:gd name="T43" fmla="*/ 290393 h 415981"/>
                      <a:gd name="T44" fmla="*/ 136620 w 491332"/>
                      <a:gd name="T45" fmla="*/ 285429 h 415981"/>
                      <a:gd name="T46" fmla="*/ 17981 w 491332"/>
                      <a:gd name="T47" fmla="*/ 105981 h 415981"/>
                      <a:gd name="T48" fmla="*/ 39326 w 491332"/>
                      <a:gd name="T49" fmla="*/ 248 h 415981"/>
                      <a:gd name="T50" fmla="*/ 91944 w 491332"/>
                      <a:gd name="T51" fmla="*/ 27302 h 415981"/>
                      <a:gd name="T52" fmla="*/ 132649 w 491332"/>
                      <a:gd name="T53" fmla="*/ 79424 h 415981"/>
                      <a:gd name="T54" fmla="*/ 255755 w 491332"/>
                      <a:gd name="T55" fmla="*/ 238271 h 415981"/>
                      <a:gd name="T56" fmla="*/ 366452 w 491332"/>
                      <a:gd name="T57" fmla="*/ 198063 h 415981"/>
                      <a:gd name="T58" fmla="*/ 449350 w 491332"/>
                      <a:gd name="T59" fmla="*/ 249192 h 415981"/>
                      <a:gd name="T60" fmla="*/ 473673 w 491332"/>
                      <a:gd name="T61" fmla="*/ 319928 h 415981"/>
                      <a:gd name="T62" fmla="*/ 480623 w 491332"/>
                      <a:gd name="T63" fmla="*/ 414492 h 4159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99">
                    <a:extLst>
                      <a:ext uri="{FF2B5EF4-FFF2-40B4-BE49-F238E27FC236}">
                        <a16:creationId xmlns:a16="http://schemas.microsoft.com/office/drawing/2014/main" id="{D2BBF26B-F715-4616-859F-981C28B91646}"/>
                      </a:ext>
                    </a:extLst>
                  </p:cNvPr>
                  <p:cNvSpPr>
                    <a:spLocks/>
                  </p:cNvSpPr>
                  <p:nvPr/>
                </p:nvSpPr>
                <p:spPr bwMode="auto">
                  <a:xfrm>
                    <a:off x="8505699" y="3610184"/>
                    <a:ext cx="254999" cy="346485"/>
                  </a:xfrm>
                  <a:custGeom>
                    <a:avLst/>
                    <a:gdLst>
                      <a:gd name="T0" fmla="*/ 168866 w 254999"/>
                      <a:gd name="T1" fmla="*/ 343755 h 346485"/>
                      <a:gd name="T2" fmla="*/ 104830 w 254999"/>
                      <a:gd name="T3" fmla="*/ 327871 h 346485"/>
                      <a:gd name="T4" fmla="*/ 49730 w 254999"/>
                      <a:gd name="T5" fmla="*/ 251426 h 346485"/>
                      <a:gd name="T6" fmla="*/ 4062 w 254999"/>
                      <a:gd name="T7" fmla="*/ 183171 h 346485"/>
                      <a:gd name="T8" fmla="*/ 16224 w 254999"/>
                      <a:gd name="T9" fmla="*/ 120873 h 346485"/>
                      <a:gd name="T10" fmla="*/ 66360 w 254999"/>
                      <a:gd name="T11" fmla="*/ 745 h 346485"/>
                      <a:gd name="T12" fmla="*/ 84478 w 254999"/>
                      <a:gd name="T13" fmla="*/ 12162 h 346485"/>
                      <a:gd name="T14" fmla="*/ 31116 w 254999"/>
                      <a:gd name="T15" fmla="*/ 64284 h 346485"/>
                      <a:gd name="T16" fmla="*/ 86216 w 254999"/>
                      <a:gd name="T17" fmla="*/ 117150 h 346485"/>
                      <a:gd name="T18" fmla="*/ 116248 w 254999"/>
                      <a:gd name="T19" fmla="*/ 118143 h 346485"/>
                      <a:gd name="T20" fmla="*/ 180531 w 254999"/>
                      <a:gd name="T21" fmla="*/ 109952 h 346485"/>
                      <a:gd name="T22" fmla="*/ 185743 w 254999"/>
                      <a:gd name="T23" fmla="*/ 90841 h 346485"/>
                      <a:gd name="T24" fmla="*/ 209571 w 254999"/>
                      <a:gd name="T25" fmla="*/ 85380 h 346485"/>
                      <a:gd name="T26" fmla="*/ 205599 w 254999"/>
                      <a:gd name="T27" fmla="*/ 129063 h 346485"/>
                      <a:gd name="T28" fmla="*/ 114510 w 254999"/>
                      <a:gd name="T29" fmla="*/ 147430 h 346485"/>
                      <a:gd name="T30" fmla="*/ 85223 w 254999"/>
                      <a:gd name="T31" fmla="*/ 146685 h 346485"/>
                      <a:gd name="T32" fmla="*/ 60403 w 254999"/>
                      <a:gd name="T33" fmla="*/ 147678 h 346485"/>
                      <a:gd name="T34" fmla="*/ 122453 w 254999"/>
                      <a:gd name="T35" fmla="*/ 235044 h 346485"/>
                      <a:gd name="T36" fmla="*/ 179787 w 254999"/>
                      <a:gd name="T37" fmla="*/ 238023 h 346485"/>
                      <a:gd name="T38" fmla="*/ 212301 w 254999"/>
                      <a:gd name="T39" fmla="*/ 221890 h 346485"/>
                      <a:gd name="T40" fmla="*/ 210811 w 254999"/>
                      <a:gd name="T41" fmla="*/ 188135 h 346485"/>
                      <a:gd name="T42" fmla="*/ 236376 w 254999"/>
                      <a:gd name="T43" fmla="*/ 187638 h 346485"/>
                      <a:gd name="T44" fmla="*/ 205103 w 254999"/>
                      <a:gd name="T45" fmla="*/ 264084 h 346485"/>
                      <a:gd name="T46" fmla="*/ 164150 w 254999"/>
                      <a:gd name="T47" fmla="*/ 266814 h 346485"/>
                      <a:gd name="T48" fmla="*/ 116248 w 254999"/>
                      <a:gd name="T49" fmla="*/ 264084 h 346485"/>
                      <a:gd name="T50" fmla="*/ 79018 w 254999"/>
                      <a:gd name="T51" fmla="*/ 261353 h 346485"/>
                      <a:gd name="T52" fmla="*/ 84478 w 254999"/>
                      <a:gd name="T53" fmla="*/ 286173 h 346485"/>
                      <a:gd name="T54" fmla="*/ 126672 w 254999"/>
                      <a:gd name="T55" fmla="*/ 304788 h 346485"/>
                      <a:gd name="T56" fmla="*/ 199643 w 254999"/>
                      <a:gd name="T57" fmla="*/ 317198 h 346485"/>
                      <a:gd name="T58" fmla="*/ 217513 w 254999"/>
                      <a:gd name="T59" fmla="*/ 313227 h 346485"/>
                      <a:gd name="T60" fmla="*/ 224959 w 254999"/>
                      <a:gd name="T61" fmla="*/ 277735 h 346485"/>
                      <a:gd name="T62" fmla="*/ 238113 w 254999"/>
                      <a:gd name="T63" fmla="*/ 269296 h 346485"/>
                      <a:gd name="T64" fmla="*/ 230916 w 254999"/>
                      <a:gd name="T65" fmla="*/ 339288 h 3464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100">
                    <a:extLst>
                      <a:ext uri="{FF2B5EF4-FFF2-40B4-BE49-F238E27FC236}">
                        <a16:creationId xmlns:a16="http://schemas.microsoft.com/office/drawing/2014/main" id="{C84D0B70-F2FD-4575-A327-D26788E23457}"/>
                      </a:ext>
                    </a:extLst>
                  </p:cNvPr>
                  <p:cNvSpPr>
                    <a:spLocks/>
                  </p:cNvSpPr>
                  <p:nvPr/>
                </p:nvSpPr>
                <p:spPr bwMode="auto">
                  <a:xfrm>
                    <a:off x="8729416" y="3946108"/>
                    <a:ext cx="93804" cy="79822"/>
                  </a:xfrm>
                  <a:custGeom>
                    <a:avLst/>
                    <a:gdLst>
                      <a:gd name="T0" fmla="*/ 4964 w 93804"/>
                      <a:gd name="T1" fmla="*/ 17760 h 79822"/>
                      <a:gd name="T2" fmla="*/ 75701 w 93804"/>
                      <a:gd name="T3" fmla="*/ 75094 h 79822"/>
                      <a:gd name="T4" fmla="*/ 88855 w 93804"/>
                      <a:gd name="T5" fmla="*/ 78569 h 79822"/>
                      <a:gd name="T6" fmla="*/ 92330 w 93804"/>
                      <a:gd name="T7" fmla="*/ 65414 h 79822"/>
                      <a:gd name="T8" fmla="*/ 14396 w 93804"/>
                      <a:gd name="T9" fmla="*/ 1131 h 79822"/>
                      <a:gd name="T10" fmla="*/ 1241 w 93804"/>
                      <a:gd name="T11" fmla="*/ 4854 h 79822"/>
                      <a:gd name="T12" fmla="*/ 4964 w 93804"/>
                      <a:gd name="T13" fmla="*/ 17760 h 79822"/>
                      <a:gd name="T14" fmla="*/ 4964 w 93804"/>
                      <a:gd name="T15" fmla="*/ 17760 h 798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0" name="Freeform: Shape 91">
                  <a:extLst>
                    <a:ext uri="{FF2B5EF4-FFF2-40B4-BE49-F238E27FC236}">
                      <a16:creationId xmlns:a16="http://schemas.microsoft.com/office/drawing/2014/main" id="{FE2CF89A-2939-442B-842A-33FA5729DFBF}"/>
                    </a:ext>
                  </a:extLst>
                </p:cNvPr>
                <p:cNvSpPr>
                  <a:spLocks/>
                </p:cNvSpPr>
                <p:nvPr/>
              </p:nvSpPr>
              <p:spPr bwMode="auto">
                <a:xfrm>
                  <a:off x="8781534" y="3756360"/>
                  <a:ext cx="1571931" cy="968981"/>
                </a:xfrm>
                <a:custGeom>
                  <a:avLst/>
                  <a:gdLst>
                    <a:gd name="T0" fmla="*/ 1548516 w 1571931"/>
                    <a:gd name="T1" fmla="*/ 394898 h 968981"/>
                    <a:gd name="T2" fmla="*/ 813847 w 1571931"/>
                    <a:gd name="T3" fmla="*/ 299838 h 968981"/>
                    <a:gd name="T4" fmla="*/ 159099 w 1571931"/>
                    <a:gd name="T5" fmla="*/ 3737 h 968981"/>
                    <a:gd name="T6" fmla="*/ 19363 w 1571931"/>
                    <a:gd name="T7" fmla="*/ 340046 h 968981"/>
                    <a:gd name="T8" fmla="*/ 1386194 w 1571931"/>
                    <a:gd name="T9" fmla="*/ 968982 h 968981"/>
                    <a:gd name="T10" fmla="*/ 1548516 w 1571931"/>
                    <a:gd name="T11" fmla="*/ 394898 h 9689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92">
                  <a:extLst>
                    <a:ext uri="{FF2B5EF4-FFF2-40B4-BE49-F238E27FC236}">
                      <a16:creationId xmlns:a16="http://schemas.microsoft.com/office/drawing/2014/main" id="{DE3CA8AB-4A58-4CB6-865A-5FFCED569607}"/>
                    </a:ext>
                  </a:extLst>
                </p:cNvPr>
                <p:cNvSpPr>
                  <a:spLocks/>
                </p:cNvSpPr>
                <p:nvPr/>
              </p:nvSpPr>
              <p:spPr bwMode="auto">
                <a:xfrm>
                  <a:off x="8773843" y="3741298"/>
                  <a:ext cx="1655918" cy="421325"/>
                </a:xfrm>
                <a:custGeom>
                  <a:avLst/>
                  <a:gdLst>
                    <a:gd name="T0" fmla="*/ 1639603 w 1655918"/>
                    <a:gd name="T1" fmla="*/ 279904 h 421325"/>
                    <a:gd name="T2" fmla="*/ 1472317 w 1655918"/>
                    <a:gd name="T3" fmla="*/ 386877 h 421325"/>
                    <a:gd name="T4" fmla="*/ 1467849 w 1655918"/>
                    <a:gd name="T5" fmla="*/ 386133 h 421325"/>
                    <a:gd name="T6" fmla="*/ 930747 w 1655918"/>
                    <a:gd name="T7" fmla="*/ 324331 h 421325"/>
                    <a:gd name="T8" fmla="*/ 417968 w 1655918"/>
                    <a:gd name="T9" fmla="*/ 152578 h 421325"/>
                    <a:gd name="T10" fmla="*/ 149665 w 1655918"/>
                    <a:gd name="T11" fmla="*/ 10360 h 421325"/>
                    <a:gd name="T12" fmla="*/ 148424 w 1655918"/>
                    <a:gd name="T13" fmla="*/ 9615 h 421325"/>
                    <a:gd name="T14" fmla="*/ 122860 w 1655918"/>
                    <a:gd name="T15" fmla="*/ 4900 h 421325"/>
                    <a:gd name="T16" fmla="*/ 1 w 1655918"/>
                    <a:gd name="T17" fmla="*/ 304227 h 421325"/>
                    <a:gd name="T18" fmla="*/ 32267 w 1655918"/>
                    <a:gd name="T19" fmla="*/ 304227 h 421325"/>
                    <a:gd name="T20" fmla="*/ 135022 w 1655918"/>
                    <a:gd name="T21" fmla="*/ 39151 h 421325"/>
                    <a:gd name="T22" fmla="*/ 627944 w 1655918"/>
                    <a:gd name="T23" fmla="*/ 271465 h 421325"/>
                    <a:gd name="T24" fmla="*/ 1160331 w 1655918"/>
                    <a:gd name="T25" fmla="*/ 397302 h 421325"/>
                    <a:gd name="T26" fmla="*/ 1463630 w 1655918"/>
                    <a:gd name="T27" fmla="*/ 418399 h 421325"/>
                    <a:gd name="T28" fmla="*/ 1480259 w 1655918"/>
                    <a:gd name="T29" fmla="*/ 419143 h 421325"/>
                    <a:gd name="T30" fmla="*/ 1646304 w 1655918"/>
                    <a:gd name="T31" fmla="*/ 317630 h 421325"/>
                    <a:gd name="T32" fmla="*/ 1639603 w 1655918"/>
                    <a:gd name="T33" fmla="*/ 279904 h 4213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93">
                  <a:extLst>
                    <a:ext uri="{FF2B5EF4-FFF2-40B4-BE49-F238E27FC236}">
                      <a16:creationId xmlns:a16="http://schemas.microsoft.com/office/drawing/2014/main" id="{7F2FB52A-298A-44FB-A958-DB71806F44C6}"/>
                    </a:ext>
                  </a:extLst>
                </p:cNvPr>
                <p:cNvSpPr>
                  <a:spLocks/>
                </p:cNvSpPr>
                <p:nvPr/>
              </p:nvSpPr>
              <p:spPr bwMode="auto">
                <a:xfrm>
                  <a:off x="8851990" y="4119473"/>
                  <a:ext cx="1238073" cy="1694220"/>
                </a:xfrm>
                <a:custGeom>
                  <a:avLst/>
                  <a:gdLst>
                    <a:gd name="T0" fmla="*/ 1174513 w 1238073"/>
                    <a:gd name="T1" fmla="*/ 1088367 h 1694220"/>
                    <a:gd name="T2" fmla="*/ 1133312 w 1238073"/>
                    <a:gd name="T3" fmla="*/ 1587991 h 1694220"/>
                    <a:gd name="T4" fmla="*/ 1123136 w 1238073"/>
                    <a:gd name="T5" fmla="*/ 1694220 h 1694220"/>
                    <a:gd name="T6" fmla="*/ 1155402 w 1238073"/>
                    <a:gd name="T7" fmla="*/ 1694220 h 1694220"/>
                    <a:gd name="T8" fmla="*/ 1184689 w 1238073"/>
                    <a:gd name="T9" fmla="*/ 1369080 h 1694220"/>
                    <a:gd name="T10" fmla="*/ 1221422 w 1238073"/>
                    <a:gd name="T11" fmla="*/ 869207 h 1694220"/>
                    <a:gd name="T12" fmla="*/ 1237307 w 1238073"/>
                    <a:gd name="T13" fmla="*/ 596189 h 1694220"/>
                    <a:gd name="T14" fmla="*/ 1237555 w 1238073"/>
                    <a:gd name="T15" fmla="*/ 593459 h 1694220"/>
                    <a:gd name="T16" fmla="*/ 1238052 w 1238073"/>
                    <a:gd name="T17" fmla="*/ 585516 h 1694220"/>
                    <a:gd name="T18" fmla="*/ 1210750 w 1238073"/>
                    <a:gd name="T19" fmla="*/ 574347 h 1694220"/>
                    <a:gd name="T20" fmla="*/ 734208 w 1238073"/>
                    <a:gd name="T21" fmla="*/ 403835 h 1694220"/>
                    <a:gd name="T22" fmla="*/ 270325 w 1238073"/>
                    <a:gd name="T23" fmla="*/ 164819 h 1694220"/>
                    <a:gd name="T24" fmla="*/ 23367 w 1238073"/>
                    <a:gd name="T25" fmla="*/ 2994 h 1694220"/>
                    <a:gd name="T26" fmla="*/ 6986 w 1238073"/>
                    <a:gd name="T27" fmla="*/ 30792 h 1694220"/>
                    <a:gd name="T28" fmla="*/ 455481 w 1238073"/>
                    <a:gd name="T29" fmla="*/ 306044 h 1694220"/>
                    <a:gd name="T30" fmla="*/ 934505 w 1238073"/>
                    <a:gd name="T31" fmla="*/ 518254 h 1694220"/>
                    <a:gd name="T32" fmla="*/ 1204545 w 1238073"/>
                    <a:gd name="T33" fmla="*/ 606117 h 1694220"/>
                    <a:gd name="T34" fmla="*/ 1174513 w 1238073"/>
                    <a:gd name="T35" fmla="*/ 1088367 h 16942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3" name="Graphic 4">
                <a:extLst>
                  <a:ext uri="{FF2B5EF4-FFF2-40B4-BE49-F238E27FC236}">
                    <a16:creationId xmlns:a16="http://schemas.microsoft.com/office/drawing/2014/main" id="{F5FD339D-FA37-4961-B264-D30B2FDE3141}"/>
                  </a:ext>
                </a:extLst>
              </p:cNvPr>
              <p:cNvGrpSpPr>
                <a:grpSpLocks/>
              </p:cNvGrpSpPr>
              <p:nvPr/>
            </p:nvGrpSpPr>
            <p:grpSpPr bwMode="auto">
              <a:xfrm>
                <a:off x="9635854" y="2992117"/>
                <a:ext cx="2029993" cy="751396"/>
                <a:chOff x="9635854" y="2992117"/>
                <a:chExt cx="2029993" cy="751396"/>
              </a:xfrm>
            </p:grpSpPr>
            <p:grpSp>
              <p:nvGrpSpPr>
                <p:cNvPr id="73" name="Graphic 4">
                  <a:extLst>
                    <a:ext uri="{FF2B5EF4-FFF2-40B4-BE49-F238E27FC236}">
                      <a16:creationId xmlns:a16="http://schemas.microsoft.com/office/drawing/2014/main" id="{EE81336F-D9DE-45E1-8492-3B55120E9CA4}"/>
                    </a:ext>
                  </a:extLst>
                </p:cNvPr>
                <p:cNvGrpSpPr>
                  <a:grpSpLocks/>
                </p:cNvGrpSpPr>
                <p:nvPr/>
              </p:nvGrpSpPr>
              <p:grpSpPr bwMode="auto">
                <a:xfrm>
                  <a:off x="9635854" y="3377070"/>
                  <a:ext cx="399749" cy="366442"/>
                  <a:chOff x="9635854" y="3377070"/>
                  <a:chExt cx="399749" cy="366442"/>
                </a:xfrm>
              </p:grpSpPr>
              <p:sp>
                <p:nvSpPr>
                  <p:cNvPr id="77" name="Freeform: Shape 88">
                    <a:extLst>
                      <a:ext uri="{FF2B5EF4-FFF2-40B4-BE49-F238E27FC236}">
                        <a16:creationId xmlns:a16="http://schemas.microsoft.com/office/drawing/2014/main" id="{2D99CF0D-B9A4-4568-9F61-FB3864B0E819}"/>
                      </a:ext>
                    </a:extLst>
                  </p:cNvPr>
                  <p:cNvSpPr>
                    <a:spLocks/>
                  </p:cNvSpPr>
                  <p:nvPr/>
                </p:nvSpPr>
                <p:spPr bwMode="auto">
                  <a:xfrm>
                    <a:off x="9635854" y="3377070"/>
                    <a:ext cx="399749" cy="366442"/>
                  </a:xfrm>
                  <a:custGeom>
                    <a:avLst/>
                    <a:gdLst>
                      <a:gd name="T0" fmla="*/ 365333 w 399749"/>
                      <a:gd name="T1" fmla="*/ 350512 h 366442"/>
                      <a:gd name="T2" fmla="*/ 2963 w 399749"/>
                      <a:gd name="T3" fmla="*/ 143514 h 366442"/>
                      <a:gd name="T4" fmla="*/ 115893 w 399749"/>
                      <a:gd name="T5" fmla="*/ 8990 h 366442"/>
                      <a:gd name="T6" fmla="*/ 397103 w 399749"/>
                      <a:gd name="T7" fmla="*/ 179255 h 366442"/>
                      <a:gd name="T8" fmla="*/ 365333 w 399749"/>
                      <a:gd name="T9" fmla="*/ 350512 h 366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89">
                    <a:extLst>
                      <a:ext uri="{FF2B5EF4-FFF2-40B4-BE49-F238E27FC236}">
                        <a16:creationId xmlns:a16="http://schemas.microsoft.com/office/drawing/2014/main" id="{0A4D6705-E834-4466-BD19-D29D22A71240}"/>
                      </a:ext>
                    </a:extLst>
                  </p:cNvPr>
                  <p:cNvSpPr>
                    <a:spLocks/>
                  </p:cNvSpPr>
                  <p:nvPr/>
                </p:nvSpPr>
                <p:spPr bwMode="auto">
                  <a:xfrm>
                    <a:off x="9778223" y="3392514"/>
                    <a:ext cx="187852" cy="253914"/>
                  </a:xfrm>
                  <a:custGeom>
                    <a:avLst/>
                    <a:gdLst>
                      <a:gd name="T0" fmla="*/ 148504 w 187852"/>
                      <a:gd name="T1" fmla="*/ 217422 h 253914"/>
                      <a:gd name="T2" fmla="*/ 95886 w 187852"/>
                      <a:gd name="T3" fmla="*/ 253163 h 253914"/>
                      <a:gd name="T4" fmla="*/ 55678 w 187852"/>
                      <a:gd name="T5" fmla="*/ 151153 h 253914"/>
                      <a:gd name="T6" fmla="*/ 4053 w 187852"/>
                      <a:gd name="T7" fmla="*/ 114420 h 253914"/>
                      <a:gd name="T8" fmla="*/ 131875 w 187852"/>
                      <a:gd name="T9" fmla="*/ 73467 h 253914"/>
                      <a:gd name="T10" fmla="*/ 125918 w 187852"/>
                      <a:gd name="T11" fmla="*/ 0 h 253914"/>
                      <a:gd name="T12" fmla="*/ 185486 w 187852"/>
                      <a:gd name="T13" fmla="*/ 32762 h 253914"/>
                      <a:gd name="T14" fmla="*/ 148504 w 187852"/>
                      <a:gd name="T15" fmla="*/ 217422 h 2539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4" name="Graphic 4">
                  <a:extLst>
                    <a:ext uri="{FF2B5EF4-FFF2-40B4-BE49-F238E27FC236}">
                      <a16:creationId xmlns:a16="http://schemas.microsoft.com/office/drawing/2014/main" id="{3A8EEF9D-52F1-481C-9B3C-B5B4327BE043}"/>
                    </a:ext>
                  </a:extLst>
                </p:cNvPr>
                <p:cNvGrpSpPr>
                  <a:grpSpLocks/>
                </p:cNvGrpSpPr>
                <p:nvPr/>
              </p:nvGrpSpPr>
              <p:grpSpPr bwMode="auto">
                <a:xfrm>
                  <a:off x="11305110" y="2992117"/>
                  <a:ext cx="360737" cy="419012"/>
                  <a:chOff x="11305110" y="2992117"/>
                  <a:chExt cx="360737" cy="419012"/>
                </a:xfrm>
              </p:grpSpPr>
              <p:sp>
                <p:nvSpPr>
                  <p:cNvPr id="75" name="Freeform: Shape 86">
                    <a:extLst>
                      <a:ext uri="{FF2B5EF4-FFF2-40B4-BE49-F238E27FC236}">
                        <a16:creationId xmlns:a16="http://schemas.microsoft.com/office/drawing/2014/main" id="{A86285CA-CAB4-4D71-9EED-EC3957018F0D}"/>
                      </a:ext>
                    </a:extLst>
                  </p:cNvPr>
                  <p:cNvSpPr>
                    <a:spLocks/>
                  </p:cNvSpPr>
                  <p:nvPr/>
                </p:nvSpPr>
                <p:spPr bwMode="auto">
                  <a:xfrm>
                    <a:off x="11305110" y="2992117"/>
                    <a:ext cx="360737" cy="419012"/>
                  </a:xfrm>
                  <a:custGeom>
                    <a:avLst/>
                    <a:gdLst>
                      <a:gd name="T0" fmla="*/ 117263 w 360737"/>
                      <a:gd name="T1" fmla="*/ 419012 h 419012"/>
                      <a:gd name="T2" fmla="*/ 357519 w 360737"/>
                      <a:gd name="T3" fmla="*/ 77738 h 419012"/>
                      <a:gd name="T4" fmla="*/ 198176 w 360737"/>
                      <a:gd name="T5" fmla="*/ 3775 h 419012"/>
                      <a:gd name="T6" fmla="*/ 15750 w 360737"/>
                      <a:gd name="T7" fmla="*/ 277290 h 419012"/>
                      <a:gd name="T8" fmla="*/ 117263 w 360737"/>
                      <a:gd name="T9" fmla="*/ 419012 h 4190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87">
                    <a:extLst>
                      <a:ext uri="{FF2B5EF4-FFF2-40B4-BE49-F238E27FC236}">
                        <a16:creationId xmlns:a16="http://schemas.microsoft.com/office/drawing/2014/main" id="{BA19B974-B49E-42D9-B575-3BAC8EE70CE5}"/>
                      </a:ext>
                    </a:extLst>
                  </p:cNvPr>
                  <p:cNvSpPr>
                    <a:spLocks/>
                  </p:cNvSpPr>
                  <p:nvPr/>
                </p:nvSpPr>
                <p:spPr bwMode="auto">
                  <a:xfrm>
                    <a:off x="11327809" y="3066877"/>
                    <a:ext cx="207440" cy="223465"/>
                  </a:xfrm>
                  <a:custGeom>
                    <a:avLst/>
                    <a:gdLst>
                      <a:gd name="T0" fmla="*/ 112186 w 207440"/>
                      <a:gd name="T1" fmla="*/ 206253 h 223465"/>
                      <a:gd name="T2" fmla="*/ 175229 w 207440"/>
                      <a:gd name="T3" fmla="*/ 216429 h 223465"/>
                      <a:gd name="T4" fmla="*/ 168279 w 207440"/>
                      <a:gd name="T5" fmla="*/ 106974 h 223465"/>
                      <a:gd name="T6" fmla="*/ 199304 w 207440"/>
                      <a:gd name="T7" fmla="*/ 51874 h 223465"/>
                      <a:gd name="T8" fmla="*/ 66021 w 207440"/>
                      <a:gd name="T9" fmla="*/ 68999 h 223465"/>
                      <a:gd name="T10" fmla="*/ 40208 w 207440"/>
                      <a:gd name="T11" fmla="*/ 0 h 223465"/>
                      <a:gd name="T12" fmla="*/ 0 w 207440"/>
                      <a:gd name="T13" fmla="*/ 54852 h 223465"/>
                      <a:gd name="T14" fmla="*/ 112186 w 207440"/>
                      <a:gd name="T15" fmla="*/ 206253 h 2234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4" name="Freeform: Shape 35">
                <a:extLst>
                  <a:ext uri="{FF2B5EF4-FFF2-40B4-BE49-F238E27FC236}">
                    <a16:creationId xmlns:a16="http://schemas.microsoft.com/office/drawing/2014/main" id="{5FF2F9E8-D69E-4AEC-95F6-8D351138EC42}"/>
                  </a:ext>
                </a:extLst>
              </p:cNvPr>
              <p:cNvSpPr>
                <a:spLocks/>
              </p:cNvSpPr>
              <p:nvPr/>
            </p:nvSpPr>
            <p:spPr bwMode="auto">
              <a:xfrm>
                <a:off x="9739193" y="2163838"/>
                <a:ext cx="1717291" cy="1797609"/>
              </a:xfrm>
              <a:custGeom>
                <a:avLst/>
                <a:gdLst>
                  <a:gd name="T0" fmla="*/ 1710234 w 1717291"/>
                  <a:gd name="T1" fmla="*/ 731782 h 1797609"/>
                  <a:gd name="T2" fmla="*/ 1676479 w 1717291"/>
                  <a:gd name="T3" fmla="*/ 1213039 h 1797609"/>
                  <a:gd name="T4" fmla="*/ 1494549 w 1717291"/>
                  <a:gd name="T5" fmla="*/ 1525025 h 1797609"/>
                  <a:gd name="T6" fmla="*/ 1074349 w 1717291"/>
                  <a:gd name="T7" fmla="*/ 1790101 h 1797609"/>
                  <a:gd name="T8" fmla="*/ 610465 w 1717291"/>
                  <a:gd name="T9" fmla="*/ 1756843 h 1797609"/>
                  <a:gd name="T10" fmla="*/ 278623 w 1717291"/>
                  <a:gd name="T11" fmla="*/ 1539917 h 1797609"/>
                  <a:gd name="T12" fmla="*/ 49536 w 1717291"/>
                  <a:gd name="T13" fmla="*/ 1101350 h 1797609"/>
                  <a:gd name="T14" fmla="*/ 42338 w 1717291"/>
                  <a:gd name="T15" fmla="*/ 541661 h 1797609"/>
                  <a:gd name="T16" fmla="*/ 681946 w 1717291"/>
                  <a:gd name="T17" fmla="*/ 22429 h 1797609"/>
                  <a:gd name="T18" fmla="*/ 1448880 w 1717291"/>
                  <a:gd name="T19" fmla="*/ 194431 h 1797609"/>
                  <a:gd name="T20" fmla="*/ 1710234 w 1717291"/>
                  <a:gd name="T21" fmla="*/ 731782 h 17976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5" name="Graphic 4">
                <a:extLst>
                  <a:ext uri="{FF2B5EF4-FFF2-40B4-BE49-F238E27FC236}">
                    <a16:creationId xmlns:a16="http://schemas.microsoft.com/office/drawing/2014/main" id="{CF9AEFE5-8C2E-4C6F-98C3-6E2D781F7003}"/>
                  </a:ext>
                </a:extLst>
              </p:cNvPr>
              <p:cNvGrpSpPr>
                <a:grpSpLocks/>
              </p:cNvGrpSpPr>
              <p:nvPr/>
            </p:nvGrpSpPr>
            <p:grpSpPr bwMode="auto">
              <a:xfrm>
                <a:off x="9879743" y="2828220"/>
                <a:ext cx="1476782" cy="856672"/>
                <a:chOff x="9879743" y="2828220"/>
                <a:chExt cx="1476782" cy="856672"/>
              </a:xfrm>
            </p:grpSpPr>
            <p:grpSp>
              <p:nvGrpSpPr>
                <p:cNvPr id="52" name="Graphic 4">
                  <a:extLst>
                    <a:ext uri="{FF2B5EF4-FFF2-40B4-BE49-F238E27FC236}">
                      <a16:creationId xmlns:a16="http://schemas.microsoft.com/office/drawing/2014/main" id="{99D3E847-DC01-42C5-B14B-BAC5503BE545}"/>
                    </a:ext>
                  </a:extLst>
                </p:cNvPr>
                <p:cNvGrpSpPr/>
                <p:nvPr/>
              </p:nvGrpSpPr>
              <p:grpSpPr>
                <a:xfrm>
                  <a:off x="9879743" y="2828220"/>
                  <a:ext cx="1476782" cy="697584"/>
                  <a:chOff x="9879743" y="2828220"/>
                  <a:chExt cx="1476782" cy="697584"/>
                </a:xfrm>
                <a:solidFill>
                  <a:srgbClr val="201D29"/>
                </a:solidFill>
              </p:grpSpPr>
              <p:pic>
                <p:nvPicPr>
                  <p:cNvPr id="67" name="Picture 66">
                    <a:extLst>
                      <a:ext uri="{FF2B5EF4-FFF2-40B4-BE49-F238E27FC236}">
                        <a16:creationId xmlns:a16="http://schemas.microsoft.com/office/drawing/2014/main" id="{E559EBCB-D88A-4E2B-A8B1-20B9A5B6A3F1}"/>
                      </a:ext>
                    </a:extLst>
                  </p:cNvPr>
                  <p:cNvPicPr>
                    <a:picLocks noChangeAspect="1"/>
                  </p:cNvPicPr>
                  <p:nvPr/>
                </p:nvPicPr>
                <p:blipFill>
                  <a:blip r:embed="rId2"/>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68" name="Graphic 4">
                    <a:extLst>
                      <a:ext uri="{FF2B5EF4-FFF2-40B4-BE49-F238E27FC236}">
                        <a16:creationId xmlns:a16="http://schemas.microsoft.com/office/drawing/2014/main" id="{F6A580D6-8935-4B24-AE10-AA24C9599217}"/>
                      </a:ext>
                    </a:extLst>
                  </p:cNvPr>
                  <p:cNvGrpSpPr/>
                  <p:nvPr/>
                </p:nvGrpSpPr>
                <p:grpSpPr>
                  <a:xfrm>
                    <a:off x="10121718" y="2828220"/>
                    <a:ext cx="898324" cy="433217"/>
                    <a:chOff x="10121718" y="2828220"/>
                    <a:chExt cx="898324" cy="433217"/>
                  </a:xfrm>
                  <a:solidFill>
                    <a:srgbClr val="201D29"/>
                  </a:solidFill>
                </p:grpSpPr>
                <p:sp>
                  <p:nvSpPr>
                    <p:cNvPr id="69" name="Freeform: Shape 68">
                      <a:extLst>
                        <a:ext uri="{FF2B5EF4-FFF2-40B4-BE49-F238E27FC236}">
                          <a16:creationId xmlns:a16="http://schemas.microsoft.com/office/drawing/2014/main" id="{270467B0-E388-4D03-BA6E-C602BC7D8B86}"/>
                        </a:ext>
                      </a:extLst>
                    </p:cNvPr>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209B52C0-2FB0-45A2-9981-0726B6EE557F}"/>
                        </a:ext>
                      </a:extLst>
                    </p:cNvPr>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B954C2AD-FCF6-4054-9D29-72B2068B7D94}"/>
                        </a:ext>
                      </a:extLst>
                    </p:cNvPr>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6E4EC24C-2A7D-4D8D-BC5B-136E26D3F786}"/>
                        </a:ext>
                      </a:extLst>
                    </p:cNvPr>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53" name="Graphic 4">
                  <a:extLst>
                    <a:ext uri="{FF2B5EF4-FFF2-40B4-BE49-F238E27FC236}">
                      <a16:creationId xmlns:a16="http://schemas.microsoft.com/office/drawing/2014/main" id="{B816BD1C-52D5-457C-9588-793FD75FF3F4}"/>
                    </a:ext>
                  </a:extLst>
                </p:cNvPr>
                <p:cNvGrpSpPr>
                  <a:grpSpLocks/>
                </p:cNvGrpSpPr>
                <p:nvPr/>
              </p:nvGrpSpPr>
              <p:grpSpPr bwMode="auto">
                <a:xfrm>
                  <a:off x="10005654" y="3276357"/>
                  <a:ext cx="408535" cy="408535"/>
                  <a:chOff x="10005654" y="3276357"/>
                  <a:chExt cx="408535" cy="408535"/>
                </a:xfrm>
              </p:grpSpPr>
              <p:sp>
                <p:nvSpPr>
                  <p:cNvPr id="63" name="Freeform: Shape 74">
                    <a:extLst>
                      <a:ext uri="{FF2B5EF4-FFF2-40B4-BE49-F238E27FC236}">
                        <a16:creationId xmlns:a16="http://schemas.microsoft.com/office/drawing/2014/main" id="{5BDF64AB-2696-49A4-94CE-20C4258143E4}"/>
                      </a:ext>
                    </a:extLst>
                  </p:cNvPr>
                  <p:cNvSpPr>
                    <a:spLocks/>
                  </p:cNvSpPr>
                  <p:nvPr/>
                </p:nvSpPr>
                <p:spPr bwMode="auto">
                  <a:xfrm>
                    <a:off x="10005654" y="3276357"/>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4" name="Graphic 4">
                    <a:extLst>
                      <a:ext uri="{FF2B5EF4-FFF2-40B4-BE49-F238E27FC236}">
                        <a16:creationId xmlns:a16="http://schemas.microsoft.com/office/drawing/2014/main" id="{26BA707E-BD56-453F-9157-DE725E4E2CAB}"/>
                      </a:ext>
                    </a:extLst>
                  </p:cNvPr>
                  <p:cNvGrpSpPr/>
                  <p:nvPr/>
                </p:nvGrpSpPr>
                <p:grpSpPr>
                  <a:xfrm>
                    <a:off x="10120136" y="3358194"/>
                    <a:ext cx="140329" cy="178839"/>
                    <a:chOff x="10120136" y="3358194"/>
                    <a:chExt cx="140329" cy="178839"/>
                  </a:xfrm>
                  <a:solidFill>
                    <a:srgbClr val="ED866D"/>
                  </a:solidFill>
                </p:grpSpPr>
                <p:sp>
                  <p:nvSpPr>
                    <p:cNvPr id="65" name="Freeform: Shape 64">
                      <a:extLst>
                        <a:ext uri="{FF2B5EF4-FFF2-40B4-BE49-F238E27FC236}">
                          <a16:creationId xmlns:a16="http://schemas.microsoft.com/office/drawing/2014/main" id="{52CD46A6-A37A-49C5-9A45-0F0180C2368C}"/>
                        </a:ext>
                      </a:extLst>
                    </p:cNvPr>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36B881E3-EC2C-4C77-B367-D4387668BE0F}"/>
                        </a:ext>
                      </a:extLst>
                    </p:cNvPr>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54" name="Graphic 4">
                  <a:extLst>
                    <a:ext uri="{FF2B5EF4-FFF2-40B4-BE49-F238E27FC236}">
                      <a16:creationId xmlns:a16="http://schemas.microsoft.com/office/drawing/2014/main" id="{C8E8E54C-BD82-4B20-91C7-5F2E815E169D}"/>
                    </a:ext>
                  </a:extLst>
                </p:cNvPr>
                <p:cNvGrpSpPr>
                  <a:grpSpLocks/>
                </p:cNvGrpSpPr>
                <p:nvPr/>
              </p:nvGrpSpPr>
              <p:grpSpPr bwMode="auto">
                <a:xfrm>
                  <a:off x="10905127" y="3090208"/>
                  <a:ext cx="408535" cy="408535"/>
                  <a:chOff x="10905127" y="3090208"/>
                  <a:chExt cx="408535" cy="408535"/>
                </a:xfrm>
              </p:grpSpPr>
              <p:sp>
                <p:nvSpPr>
                  <p:cNvPr id="59" name="Freeform: Shape 70">
                    <a:extLst>
                      <a:ext uri="{FF2B5EF4-FFF2-40B4-BE49-F238E27FC236}">
                        <a16:creationId xmlns:a16="http://schemas.microsoft.com/office/drawing/2014/main" id="{8E28FB03-2208-4A13-84C9-13805F5292ED}"/>
                      </a:ext>
                    </a:extLst>
                  </p:cNvPr>
                  <p:cNvSpPr>
                    <a:spLocks/>
                  </p:cNvSpPr>
                  <p:nvPr/>
                </p:nvSpPr>
                <p:spPr bwMode="auto">
                  <a:xfrm>
                    <a:off x="10905127" y="3090208"/>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0" name="Graphic 4">
                    <a:extLst>
                      <a:ext uri="{FF2B5EF4-FFF2-40B4-BE49-F238E27FC236}">
                        <a16:creationId xmlns:a16="http://schemas.microsoft.com/office/drawing/2014/main" id="{FF21918C-4C8D-4500-9D34-310948E66DE3}"/>
                      </a:ext>
                    </a:extLst>
                  </p:cNvPr>
                  <p:cNvGrpSpPr/>
                  <p:nvPr/>
                </p:nvGrpSpPr>
                <p:grpSpPr>
                  <a:xfrm>
                    <a:off x="11031599" y="3210302"/>
                    <a:ext cx="143478" cy="146291"/>
                    <a:chOff x="11031599" y="3210302"/>
                    <a:chExt cx="143478" cy="146291"/>
                  </a:xfrm>
                  <a:solidFill>
                    <a:srgbClr val="ED866D"/>
                  </a:solidFill>
                </p:grpSpPr>
                <p:sp>
                  <p:nvSpPr>
                    <p:cNvPr id="61" name="Freeform: Shape 60">
                      <a:extLst>
                        <a:ext uri="{FF2B5EF4-FFF2-40B4-BE49-F238E27FC236}">
                          <a16:creationId xmlns:a16="http://schemas.microsoft.com/office/drawing/2014/main" id="{816413B0-2956-4C85-952A-1B08CA005066}"/>
                        </a:ext>
                      </a:extLst>
                    </p:cNvPr>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E8610F64-DFE0-4E1A-B4E5-0493DFA73BCF}"/>
                        </a:ext>
                      </a:extLst>
                    </p:cNvPr>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55" name="Freeform: Shape 66">
                  <a:extLst>
                    <a:ext uri="{FF2B5EF4-FFF2-40B4-BE49-F238E27FC236}">
                      <a16:creationId xmlns:a16="http://schemas.microsoft.com/office/drawing/2014/main" id="{90ACE9D3-FF08-4333-8BB2-2BB8085EEDD6}"/>
                    </a:ext>
                  </a:extLst>
                </p:cNvPr>
                <p:cNvSpPr>
                  <a:spLocks/>
                </p:cNvSpPr>
                <p:nvPr/>
              </p:nvSpPr>
              <p:spPr bwMode="auto">
                <a:xfrm>
                  <a:off x="10541465" y="3186211"/>
                  <a:ext cx="96026" cy="69612"/>
                </a:xfrm>
                <a:custGeom>
                  <a:avLst/>
                  <a:gdLst>
                    <a:gd name="T0" fmla="*/ 1292 w 96026"/>
                    <a:gd name="T1" fmla="*/ 9233 h 69612"/>
                    <a:gd name="T2" fmla="*/ 51 w 96026"/>
                    <a:gd name="T3" fmla="*/ 15438 h 69612"/>
                    <a:gd name="T4" fmla="*/ 32813 w 96026"/>
                    <a:gd name="T5" fmla="*/ 66567 h 69612"/>
                    <a:gd name="T6" fmla="*/ 94118 w 96026"/>
                    <a:gd name="T7" fmla="*/ 44725 h 69612"/>
                    <a:gd name="T8" fmla="*/ 91884 w 96026"/>
                    <a:gd name="T9" fmla="*/ 29585 h 69612"/>
                    <a:gd name="T10" fmla="*/ 76744 w 96026"/>
                    <a:gd name="T11" fmla="*/ 31819 h 69612"/>
                    <a:gd name="T12" fmla="*/ 73021 w 96026"/>
                    <a:gd name="T13" fmla="*/ 37279 h 69612"/>
                    <a:gd name="T14" fmla="*/ 42493 w 96026"/>
                    <a:gd name="T15" fmla="*/ 40258 h 69612"/>
                    <a:gd name="T16" fmla="*/ 24871 w 96026"/>
                    <a:gd name="T17" fmla="*/ 21147 h 69612"/>
                    <a:gd name="T18" fmla="*/ 21148 w 96026"/>
                    <a:gd name="T19" fmla="*/ 4021 h 69612"/>
                    <a:gd name="T20" fmla="*/ 7000 w 96026"/>
                    <a:gd name="T21" fmla="*/ 1787 h 69612"/>
                    <a:gd name="T22" fmla="*/ 1292 w 96026"/>
                    <a:gd name="T23" fmla="*/ 9233 h 696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6" name="Graphic 4">
                  <a:extLst>
                    <a:ext uri="{FF2B5EF4-FFF2-40B4-BE49-F238E27FC236}">
                      <a16:creationId xmlns:a16="http://schemas.microsoft.com/office/drawing/2014/main" id="{01063CA1-6CFB-4E63-8A41-1562D07E80C6}"/>
                    </a:ext>
                  </a:extLst>
                </p:cNvPr>
                <p:cNvGrpSpPr>
                  <a:grpSpLocks/>
                </p:cNvGrpSpPr>
                <p:nvPr/>
              </p:nvGrpSpPr>
              <p:grpSpPr bwMode="auto">
                <a:xfrm>
                  <a:off x="10444022" y="3251788"/>
                  <a:ext cx="347239" cy="279569"/>
                  <a:chOff x="10444022" y="3251788"/>
                  <a:chExt cx="347239" cy="279569"/>
                </a:xfrm>
              </p:grpSpPr>
              <p:sp>
                <p:nvSpPr>
                  <p:cNvPr id="57" name="Freeform: Shape 68">
                    <a:extLst>
                      <a:ext uri="{FF2B5EF4-FFF2-40B4-BE49-F238E27FC236}">
                        <a16:creationId xmlns:a16="http://schemas.microsoft.com/office/drawing/2014/main" id="{38F3DEC3-E248-4738-9933-37DFD2CD58B0}"/>
                      </a:ext>
                    </a:extLst>
                  </p:cNvPr>
                  <p:cNvSpPr>
                    <a:spLocks/>
                  </p:cNvSpPr>
                  <p:nvPr/>
                </p:nvSpPr>
                <p:spPr bwMode="auto">
                  <a:xfrm>
                    <a:off x="10449167" y="3267670"/>
                    <a:ext cx="331623" cy="262281"/>
                  </a:xfrm>
                  <a:custGeom>
                    <a:avLst/>
                    <a:gdLst>
                      <a:gd name="T0" fmla="*/ 321436 w 331623"/>
                      <a:gd name="T1" fmla="*/ 155372 h 262281"/>
                      <a:gd name="T2" fmla="*/ 302822 w 331623"/>
                      <a:gd name="T3" fmla="*/ 0 h 262281"/>
                      <a:gd name="T4" fmla="*/ 2501 w 331623"/>
                      <a:gd name="T5" fmla="*/ 66766 h 262281"/>
                      <a:gd name="T6" fmla="*/ 98058 w 331623"/>
                      <a:gd name="T7" fmla="*/ 248447 h 262281"/>
                      <a:gd name="T8" fmla="*/ 293638 w 331623"/>
                      <a:gd name="T9" fmla="*/ 204019 h 262281"/>
                      <a:gd name="T10" fmla="*/ 321436 w 331623"/>
                      <a:gd name="T11" fmla="*/ 155372 h 2622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69">
                    <a:extLst>
                      <a:ext uri="{FF2B5EF4-FFF2-40B4-BE49-F238E27FC236}">
                        <a16:creationId xmlns:a16="http://schemas.microsoft.com/office/drawing/2014/main" id="{3DF94CDE-118D-4E00-8FD1-FE96916BDA4F}"/>
                      </a:ext>
                    </a:extLst>
                  </p:cNvPr>
                  <p:cNvSpPr>
                    <a:spLocks/>
                  </p:cNvSpPr>
                  <p:nvPr/>
                </p:nvSpPr>
                <p:spPr bwMode="auto">
                  <a:xfrm>
                    <a:off x="10444022" y="3251788"/>
                    <a:ext cx="347239" cy="279569"/>
                  </a:xfrm>
                  <a:custGeom>
                    <a:avLst/>
                    <a:gdLst>
                      <a:gd name="T0" fmla="*/ 328071 w 347239"/>
                      <a:gd name="T1" fmla="*/ 42687 h 279569"/>
                      <a:gd name="T2" fmla="*/ 300521 w 347239"/>
                      <a:gd name="T3" fmla="*/ 57331 h 279569"/>
                      <a:gd name="T4" fmla="*/ 253859 w 347239"/>
                      <a:gd name="T5" fmla="*/ 229333 h 279569"/>
                      <a:gd name="T6" fmla="*/ 67462 w 347239"/>
                      <a:gd name="T7" fmla="*/ 193840 h 279569"/>
                      <a:gd name="T8" fmla="*/ 31473 w 347239"/>
                      <a:gd name="T9" fmla="*/ 93816 h 279569"/>
                      <a:gd name="T10" fmla="*/ 302258 w 347239"/>
                      <a:gd name="T11" fmla="*/ 30774 h 279569"/>
                      <a:gd name="T12" fmla="*/ 295557 w 347239"/>
                      <a:gd name="T13" fmla="*/ 493 h 279569"/>
                      <a:gd name="T14" fmla="*/ 11617 w 347239"/>
                      <a:gd name="T15" fmla="*/ 66514 h 279569"/>
                      <a:gd name="T16" fmla="*/ 448 w 347239"/>
                      <a:gd name="T17" fmla="*/ 85129 h 279569"/>
                      <a:gd name="T18" fmla="*/ 133731 w 347239"/>
                      <a:gd name="T19" fmla="*/ 273512 h 279569"/>
                      <a:gd name="T20" fmla="*/ 337254 w 347239"/>
                      <a:gd name="T21" fmla="*/ 173736 h 279569"/>
                      <a:gd name="T22" fmla="*/ 328071 w 347239"/>
                      <a:gd name="T23" fmla="*/ 42687 h 2795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6" name="Freeform: Shape 37">
                <a:extLst>
                  <a:ext uri="{FF2B5EF4-FFF2-40B4-BE49-F238E27FC236}">
                    <a16:creationId xmlns:a16="http://schemas.microsoft.com/office/drawing/2014/main" id="{38FAACA2-4E0C-491A-9393-D1CDCFA63378}"/>
                  </a:ext>
                </a:extLst>
              </p:cNvPr>
              <p:cNvSpPr>
                <a:spLocks/>
              </p:cNvSpPr>
              <p:nvPr/>
            </p:nvSpPr>
            <p:spPr bwMode="auto">
              <a:xfrm>
                <a:off x="9601091" y="2013028"/>
                <a:ext cx="1398042" cy="1171860"/>
              </a:xfrm>
              <a:custGeom>
                <a:avLst/>
                <a:gdLst>
                  <a:gd name="T0" fmla="*/ 50632 w 1398042"/>
                  <a:gd name="T1" fmla="*/ 740871 h 1171860"/>
                  <a:gd name="T2" fmla="*/ 110945 w 1398042"/>
                  <a:gd name="T3" fmla="*/ 494409 h 1171860"/>
                  <a:gd name="T4" fmla="*/ 543059 w 1398042"/>
                  <a:gd name="T5" fmla="*/ 47155 h 1171860"/>
                  <a:gd name="T6" fmla="*/ 1142459 w 1398042"/>
                  <a:gd name="T7" fmla="*/ 90590 h 1171860"/>
                  <a:gd name="T8" fmla="*/ 1352683 w 1398042"/>
                  <a:gd name="T9" fmla="*/ 296347 h 1171860"/>
                  <a:gd name="T10" fmla="*/ 1376014 w 1398042"/>
                  <a:gd name="T11" fmla="*/ 593689 h 1171860"/>
                  <a:gd name="T12" fmla="*/ 667655 w 1398042"/>
                  <a:gd name="T13" fmla="*/ 606843 h 1171860"/>
                  <a:gd name="T14" fmla="*/ 480265 w 1398042"/>
                  <a:gd name="T15" fmla="*/ 919574 h 1171860"/>
                  <a:gd name="T16" fmla="*/ 236781 w 1398042"/>
                  <a:gd name="T17" fmla="*/ 1146179 h 1171860"/>
                  <a:gd name="T18" fmla="*/ 0 w 1398042"/>
                  <a:gd name="T19" fmla="*/ 1138237 h 1171860"/>
                  <a:gd name="T20" fmla="*/ 29287 w 1398042"/>
                  <a:gd name="T21" fmla="*/ 915354 h 1171860"/>
                  <a:gd name="T22" fmla="*/ 50632 w 1398042"/>
                  <a:gd name="T23" fmla="*/ 740871 h 11718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38">
                <a:extLst>
                  <a:ext uri="{FF2B5EF4-FFF2-40B4-BE49-F238E27FC236}">
                    <a16:creationId xmlns:a16="http://schemas.microsoft.com/office/drawing/2014/main" id="{4C321181-1E80-429F-B2D4-4479CF867FA1}"/>
                  </a:ext>
                </a:extLst>
              </p:cNvPr>
              <p:cNvSpPr>
                <a:spLocks/>
              </p:cNvSpPr>
              <p:nvPr/>
            </p:nvSpPr>
            <p:spPr bwMode="auto">
              <a:xfrm>
                <a:off x="10687705" y="2091912"/>
                <a:ext cx="798520" cy="1364801"/>
              </a:xfrm>
              <a:custGeom>
                <a:avLst/>
                <a:gdLst>
                  <a:gd name="T0" fmla="*/ 0 w 798520"/>
                  <a:gd name="T1" fmla="*/ 65068 h 1364801"/>
                  <a:gd name="T2" fmla="*/ 364604 w 798520"/>
                  <a:gd name="T3" fmla="*/ 47694 h 1364801"/>
                  <a:gd name="T4" fmla="*/ 614044 w 798520"/>
                  <a:gd name="T5" fmla="*/ 323443 h 1364801"/>
                  <a:gd name="T6" fmla="*/ 797959 w 798520"/>
                  <a:gd name="T7" fmla="*/ 894797 h 1364801"/>
                  <a:gd name="T8" fmla="*/ 769168 w 798520"/>
                  <a:gd name="T9" fmla="*/ 1349001 h 1364801"/>
                  <a:gd name="T10" fmla="*/ 601634 w 798520"/>
                  <a:gd name="T11" fmla="*/ 740914 h 1364801"/>
                  <a:gd name="T12" fmla="*/ 369320 w 798520"/>
                  <a:gd name="T13" fmla="*/ 646598 h 1364801"/>
                  <a:gd name="T14" fmla="*/ 82402 w 798520"/>
                  <a:gd name="T15" fmla="*/ 356702 h 1364801"/>
                  <a:gd name="T16" fmla="*/ 0 w 798520"/>
                  <a:gd name="T17" fmla="*/ 65068 h 13648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39">
                <a:extLst>
                  <a:ext uri="{FF2B5EF4-FFF2-40B4-BE49-F238E27FC236}">
                    <a16:creationId xmlns:a16="http://schemas.microsoft.com/office/drawing/2014/main" id="{839142BA-B644-43F9-BA3A-063088A378CB}"/>
                  </a:ext>
                </a:extLst>
              </p:cNvPr>
              <p:cNvSpPr>
                <a:spLocks/>
              </p:cNvSpPr>
              <p:nvPr/>
            </p:nvSpPr>
            <p:spPr bwMode="auto">
              <a:xfrm>
                <a:off x="9734008" y="2408385"/>
                <a:ext cx="1075313" cy="1458932"/>
              </a:xfrm>
              <a:custGeom>
                <a:avLst/>
                <a:gdLst>
                  <a:gd name="T0" fmla="*/ 4833 w 1075313"/>
                  <a:gd name="T1" fmla="*/ 516274 h 1458932"/>
                  <a:gd name="T2" fmla="*/ 232679 w 1075313"/>
                  <a:gd name="T3" fmla="*/ 1458933 h 1458932"/>
                  <a:gd name="T4" fmla="*/ 299196 w 1075313"/>
                  <a:gd name="T5" fmla="*/ 653776 h 1458932"/>
                  <a:gd name="T6" fmla="*/ 385321 w 1075313"/>
                  <a:gd name="T7" fmla="*/ 550525 h 1458932"/>
                  <a:gd name="T8" fmla="*/ 635506 w 1075313"/>
                  <a:gd name="T9" fmla="*/ 187907 h 1458932"/>
                  <a:gd name="T10" fmla="*/ 1075314 w 1075313"/>
                  <a:gd name="T11" fmla="*/ 44448 h 1458932"/>
                  <a:gd name="T12" fmla="*/ 630790 w 1075313"/>
                  <a:gd name="T13" fmla="*/ 5481 h 1458932"/>
                  <a:gd name="T14" fmla="*/ 4833 w 1075313"/>
                  <a:gd name="T15" fmla="*/ 516274 h 14589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40">
                <a:extLst>
                  <a:ext uri="{FF2B5EF4-FFF2-40B4-BE49-F238E27FC236}">
                    <a16:creationId xmlns:a16="http://schemas.microsoft.com/office/drawing/2014/main" id="{36EBE44C-AB48-47FB-8FD2-6D9063AC551C}"/>
                  </a:ext>
                </a:extLst>
              </p:cNvPr>
              <p:cNvSpPr>
                <a:spLocks/>
              </p:cNvSpPr>
              <p:nvPr/>
            </p:nvSpPr>
            <p:spPr bwMode="auto">
              <a:xfrm>
                <a:off x="11340404" y="2720912"/>
                <a:ext cx="93283" cy="358188"/>
              </a:xfrm>
              <a:custGeom>
                <a:avLst/>
                <a:gdLst>
                  <a:gd name="T0" fmla="*/ 31088 w 93283"/>
                  <a:gd name="T1" fmla="*/ 8166 h 358188"/>
                  <a:gd name="T2" fmla="*/ 8006 w 93283"/>
                  <a:gd name="T3" fmla="*/ 2209 h 358188"/>
                  <a:gd name="T4" fmla="*/ 2049 w 93283"/>
                  <a:gd name="T5" fmla="*/ 25292 h 358188"/>
                  <a:gd name="T6" fmla="*/ 58887 w 93283"/>
                  <a:gd name="T7" fmla="*/ 341994 h 358188"/>
                  <a:gd name="T8" fmla="*/ 92641 w 93283"/>
                  <a:gd name="T9" fmla="*/ 341994 h 358188"/>
                  <a:gd name="T10" fmla="*/ 31088 w 93283"/>
                  <a:gd name="T11" fmla="*/ 8166 h 3581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41">
                <a:extLst>
                  <a:ext uri="{FF2B5EF4-FFF2-40B4-BE49-F238E27FC236}">
                    <a16:creationId xmlns:a16="http://schemas.microsoft.com/office/drawing/2014/main" id="{C0655771-7FAB-4BA3-8A1E-D33C7774C018}"/>
                  </a:ext>
                </a:extLst>
              </p:cNvPr>
              <p:cNvSpPr>
                <a:spLocks/>
              </p:cNvSpPr>
              <p:nvPr/>
            </p:nvSpPr>
            <p:spPr bwMode="auto">
              <a:xfrm>
                <a:off x="10891771" y="2271971"/>
                <a:ext cx="259449" cy="202433"/>
              </a:xfrm>
              <a:custGeom>
                <a:avLst/>
                <a:gdLst>
                  <a:gd name="T0" fmla="*/ 256839 w 259449"/>
                  <a:gd name="T1" fmla="*/ 177387 h 202433"/>
                  <a:gd name="T2" fmla="*/ 20801 w 259449"/>
                  <a:gd name="T3" fmla="*/ 669 h 202433"/>
                  <a:gd name="T4" fmla="*/ 11867 w 259449"/>
                  <a:gd name="T5" fmla="*/ 33184 h 202433"/>
                  <a:gd name="T6" fmla="*/ 227800 w 259449"/>
                  <a:gd name="T7" fmla="*/ 194513 h 202433"/>
                  <a:gd name="T8" fmla="*/ 256839 w 259449"/>
                  <a:gd name="T9" fmla="*/ 177387 h 2024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42">
                <a:extLst>
                  <a:ext uri="{FF2B5EF4-FFF2-40B4-BE49-F238E27FC236}">
                    <a16:creationId xmlns:a16="http://schemas.microsoft.com/office/drawing/2014/main" id="{38F6B8B2-5C58-4CD0-9D55-2A9FAA5A9CA7}"/>
                  </a:ext>
                </a:extLst>
              </p:cNvPr>
              <p:cNvSpPr>
                <a:spLocks/>
              </p:cNvSpPr>
              <p:nvPr/>
            </p:nvSpPr>
            <p:spPr bwMode="auto">
              <a:xfrm>
                <a:off x="10628716" y="1992570"/>
                <a:ext cx="150160" cy="133636"/>
              </a:xfrm>
              <a:custGeom>
                <a:avLst/>
                <a:gdLst>
                  <a:gd name="T0" fmla="*/ 118060 w 150160"/>
                  <a:gd name="T1" fmla="*/ 29886 h 133636"/>
                  <a:gd name="T2" fmla="*/ 92247 w 150160"/>
                  <a:gd name="T3" fmla="*/ 98389 h 133636"/>
                  <a:gd name="T4" fmla="*/ 28212 w 150160"/>
                  <a:gd name="T5" fmla="*/ 4074 h 133636"/>
                  <a:gd name="T6" fmla="*/ 5378 w 150160"/>
                  <a:gd name="T7" fmla="*/ 26908 h 133636"/>
                  <a:gd name="T8" fmla="*/ 65690 w 150160"/>
                  <a:gd name="T9" fmla="*/ 122216 h 133636"/>
                  <a:gd name="T10" fmla="*/ 95722 w 150160"/>
                  <a:gd name="T11" fmla="*/ 124946 h 133636"/>
                  <a:gd name="T12" fmla="*/ 120046 w 150160"/>
                  <a:gd name="T13" fmla="*/ 116011 h 133636"/>
                  <a:gd name="T14" fmla="*/ 149085 w 150160"/>
                  <a:gd name="T15" fmla="*/ 38325 h 133636"/>
                  <a:gd name="T16" fmla="*/ 118060 w 150160"/>
                  <a:gd name="T17" fmla="*/ 29886 h 1336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43">
                <a:extLst>
                  <a:ext uri="{FF2B5EF4-FFF2-40B4-BE49-F238E27FC236}">
                    <a16:creationId xmlns:a16="http://schemas.microsoft.com/office/drawing/2014/main" id="{9EDBDE21-454F-4972-8C44-4BADC0F06841}"/>
                  </a:ext>
                </a:extLst>
              </p:cNvPr>
              <p:cNvSpPr>
                <a:spLocks/>
              </p:cNvSpPr>
              <p:nvPr/>
            </p:nvSpPr>
            <p:spPr bwMode="auto">
              <a:xfrm>
                <a:off x="9766606" y="2155228"/>
                <a:ext cx="1006303" cy="547190"/>
              </a:xfrm>
              <a:custGeom>
                <a:avLst/>
                <a:gdLst>
                  <a:gd name="T0" fmla="*/ 994070 w 1006303"/>
                  <a:gd name="T1" fmla="*/ 66781 h 547190"/>
                  <a:gd name="T2" fmla="*/ 513805 w 1006303"/>
                  <a:gd name="T3" fmla="*/ 34515 h 547190"/>
                  <a:gd name="T4" fmla="*/ 332372 w 1006303"/>
                  <a:gd name="T5" fmla="*/ 174251 h 547190"/>
                  <a:gd name="T6" fmla="*/ 198592 w 1006303"/>
                  <a:gd name="T7" fmla="*/ 357918 h 547190"/>
                  <a:gd name="T8" fmla="*/ 10954 w 1006303"/>
                  <a:gd name="T9" fmla="*/ 515028 h 547190"/>
                  <a:gd name="T10" fmla="*/ 19641 w 1006303"/>
                  <a:gd name="T11" fmla="*/ 546053 h 547190"/>
                  <a:gd name="T12" fmla="*/ 323685 w 1006303"/>
                  <a:gd name="T13" fmla="*/ 237790 h 547190"/>
                  <a:gd name="T14" fmla="*/ 486503 w 1006303"/>
                  <a:gd name="T15" fmla="*/ 83162 h 547190"/>
                  <a:gd name="T16" fmla="*/ 711371 w 1006303"/>
                  <a:gd name="T17" fmla="*/ 32281 h 547190"/>
                  <a:gd name="T18" fmla="*/ 985879 w 1006303"/>
                  <a:gd name="T19" fmla="*/ 98054 h 547190"/>
                  <a:gd name="T20" fmla="*/ 1005735 w 1006303"/>
                  <a:gd name="T21" fmla="*/ 86885 h 547190"/>
                  <a:gd name="T22" fmla="*/ 994070 w 1006303"/>
                  <a:gd name="T23" fmla="*/ 66781 h 547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44">
                <a:extLst>
                  <a:ext uri="{FF2B5EF4-FFF2-40B4-BE49-F238E27FC236}">
                    <a16:creationId xmlns:a16="http://schemas.microsoft.com/office/drawing/2014/main" id="{EEC76D95-8795-402C-9B10-2BF0ED9A3E3B}"/>
                  </a:ext>
                </a:extLst>
              </p:cNvPr>
              <p:cNvSpPr>
                <a:spLocks/>
              </p:cNvSpPr>
              <p:nvPr/>
            </p:nvSpPr>
            <p:spPr bwMode="auto">
              <a:xfrm>
                <a:off x="10490715" y="2296659"/>
                <a:ext cx="304756" cy="62193"/>
              </a:xfrm>
              <a:custGeom>
                <a:avLst/>
                <a:gdLst>
                  <a:gd name="T0" fmla="*/ 293787 w 304756"/>
                  <a:gd name="T1" fmla="*/ 22643 h 62193"/>
                  <a:gd name="T2" fmla="*/ 8359 w 304756"/>
                  <a:gd name="T3" fmla="*/ 32819 h 62193"/>
                  <a:gd name="T4" fmla="*/ 24740 w 304756"/>
                  <a:gd name="T5" fmla="*/ 60618 h 62193"/>
                  <a:gd name="T6" fmla="*/ 285348 w 304756"/>
                  <a:gd name="T7" fmla="*/ 53668 h 62193"/>
                  <a:gd name="T8" fmla="*/ 293787 w 304756"/>
                  <a:gd name="T9" fmla="*/ 22643 h 62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45">
                <a:extLst>
                  <a:ext uri="{FF2B5EF4-FFF2-40B4-BE49-F238E27FC236}">
                    <a16:creationId xmlns:a16="http://schemas.microsoft.com/office/drawing/2014/main" id="{259D79F4-8594-40C8-BDC0-348D3F631372}"/>
                  </a:ext>
                </a:extLst>
              </p:cNvPr>
              <p:cNvSpPr>
                <a:spLocks/>
              </p:cNvSpPr>
              <p:nvPr/>
            </p:nvSpPr>
            <p:spPr bwMode="auto">
              <a:xfrm>
                <a:off x="9579252" y="2005716"/>
                <a:ext cx="1708636" cy="1925375"/>
              </a:xfrm>
              <a:custGeom>
                <a:avLst/>
                <a:gdLst>
                  <a:gd name="T0" fmla="*/ 1314210 w 1708636"/>
                  <a:gd name="T1" fmla="*/ 569479 h 1925375"/>
                  <a:gd name="T2" fmla="*/ 1213193 w 1708636"/>
                  <a:gd name="T3" fmla="*/ 457045 h 1925375"/>
                  <a:gd name="T4" fmla="*/ 831960 w 1708636"/>
                  <a:gd name="T5" fmla="*/ 543170 h 1925375"/>
                  <a:gd name="T6" fmla="*/ 397116 w 1708636"/>
                  <a:gd name="T7" fmla="*/ 1037334 h 1925375"/>
                  <a:gd name="T8" fmla="*/ 442784 w 1708636"/>
                  <a:gd name="T9" fmla="*/ 971561 h 1925375"/>
                  <a:gd name="T10" fmla="*/ 245962 w 1708636"/>
                  <a:gd name="T11" fmla="*/ 1124204 h 1925375"/>
                  <a:gd name="T12" fmla="*/ 157356 w 1708636"/>
                  <a:gd name="T13" fmla="*/ 1151009 h 1925375"/>
                  <a:gd name="T14" fmla="*/ 93320 w 1708636"/>
                  <a:gd name="T15" fmla="*/ 773995 h 1925375"/>
                  <a:gd name="T16" fmla="*/ 686515 w 1708636"/>
                  <a:gd name="T17" fmla="*/ 51985 h 1925375"/>
                  <a:gd name="T18" fmla="*/ 1087853 w 1708636"/>
                  <a:gd name="T19" fmla="*/ 36100 h 1925375"/>
                  <a:gd name="T20" fmla="*/ 193096 w 1708636"/>
                  <a:gd name="T21" fmla="*/ 371168 h 1925375"/>
                  <a:gd name="T22" fmla="*/ 246 w 1708636"/>
                  <a:gd name="T23" fmla="*/ 1147038 h 1925375"/>
                  <a:gd name="T24" fmla="*/ 159341 w 1708636"/>
                  <a:gd name="T25" fmla="*/ 1183275 h 1925375"/>
                  <a:gd name="T26" fmla="*/ 196819 w 1708636"/>
                  <a:gd name="T27" fmla="*/ 1364460 h 1925375"/>
                  <a:gd name="T28" fmla="*/ 64033 w 1708636"/>
                  <a:gd name="T29" fmla="*/ 1559048 h 1925375"/>
                  <a:gd name="T30" fmla="*/ 335562 w 1708636"/>
                  <a:gd name="T31" fmla="*/ 1750409 h 1925375"/>
                  <a:gd name="T32" fmla="*/ 412256 w 1708636"/>
                  <a:gd name="T33" fmla="*/ 1853163 h 1925375"/>
                  <a:gd name="T34" fmla="*/ 411015 w 1708636"/>
                  <a:gd name="T35" fmla="*/ 1808984 h 1925375"/>
                  <a:gd name="T36" fmla="*/ 430622 w 1708636"/>
                  <a:gd name="T37" fmla="*/ 1735269 h 1925375"/>
                  <a:gd name="T38" fmla="*/ 766932 w 1708636"/>
                  <a:gd name="T39" fmla="*/ 1894116 h 1925375"/>
                  <a:gd name="T40" fmla="*/ 431863 w 1708636"/>
                  <a:gd name="T41" fmla="*/ 1700770 h 1925375"/>
                  <a:gd name="T42" fmla="*/ 398605 w 1708636"/>
                  <a:gd name="T43" fmla="*/ 1274612 h 1925375"/>
                  <a:gd name="T44" fmla="*/ 435338 w 1708636"/>
                  <a:gd name="T45" fmla="*/ 1108567 h 1925375"/>
                  <a:gd name="T46" fmla="*/ 346731 w 1708636"/>
                  <a:gd name="T47" fmla="*/ 1663043 h 1925375"/>
                  <a:gd name="T48" fmla="*/ 307764 w 1708636"/>
                  <a:gd name="T49" fmla="*/ 1380096 h 1925375"/>
                  <a:gd name="T50" fmla="*/ 306771 w 1708636"/>
                  <a:gd name="T51" fmla="*/ 1221498 h 1925375"/>
                  <a:gd name="T52" fmla="*/ 281207 w 1708636"/>
                  <a:gd name="T53" fmla="*/ 1496998 h 1925375"/>
                  <a:gd name="T54" fmla="*/ 259117 w 1708636"/>
                  <a:gd name="T55" fmla="*/ 1153987 h 1925375"/>
                  <a:gd name="T56" fmla="*/ 388925 w 1708636"/>
                  <a:gd name="T57" fmla="*/ 1068607 h 1925375"/>
                  <a:gd name="T58" fmla="*/ 680062 w 1708636"/>
                  <a:gd name="T59" fmla="*/ 784419 h 1925375"/>
                  <a:gd name="T60" fmla="*/ 1194578 w 1708636"/>
                  <a:gd name="T61" fmla="*/ 478142 h 1925375"/>
                  <a:gd name="T62" fmla="*/ 1206740 w 1708636"/>
                  <a:gd name="T63" fmla="*/ 480128 h 1925375"/>
                  <a:gd name="T64" fmla="*/ 1688245 w 1708636"/>
                  <a:gd name="T65" fmla="*/ 852674 h 1925375"/>
                  <a:gd name="T66" fmla="*/ 295106 w 1708636"/>
                  <a:gd name="T67" fmla="*/ 1595781 h 1925375"/>
                  <a:gd name="T68" fmla="*/ 181431 w 1708636"/>
                  <a:gd name="T69" fmla="*/ 1665029 h 1925375"/>
                  <a:gd name="T70" fmla="*/ 95802 w 1708636"/>
                  <a:gd name="T71" fmla="*/ 1458527 h 1925375"/>
                  <a:gd name="T72" fmla="*/ 213697 w 1708636"/>
                  <a:gd name="T73" fmla="*/ 1390273 h 1925375"/>
                  <a:gd name="T74" fmla="*/ 295106 w 1708636"/>
                  <a:gd name="T75" fmla="*/ 1595781 h 192537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46">
                <a:extLst>
                  <a:ext uri="{FF2B5EF4-FFF2-40B4-BE49-F238E27FC236}">
                    <a16:creationId xmlns:a16="http://schemas.microsoft.com/office/drawing/2014/main" id="{CA940BCF-A595-4849-A145-8403CC214470}"/>
                  </a:ext>
                </a:extLst>
              </p:cNvPr>
              <p:cNvSpPr>
                <a:spLocks/>
              </p:cNvSpPr>
              <p:nvPr/>
            </p:nvSpPr>
            <p:spPr bwMode="auto">
              <a:xfrm>
                <a:off x="10397809" y="3928658"/>
                <a:ext cx="30528" cy="204136"/>
              </a:xfrm>
              <a:custGeom>
                <a:avLst/>
                <a:gdLst>
                  <a:gd name="T0" fmla="*/ 0 w 30528"/>
                  <a:gd name="T1" fmla="*/ 14609 h 204136"/>
                  <a:gd name="T2" fmla="*/ 0 w 30528"/>
                  <a:gd name="T3" fmla="*/ 187604 h 204136"/>
                  <a:gd name="T4" fmla="*/ 30528 w 30528"/>
                  <a:gd name="T5" fmla="*/ 189341 h 204136"/>
                  <a:gd name="T6" fmla="*/ 30528 w 30528"/>
                  <a:gd name="T7" fmla="*/ 16347 h 204136"/>
                  <a:gd name="T8" fmla="*/ 0 w 30528"/>
                  <a:gd name="T9" fmla="*/ 14609 h 204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47">
                <a:extLst>
                  <a:ext uri="{FF2B5EF4-FFF2-40B4-BE49-F238E27FC236}">
                    <a16:creationId xmlns:a16="http://schemas.microsoft.com/office/drawing/2014/main" id="{272096A8-C97D-4252-AB12-7E2B48E1ED1D}"/>
                  </a:ext>
                </a:extLst>
              </p:cNvPr>
              <p:cNvSpPr>
                <a:spLocks/>
              </p:cNvSpPr>
              <p:nvPr/>
            </p:nvSpPr>
            <p:spPr bwMode="auto">
              <a:xfrm>
                <a:off x="10398608" y="4137575"/>
                <a:ext cx="523644" cy="1045101"/>
              </a:xfrm>
              <a:custGeom>
                <a:avLst/>
                <a:gdLst>
                  <a:gd name="T0" fmla="*/ 490882 w 523644"/>
                  <a:gd name="T1" fmla="*/ 15668 h 1045101"/>
                  <a:gd name="T2" fmla="*/ 490385 w 523644"/>
                  <a:gd name="T3" fmla="*/ 45948 h 1045101"/>
                  <a:gd name="T4" fmla="*/ 487407 w 523644"/>
                  <a:gd name="T5" fmla="*/ 54387 h 1045101"/>
                  <a:gd name="T6" fmla="*/ 334765 w 523644"/>
                  <a:gd name="T7" fmla="*/ 243514 h 1045101"/>
                  <a:gd name="T8" fmla="*/ 92523 w 523644"/>
                  <a:gd name="T9" fmla="*/ 167069 h 1045101"/>
                  <a:gd name="T10" fmla="*/ 40153 w 523644"/>
                  <a:gd name="T11" fmla="*/ 44955 h 1045101"/>
                  <a:gd name="T12" fmla="*/ 8632 w 523644"/>
                  <a:gd name="T13" fmla="*/ 28326 h 1045101"/>
                  <a:gd name="T14" fmla="*/ 16326 w 523644"/>
                  <a:gd name="T15" fmla="*/ 700200 h 1045101"/>
                  <a:gd name="T16" fmla="*/ 51570 w 523644"/>
                  <a:gd name="T17" fmla="*/ 865749 h 1045101"/>
                  <a:gd name="T18" fmla="*/ 105677 w 523644"/>
                  <a:gd name="T19" fmla="*/ 983643 h 1045101"/>
                  <a:gd name="T20" fmla="*/ 215629 w 523644"/>
                  <a:gd name="T21" fmla="*/ 1044948 h 1045101"/>
                  <a:gd name="T22" fmla="*/ 342956 w 523644"/>
                  <a:gd name="T23" fmla="*/ 993075 h 1045101"/>
                  <a:gd name="T24" fmla="*/ 484925 w 523644"/>
                  <a:gd name="T25" fmla="*/ 677614 h 1045101"/>
                  <a:gd name="T26" fmla="*/ 457127 w 523644"/>
                  <a:gd name="T27" fmla="*/ 661233 h 1045101"/>
                  <a:gd name="T28" fmla="*/ 348664 w 523644"/>
                  <a:gd name="T29" fmla="*/ 935989 h 1045101"/>
                  <a:gd name="T30" fmla="*/ 239456 w 523644"/>
                  <a:gd name="T31" fmla="*/ 1011193 h 1045101"/>
                  <a:gd name="T32" fmla="*/ 135461 w 523644"/>
                  <a:gd name="T33" fmla="*/ 969248 h 1045101"/>
                  <a:gd name="T34" fmla="*/ 83588 w 523644"/>
                  <a:gd name="T35" fmla="*/ 859295 h 1045101"/>
                  <a:gd name="T36" fmla="*/ 49833 w 523644"/>
                  <a:gd name="T37" fmla="*/ 705164 h 1045101"/>
                  <a:gd name="T38" fmla="*/ 30473 w 523644"/>
                  <a:gd name="T39" fmla="*/ 384987 h 1045101"/>
                  <a:gd name="T40" fmla="*/ 42138 w 523644"/>
                  <a:gd name="T41" fmla="*/ 144979 h 1045101"/>
                  <a:gd name="T42" fmla="*/ 171698 w 523644"/>
                  <a:gd name="T43" fmla="*/ 266597 h 1045101"/>
                  <a:gd name="T44" fmla="*/ 453652 w 523644"/>
                  <a:gd name="T45" fmla="*/ 203802 h 1045101"/>
                  <a:gd name="T46" fmla="*/ 489144 w 523644"/>
                  <a:gd name="T47" fmla="*/ 153914 h 1045101"/>
                  <a:gd name="T48" fmla="*/ 482939 w 523644"/>
                  <a:gd name="T49" fmla="*/ 564932 h 1045101"/>
                  <a:gd name="T50" fmla="*/ 515205 w 523644"/>
                  <a:gd name="T51" fmla="*/ 564932 h 1045101"/>
                  <a:gd name="T52" fmla="*/ 523644 w 523644"/>
                  <a:gd name="T53" fmla="*/ 15419 h 1045101"/>
                  <a:gd name="T54" fmla="*/ 490882 w 523644"/>
                  <a:gd name="T55" fmla="*/ 15668 h 104510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7" name="Graphic 4">
                <a:extLst>
                  <a:ext uri="{FF2B5EF4-FFF2-40B4-BE49-F238E27FC236}">
                    <a16:creationId xmlns:a16="http://schemas.microsoft.com/office/drawing/2014/main" id="{BCC0598F-DA01-4083-81DF-15D292370980}"/>
                  </a:ext>
                </a:extLst>
              </p:cNvPr>
              <p:cNvGrpSpPr>
                <a:grpSpLocks/>
              </p:cNvGrpSpPr>
              <p:nvPr/>
            </p:nvGrpSpPr>
            <p:grpSpPr bwMode="auto">
              <a:xfrm>
                <a:off x="10359780" y="4436934"/>
                <a:ext cx="1039758" cy="1174386"/>
                <a:chOff x="10359780" y="4436934"/>
                <a:chExt cx="1039758" cy="1174386"/>
              </a:xfrm>
            </p:grpSpPr>
            <p:sp>
              <p:nvSpPr>
                <p:cNvPr id="49" name="Freeform: Shape 60">
                  <a:extLst>
                    <a:ext uri="{FF2B5EF4-FFF2-40B4-BE49-F238E27FC236}">
                      <a16:creationId xmlns:a16="http://schemas.microsoft.com/office/drawing/2014/main" id="{5C4CE040-7AA0-454F-848C-E4ABF92B7102}"/>
                    </a:ext>
                  </a:extLst>
                </p:cNvPr>
                <p:cNvSpPr>
                  <a:spLocks/>
                </p:cNvSpPr>
                <p:nvPr/>
              </p:nvSpPr>
              <p:spPr bwMode="auto">
                <a:xfrm rot="-1778638">
                  <a:off x="10527982" y="4634421"/>
                  <a:ext cx="689980" cy="862723"/>
                </a:xfrm>
                <a:custGeom>
                  <a:avLst/>
                  <a:gdLst>
                    <a:gd name="T0" fmla="*/ 0 w 689980"/>
                    <a:gd name="T1" fmla="*/ 0 h 862723"/>
                    <a:gd name="T2" fmla="*/ 689980 w 689980"/>
                    <a:gd name="T3" fmla="*/ 0 h 862723"/>
                    <a:gd name="T4" fmla="*/ 689980 w 689980"/>
                    <a:gd name="T5" fmla="*/ 862723 h 862723"/>
                    <a:gd name="T6" fmla="*/ 0 w 689980"/>
                    <a:gd name="T7" fmla="*/ 862723 h 8627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9980" h="862723">
                      <a:moveTo>
                        <a:pt x="0" y="0"/>
                      </a:moveTo>
                      <a:lnTo>
                        <a:pt x="689980" y="0"/>
                      </a:lnTo>
                      <a:lnTo>
                        <a:pt x="689980" y="862723"/>
                      </a:lnTo>
                      <a:lnTo>
                        <a:pt x="0" y="862723"/>
                      </a:lnTo>
                      <a:lnTo>
                        <a:pt x="0" y="0"/>
                      </a:lnTo>
                      <a:close/>
                    </a:path>
                  </a:pathLst>
                </a:custGeom>
                <a:solidFill>
                  <a:srgbClr val="F46B6B"/>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61">
                  <a:extLst>
                    <a:ext uri="{FF2B5EF4-FFF2-40B4-BE49-F238E27FC236}">
                      <a16:creationId xmlns:a16="http://schemas.microsoft.com/office/drawing/2014/main" id="{1BCB1204-1391-4DCC-8D82-5C85E3ACFA82}"/>
                    </a:ext>
                  </a:extLst>
                </p:cNvPr>
                <p:cNvSpPr>
                  <a:spLocks/>
                </p:cNvSpPr>
                <p:nvPr/>
              </p:nvSpPr>
              <p:spPr bwMode="auto">
                <a:xfrm>
                  <a:off x="10959483" y="4436934"/>
                  <a:ext cx="440055" cy="832955"/>
                </a:xfrm>
                <a:custGeom>
                  <a:avLst/>
                  <a:gdLst>
                    <a:gd name="T0" fmla="*/ 0 w 440055"/>
                    <a:gd name="T1" fmla="*/ 83147 h 832955"/>
                    <a:gd name="T2" fmla="*/ 18615 w 440055"/>
                    <a:gd name="T3" fmla="*/ 0 h 832955"/>
                    <a:gd name="T4" fmla="*/ 440056 w 440055"/>
                    <a:gd name="T5" fmla="*/ 735165 h 832955"/>
                    <a:gd name="T6" fmla="*/ 426653 w 440055"/>
                    <a:gd name="T7" fmla="*/ 832955 h 8329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0055" h="832955">
                      <a:moveTo>
                        <a:pt x="0" y="83147"/>
                      </a:moveTo>
                      <a:lnTo>
                        <a:pt x="18615" y="0"/>
                      </a:lnTo>
                      <a:lnTo>
                        <a:pt x="440056" y="735165"/>
                      </a:lnTo>
                      <a:lnTo>
                        <a:pt x="426653" y="832955"/>
                      </a:lnTo>
                      <a:lnTo>
                        <a:pt x="0" y="83147"/>
                      </a:lnTo>
                      <a:close/>
                    </a:path>
                  </a:pathLst>
                </a:custGeom>
                <a:solidFill>
                  <a:srgbClr val="B7505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62">
                  <a:extLst>
                    <a:ext uri="{FF2B5EF4-FFF2-40B4-BE49-F238E27FC236}">
                      <a16:creationId xmlns:a16="http://schemas.microsoft.com/office/drawing/2014/main" id="{96B6CC9B-F1DA-400E-B142-F83A408D3AEB}"/>
                    </a:ext>
                  </a:extLst>
                </p:cNvPr>
                <p:cNvSpPr>
                  <a:spLocks/>
                </p:cNvSpPr>
                <p:nvPr/>
              </p:nvSpPr>
              <p:spPr bwMode="auto">
                <a:xfrm>
                  <a:off x="10360082" y="4436934"/>
                  <a:ext cx="618015" cy="424419"/>
                </a:xfrm>
                <a:custGeom>
                  <a:avLst/>
                  <a:gdLst>
                    <a:gd name="T0" fmla="*/ 618015 w 618015"/>
                    <a:gd name="T1" fmla="*/ 0 h 424419"/>
                    <a:gd name="T2" fmla="*/ 29784 w 618015"/>
                    <a:gd name="T3" fmla="*/ 329608 h 424419"/>
                    <a:gd name="T4" fmla="*/ 0 w 618015"/>
                    <a:gd name="T5" fmla="*/ 424420 h 424419"/>
                    <a:gd name="T6" fmla="*/ 599400 w 618015"/>
                    <a:gd name="T7" fmla="*/ 83147 h 4244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8015" h="424419">
                      <a:moveTo>
                        <a:pt x="618015" y="0"/>
                      </a:moveTo>
                      <a:lnTo>
                        <a:pt x="29784" y="329608"/>
                      </a:lnTo>
                      <a:lnTo>
                        <a:pt x="0" y="424420"/>
                      </a:lnTo>
                      <a:lnTo>
                        <a:pt x="599400" y="83147"/>
                      </a:lnTo>
                      <a:lnTo>
                        <a:pt x="618015" y="0"/>
                      </a:lnTo>
                      <a:close/>
                    </a:path>
                  </a:pathLst>
                </a:custGeom>
                <a:solidFill>
                  <a:srgbClr val="E6E6E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8" name="Freeform: Shape 49">
                <a:extLst>
                  <a:ext uri="{FF2B5EF4-FFF2-40B4-BE49-F238E27FC236}">
                    <a16:creationId xmlns:a16="http://schemas.microsoft.com/office/drawing/2014/main" id="{F0D4E779-3B20-4052-898B-DCFEDFB0939C}"/>
                  </a:ext>
                </a:extLst>
              </p:cNvPr>
              <p:cNvSpPr>
                <a:spLocks/>
              </p:cNvSpPr>
              <p:nvPr/>
            </p:nvSpPr>
            <p:spPr bwMode="auto">
              <a:xfrm>
                <a:off x="10970476" y="4119494"/>
                <a:ext cx="731067" cy="1007824"/>
              </a:xfrm>
              <a:custGeom>
                <a:avLst/>
                <a:gdLst>
                  <a:gd name="T0" fmla="*/ 1913 w 731067"/>
                  <a:gd name="T1" fmla="*/ 23076 h 1007824"/>
                  <a:gd name="T2" fmla="*/ 350880 w 731067"/>
                  <a:gd name="T3" fmla="*/ 141467 h 1007824"/>
                  <a:gd name="T4" fmla="*/ 728887 w 731067"/>
                  <a:gd name="T5" fmla="*/ 901452 h 1007824"/>
                  <a:gd name="T6" fmla="*/ 399031 w 731067"/>
                  <a:gd name="T7" fmla="*/ 919570 h 1007824"/>
                  <a:gd name="T8" fmla="*/ 94242 w 731067"/>
                  <a:gd name="T9" fmla="*/ 449233 h 1007824"/>
                  <a:gd name="T10" fmla="*/ 1913 w 731067"/>
                  <a:gd name="T11" fmla="*/ 23076 h 10078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9" name="Graphic 4">
                <a:extLst>
                  <a:ext uri="{FF2B5EF4-FFF2-40B4-BE49-F238E27FC236}">
                    <a16:creationId xmlns:a16="http://schemas.microsoft.com/office/drawing/2014/main" id="{CBBBC081-7F3A-4BB5-B932-93A9FE148A71}"/>
                  </a:ext>
                </a:extLst>
              </p:cNvPr>
              <p:cNvGrpSpPr>
                <a:grpSpLocks/>
              </p:cNvGrpSpPr>
              <p:nvPr/>
            </p:nvGrpSpPr>
            <p:grpSpPr bwMode="auto">
              <a:xfrm>
                <a:off x="10426167" y="4902574"/>
                <a:ext cx="1283977" cy="728388"/>
                <a:chOff x="10426167" y="4902574"/>
                <a:chExt cx="1283977" cy="728388"/>
              </a:xfrm>
            </p:grpSpPr>
            <p:grpSp>
              <p:nvGrpSpPr>
                <p:cNvPr id="45" name="Graphic 4">
                  <a:extLst>
                    <a:ext uri="{FF2B5EF4-FFF2-40B4-BE49-F238E27FC236}">
                      <a16:creationId xmlns:a16="http://schemas.microsoft.com/office/drawing/2014/main" id="{6EB10E7D-C128-48AB-88F5-B7DBEC8ABE81}"/>
                    </a:ext>
                  </a:extLst>
                </p:cNvPr>
                <p:cNvGrpSpPr>
                  <a:grpSpLocks/>
                </p:cNvGrpSpPr>
                <p:nvPr/>
              </p:nvGrpSpPr>
              <p:grpSpPr bwMode="auto">
                <a:xfrm>
                  <a:off x="10426167" y="5056265"/>
                  <a:ext cx="515768" cy="574697"/>
                  <a:chOff x="10426167" y="5056265"/>
                  <a:chExt cx="515768" cy="574697"/>
                </a:xfrm>
              </p:grpSpPr>
              <p:sp>
                <p:nvSpPr>
                  <p:cNvPr id="47" name="Freeform: Shape 58">
                    <a:extLst>
                      <a:ext uri="{FF2B5EF4-FFF2-40B4-BE49-F238E27FC236}">
                        <a16:creationId xmlns:a16="http://schemas.microsoft.com/office/drawing/2014/main" id="{1BE579D9-E601-478D-A3BE-454855D164EB}"/>
                      </a:ext>
                    </a:extLst>
                  </p:cNvPr>
                  <p:cNvSpPr>
                    <a:spLocks/>
                  </p:cNvSpPr>
                  <p:nvPr/>
                </p:nvSpPr>
                <p:spPr bwMode="auto">
                  <a:xfrm>
                    <a:off x="10447975" y="5069214"/>
                    <a:ext cx="475876" cy="444521"/>
                  </a:xfrm>
                  <a:custGeom>
                    <a:avLst/>
                    <a:gdLst>
                      <a:gd name="T0" fmla="*/ 439033 w 475876"/>
                      <a:gd name="T1" fmla="*/ 142597 h 444521"/>
                      <a:gd name="T2" fmla="*/ 344966 w 475876"/>
                      <a:gd name="T3" fmla="*/ 80547 h 444521"/>
                      <a:gd name="T4" fmla="*/ 283412 w 475876"/>
                      <a:gd name="T5" fmla="*/ 45799 h 444521"/>
                      <a:gd name="T6" fmla="*/ 253381 w 475876"/>
                      <a:gd name="T7" fmla="*/ 25199 h 444521"/>
                      <a:gd name="T8" fmla="*/ 224837 w 475876"/>
                      <a:gd name="T9" fmla="*/ 5591 h 444521"/>
                      <a:gd name="T10" fmla="*/ 193564 w 475876"/>
                      <a:gd name="T11" fmla="*/ 1620 h 444521"/>
                      <a:gd name="T12" fmla="*/ 172964 w 475876"/>
                      <a:gd name="T13" fmla="*/ 22469 h 444521"/>
                      <a:gd name="T14" fmla="*/ 194557 w 475876"/>
                      <a:gd name="T15" fmla="*/ 85015 h 444521"/>
                      <a:gd name="T16" fmla="*/ 212427 w 475876"/>
                      <a:gd name="T17" fmla="*/ 133910 h 444521"/>
                      <a:gd name="T18" fmla="*/ 172468 w 475876"/>
                      <a:gd name="T19" fmla="*/ 167168 h 444521"/>
                      <a:gd name="T20" fmla="*/ 42908 w 475876"/>
                      <a:gd name="T21" fmla="*/ 230707 h 444521"/>
                      <a:gd name="T22" fmla="*/ 5926 w 475876"/>
                      <a:gd name="T23" fmla="*/ 259250 h 444521"/>
                      <a:gd name="T24" fmla="*/ 3196 w 475876"/>
                      <a:gd name="T25" fmla="*/ 295735 h 444521"/>
                      <a:gd name="T26" fmla="*/ 25286 w 475876"/>
                      <a:gd name="T27" fmla="*/ 321300 h 444521"/>
                      <a:gd name="T28" fmla="*/ 18584 w 475876"/>
                      <a:gd name="T29" fmla="*/ 339418 h 444521"/>
                      <a:gd name="T30" fmla="*/ 44645 w 475876"/>
                      <a:gd name="T31" fmla="*/ 369699 h 444521"/>
                      <a:gd name="T32" fmla="*/ 92299 w 475876"/>
                      <a:gd name="T33" fmla="*/ 367465 h 444521"/>
                      <a:gd name="T34" fmla="*/ 88080 w 475876"/>
                      <a:gd name="T35" fmla="*/ 391292 h 444521"/>
                      <a:gd name="T36" fmla="*/ 133749 w 475876"/>
                      <a:gd name="T37" fmla="*/ 409162 h 444521"/>
                      <a:gd name="T38" fmla="*/ 150130 w 475876"/>
                      <a:gd name="T39" fmla="*/ 403702 h 444521"/>
                      <a:gd name="T40" fmla="*/ 137968 w 475876"/>
                      <a:gd name="T41" fmla="*/ 424551 h 444521"/>
                      <a:gd name="T42" fmla="*/ 143180 w 475876"/>
                      <a:gd name="T43" fmla="*/ 439194 h 444521"/>
                      <a:gd name="T44" fmla="*/ 200514 w 475876"/>
                      <a:gd name="T45" fmla="*/ 435223 h 444521"/>
                      <a:gd name="T46" fmla="*/ 271499 w 475876"/>
                      <a:gd name="T47" fmla="*/ 408666 h 444521"/>
                      <a:gd name="T48" fmla="*/ 414461 w 475876"/>
                      <a:gd name="T49" fmla="*/ 355055 h 444521"/>
                      <a:gd name="T50" fmla="*/ 466335 w 475876"/>
                      <a:gd name="T51" fmla="*/ 318073 h 444521"/>
                      <a:gd name="T52" fmla="*/ 475519 w 475876"/>
                      <a:gd name="T53" fmla="*/ 266944 h 444521"/>
                      <a:gd name="T54" fmla="*/ 464597 w 475876"/>
                      <a:gd name="T55" fmla="*/ 211100 h 444521"/>
                      <a:gd name="T56" fmla="*/ 439033 w 475876"/>
                      <a:gd name="T57" fmla="*/ 142597 h 4445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59">
                    <a:extLst>
                      <a:ext uri="{FF2B5EF4-FFF2-40B4-BE49-F238E27FC236}">
                        <a16:creationId xmlns:a16="http://schemas.microsoft.com/office/drawing/2014/main" id="{CE24B307-F8AA-49E3-AC4B-FA9D92DB9D8E}"/>
                      </a:ext>
                    </a:extLst>
                  </p:cNvPr>
                  <p:cNvSpPr>
                    <a:spLocks/>
                  </p:cNvSpPr>
                  <p:nvPr/>
                </p:nvSpPr>
                <p:spPr bwMode="auto">
                  <a:xfrm>
                    <a:off x="10426167" y="5056265"/>
                    <a:ext cx="515768" cy="574697"/>
                  </a:xfrm>
                  <a:custGeom>
                    <a:avLst/>
                    <a:gdLst>
                      <a:gd name="T0" fmla="*/ 467543 w 515768"/>
                      <a:gd name="T1" fmla="*/ 128740 h 574697"/>
                      <a:gd name="T2" fmla="*/ 449425 w 515768"/>
                      <a:gd name="T3" fmla="*/ 141399 h 574697"/>
                      <a:gd name="T4" fmla="*/ 492860 w 515768"/>
                      <a:gd name="T5" fmla="*/ 289077 h 574697"/>
                      <a:gd name="T6" fmla="*/ 452899 w 515768"/>
                      <a:gd name="T7" fmla="*/ 343432 h 574697"/>
                      <a:gd name="T8" fmla="*/ 368512 w 515768"/>
                      <a:gd name="T9" fmla="*/ 378925 h 574697"/>
                      <a:gd name="T10" fmla="*/ 222074 w 515768"/>
                      <a:gd name="T11" fmla="*/ 430302 h 574697"/>
                      <a:gd name="T12" fmla="*/ 173428 w 515768"/>
                      <a:gd name="T13" fmla="*/ 435762 h 574697"/>
                      <a:gd name="T14" fmla="*/ 193035 w 515768"/>
                      <a:gd name="T15" fmla="*/ 416651 h 574697"/>
                      <a:gd name="T16" fmla="*/ 326566 w 515768"/>
                      <a:gd name="T17" fmla="*/ 372968 h 574697"/>
                      <a:gd name="T18" fmla="*/ 211898 w 515768"/>
                      <a:gd name="T19" fmla="*/ 388108 h 574697"/>
                      <a:gd name="T20" fmla="*/ 172683 w 515768"/>
                      <a:gd name="T21" fmla="*/ 399277 h 574697"/>
                      <a:gd name="T22" fmla="*/ 120065 w 515768"/>
                      <a:gd name="T23" fmla="*/ 400022 h 574697"/>
                      <a:gd name="T24" fmla="*/ 135205 w 515768"/>
                      <a:gd name="T25" fmla="*/ 376195 h 574697"/>
                      <a:gd name="T26" fmla="*/ 317631 w 515768"/>
                      <a:gd name="T27" fmla="*/ 310174 h 574697"/>
                      <a:gd name="T28" fmla="*/ 197006 w 515768"/>
                      <a:gd name="T29" fmla="*/ 330278 h 574697"/>
                      <a:gd name="T30" fmla="*/ 128752 w 515768"/>
                      <a:gd name="T31" fmla="*/ 355098 h 574697"/>
                      <a:gd name="T32" fmla="*/ 85069 w 515768"/>
                      <a:gd name="T33" fmla="*/ 370982 h 574697"/>
                      <a:gd name="T34" fmla="*/ 50569 w 515768"/>
                      <a:gd name="T35" fmla="*/ 336235 h 574697"/>
                      <a:gd name="T36" fmla="*/ 153323 w 515768"/>
                      <a:gd name="T37" fmla="*/ 294537 h 574697"/>
                      <a:gd name="T38" fmla="*/ 275189 w 515768"/>
                      <a:gd name="T39" fmla="*/ 219581 h 574697"/>
                      <a:gd name="T40" fmla="*/ 146870 w 515768"/>
                      <a:gd name="T41" fmla="*/ 273192 h 574697"/>
                      <a:gd name="T42" fmla="*/ 34933 w 515768"/>
                      <a:gd name="T43" fmla="*/ 320846 h 574697"/>
                      <a:gd name="T44" fmla="*/ 25005 w 515768"/>
                      <a:gd name="T45" fmla="*/ 283368 h 574697"/>
                      <a:gd name="T46" fmla="*/ 150097 w 515768"/>
                      <a:gd name="T47" fmla="*/ 208909 h 574697"/>
                      <a:gd name="T48" fmla="*/ 218848 w 515768"/>
                      <a:gd name="T49" fmla="*/ 172920 h 574697"/>
                      <a:gd name="T50" fmla="*/ 202219 w 515768"/>
                      <a:gd name="T51" fmla="*/ 49069 h 574697"/>
                      <a:gd name="T52" fmla="*/ 236222 w 515768"/>
                      <a:gd name="T53" fmla="*/ 23256 h 574697"/>
                      <a:gd name="T54" fmla="*/ 423364 w 515768"/>
                      <a:gd name="T55" fmla="*/ 117572 h 574697"/>
                      <a:gd name="T56" fmla="*/ 427583 w 515768"/>
                      <a:gd name="T57" fmla="*/ 95978 h 574697"/>
                      <a:gd name="T58" fmla="*/ 245405 w 515768"/>
                      <a:gd name="T59" fmla="*/ 3152 h 574697"/>
                      <a:gd name="T60" fmla="*/ 201226 w 515768"/>
                      <a:gd name="T61" fmla="*/ 95234 h 574697"/>
                      <a:gd name="T62" fmla="*/ 223812 w 515768"/>
                      <a:gd name="T63" fmla="*/ 126010 h 574697"/>
                      <a:gd name="T64" fmla="*/ 179136 w 515768"/>
                      <a:gd name="T65" fmla="*/ 170438 h 574697"/>
                      <a:gd name="T66" fmla="*/ 61242 w 515768"/>
                      <a:gd name="T67" fmla="*/ 227027 h 574697"/>
                      <a:gd name="T68" fmla="*/ 22026 w 515768"/>
                      <a:gd name="T69" fmla="*/ 338965 h 574697"/>
                      <a:gd name="T70" fmla="*/ 59753 w 515768"/>
                      <a:gd name="T71" fmla="*/ 396547 h 574697"/>
                      <a:gd name="T72" fmla="*/ 96982 w 515768"/>
                      <a:gd name="T73" fmla="*/ 392576 h 574697"/>
                      <a:gd name="T74" fmla="*/ 151834 w 515768"/>
                      <a:gd name="T75" fmla="*/ 427820 h 574697"/>
                      <a:gd name="T76" fmla="*/ 216862 w 515768"/>
                      <a:gd name="T77" fmla="*/ 455370 h 574697"/>
                      <a:gd name="T78" fmla="*/ 337983 w 515768"/>
                      <a:gd name="T79" fmla="*/ 567556 h 574697"/>
                      <a:gd name="T80" fmla="*/ 303484 w 515768"/>
                      <a:gd name="T81" fmla="*/ 427075 h 574697"/>
                      <a:gd name="T82" fmla="*/ 409217 w 515768"/>
                      <a:gd name="T83" fmla="*/ 386619 h 574697"/>
                      <a:gd name="T84" fmla="*/ 496334 w 515768"/>
                      <a:gd name="T85" fmla="*/ 340950 h 574697"/>
                      <a:gd name="T86" fmla="*/ 514949 w 515768"/>
                      <a:gd name="T87" fmla="*/ 256315 h 57469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6" name="Freeform: Shape 57">
                  <a:extLst>
                    <a:ext uri="{FF2B5EF4-FFF2-40B4-BE49-F238E27FC236}">
                      <a16:creationId xmlns:a16="http://schemas.microsoft.com/office/drawing/2014/main" id="{D9E8B924-CE3F-404B-A5F4-A03B7D4F8F8B}"/>
                    </a:ext>
                  </a:extLst>
                </p:cNvPr>
                <p:cNvSpPr>
                  <a:spLocks/>
                </p:cNvSpPr>
                <p:nvPr/>
              </p:nvSpPr>
              <p:spPr bwMode="auto">
                <a:xfrm>
                  <a:off x="10829178" y="4902574"/>
                  <a:ext cx="880966" cy="532863"/>
                </a:xfrm>
                <a:custGeom>
                  <a:avLst/>
                  <a:gdLst>
                    <a:gd name="T0" fmla="*/ 856037 w 880966"/>
                    <a:gd name="T1" fmla="*/ 75930 h 532863"/>
                    <a:gd name="T2" fmla="*/ 832955 w 880966"/>
                    <a:gd name="T3" fmla="*/ 297323 h 532863"/>
                    <a:gd name="T4" fmla="*/ 78679 w 880966"/>
                    <a:gd name="T5" fmla="*/ 532864 h 532863"/>
                    <a:gd name="T6" fmla="*/ 0 w 880966"/>
                    <a:gd name="T7" fmla="*/ 191590 h 532863"/>
                    <a:gd name="T8" fmla="*/ 665917 w 880966"/>
                    <a:gd name="T9" fmla="*/ 3704 h 532863"/>
                    <a:gd name="T10" fmla="*/ 856037 w 880966"/>
                    <a:gd name="T11" fmla="*/ 75930 h 5328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0" name="Freeform: Shape 51">
                <a:extLst>
                  <a:ext uri="{FF2B5EF4-FFF2-40B4-BE49-F238E27FC236}">
                    <a16:creationId xmlns:a16="http://schemas.microsoft.com/office/drawing/2014/main" id="{352E7F24-4A03-4ECC-9505-D023B876F65E}"/>
                  </a:ext>
                </a:extLst>
              </p:cNvPr>
              <p:cNvSpPr>
                <a:spLocks/>
              </p:cNvSpPr>
              <p:nvPr/>
            </p:nvSpPr>
            <p:spPr bwMode="auto">
              <a:xfrm>
                <a:off x="10878171" y="3398259"/>
                <a:ext cx="851479" cy="1716065"/>
              </a:xfrm>
              <a:custGeom>
                <a:avLst/>
                <a:gdLst>
                  <a:gd name="T0" fmla="*/ 851224 w 851479"/>
                  <a:gd name="T1" fmla="*/ 1695906 h 1716065"/>
                  <a:gd name="T2" fmla="*/ 643978 w 851479"/>
                  <a:gd name="T3" fmla="*/ 1146146 h 1716065"/>
                  <a:gd name="T4" fmla="*/ 570263 w 851479"/>
                  <a:gd name="T5" fmla="*/ 1015593 h 1716065"/>
                  <a:gd name="T6" fmla="*/ 500768 w 851479"/>
                  <a:gd name="T7" fmla="*/ 900181 h 1716065"/>
                  <a:gd name="T8" fmla="*/ 414891 w 851479"/>
                  <a:gd name="T9" fmla="*/ 800156 h 1716065"/>
                  <a:gd name="T10" fmla="*/ 306179 w 851479"/>
                  <a:gd name="T11" fmla="*/ 738355 h 1716065"/>
                  <a:gd name="T12" fmla="*/ 52769 w 851479"/>
                  <a:gd name="T13" fmla="*/ 636097 h 1716065"/>
                  <a:gd name="T14" fmla="*/ 39614 w 851479"/>
                  <a:gd name="T15" fmla="*/ 631877 h 1716065"/>
                  <a:gd name="T16" fmla="*/ 38125 w 851479"/>
                  <a:gd name="T17" fmla="*/ 613511 h 1716065"/>
                  <a:gd name="T18" fmla="*/ 45074 w 851479"/>
                  <a:gd name="T19" fmla="*/ 522174 h 1716065"/>
                  <a:gd name="T20" fmla="*/ 115066 w 851479"/>
                  <a:gd name="T21" fmla="*/ 466329 h 1716065"/>
                  <a:gd name="T22" fmla="*/ 198461 w 851479"/>
                  <a:gd name="T23" fmla="*/ 431581 h 1716065"/>
                  <a:gd name="T24" fmla="*/ 463289 w 851479"/>
                  <a:gd name="T25" fmla="*/ 199515 h 1716065"/>
                  <a:gd name="T26" fmla="*/ 549910 w 851479"/>
                  <a:gd name="T27" fmla="*/ 19819 h 1716065"/>
                  <a:gd name="T28" fmla="*/ 518886 w 851479"/>
                  <a:gd name="T29" fmla="*/ 11132 h 1716065"/>
                  <a:gd name="T30" fmla="*/ 325787 w 851479"/>
                  <a:gd name="T31" fmla="*/ 307233 h 1716065"/>
                  <a:gd name="T32" fmla="*/ 179102 w 851479"/>
                  <a:gd name="T33" fmla="*/ 405272 h 1716065"/>
                  <a:gd name="T34" fmla="*/ 95707 w 851479"/>
                  <a:gd name="T35" fmla="*/ 439523 h 1716065"/>
                  <a:gd name="T36" fmla="*/ 11071 w 851479"/>
                  <a:gd name="T37" fmla="*/ 500580 h 1716065"/>
                  <a:gd name="T38" fmla="*/ 3873 w 851479"/>
                  <a:gd name="T39" fmla="*/ 714776 h 1716065"/>
                  <a:gd name="T40" fmla="*/ 34898 w 851479"/>
                  <a:gd name="T41" fmla="*/ 723463 h 1716065"/>
                  <a:gd name="T42" fmla="*/ 41848 w 851479"/>
                  <a:gd name="T43" fmla="*/ 668859 h 1716065"/>
                  <a:gd name="T44" fmla="*/ 251824 w 851479"/>
                  <a:gd name="T45" fmla="*/ 754488 h 1716065"/>
                  <a:gd name="T46" fmla="*/ 364506 w 851479"/>
                  <a:gd name="T47" fmla="*/ 802142 h 1716065"/>
                  <a:gd name="T48" fmla="*/ 455099 w 851479"/>
                  <a:gd name="T49" fmla="*/ 890501 h 1716065"/>
                  <a:gd name="T50" fmla="*/ 525587 w 851479"/>
                  <a:gd name="T51" fmla="*/ 1001694 h 1716065"/>
                  <a:gd name="T52" fmla="*/ 597068 w 851479"/>
                  <a:gd name="T53" fmla="*/ 1127034 h 1716065"/>
                  <a:gd name="T54" fmla="*/ 729110 w 851479"/>
                  <a:gd name="T55" fmla="*/ 1390373 h 1716065"/>
                  <a:gd name="T56" fmla="*/ 820447 w 851479"/>
                  <a:gd name="T57" fmla="*/ 1704345 h 1716065"/>
                  <a:gd name="T58" fmla="*/ 840303 w 851479"/>
                  <a:gd name="T59" fmla="*/ 1715514 h 1716065"/>
                  <a:gd name="T60" fmla="*/ 851224 w 851479"/>
                  <a:gd name="T61" fmla="*/ 1695906 h 171606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52">
                <a:extLst>
                  <a:ext uri="{FF2B5EF4-FFF2-40B4-BE49-F238E27FC236}">
                    <a16:creationId xmlns:a16="http://schemas.microsoft.com/office/drawing/2014/main" id="{8A54AC56-BBB4-4022-A7EC-EE1FF0463331}"/>
                  </a:ext>
                </a:extLst>
              </p:cNvPr>
              <p:cNvSpPr>
                <a:spLocks/>
              </p:cNvSpPr>
              <p:nvPr/>
            </p:nvSpPr>
            <p:spPr bwMode="auto">
              <a:xfrm>
                <a:off x="10765205" y="5144631"/>
                <a:ext cx="956658" cy="489336"/>
              </a:xfrm>
              <a:custGeom>
                <a:avLst/>
                <a:gdLst>
                  <a:gd name="T0" fmla="*/ 926216 w 956658"/>
                  <a:gd name="T1" fmla="*/ 7613 h 489336"/>
                  <a:gd name="T2" fmla="*/ 820980 w 956658"/>
                  <a:gd name="T3" fmla="*/ 90759 h 489336"/>
                  <a:gd name="T4" fmla="*/ 674791 w 956658"/>
                  <a:gd name="T5" fmla="*/ 141640 h 489336"/>
                  <a:gd name="T6" fmla="*/ 332028 w 956658"/>
                  <a:gd name="T7" fmla="*/ 231984 h 489336"/>
                  <a:gd name="T8" fmla="*/ 135703 w 956658"/>
                  <a:gd name="T9" fmla="*/ 269711 h 489336"/>
                  <a:gd name="T10" fmla="*/ 144390 w 956658"/>
                  <a:gd name="T11" fmla="*/ 300735 h 489336"/>
                  <a:gd name="T12" fmla="*/ 366528 w 956658"/>
                  <a:gd name="T13" fmla="*/ 257301 h 489336"/>
                  <a:gd name="T14" fmla="*/ 7880 w 956658"/>
                  <a:gd name="T15" fmla="*/ 459334 h 489336"/>
                  <a:gd name="T16" fmla="*/ 24262 w 956658"/>
                  <a:gd name="T17" fmla="*/ 487133 h 489336"/>
                  <a:gd name="T18" fmla="*/ 450171 w 956658"/>
                  <a:gd name="T19" fmla="*/ 247124 h 489336"/>
                  <a:gd name="T20" fmla="*/ 458113 w 956658"/>
                  <a:gd name="T21" fmla="*/ 235707 h 489336"/>
                  <a:gd name="T22" fmla="*/ 502789 w 956658"/>
                  <a:gd name="T23" fmla="*/ 224290 h 489336"/>
                  <a:gd name="T24" fmla="*/ 676776 w 956658"/>
                  <a:gd name="T25" fmla="*/ 174898 h 489336"/>
                  <a:gd name="T26" fmla="*/ 830659 w 956658"/>
                  <a:gd name="T27" fmla="*/ 121784 h 489336"/>
                  <a:gd name="T28" fmla="*/ 954263 w 956658"/>
                  <a:gd name="T29" fmla="*/ 23994 h 489336"/>
                  <a:gd name="T30" fmla="*/ 926216 w 956658"/>
                  <a:gd name="T31" fmla="*/ 7613 h 489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53">
                <a:extLst>
                  <a:ext uri="{FF2B5EF4-FFF2-40B4-BE49-F238E27FC236}">
                    <a16:creationId xmlns:a16="http://schemas.microsoft.com/office/drawing/2014/main" id="{E3DB5BCD-EC7D-413D-8236-43F4EDDAE033}"/>
                  </a:ext>
                </a:extLst>
              </p:cNvPr>
              <p:cNvSpPr>
                <a:spLocks/>
              </p:cNvSpPr>
              <p:nvPr/>
            </p:nvSpPr>
            <p:spPr bwMode="auto">
              <a:xfrm>
                <a:off x="10344826" y="4421282"/>
                <a:ext cx="1015905" cy="829572"/>
              </a:xfrm>
              <a:custGeom>
                <a:avLst/>
                <a:gdLst>
                  <a:gd name="T0" fmla="*/ 995889 w 1015905"/>
                  <a:gd name="T1" fmla="*/ 528431 h 829572"/>
                  <a:gd name="T2" fmla="*/ 980750 w 1015905"/>
                  <a:gd name="T3" fmla="*/ 532154 h 829572"/>
                  <a:gd name="T4" fmla="*/ 911006 w 1015905"/>
                  <a:gd name="T5" fmla="*/ 421954 h 829572"/>
                  <a:gd name="T6" fmla="*/ 884945 w 1015905"/>
                  <a:gd name="T7" fmla="*/ 428655 h 829572"/>
                  <a:gd name="T8" fmla="*/ 648411 w 1015905"/>
                  <a:gd name="T9" fmla="*/ 7958 h 829572"/>
                  <a:gd name="T10" fmla="*/ 618380 w 1015905"/>
                  <a:gd name="T11" fmla="*/ 14659 h 829572"/>
                  <a:gd name="T12" fmla="*/ 165168 w 1015905"/>
                  <a:gd name="T13" fmla="*/ 251938 h 829572"/>
                  <a:gd name="T14" fmla="*/ 44296 w 1015905"/>
                  <a:gd name="T15" fmla="*/ 315229 h 829572"/>
                  <a:gd name="T16" fmla="*/ 36353 w 1015905"/>
                  <a:gd name="T17" fmla="*/ 319448 h 829572"/>
                  <a:gd name="T18" fmla="*/ 35609 w 1015905"/>
                  <a:gd name="T19" fmla="*/ 319696 h 829572"/>
                  <a:gd name="T20" fmla="*/ 28659 w 1015905"/>
                  <a:gd name="T21" fmla="*/ 338311 h 829572"/>
                  <a:gd name="T22" fmla="*/ 3343 w 1015905"/>
                  <a:gd name="T23" fmla="*/ 423939 h 829572"/>
                  <a:gd name="T24" fmla="*/ 2598 w 1015905"/>
                  <a:gd name="T25" fmla="*/ 430393 h 829572"/>
                  <a:gd name="T26" fmla="*/ 2102 w 1015905"/>
                  <a:gd name="T27" fmla="*/ 446525 h 829572"/>
                  <a:gd name="T28" fmla="*/ 210837 w 1015905"/>
                  <a:gd name="T29" fmla="*/ 821802 h 829572"/>
                  <a:gd name="T30" fmla="*/ 238635 w 1015905"/>
                  <a:gd name="T31" fmla="*/ 805421 h 829572"/>
                  <a:gd name="T32" fmla="*/ 41069 w 1015905"/>
                  <a:gd name="T33" fmla="*/ 451241 h 829572"/>
                  <a:gd name="T34" fmla="*/ 477402 w 1015905"/>
                  <a:gd name="T35" fmla="*/ 200312 h 829572"/>
                  <a:gd name="T36" fmla="*/ 597779 w 1015905"/>
                  <a:gd name="T37" fmla="*/ 131065 h 829572"/>
                  <a:gd name="T38" fmla="*/ 852927 w 1015905"/>
                  <a:gd name="T39" fmla="*/ 563924 h 829572"/>
                  <a:gd name="T40" fmla="*/ 489564 w 1015905"/>
                  <a:gd name="T41" fmla="*/ 655261 h 829572"/>
                  <a:gd name="T42" fmla="*/ 464248 w 1015905"/>
                  <a:gd name="T43" fmla="*/ 671890 h 829572"/>
                  <a:gd name="T44" fmla="*/ 487330 w 1015905"/>
                  <a:gd name="T45" fmla="*/ 741138 h 829572"/>
                  <a:gd name="T46" fmla="*/ 518355 w 1015905"/>
                  <a:gd name="T47" fmla="*/ 732451 h 829572"/>
                  <a:gd name="T48" fmla="*/ 502470 w 1015905"/>
                  <a:gd name="T49" fmla="*/ 685293 h 829572"/>
                  <a:gd name="T50" fmla="*/ 1003832 w 1015905"/>
                  <a:gd name="T51" fmla="*/ 559208 h 829572"/>
                  <a:gd name="T52" fmla="*/ 995889 w 1015905"/>
                  <a:gd name="T53" fmla="*/ 528431 h 829572"/>
                  <a:gd name="T54" fmla="*/ 885689 w 1015905"/>
                  <a:gd name="T55" fmla="*/ 556230 h 829572"/>
                  <a:gd name="T56" fmla="*/ 618627 w 1015905"/>
                  <a:gd name="T57" fmla="*/ 103515 h 829572"/>
                  <a:gd name="T58" fmla="*/ 596786 w 1015905"/>
                  <a:gd name="T59" fmla="*/ 98303 h 829572"/>
                  <a:gd name="T60" fmla="*/ 587602 w 1015905"/>
                  <a:gd name="T61" fmla="*/ 100537 h 829572"/>
                  <a:gd name="T62" fmla="*/ 141093 w 1015905"/>
                  <a:gd name="T63" fmla="*/ 357422 h 829572"/>
                  <a:gd name="T64" fmla="*/ 40076 w 1015905"/>
                  <a:gd name="T65" fmla="*/ 415501 h 829572"/>
                  <a:gd name="T66" fmla="*/ 61421 w 1015905"/>
                  <a:gd name="T67" fmla="*/ 343027 h 829572"/>
                  <a:gd name="T68" fmla="*/ 510909 w 1015905"/>
                  <a:gd name="T69" fmla="*/ 107486 h 829572"/>
                  <a:gd name="T70" fmla="*/ 631782 w 1015905"/>
                  <a:gd name="T71" fmla="*/ 44195 h 829572"/>
                  <a:gd name="T72" fmla="*/ 915473 w 1015905"/>
                  <a:gd name="T73" fmla="*/ 548784 h 829572"/>
                  <a:gd name="T74" fmla="*/ 885689 w 1015905"/>
                  <a:gd name="T75" fmla="*/ 556230 h 829572"/>
                  <a:gd name="T76" fmla="*/ 946002 w 1015905"/>
                  <a:gd name="T77" fmla="*/ 541089 h 829572"/>
                  <a:gd name="T78" fmla="*/ 943768 w 1015905"/>
                  <a:gd name="T79" fmla="*/ 533395 h 829572"/>
                  <a:gd name="T80" fmla="*/ 909268 w 1015905"/>
                  <a:gd name="T81" fmla="*/ 472090 h 829572"/>
                  <a:gd name="T82" fmla="*/ 948980 w 1015905"/>
                  <a:gd name="T83" fmla="*/ 540345 h 829572"/>
                  <a:gd name="T84" fmla="*/ 946002 w 1015905"/>
                  <a:gd name="T85" fmla="*/ 541089 h 82957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54">
                <a:extLst>
                  <a:ext uri="{FF2B5EF4-FFF2-40B4-BE49-F238E27FC236}">
                    <a16:creationId xmlns:a16="http://schemas.microsoft.com/office/drawing/2014/main" id="{57B29102-1F0F-4F5C-A369-84519048932D}"/>
                  </a:ext>
                </a:extLst>
              </p:cNvPr>
              <p:cNvSpPr>
                <a:spLocks/>
              </p:cNvSpPr>
              <p:nvPr/>
            </p:nvSpPr>
            <p:spPr bwMode="auto">
              <a:xfrm>
                <a:off x="10796261" y="2077553"/>
                <a:ext cx="688416" cy="917897"/>
              </a:xfrm>
              <a:custGeom>
                <a:avLst/>
                <a:gdLst>
                  <a:gd name="T0" fmla="*/ 688162 w 688416"/>
                  <a:gd name="T1" fmla="*/ 897738 h 917897"/>
                  <a:gd name="T2" fmla="*/ 564807 w 688416"/>
                  <a:gd name="T3" fmla="*/ 395880 h 917897"/>
                  <a:gd name="T4" fmla="*/ 263990 w 688416"/>
                  <a:gd name="T5" fmla="*/ 55351 h 917897"/>
                  <a:gd name="T6" fmla="*/ 15544 w 688416"/>
                  <a:gd name="T7" fmla="*/ 996 h 917897"/>
                  <a:gd name="T8" fmla="*/ 15544 w 688416"/>
                  <a:gd name="T9" fmla="*/ 33262 h 917897"/>
                  <a:gd name="T10" fmla="*/ 406705 w 688416"/>
                  <a:gd name="T11" fmla="*/ 206505 h 917897"/>
                  <a:gd name="T12" fmla="*/ 605016 w 688416"/>
                  <a:gd name="T13" fmla="*/ 620252 h 917897"/>
                  <a:gd name="T14" fmla="*/ 656889 w 688416"/>
                  <a:gd name="T15" fmla="*/ 906177 h 917897"/>
                  <a:gd name="T16" fmla="*/ 676745 w 688416"/>
                  <a:gd name="T17" fmla="*/ 917346 h 917897"/>
                  <a:gd name="T18" fmla="*/ 688162 w 688416"/>
                  <a:gd name="T19" fmla="*/ 897738 h 9178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55">
                <a:extLst>
                  <a:ext uri="{FF2B5EF4-FFF2-40B4-BE49-F238E27FC236}">
                    <a16:creationId xmlns:a16="http://schemas.microsoft.com/office/drawing/2014/main" id="{3A95582B-E69F-4E07-A9B6-CCB21729DF34}"/>
                  </a:ext>
                </a:extLst>
              </p:cNvPr>
              <p:cNvSpPr>
                <a:spLocks/>
              </p:cNvSpPr>
              <p:nvPr/>
            </p:nvSpPr>
            <p:spPr bwMode="auto">
              <a:xfrm>
                <a:off x="11466977" y="2978886"/>
                <a:ext cx="200404" cy="450204"/>
              </a:xfrm>
              <a:custGeom>
                <a:avLst/>
                <a:gdLst>
                  <a:gd name="T0" fmla="*/ 156189 w 200404"/>
                  <a:gd name="T1" fmla="*/ 35373 h 450204"/>
                  <a:gd name="T2" fmla="*/ 42762 w 200404"/>
                  <a:gd name="T3" fmla="*/ 5837 h 450204"/>
                  <a:gd name="T4" fmla="*/ 51449 w 200404"/>
                  <a:gd name="T5" fmla="*/ 36862 h 450204"/>
                  <a:gd name="T6" fmla="*/ 131120 w 200404"/>
                  <a:gd name="T7" fmla="*/ 55725 h 450204"/>
                  <a:gd name="T8" fmla="*/ 167358 w 200404"/>
                  <a:gd name="T9" fmla="*/ 147807 h 450204"/>
                  <a:gd name="T10" fmla="*/ 152217 w 200404"/>
                  <a:gd name="T11" fmla="*/ 258752 h 450204"/>
                  <a:gd name="T12" fmla="*/ 103571 w 200404"/>
                  <a:gd name="T13" fmla="*/ 357783 h 450204"/>
                  <a:gd name="T14" fmla="*/ 11489 w 200404"/>
                  <a:gd name="T15" fmla="*/ 418592 h 450204"/>
                  <a:gd name="T16" fmla="*/ 20176 w 200404"/>
                  <a:gd name="T17" fmla="*/ 449617 h 450204"/>
                  <a:gd name="T18" fmla="*/ 181257 w 200404"/>
                  <a:gd name="T19" fmla="*/ 275878 h 450204"/>
                  <a:gd name="T20" fmla="*/ 156189 w 200404"/>
                  <a:gd name="T21" fmla="*/ 35373 h 4502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4" name="Freeform: Shape 25">
              <a:extLst>
                <a:ext uri="{FF2B5EF4-FFF2-40B4-BE49-F238E27FC236}">
                  <a16:creationId xmlns:a16="http://schemas.microsoft.com/office/drawing/2014/main" id="{218D476F-6C97-4941-B40B-A880F4C15D56}"/>
                </a:ext>
              </a:extLst>
            </p:cNvPr>
            <p:cNvSpPr>
              <a:spLocks/>
            </p:cNvSpPr>
            <p:nvPr/>
          </p:nvSpPr>
          <p:spPr bwMode="auto">
            <a:xfrm>
              <a:off x="9579252" y="5779887"/>
              <a:ext cx="2264314" cy="45719"/>
            </a:xfrm>
            <a:custGeom>
              <a:avLst/>
              <a:gdLst>
                <a:gd name="T0" fmla="*/ 1000682 w 2967464"/>
                <a:gd name="T1" fmla="*/ 0 h 32265"/>
                <a:gd name="T2" fmla="*/ 5302 w 2967464"/>
                <a:gd name="T3" fmla="*/ 0 h 32265"/>
                <a:gd name="T4" fmla="*/ 5302 w 2967464"/>
                <a:gd name="T5" fmla="*/ 130078 h 32265"/>
                <a:gd name="T6" fmla="*/ 1000682 w 2967464"/>
                <a:gd name="T7" fmla="*/ 130078 h 32265"/>
                <a:gd name="T8" fmla="*/ 1000682 w 2967464"/>
                <a:gd name="T9" fmla="*/ 0 h 322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79448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50000"/>
          </a:schemeClr>
        </a:solidFill>
        <a:effectLst/>
      </p:bgPr>
    </p:bg>
    <p:spTree>
      <p:nvGrpSpPr>
        <p:cNvPr id="1" name=""/>
        <p:cNvGrpSpPr/>
        <p:nvPr/>
      </p:nvGrpSpPr>
      <p:grpSpPr>
        <a:xfrm>
          <a:off x="0" y="0"/>
          <a:ext cx="0" cy="0"/>
          <a:chOff x="0" y="0"/>
          <a:chExt cx="0" cy="0"/>
        </a:xfrm>
      </p:grpSpPr>
      <p:pic>
        <p:nvPicPr>
          <p:cNvPr id="22" name="Picture 4">
            <a:extLst>
              <a:ext uri="{FF2B5EF4-FFF2-40B4-BE49-F238E27FC236}">
                <a16:creationId xmlns:a16="http://schemas.microsoft.com/office/drawing/2014/main" id="{FD3E8B56-2CEF-F77D-19AB-81374978C7D6}"/>
              </a:ext>
            </a:extLst>
          </p:cNvPr>
          <p:cNvPicPr>
            <a:picLocks noChangeAspect="1"/>
          </p:cNvPicPr>
          <p:nvPr/>
        </p:nvPicPr>
        <p:blipFill>
          <a:blip r:embed="rId2"/>
          <a:srcRect/>
          <a:stretch>
            <a:fillRect/>
          </a:stretch>
        </p:blipFill>
        <p:spPr>
          <a:xfrm>
            <a:off x="-4057" y="4736035"/>
            <a:ext cx="12196057" cy="2317251"/>
          </a:xfrm>
          <a:prstGeom prst="rect">
            <a:avLst/>
          </a:prstGeom>
        </p:spPr>
      </p:pic>
      <p:grpSp>
        <p:nvGrpSpPr>
          <p:cNvPr id="4" name="Group 4"/>
          <p:cNvGrpSpPr/>
          <p:nvPr/>
        </p:nvGrpSpPr>
        <p:grpSpPr>
          <a:xfrm>
            <a:off x="0" y="4392607"/>
            <a:ext cx="12192000" cy="365587"/>
            <a:chOff x="0" y="0"/>
            <a:chExt cx="6186311" cy="185501"/>
          </a:xfrm>
        </p:grpSpPr>
        <p:sp>
          <p:nvSpPr>
            <p:cNvPr id="5" name="Freeform 5"/>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956572" y="589059"/>
            <a:ext cx="4278856" cy="3214491"/>
          </a:xfrm>
          <a:prstGeom prst="rect">
            <a:avLst/>
          </a:prstGeom>
        </p:spPr>
      </p:pic>
      <p:pic>
        <p:nvPicPr>
          <p:cNvPr id="1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654571" y="527594"/>
            <a:ext cx="2624543" cy="4534847"/>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98055" y="642243"/>
            <a:ext cx="2152772" cy="2152772"/>
          </a:xfrm>
          <a:prstGeom prst="rect">
            <a:avLst/>
          </a:prstGeom>
        </p:spPr>
      </p:pic>
      <p:grpSp>
        <p:nvGrpSpPr>
          <p:cNvPr id="12" name="Group 12"/>
          <p:cNvGrpSpPr/>
          <p:nvPr/>
        </p:nvGrpSpPr>
        <p:grpSpPr>
          <a:xfrm>
            <a:off x="0" y="1"/>
            <a:ext cx="12192000" cy="300351"/>
            <a:chOff x="0" y="0"/>
            <a:chExt cx="6186311" cy="152400"/>
          </a:xfrm>
          <a:solidFill>
            <a:schemeClr val="bg1"/>
          </a:solidFill>
        </p:grpSpPr>
        <p:sp>
          <p:nvSpPr>
            <p:cNvPr id="13" name="Freeform 1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grpSp>
        <p:nvGrpSpPr>
          <p:cNvPr id="14" name="Group 14"/>
          <p:cNvGrpSpPr/>
          <p:nvPr/>
        </p:nvGrpSpPr>
        <p:grpSpPr>
          <a:xfrm rot="-5400000">
            <a:off x="-2038357" y="2053899"/>
            <a:ext cx="4377064" cy="300351"/>
            <a:chOff x="0" y="0"/>
            <a:chExt cx="2220955" cy="152400"/>
          </a:xfrm>
          <a:solidFill>
            <a:schemeClr val="bg1"/>
          </a:solidFill>
        </p:grpSpPr>
        <p:sp>
          <p:nvSpPr>
            <p:cNvPr id="15" name="Freeform 15"/>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grpSp>
        <p:nvGrpSpPr>
          <p:cNvPr id="16" name="Group 16"/>
          <p:cNvGrpSpPr/>
          <p:nvPr/>
        </p:nvGrpSpPr>
        <p:grpSpPr>
          <a:xfrm rot="-5400000">
            <a:off x="9853293" y="2046129"/>
            <a:ext cx="4377064" cy="300351"/>
            <a:chOff x="0" y="0"/>
            <a:chExt cx="2220955" cy="152400"/>
          </a:xfrm>
          <a:solidFill>
            <a:schemeClr val="bg1"/>
          </a:solidFill>
        </p:grpSpPr>
        <p:sp>
          <p:nvSpPr>
            <p:cNvPr id="17" name="Freeform 17"/>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pic>
        <p:nvPicPr>
          <p:cNvPr id="18" name="Picture 1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87691" y="2257291"/>
            <a:ext cx="1423035" cy="2743200"/>
          </a:xfrm>
          <a:prstGeom prst="rect">
            <a:avLst/>
          </a:prstGeom>
        </p:spPr>
      </p:pic>
      <p:pic>
        <p:nvPicPr>
          <p:cNvPr id="29" name="Picture 28">
            <a:extLst>
              <a:ext uri="{FF2B5EF4-FFF2-40B4-BE49-F238E27FC236}">
                <a16:creationId xmlns:a16="http://schemas.microsoft.com/office/drawing/2014/main" id="{31435BBD-166A-6D07-1D04-C2CB60299935}"/>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510413" y="1235996"/>
            <a:ext cx="3003871" cy="5346657"/>
          </a:xfrm>
          <a:prstGeom prst="rect">
            <a:avLst/>
          </a:prstGeom>
        </p:spPr>
      </p:pic>
      <p:pic>
        <p:nvPicPr>
          <p:cNvPr id="33" name="Picture 32">
            <a:extLst>
              <a:ext uri="{FF2B5EF4-FFF2-40B4-BE49-F238E27FC236}">
                <a16:creationId xmlns:a16="http://schemas.microsoft.com/office/drawing/2014/main" id="{F72346FB-78BB-CB47-116B-16836250EDFB}"/>
              </a:ext>
            </a:extLst>
          </p:cNvPr>
          <p:cNvPicPr>
            <a:picLocks noChangeAspect="1"/>
          </p:cNvPicPr>
          <p:nvPr/>
        </p:nvPicPr>
        <p:blipFill rotWithShape="1">
          <a:blip r:embed="rId13">
            <a:extLst>
              <a:ext uri="{BEBA8EAE-BF5A-486C-A8C5-ECC9F3942E4B}">
                <a14:imgProps xmlns:a14="http://schemas.microsoft.com/office/drawing/2010/main">
                  <a14:imgLayer r:embed="rId12">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8654571" y="1382883"/>
            <a:ext cx="2794404" cy="5477251"/>
          </a:xfrm>
          <a:prstGeom prst="rect">
            <a:avLst/>
          </a:prstGeom>
        </p:spPr>
      </p:pic>
      <p:pic>
        <p:nvPicPr>
          <p:cNvPr id="2" name="Picture 1">
            <a:extLst>
              <a:ext uri="{FF2B5EF4-FFF2-40B4-BE49-F238E27FC236}">
                <a16:creationId xmlns:a16="http://schemas.microsoft.com/office/drawing/2014/main" id="{9EF8D784-8463-49D6-A2A6-E3F5B20DC96A}"/>
              </a:ext>
            </a:extLst>
          </p:cNvPr>
          <p:cNvPicPr>
            <a:picLocks noChangeAspect="1"/>
          </p:cNvPicPr>
          <p:nvPr/>
        </p:nvPicPr>
        <p:blipFill>
          <a:blip r:embed="rId14"/>
          <a:stretch>
            <a:fillRect/>
          </a:stretch>
        </p:blipFill>
        <p:spPr>
          <a:xfrm>
            <a:off x="4027376" y="1024018"/>
            <a:ext cx="4041998" cy="2523963"/>
          </a:xfrm>
          <a:prstGeom prst="rect">
            <a:avLst/>
          </a:prstGeom>
        </p:spPr>
      </p:pic>
      <p:pic>
        <p:nvPicPr>
          <p:cNvPr id="23" name="Picture 22" descr="A picture containing shape&#10;&#10;Description automatically generated">
            <a:extLst>
              <a:ext uri="{FF2B5EF4-FFF2-40B4-BE49-F238E27FC236}">
                <a16:creationId xmlns:a16="http://schemas.microsoft.com/office/drawing/2014/main" id="{711920C4-0970-4C94-957C-4BDC7779C57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80171" y="415247"/>
            <a:ext cx="1429178" cy="1429178"/>
          </a:xfrm>
          <a:prstGeom prst="rect">
            <a:avLst/>
          </a:prstGeom>
        </p:spPr>
      </p:pic>
    </p:spTree>
    <p:extLst>
      <p:ext uri="{BB962C8B-B14F-4D97-AF65-F5344CB8AC3E}">
        <p14:creationId xmlns:p14="http://schemas.microsoft.com/office/powerpoint/2010/main" val="306754754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圆角 28">
            <a:extLst>
              <a:ext uri="{FF2B5EF4-FFF2-40B4-BE49-F238E27FC236}">
                <a16:creationId xmlns:a16="http://schemas.microsoft.com/office/drawing/2014/main" id="{A24B2A6C-1642-86A3-3DB5-E8ECC16BBB15}"/>
              </a:ext>
            </a:extLst>
          </p:cNvPr>
          <p:cNvSpPr/>
          <p:nvPr/>
        </p:nvSpPr>
        <p:spPr>
          <a:xfrm>
            <a:off x="267118" y="484651"/>
            <a:ext cx="11530362"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5" name="Rectangle 4">
            <a:extLst>
              <a:ext uri="{FF2B5EF4-FFF2-40B4-BE49-F238E27FC236}">
                <a16:creationId xmlns:a16="http://schemas.microsoft.com/office/drawing/2014/main" id="{0E671564-7460-2AE9-2CF7-B415EB46213C}"/>
              </a:ext>
            </a:extLst>
          </p:cNvPr>
          <p:cNvSpPr/>
          <p:nvPr/>
        </p:nvSpPr>
        <p:spPr>
          <a:xfrm>
            <a:off x="7938719" y="2863868"/>
            <a:ext cx="2865480" cy="202133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27">
            <a:extLst>
              <a:ext uri="{FF2B5EF4-FFF2-40B4-BE49-F238E27FC236}">
                <a16:creationId xmlns:a16="http://schemas.microsoft.com/office/drawing/2014/main" id="{12F872A9-36D3-46B1-9D90-DE1C3B165032}"/>
              </a:ext>
            </a:extLst>
          </p:cNvPr>
          <p:cNvGrpSpPr/>
          <p:nvPr/>
        </p:nvGrpSpPr>
        <p:grpSpPr>
          <a:xfrm>
            <a:off x="438150" y="400052"/>
            <a:ext cx="10382249" cy="2952748"/>
            <a:chOff x="5718583" y="3029819"/>
            <a:chExt cx="2991776" cy="902673"/>
          </a:xfrm>
        </p:grpSpPr>
        <p:pic>
          <p:nvPicPr>
            <p:cNvPr id="8" name="Picture 28" descr="Shape, rectangle&#10;&#10;Description automatically generated">
              <a:extLst>
                <a:ext uri="{FF2B5EF4-FFF2-40B4-BE49-F238E27FC236}">
                  <a16:creationId xmlns:a16="http://schemas.microsoft.com/office/drawing/2014/main" id="{C8D1AEB8-4657-4F22-AFC3-C1C0D4F9D8F4}"/>
                </a:ext>
              </a:extLst>
            </p:cNvPr>
            <p:cNvPicPr>
              <a:picLocks noChangeAspect="1"/>
            </p:cNvPicPr>
            <p:nvPr/>
          </p:nvPicPr>
          <p:blipFill rotWithShape="1">
            <a:blip r:embed="rId2">
              <a:extLst>
                <a:ext uri="{28A0092B-C50C-407E-A947-70E740481C1C}">
                  <a14:useLocalDpi xmlns:a14="http://schemas.microsoft.com/office/drawing/2010/main" val="0"/>
                </a:ext>
              </a:extLst>
            </a:blip>
            <a:srcRect l="3503" t="10572" r="8301"/>
            <a:stretch/>
          </p:blipFill>
          <p:spPr>
            <a:xfrm>
              <a:off x="5718583" y="3029819"/>
              <a:ext cx="2991776" cy="902673"/>
            </a:xfrm>
            <a:prstGeom prst="rect">
              <a:avLst/>
            </a:prstGeom>
          </p:spPr>
        </p:pic>
        <p:sp>
          <p:nvSpPr>
            <p:cNvPr id="9" name="TextBox 29">
              <a:extLst>
                <a:ext uri="{FF2B5EF4-FFF2-40B4-BE49-F238E27FC236}">
                  <a16:creationId xmlns:a16="http://schemas.microsoft.com/office/drawing/2014/main" id="{F89ADCCB-2BB2-4323-A33E-B2F4AF78181E}"/>
                </a:ext>
              </a:extLst>
            </p:cNvPr>
            <p:cNvSpPr txBox="1"/>
            <p:nvPr/>
          </p:nvSpPr>
          <p:spPr>
            <a:xfrm>
              <a:off x="5891910" y="3175693"/>
              <a:ext cx="2656828" cy="624410"/>
            </a:xfrm>
            <a:prstGeom prst="rect">
              <a:avLst/>
            </a:prstGeom>
            <a:noFill/>
          </p:spPr>
          <p:txBody>
            <a:bodyPr wrap="square" rtlCol="0">
              <a:spAutoFit/>
            </a:bodyPr>
            <a:lstStyle/>
            <a:p>
              <a:pPr marL="342900" indent="-342900" algn="just" defTabSz="685800">
                <a:buClrTx/>
                <a:buFont typeface="Arial" panose="020B0604020202020204" pitchFamily="34" charset="0"/>
                <a:buChar char="•"/>
              </a:pPr>
              <a:r>
                <a:rPr lang="vi-VN" sz="2800" b="1" i="1" kern="1200" dirty="0">
                  <a:solidFill>
                    <a:schemeClr val="bg1"/>
                  </a:solidFill>
                  <a:latin typeface="Calibri" panose="020F0502020204030204" pitchFamily="34" charset="0"/>
                  <a:ea typeface="+mn-ea"/>
                  <a:cs typeface="Calibri" panose="020F0502020204030204" pitchFamily="34" charset="0"/>
                </a:rPr>
                <a:t>- Thực hiện kế hoạch của tổ hoặc nhóm: Nhờ người thân hỗ trợ tìm hiểu về truyền thống của địa phương mà em đã lựa chọn.</a:t>
              </a:r>
            </a:p>
            <a:p>
              <a:pPr marL="342900" indent="-342900" algn="just" defTabSz="685800">
                <a:buClrTx/>
                <a:buFont typeface="Arial" panose="020B0604020202020204" pitchFamily="34" charset="0"/>
                <a:buChar char="•"/>
              </a:pPr>
              <a:r>
                <a:rPr lang="vi-VN" sz="2800" b="1" i="1" kern="1200" dirty="0">
                  <a:solidFill>
                    <a:schemeClr val="bg1"/>
                  </a:solidFill>
                  <a:latin typeface="Calibri" panose="020F0502020204030204" pitchFamily="34" charset="0"/>
                  <a:ea typeface="+mn-ea"/>
                  <a:cs typeface="Calibri" panose="020F0502020204030204" pitchFamily="34" charset="0"/>
                </a:rPr>
                <a:t>- Chuẩn bị nội dung: đạo cụ cho việc trình bày thu hoạch.</a:t>
              </a:r>
            </a:p>
          </p:txBody>
        </p:sp>
      </p:grpSp>
      <p:grpSp>
        <p:nvGrpSpPr>
          <p:cNvPr id="14" name="Group 13">
            <a:extLst>
              <a:ext uri="{FF2B5EF4-FFF2-40B4-BE49-F238E27FC236}">
                <a16:creationId xmlns:a16="http://schemas.microsoft.com/office/drawing/2014/main" id="{35682612-1C7A-4CC6-8A0F-0A4EC90BFD16}"/>
              </a:ext>
            </a:extLst>
          </p:cNvPr>
          <p:cNvGrpSpPr/>
          <p:nvPr/>
        </p:nvGrpSpPr>
        <p:grpSpPr>
          <a:xfrm>
            <a:off x="3495675" y="3205162"/>
            <a:ext cx="4743450" cy="3294960"/>
            <a:chOff x="3495675" y="3205162"/>
            <a:chExt cx="4743450" cy="3294960"/>
          </a:xfrm>
        </p:grpSpPr>
        <p:pic>
          <p:nvPicPr>
            <p:cNvPr id="11" name="Picture 10">
              <a:extLst>
                <a:ext uri="{FF2B5EF4-FFF2-40B4-BE49-F238E27FC236}">
                  <a16:creationId xmlns:a16="http://schemas.microsoft.com/office/drawing/2014/main" id="{23E3E877-3A87-48E6-9FD0-3469C4BB9396}"/>
                </a:ext>
              </a:extLst>
            </p:cNvPr>
            <p:cNvPicPr>
              <a:picLocks noChangeAspect="1"/>
            </p:cNvPicPr>
            <p:nvPr/>
          </p:nvPicPr>
          <p:blipFill>
            <a:blip r:embed="rId3"/>
            <a:stretch>
              <a:fillRect/>
            </a:stretch>
          </p:blipFill>
          <p:spPr>
            <a:xfrm>
              <a:off x="3500437" y="3205162"/>
              <a:ext cx="4738688" cy="3294960"/>
            </a:xfrm>
            <a:prstGeom prst="rect">
              <a:avLst/>
            </a:prstGeom>
          </p:spPr>
        </p:pic>
        <p:pic>
          <p:nvPicPr>
            <p:cNvPr id="13" name="Picture 12">
              <a:extLst>
                <a:ext uri="{FF2B5EF4-FFF2-40B4-BE49-F238E27FC236}">
                  <a16:creationId xmlns:a16="http://schemas.microsoft.com/office/drawing/2014/main" id="{1310A884-100A-4557-8193-4F4B5C278677}"/>
                </a:ext>
              </a:extLst>
            </p:cNvPr>
            <p:cNvPicPr>
              <a:picLocks noChangeAspect="1"/>
            </p:cNvPicPr>
            <p:nvPr/>
          </p:nvPicPr>
          <p:blipFill>
            <a:blip r:embed="rId4"/>
            <a:stretch>
              <a:fillRect/>
            </a:stretch>
          </p:blipFill>
          <p:spPr>
            <a:xfrm>
              <a:off x="3495675" y="4219575"/>
              <a:ext cx="809625" cy="1809750"/>
            </a:xfrm>
            <a:prstGeom prst="rect">
              <a:avLst/>
            </a:prstGeom>
          </p:spPr>
        </p:pic>
      </p:grpSp>
    </p:spTree>
    <p:extLst>
      <p:ext uri="{BB962C8B-B14F-4D97-AF65-F5344CB8AC3E}">
        <p14:creationId xmlns:p14="http://schemas.microsoft.com/office/powerpoint/2010/main" val="42601688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down)">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4">
            <a:extLst>
              <a:ext uri="{FF2B5EF4-FFF2-40B4-BE49-F238E27FC236}">
                <a16:creationId xmlns:a16="http://schemas.microsoft.com/office/drawing/2014/main" id="{3BAC1AB3-9C46-E233-A3F5-E259C2B215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4997" y="800282"/>
            <a:ext cx="5391080" cy="5391476"/>
          </a:xfrm>
          <a:prstGeom prst="rect">
            <a:avLst/>
          </a:prstGeom>
        </p:spPr>
      </p:pic>
      <p:sp>
        <p:nvSpPr>
          <p:cNvPr id="28" name="圆角矩形 27">
            <a:extLst>
              <a:ext uri="{FF2B5EF4-FFF2-40B4-BE49-F238E27FC236}">
                <a16:creationId xmlns:a16="http://schemas.microsoft.com/office/drawing/2014/main" id="{098779A6-5A13-42DB-8D71-53CC481E14A1}"/>
              </a:ext>
            </a:extLst>
          </p:cNvPr>
          <p:cNvSpPr/>
          <p:nvPr/>
        </p:nvSpPr>
        <p:spPr>
          <a:xfrm rot="21000729">
            <a:off x="1597051" y="4173328"/>
            <a:ext cx="5010405" cy="40946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sym typeface="思源黑体 CN Regular" panose="020B0500000000000000" pitchFamily="34" charset="-122"/>
            </a:endParaRPr>
          </a:p>
        </p:txBody>
      </p:sp>
      <p:pic>
        <p:nvPicPr>
          <p:cNvPr id="15" name="图片 16">
            <a:extLst>
              <a:ext uri="{FF2B5EF4-FFF2-40B4-BE49-F238E27FC236}">
                <a16:creationId xmlns:a16="http://schemas.microsoft.com/office/drawing/2014/main" id="{49F24DCE-DA58-3B6C-7881-D2494D3B79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5187" y="4378058"/>
            <a:ext cx="12277187" cy="2551353"/>
          </a:xfrm>
          <a:prstGeom prst="rect">
            <a:avLst/>
          </a:prstGeom>
        </p:spPr>
      </p:pic>
      <p:pic>
        <p:nvPicPr>
          <p:cNvPr id="2" name="Picture 1">
            <a:extLst>
              <a:ext uri="{FF2B5EF4-FFF2-40B4-BE49-F238E27FC236}">
                <a16:creationId xmlns:a16="http://schemas.microsoft.com/office/drawing/2014/main" id="{B741C021-D04E-4949-9FFC-CBB632462A75}"/>
              </a:ext>
            </a:extLst>
          </p:cNvPr>
          <p:cNvPicPr>
            <a:picLocks noChangeAspect="1"/>
          </p:cNvPicPr>
          <p:nvPr/>
        </p:nvPicPr>
        <p:blipFill>
          <a:blip r:embed="rId5"/>
          <a:stretch>
            <a:fillRect/>
          </a:stretch>
        </p:blipFill>
        <p:spPr>
          <a:xfrm>
            <a:off x="567989" y="424985"/>
            <a:ext cx="10675021" cy="4865030"/>
          </a:xfrm>
          <a:prstGeom prst="rect">
            <a:avLst/>
          </a:prstGeom>
        </p:spPr>
      </p:pic>
    </p:spTree>
    <p:extLst>
      <p:ext uri="{BB962C8B-B14F-4D97-AF65-F5344CB8AC3E}">
        <p14:creationId xmlns:p14="http://schemas.microsoft.com/office/powerpoint/2010/main" val="3058962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4B752F27-BE80-44FF-AE22-E4567F5326F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48897" y="61452"/>
            <a:ext cx="9679401" cy="6200221"/>
          </a:xfrm>
          <a:prstGeom prst="rect">
            <a:avLst/>
          </a:prstGeom>
        </p:spPr>
      </p:pic>
      <p:pic>
        <p:nvPicPr>
          <p:cNvPr id="3" name="Picture 4">
            <a:extLst>
              <a:ext uri="{FF2B5EF4-FFF2-40B4-BE49-F238E27FC236}">
                <a16:creationId xmlns:a16="http://schemas.microsoft.com/office/drawing/2014/main" id="{745C4403-AE2A-42CE-BB0E-D5A0DDCA83A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77809" y="3846786"/>
            <a:ext cx="2356083" cy="3130062"/>
          </a:xfrm>
          <a:prstGeom prst="rect">
            <a:avLst/>
          </a:prstGeom>
        </p:spPr>
      </p:pic>
      <p:pic>
        <p:nvPicPr>
          <p:cNvPr id="4" name="Picture 6">
            <a:extLst>
              <a:ext uri="{FF2B5EF4-FFF2-40B4-BE49-F238E27FC236}">
                <a16:creationId xmlns:a16="http://schemas.microsoft.com/office/drawing/2014/main" id="{BA2FF1E4-ABB9-4512-97D0-5B500E5BE17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416551" y="4114800"/>
            <a:ext cx="3800403" cy="2743200"/>
          </a:xfrm>
          <a:prstGeom prst="rect">
            <a:avLst/>
          </a:prstGeom>
        </p:spPr>
      </p:pic>
      <p:pic>
        <p:nvPicPr>
          <p:cNvPr id="7" name="Picture 17">
            <a:extLst>
              <a:ext uri="{FF2B5EF4-FFF2-40B4-BE49-F238E27FC236}">
                <a16:creationId xmlns:a16="http://schemas.microsoft.com/office/drawing/2014/main" id="{7A6ED6B8-01EE-4BF5-9A22-73FDB747BFA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416551" y="654301"/>
            <a:ext cx="1161476" cy="766574"/>
          </a:xfrm>
          <a:prstGeom prst="rect">
            <a:avLst/>
          </a:prstGeom>
        </p:spPr>
      </p:pic>
      <p:pic>
        <p:nvPicPr>
          <p:cNvPr id="8" name="Picture 6">
            <a:extLst>
              <a:ext uri="{FF2B5EF4-FFF2-40B4-BE49-F238E27FC236}">
                <a16:creationId xmlns:a16="http://schemas.microsoft.com/office/drawing/2014/main" id="{F6DB315A-8D08-49DD-8972-81BFDC840C92}"/>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296123" y="884319"/>
            <a:ext cx="450721" cy="476724"/>
          </a:xfrm>
          <a:prstGeom prst="rect">
            <a:avLst/>
          </a:prstGeom>
        </p:spPr>
      </p:pic>
      <p:sp>
        <p:nvSpPr>
          <p:cNvPr id="9" name="Rectangle 22">
            <a:extLst>
              <a:ext uri="{FF2B5EF4-FFF2-40B4-BE49-F238E27FC236}">
                <a16:creationId xmlns:a16="http://schemas.microsoft.com/office/drawing/2014/main" id="{AF01D6AE-841C-44E2-B5FB-F2F3D1B9A53E}"/>
              </a:ext>
            </a:extLst>
          </p:cNvPr>
          <p:cNvSpPr>
            <a:spLocks noChangeArrowheads="1"/>
          </p:cNvSpPr>
          <p:nvPr/>
        </p:nvSpPr>
        <p:spPr bwMode="auto">
          <a:xfrm>
            <a:off x="2172157" y="1788742"/>
            <a:ext cx="7569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457200" indent="-457200">
              <a:spcBef>
                <a:spcPct val="0"/>
              </a:spcBef>
            </a:pPr>
            <a:r>
              <a:rPr lang="en-US" altLang="en-VN" sz="2800" b="1" dirty="0">
                <a:solidFill>
                  <a:srgbClr val="FFFF00"/>
                </a:solidFill>
              </a:rPr>
              <a:t>L</a:t>
            </a:r>
            <a:r>
              <a:rPr lang="vi-VN" altLang="en-VN" sz="2800" b="1" dirty="0">
                <a:solidFill>
                  <a:srgbClr val="FFFF00"/>
                </a:solidFill>
              </a:rPr>
              <a:t>àm được “ Cẩm nang ăn uống an toàn” để nhắc nhở mình và chỉ dẫn mọi người.</a:t>
            </a:r>
            <a:endParaRPr kumimoji="0" lang="en-US" altLang="en-VN" sz="2800" b="1" i="1" u="none" strike="noStrike" kern="1200" cap="none" spc="0" normalizeH="0" baseline="0" noProof="0" dirty="0">
              <a:ln>
                <a:noFill/>
              </a:ln>
              <a:solidFill>
                <a:srgbClr val="FFFF00"/>
              </a:solidFill>
              <a:effectLst/>
              <a:uLnTx/>
              <a:uFillTx/>
            </a:endParaRPr>
          </a:p>
        </p:txBody>
      </p:sp>
      <p:sp>
        <p:nvSpPr>
          <p:cNvPr id="10" name="Rectangle 22">
            <a:extLst>
              <a:ext uri="{FF2B5EF4-FFF2-40B4-BE49-F238E27FC236}">
                <a16:creationId xmlns:a16="http://schemas.microsoft.com/office/drawing/2014/main" id="{CBEFF20F-E916-495D-A53A-8BE19419F3F4}"/>
              </a:ext>
            </a:extLst>
          </p:cNvPr>
          <p:cNvSpPr>
            <a:spLocks noChangeArrowheads="1"/>
          </p:cNvSpPr>
          <p:nvPr/>
        </p:nvSpPr>
        <p:spPr bwMode="auto">
          <a:xfrm>
            <a:off x="2095957" y="3141646"/>
            <a:ext cx="7569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457200" indent="-457200">
              <a:spcBef>
                <a:spcPct val="0"/>
              </a:spcBef>
            </a:pPr>
            <a:r>
              <a:rPr lang="en-US" altLang="en-VN" sz="2800" b="1" dirty="0" err="1">
                <a:solidFill>
                  <a:srgbClr val="FFFF00"/>
                </a:solidFill>
              </a:rPr>
              <a:t>Thực</a:t>
            </a:r>
            <a:r>
              <a:rPr lang="en-US" altLang="en-VN" sz="2800" b="1" dirty="0">
                <a:solidFill>
                  <a:srgbClr val="FFFF00"/>
                </a:solidFill>
              </a:rPr>
              <a:t> </a:t>
            </a:r>
            <a:r>
              <a:rPr lang="en-US" altLang="en-VN" sz="2800" b="1" dirty="0" err="1">
                <a:solidFill>
                  <a:srgbClr val="FFFF00"/>
                </a:solidFill>
              </a:rPr>
              <a:t>hiện</a:t>
            </a:r>
            <a:r>
              <a:rPr lang="en-US" altLang="en-VN" sz="2800" b="1" dirty="0">
                <a:solidFill>
                  <a:srgbClr val="FFFF00"/>
                </a:solidFill>
              </a:rPr>
              <a:t> </a:t>
            </a:r>
            <a:r>
              <a:rPr lang="en-US" altLang="en-VN" sz="2800" b="1" dirty="0" err="1">
                <a:solidFill>
                  <a:srgbClr val="FFFF00"/>
                </a:solidFill>
              </a:rPr>
              <a:t>những</a:t>
            </a:r>
            <a:r>
              <a:rPr lang="en-US" altLang="en-VN" sz="2800" b="1" dirty="0">
                <a:solidFill>
                  <a:srgbClr val="FFFF00"/>
                </a:solidFill>
              </a:rPr>
              <a:t> </a:t>
            </a:r>
            <a:r>
              <a:rPr lang="en-US" altLang="en-VN" sz="2800" b="1" dirty="0" err="1">
                <a:solidFill>
                  <a:srgbClr val="FFFF00"/>
                </a:solidFill>
              </a:rPr>
              <a:t>quy</a:t>
            </a:r>
            <a:r>
              <a:rPr lang="en-US" altLang="en-VN" sz="2800" b="1" dirty="0">
                <a:solidFill>
                  <a:srgbClr val="FFFF00"/>
                </a:solidFill>
              </a:rPr>
              <a:t> </a:t>
            </a:r>
            <a:r>
              <a:rPr lang="en-US" altLang="en-VN" sz="2800" b="1" dirty="0" err="1">
                <a:solidFill>
                  <a:srgbClr val="FFFF00"/>
                </a:solidFill>
              </a:rPr>
              <a:t>tắc</a:t>
            </a:r>
            <a:r>
              <a:rPr lang="en-US" altLang="en-VN" sz="2800" b="1" dirty="0">
                <a:solidFill>
                  <a:srgbClr val="FFFF00"/>
                </a:solidFill>
              </a:rPr>
              <a:t> </a:t>
            </a:r>
            <a:r>
              <a:rPr lang="en-US" altLang="en-VN" sz="2800" b="1" dirty="0" err="1">
                <a:solidFill>
                  <a:srgbClr val="FFFF00"/>
                </a:solidFill>
              </a:rPr>
              <a:t>đảm</a:t>
            </a:r>
            <a:r>
              <a:rPr lang="en-US" altLang="en-VN" sz="2800" b="1" dirty="0">
                <a:solidFill>
                  <a:srgbClr val="FFFF00"/>
                </a:solidFill>
              </a:rPr>
              <a:t> </a:t>
            </a:r>
            <a:r>
              <a:rPr lang="en-US" altLang="en-VN" sz="2800" b="1" dirty="0" err="1">
                <a:solidFill>
                  <a:srgbClr val="FFFF00"/>
                </a:solidFill>
              </a:rPr>
              <a:t>bảo</a:t>
            </a:r>
            <a:r>
              <a:rPr lang="en-US" altLang="en-VN" sz="2800" b="1" dirty="0">
                <a:solidFill>
                  <a:srgbClr val="FFFF00"/>
                </a:solidFill>
              </a:rPr>
              <a:t> an </a:t>
            </a:r>
            <a:r>
              <a:rPr lang="en-US" altLang="en-VN" sz="2800" b="1" dirty="0" err="1">
                <a:solidFill>
                  <a:srgbClr val="FFFF00"/>
                </a:solidFill>
              </a:rPr>
              <a:t>toàn</a:t>
            </a:r>
            <a:r>
              <a:rPr lang="en-US" altLang="en-VN" sz="2800" b="1" dirty="0">
                <a:solidFill>
                  <a:srgbClr val="FFFF00"/>
                </a:solidFill>
              </a:rPr>
              <a:t> </a:t>
            </a:r>
            <a:r>
              <a:rPr lang="en-US" altLang="en-VN" sz="2800" b="1" dirty="0" err="1">
                <a:solidFill>
                  <a:srgbClr val="FFFF00"/>
                </a:solidFill>
              </a:rPr>
              <a:t>khi</a:t>
            </a:r>
            <a:r>
              <a:rPr lang="en-US" altLang="en-VN" sz="2800" b="1" dirty="0">
                <a:solidFill>
                  <a:srgbClr val="FFFF00"/>
                </a:solidFill>
              </a:rPr>
              <a:t> </a:t>
            </a:r>
            <a:r>
              <a:rPr lang="en-US" altLang="en-VN" sz="2800" b="1" dirty="0" err="1">
                <a:solidFill>
                  <a:srgbClr val="FFFF00"/>
                </a:solidFill>
              </a:rPr>
              <a:t>cần</a:t>
            </a:r>
            <a:r>
              <a:rPr lang="en-US" altLang="en-VN" sz="2800" b="1" dirty="0">
                <a:solidFill>
                  <a:srgbClr val="FFFF00"/>
                </a:solidFill>
              </a:rPr>
              <a:t> </a:t>
            </a:r>
            <a:r>
              <a:rPr lang="en-US" altLang="en-VN" sz="2800" b="1" dirty="0" err="1">
                <a:solidFill>
                  <a:srgbClr val="FFFF00"/>
                </a:solidFill>
              </a:rPr>
              <a:t>ăn</a:t>
            </a:r>
            <a:r>
              <a:rPr lang="en-US" altLang="en-VN" sz="2800" b="1" dirty="0">
                <a:solidFill>
                  <a:srgbClr val="FFFF00"/>
                </a:solidFill>
              </a:rPr>
              <a:t> </a:t>
            </a:r>
            <a:r>
              <a:rPr lang="en-US" altLang="en-VN" sz="2800" b="1" dirty="0" err="1">
                <a:solidFill>
                  <a:srgbClr val="FFFF00"/>
                </a:solidFill>
              </a:rPr>
              <a:t>uống</a:t>
            </a:r>
            <a:r>
              <a:rPr lang="en-US" altLang="en-VN" sz="2800" b="1" dirty="0">
                <a:solidFill>
                  <a:srgbClr val="FFFF00"/>
                </a:solidFill>
              </a:rPr>
              <a:t> </a:t>
            </a:r>
            <a:r>
              <a:rPr lang="en-US" altLang="en-VN" sz="2800" b="1" dirty="0" err="1">
                <a:solidFill>
                  <a:srgbClr val="FFFF00"/>
                </a:solidFill>
              </a:rPr>
              <a:t>bên</a:t>
            </a:r>
            <a:r>
              <a:rPr lang="en-US" altLang="en-VN" sz="2800" b="1" dirty="0">
                <a:solidFill>
                  <a:srgbClr val="FFFF00"/>
                </a:solidFill>
              </a:rPr>
              <a:t> </a:t>
            </a:r>
            <a:r>
              <a:rPr lang="en-US" altLang="en-VN" sz="2800" b="1" dirty="0" err="1">
                <a:solidFill>
                  <a:srgbClr val="FFFF00"/>
                </a:solidFill>
              </a:rPr>
              <a:t>ngoài</a:t>
            </a:r>
            <a:r>
              <a:rPr lang="en-US" altLang="en-VN" sz="2800" b="1" dirty="0">
                <a:solidFill>
                  <a:srgbClr val="FFFF00"/>
                </a:solidFill>
              </a:rPr>
              <a:t>.</a:t>
            </a:r>
            <a:endParaRPr kumimoji="0" lang="en-US" altLang="en-VN" sz="2800" b="1" i="1" u="none" strike="noStrike" kern="1200" cap="none" spc="0" normalizeH="0" baseline="0" noProof="0" dirty="0">
              <a:ln>
                <a:noFill/>
              </a:ln>
              <a:solidFill>
                <a:srgbClr val="FFFF00"/>
              </a:solidFill>
              <a:effectLst/>
              <a:uLnTx/>
              <a:uFillTx/>
            </a:endParaRPr>
          </a:p>
        </p:txBody>
      </p:sp>
      <p:pic>
        <p:nvPicPr>
          <p:cNvPr id="6" name="Picture 5">
            <a:extLst>
              <a:ext uri="{FF2B5EF4-FFF2-40B4-BE49-F238E27FC236}">
                <a16:creationId xmlns:a16="http://schemas.microsoft.com/office/drawing/2014/main" id="{89EA47AF-D8AD-4D9A-A16F-199B26FBF3ED}"/>
              </a:ext>
            </a:extLst>
          </p:cNvPr>
          <p:cNvPicPr>
            <a:picLocks noChangeAspect="1"/>
          </p:cNvPicPr>
          <p:nvPr/>
        </p:nvPicPr>
        <p:blipFill>
          <a:blip r:embed="rId12"/>
          <a:stretch>
            <a:fillRect/>
          </a:stretch>
        </p:blipFill>
        <p:spPr>
          <a:xfrm>
            <a:off x="3118999" y="463637"/>
            <a:ext cx="5706351" cy="920576"/>
          </a:xfrm>
          <a:prstGeom prst="rect">
            <a:avLst/>
          </a:prstGeom>
        </p:spPr>
      </p:pic>
    </p:spTree>
    <p:extLst>
      <p:ext uri="{BB962C8B-B14F-4D97-AF65-F5344CB8AC3E}">
        <p14:creationId xmlns:p14="http://schemas.microsoft.com/office/powerpoint/2010/main" val="9680201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3"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
                                        <p:tgtEl>
                                          <p:spTgt spid="9"/>
                                        </p:tgtEl>
                                      </p:cBhvr>
                                    </p:animEffect>
                                    <p:anim calcmode="lin" valueType="num">
                                      <p:cBhvr>
                                        <p:cTn id="20" dur="400" fill="hold"/>
                                        <p:tgtEl>
                                          <p:spTgt spid="9"/>
                                        </p:tgtEl>
                                        <p:attrNameLst>
                                          <p:attrName>ppt_x</p:attrName>
                                        </p:attrNameLst>
                                      </p:cBhvr>
                                      <p:tavLst>
                                        <p:tav tm="0">
                                          <p:val>
                                            <p:strVal val="#ppt_x"/>
                                          </p:val>
                                        </p:tav>
                                        <p:tav tm="100000">
                                          <p:val>
                                            <p:strVal val="#ppt_x"/>
                                          </p:val>
                                        </p:tav>
                                      </p:tavLst>
                                    </p:anim>
                                    <p:anim calcmode="lin" valueType="num">
                                      <p:cBhvr>
                                        <p:cTn id="21" dur="400" fill="hold"/>
                                        <p:tgtEl>
                                          <p:spTgt spid="9"/>
                                        </p:tgtEl>
                                        <p:attrNameLst>
                                          <p:attrName>ppt_y</p:attrName>
                                        </p:attrNameLst>
                                      </p:cBhvr>
                                      <p:tavLst>
                                        <p:tav tm="0">
                                          <p:val>
                                            <p:strVal val="#ppt_y+0.31"/>
                                          </p:val>
                                        </p:tav>
                                        <p:tav tm="100000">
                                          <p:val>
                                            <p:strVal val="#ppt_y+0.31"/>
                                          </p:val>
                                        </p:tav>
                                      </p:tavLst>
                                    </p:anim>
                                    <p:anim calcmode="lin" valueType="num">
                                      <p:cBhvr>
                                        <p:cTn id="22"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3"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3"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
                                        <p:tgtEl>
                                          <p:spTgt spid="10"/>
                                        </p:tgtEl>
                                      </p:cBhvr>
                                    </p:animEffect>
                                    <p:anim calcmode="lin" valueType="num">
                                      <p:cBhvr>
                                        <p:cTn id="29" dur="400" fill="hold"/>
                                        <p:tgtEl>
                                          <p:spTgt spid="10"/>
                                        </p:tgtEl>
                                        <p:attrNameLst>
                                          <p:attrName>ppt_x</p:attrName>
                                        </p:attrNameLst>
                                      </p:cBhvr>
                                      <p:tavLst>
                                        <p:tav tm="0">
                                          <p:val>
                                            <p:strVal val="#ppt_x"/>
                                          </p:val>
                                        </p:tav>
                                        <p:tav tm="100000">
                                          <p:val>
                                            <p:strVal val="#ppt_x"/>
                                          </p:val>
                                        </p:tav>
                                      </p:tavLst>
                                    </p:anim>
                                    <p:anim calcmode="lin" valueType="num">
                                      <p:cBhvr>
                                        <p:cTn id="30" dur="400" fill="hold"/>
                                        <p:tgtEl>
                                          <p:spTgt spid="10"/>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183D59-02C2-049B-8451-23764E71455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colorTemperature colorTemp="5900"/>
                    </a14:imgEffect>
                    <a14:imgEffect>
                      <a14:saturation sat="150000"/>
                    </a14:imgEffect>
                  </a14:imgLayer>
                </a14:imgProps>
              </a:ext>
            </a:extLst>
          </a:blip>
          <a:srcRect r="807"/>
          <a:stretch/>
        </p:blipFill>
        <p:spPr>
          <a:xfrm>
            <a:off x="0" y="8058"/>
            <a:ext cx="12192000" cy="6858000"/>
          </a:xfrm>
          <a:prstGeom prst="rect">
            <a:avLst/>
          </a:prstGeom>
        </p:spPr>
      </p:pic>
      <p:pic>
        <p:nvPicPr>
          <p:cNvPr id="10" name="Graphic 9">
            <a:extLst>
              <a:ext uri="{FF2B5EF4-FFF2-40B4-BE49-F238E27FC236}">
                <a16:creationId xmlns:a16="http://schemas.microsoft.com/office/drawing/2014/main" id="{5D6BBDF4-2372-0BFE-E466-316EAA899E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1829" y="3429000"/>
            <a:ext cx="2846926" cy="1166463"/>
          </a:xfrm>
          <a:prstGeom prst="rect">
            <a:avLst/>
          </a:prstGeom>
        </p:spPr>
      </p:pic>
      <p:pic>
        <p:nvPicPr>
          <p:cNvPr id="11" name="Graphic 10">
            <a:extLst>
              <a:ext uri="{FF2B5EF4-FFF2-40B4-BE49-F238E27FC236}">
                <a16:creationId xmlns:a16="http://schemas.microsoft.com/office/drawing/2014/main" id="{9BAF0B99-C33E-BD3D-649F-8015E3590EC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11722" y="3848672"/>
            <a:ext cx="1123023" cy="702111"/>
          </a:xfrm>
          <a:prstGeom prst="rect">
            <a:avLst/>
          </a:prstGeom>
        </p:spPr>
      </p:pic>
      <p:pic>
        <p:nvPicPr>
          <p:cNvPr id="12" name="Graphic 11">
            <a:extLst>
              <a:ext uri="{FF2B5EF4-FFF2-40B4-BE49-F238E27FC236}">
                <a16:creationId xmlns:a16="http://schemas.microsoft.com/office/drawing/2014/main" id="{DF326B6B-A8F4-90E9-98CC-6041CCCF12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52445" y="1385845"/>
            <a:ext cx="2918553" cy="5411040"/>
          </a:xfrm>
          <a:prstGeom prst="rect">
            <a:avLst/>
          </a:prstGeom>
          <a:effectLst>
            <a:outerShdw blurRad="76200" dir="13500000" sy="23000" kx="1200000" algn="br" rotWithShape="0">
              <a:prstClr val="black">
                <a:alpha val="20000"/>
              </a:prstClr>
            </a:outerShdw>
          </a:effectLst>
        </p:spPr>
      </p:pic>
      <p:pic>
        <p:nvPicPr>
          <p:cNvPr id="3" name="Picture 2">
            <a:extLst>
              <a:ext uri="{FF2B5EF4-FFF2-40B4-BE49-F238E27FC236}">
                <a16:creationId xmlns:a16="http://schemas.microsoft.com/office/drawing/2014/main" id="{C03F7445-C52D-437F-9DD2-54E2EA47A9FE}"/>
              </a:ext>
            </a:extLst>
          </p:cNvPr>
          <p:cNvPicPr>
            <a:picLocks noChangeAspect="1"/>
          </p:cNvPicPr>
          <p:nvPr/>
        </p:nvPicPr>
        <p:blipFill>
          <a:blip r:embed="rId10"/>
          <a:stretch>
            <a:fillRect/>
          </a:stretch>
        </p:blipFill>
        <p:spPr>
          <a:xfrm>
            <a:off x="5959390" y="1888572"/>
            <a:ext cx="4883319" cy="1042506"/>
          </a:xfrm>
          <a:prstGeom prst="rect">
            <a:avLst/>
          </a:prstGeom>
        </p:spPr>
      </p:pic>
    </p:spTree>
    <p:extLst>
      <p:ext uri="{BB962C8B-B14F-4D97-AF65-F5344CB8AC3E}">
        <p14:creationId xmlns:p14="http://schemas.microsoft.com/office/powerpoint/2010/main" val="39556886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5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5000">
                                          <p:cBhvr additive="base">
                                            <p:cTn id="7" dur="1000" fill="hold"/>
                                            <p:tgtEl>
                                              <p:spTgt spid="12"/>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uê Hương">
            <a:hlinkClick r:id="" action="ppaction://media"/>
            <a:extLst>
              <a:ext uri="{FF2B5EF4-FFF2-40B4-BE49-F238E27FC236}">
                <a16:creationId xmlns:a16="http://schemas.microsoft.com/office/drawing/2014/main" id="{1BAC6909-5A7D-4B98-BC61-A460194B8DB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372974" cy="6858000"/>
          </a:xfrm>
          <a:prstGeom prst="rect">
            <a:avLst/>
          </a:prstGeom>
        </p:spPr>
      </p:pic>
    </p:spTree>
    <p:extLst>
      <p:ext uri="{BB962C8B-B14F-4D97-AF65-F5344CB8AC3E}">
        <p14:creationId xmlns:p14="http://schemas.microsoft.com/office/powerpoint/2010/main" val="8391407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34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183D59-02C2-049B-8451-23764E71455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colorTemperature colorTemp="5900"/>
                    </a14:imgEffect>
                    <a14:imgEffect>
                      <a14:saturation sat="150000"/>
                    </a14:imgEffect>
                  </a14:imgLayer>
                </a14:imgProps>
              </a:ext>
            </a:extLst>
          </a:blip>
          <a:srcRect r="807"/>
          <a:stretch/>
        </p:blipFill>
        <p:spPr>
          <a:xfrm>
            <a:off x="0" y="8058"/>
            <a:ext cx="12192000" cy="6858000"/>
          </a:xfrm>
          <a:prstGeom prst="rect">
            <a:avLst/>
          </a:prstGeom>
        </p:spPr>
      </p:pic>
      <p:pic>
        <p:nvPicPr>
          <p:cNvPr id="10" name="Graphic 9">
            <a:extLst>
              <a:ext uri="{FF2B5EF4-FFF2-40B4-BE49-F238E27FC236}">
                <a16:creationId xmlns:a16="http://schemas.microsoft.com/office/drawing/2014/main" id="{5D6BBDF4-2372-0BFE-E466-316EAA899E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1829" y="3429000"/>
            <a:ext cx="2846926" cy="1166463"/>
          </a:xfrm>
          <a:prstGeom prst="rect">
            <a:avLst/>
          </a:prstGeom>
        </p:spPr>
      </p:pic>
      <p:pic>
        <p:nvPicPr>
          <p:cNvPr id="11" name="Graphic 10">
            <a:extLst>
              <a:ext uri="{FF2B5EF4-FFF2-40B4-BE49-F238E27FC236}">
                <a16:creationId xmlns:a16="http://schemas.microsoft.com/office/drawing/2014/main" id="{9BAF0B99-C33E-BD3D-649F-8015E3590EC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11722" y="3848672"/>
            <a:ext cx="1123023" cy="702111"/>
          </a:xfrm>
          <a:prstGeom prst="rect">
            <a:avLst/>
          </a:prstGeom>
        </p:spPr>
      </p:pic>
      <p:pic>
        <p:nvPicPr>
          <p:cNvPr id="12" name="Graphic 11">
            <a:extLst>
              <a:ext uri="{FF2B5EF4-FFF2-40B4-BE49-F238E27FC236}">
                <a16:creationId xmlns:a16="http://schemas.microsoft.com/office/drawing/2014/main" id="{DF326B6B-A8F4-90E9-98CC-6041CCCF12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52445" y="1385845"/>
            <a:ext cx="2918553" cy="5411040"/>
          </a:xfrm>
          <a:prstGeom prst="rect">
            <a:avLst/>
          </a:prstGeom>
          <a:effectLst>
            <a:outerShdw blurRad="76200" dir="13500000" sy="23000" kx="1200000" algn="br" rotWithShape="0">
              <a:prstClr val="black">
                <a:alpha val="20000"/>
              </a:prstClr>
            </a:outerShdw>
          </a:effectLst>
        </p:spPr>
      </p:pic>
      <p:pic>
        <p:nvPicPr>
          <p:cNvPr id="7" name="Picture 6">
            <a:extLst>
              <a:ext uri="{FF2B5EF4-FFF2-40B4-BE49-F238E27FC236}">
                <a16:creationId xmlns:a16="http://schemas.microsoft.com/office/drawing/2014/main" id="{0B596F1A-44FF-48F1-8FA9-9395B652EB6C}"/>
              </a:ext>
            </a:extLst>
          </p:cNvPr>
          <p:cNvPicPr>
            <a:picLocks noChangeAspect="1"/>
          </p:cNvPicPr>
          <p:nvPr/>
        </p:nvPicPr>
        <p:blipFill>
          <a:blip r:embed="rId10"/>
          <a:stretch>
            <a:fillRect/>
          </a:stretch>
        </p:blipFill>
        <p:spPr>
          <a:xfrm>
            <a:off x="5817249" y="1660345"/>
            <a:ext cx="5529551" cy="1213209"/>
          </a:xfrm>
          <a:prstGeom prst="rect">
            <a:avLst/>
          </a:prstGeom>
        </p:spPr>
      </p:pic>
    </p:spTree>
    <p:extLst>
      <p:ext uri="{BB962C8B-B14F-4D97-AF65-F5344CB8AC3E}">
        <p14:creationId xmlns:p14="http://schemas.microsoft.com/office/powerpoint/2010/main" val="4103886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5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5000">
                                          <p:cBhvr additive="base">
                                            <p:cTn id="7" dur="1000" fill="hold"/>
                                            <p:tgtEl>
                                              <p:spTgt spid="12"/>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8">
            <a:extLst>
              <a:ext uri="{FF2B5EF4-FFF2-40B4-BE49-F238E27FC236}">
                <a16:creationId xmlns:a16="http://schemas.microsoft.com/office/drawing/2014/main" id="{5CD5DF3B-6BAF-4C2D-AC65-077FDDDA40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7">
            <a:extLst>
              <a:ext uri="{FF2B5EF4-FFF2-40B4-BE49-F238E27FC236}">
                <a16:creationId xmlns:a16="http://schemas.microsoft.com/office/drawing/2014/main" id="{9B4BED68-4152-4E7B-A271-DAAA8AB99A4E}"/>
              </a:ext>
            </a:extLst>
          </p:cNvPr>
          <p:cNvPicPr>
            <a:picLocks noChangeAspect="1"/>
          </p:cNvPicPr>
          <p:nvPr/>
        </p:nvPicPr>
        <p:blipFill rotWithShape="1">
          <a:blip r:embed="rId3">
            <a:extLst>
              <a:ext uri="{28A0092B-C50C-407E-A947-70E740481C1C}">
                <a14:useLocalDpi xmlns:a14="http://schemas.microsoft.com/office/drawing/2010/main" val="0"/>
              </a:ext>
            </a:extLst>
          </a:blip>
          <a:srcRect b="7267"/>
          <a:stretch/>
        </p:blipFill>
        <p:spPr>
          <a:xfrm>
            <a:off x="0" y="-583095"/>
            <a:ext cx="12192000" cy="7441096"/>
          </a:xfrm>
          <a:prstGeom prst="rect">
            <a:avLst/>
          </a:prstGeom>
        </p:spPr>
      </p:pic>
      <p:pic>
        <p:nvPicPr>
          <p:cNvPr id="7" name="图片 9">
            <a:extLst>
              <a:ext uri="{FF2B5EF4-FFF2-40B4-BE49-F238E27FC236}">
                <a16:creationId xmlns:a16="http://schemas.microsoft.com/office/drawing/2014/main" id="{89D1E6CA-27C8-4860-8190-7ECBFF487B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16310"/>
            <a:ext cx="12192000" cy="4474841"/>
          </a:xfrm>
          <a:prstGeom prst="rect">
            <a:avLst/>
          </a:prstGeom>
        </p:spPr>
      </p:pic>
      <p:pic>
        <p:nvPicPr>
          <p:cNvPr id="8" name="图片 5">
            <a:extLst>
              <a:ext uri="{FF2B5EF4-FFF2-40B4-BE49-F238E27FC236}">
                <a16:creationId xmlns:a16="http://schemas.microsoft.com/office/drawing/2014/main" id="{A3340168-FF4E-4943-9181-6BFB1BCAF8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78166" y="1095612"/>
            <a:ext cx="2313834" cy="5021761"/>
          </a:xfrm>
          <a:prstGeom prst="rect">
            <a:avLst/>
          </a:prstGeom>
        </p:spPr>
      </p:pic>
      <p:pic>
        <p:nvPicPr>
          <p:cNvPr id="9" name="图片 4">
            <a:extLst>
              <a:ext uri="{FF2B5EF4-FFF2-40B4-BE49-F238E27FC236}">
                <a16:creationId xmlns:a16="http://schemas.microsoft.com/office/drawing/2014/main" id="{B3CF6D0A-7E0C-42A4-9819-9ABA75A1D3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26244"/>
            <a:ext cx="2767451" cy="5021761"/>
          </a:xfrm>
          <a:prstGeom prst="rect">
            <a:avLst/>
          </a:prstGeom>
        </p:spPr>
      </p:pic>
      <p:pic>
        <p:nvPicPr>
          <p:cNvPr id="10" name="图片 3">
            <a:extLst>
              <a:ext uri="{FF2B5EF4-FFF2-40B4-BE49-F238E27FC236}">
                <a16:creationId xmlns:a16="http://schemas.microsoft.com/office/drawing/2014/main" id="{917B11C9-E401-4DD8-85D1-07FA28BDF7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47448" y="1656936"/>
            <a:ext cx="3209628" cy="5021762"/>
          </a:xfrm>
          <a:prstGeom prst="rect">
            <a:avLst/>
          </a:prstGeom>
        </p:spPr>
      </p:pic>
      <p:pic>
        <p:nvPicPr>
          <p:cNvPr id="12" name="图片 1">
            <a:extLst>
              <a:ext uri="{FF2B5EF4-FFF2-40B4-BE49-F238E27FC236}">
                <a16:creationId xmlns:a16="http://schemas.microsoft.com/office/drawing/2014/main" id="{26212CD0-9434-4B34-9690-B03B2232A5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876850"/>
            <a:ext cx="7524750" cy="3981150"/>
          </a:xfrm>
          <a:prstGeom prst="rect">
            <a:avLst/>
          </a:prstGeom>
        </p:spPr>
      </p:pic>
      <p:pic>
        <p:nvPicPr>
          <p:cNvPr id="13" name="图片 2">
            <a:extLst>
              <a:ext uri="{FF2B5EF4-FFF2-40B4-BE49-F238E27FC236}">
                <a16:creationId xmlns:a16="http://schemas.microsoft.com/office/drawing/2014/main" id="{5241D81C-C203-4DEF-B284-88A5EB16E00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96674" y="2240769"/>
            <a:ext cx="7895326" cy="4617231"/>
          </a:xfrm>
          <a:prstGeom prst="rect">
            <a:avLst/>
          </a:prstGeom>
        </p:spPr>
      </p:pic>
      <p:pic>
        <p:nvPicPr>
          <p:cNvPr id="14" name="图片 6">
            <a:extLst>
              <a:ext uri="{FF2B5EF4-FFF2-40B4-BE49-F238E27FC236}">
                <a16:creationId xmlns:a16="http://schemas.microsoft.com/office/drawing/2014/main" id="{F7524020-9C73-4946-82E2-2AD2A836A5B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72215" y="919928"/>
            <a:ext cx="3580047" cy="5021762"/>
          </a:xfrm>
          <a:prstGeom prst="rect">
            <a:avLst/>
          </a:prstGeom>
        </p:spPr>
      </p:pic>
      <p:pic>
        <p:nvPicPr>
          <p:cNvPr id="18" name="图片 17">
            <a:extLst>
              <a:ext uri="{FF2B5EF4-FFF2-40B4-BE49-F238E27FC236}">
                <a16:creationId xmlns:a16="http://schemas.microsoft.com/office/drawing/2014/main" id="{9FAD08BA-C4A5-474B-8995-AB12438A0E3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635" y="3606492"/>
            <a:ext cx="4646205" cy="3434806"/>
          </a:xfrm>
          <a:prstGeom prst="rect">
            <a:avLst/>
          </a:prstGeom>
        </p:spPr>
      </p:pic>
      <p:grpSp>
        <p:nvGrpSpPr>
          <p:cNvPr id="20" name="Group 19">
            <a:extLst>
              <a:ext uri="{FF2B5EF4-FFF2-40B4-BE49-F238E27FC236}">
                <a16:creationId xmlns:a16="http://schemas.microsoft.com/office/drawing/2014/main" id="{9040EF9E-3DA2-47B9-A025-8C1995F50D4A}"/>
              </a:ext>
            </a:extLst>
          </p:cNvPr>
          <p:cNvGrpSpPr/>
          <p:nvPr/>
        </p:nvGrpSpPr>
        <p:grpSpPr>
          <a:xfrm>
            <a:off x="6043266" y="2018602"/>
            <a:ext cx="5862983" cy="1532334"/>
            <a:chOff x="903320" y="1985271"/>
            <a:chExt cx="4290531" cy="4069468"/>
          </a:xfrm>
        </p:grpSpPr>
        <p:sp>
          <p:nvSpPr>
            <p:cNvPr id="21" name="矩形 17">
              <a:extLst>
                <a:ext uri="{FF2B5EF4-FFF2-40B4-BE49-F238E27FC236}">
                  <a16:creationId xmlns:a16="http://schemas.microsoft.com/office/drawing/2014/main" id="{159A72E2-D396-43AB-A786-8F91ADA3289D}"/>
                </a:ext>
              </a:extLst>
            </p:cNvPr>
            <p:cNvSpPr/>
            <p:nvPr/>
          </p:nvSpPr>
          <p:spPr>
            <a:xfrm>
              <a:off x="903320" y="1985271"/>
              <a:ext cx="4290531" cy="398391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22" name="TextBox 21">
              <a:extLst>
                <a:ext uri="{FF2B5EF4-FFF2-40B4-BE49-F238E27FC236}">
                  <a16:creationId xmlns:a16="http://schemas.microsoft.com/office/drawing/2014/main" id="{907E2AF3-CC6D-4855-85B3-13B744ED456E}"/>
                </a:ext>
              </a:extLst>
            </p:cNvPr>
            <p:cNvSpPr txBox="1"/>
            <p:nvPr/>
          </p:nvSpPr>
          <p:spPr>
            <a:xfrm>
              <a:off x="1056566" y="2204576"/>
              <a:ext cx="4084363" cy="3850163"/>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1. </a:t>
              </a:r>
              <a:r>
                <a:rPr kumimoji="0" lang="vi-VN" sz="40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Chia sẻ truyền thống quê hương em</a:t>
              </a:r>
              <a:endParaRPr kumimoji="0" lang="en-US" sz="40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451388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4245843-7B95-4571-A0BD-3B731DAE0698}"/>
              </a:ext>
            </a:extLst>
          </p:cNvPr>
          <p:cNvPicPr>
            <a:picLocks noChangeAspect="1"/>
          </p:cNvPicPr>
          <p:nvPr/>
        </p:nvPicPr>
        <p:blipFill rotWithShape="1">
          <a:blip r:embed="rId4"/>
          <a:srcRect l="8290" t="4102" r="20598"/>
          <a:stretch/>
        </p:blipFill>
        <p:spPr>
          <a:xfrm>
            <a:off x="410654" y="131479"/>
            <a:ext cx="11370691" cy="6595041"/>
          </a:xfrm>
          <a:prstGeom prst="rect">
            <a:avLst/>
          </a:prstGeom>
        </p:spPr>
      </p:pic>
      <p:sp>
        <p:nvSpPr>
          <p:cNvPr id="2" name="Rectangle: Rounded Corners 1">
            <a:extLst>
              <a:ext uri="{FF2B5EF4-FFF2-40B4-BE49-F238E27FC236}">
                <a16:creationId xmlns:a16="http://schemas.microsoft.com/office/drawing/2014/main" id="{1008BC57-94A6-47F0-8027-BB73B0CB0228}"/>
              </a:ext>
            </a:extLst>
          </p:cNvPr>
          <p:cNvSpPr/>
          <p:nvPr/>
        </p:nvSpPr>
        <p:spPr>
          <a:xfrm>
            <a:off x="3886200" y="447675"/>
            <a:ext cx="4181475" cy="771525"/>
          </a:xfrm>
          <a:prstGeom prst="roundRect">
            <a:avLst>
              <a:gd name="adj" fmla="val 3888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2060"/>
                </a:solidFill>
              </a:rPr>
              <a:t>Cùng</a:t>
            </a:r>
            <a:r>
              <a:rPr lang="en-US" sz="3200" b="1" dirty="0">
                <a:solidFill>
                  <a:srgbClr val="002060"/>
                </a:solidFill>
              </a:rPr>
              <a:t> </a:t>
            </a:r>
            <a:r>
              <a:rPr lang="en-US" sz="3200" b="1" dirty="0" err="1">
                <a:solidFill>
                  <a:srgbClr val="002060"/>
                </a:solidFill>
              </a:rPr>
              <a:t>xem</a:t>
            </a:r>
            <a:r>
              <a:rPr lang="en-US" sz="3200" b="1" dirty="0">
                <a:solidFill>
                  <a:srgbClr val="002060"/>
                </a:solidFill>
              </a:rPr>
              <a:t> video </a:t>
            </a:r>
            <a:r>
              <a:rPr lang="en-US" sz="3200" b="1" dirty="0" err="1">
                <a:solidFill>
                  <a:srgbClr val="002060"/>
                </a:solidFill>
              </a:rPr>
              <a:t>nhé</a:t>
            </a:r>
            <a:r>
              <a:rPr lang="en-US" sz="3200" b="1" dirty="0">
                <a:solidFill>
                  <a:srgbClr val="002060"/>
                </a:solidFill>
              </a:rPr>
              <a:t>!</a:t>
            </a:r>
          </a:p>
        </p:txBody>
      </p:sp>
      <p:pic>
        <p:nvPicPr>
          <p:cNvPr id="4" name="Nghề làm tranh Đông Hồ">
            <a:hlinkClick r:id="" action="ppaction://media"/>
            <a:extLst>
              <a:ext uri="{FF2B5EF4-FFF2-40B4-BE49-F238E27FC236}">
                <a16:creationId xmlns:a16="http://schemas.microsoft.com/office/drawing/2014/main" id="{B5716B03-7303-4A96-9509-8B2B048C7F5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09233" y="1590675"/>
            <a:ext cx="8517467" cy="4791075"/>
          </a:xfrm>
          <a:prstGeom prst="rect">
            <a:avLst/>
          </a:prstGeom>
        </p:spPr>
      </p:pic>
    </p:spTree>
    <p:extLst>
      <p:ext uri="{BB962C8B-B14F-4D97-AF65-F5344CB8AC3E}">
        <p14:creationId xmlns:p14="http://schemas.microsoft.com/office/powerpoint/2010/main" val="20557702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2987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129F840-06F1-4198-8165-882FD5EEA9D1}"/>
              </a:ext>
            </a:extLst>
          </p:cNvPr>
          <p:cNvPicPr>
            <a:picLocks noChangeAspect="1"/>
          </p:cNvPicPr>
          <p:nvPr/>
        </p:nvPicPr>
        <p:blipFill>
          <a:blip r:embed="rId2"/>
          <a:stretch>
            <a:fillRect/>
          </a:stretch>
        </p:blipFill>
        <p:spPr>
          <a:xfrm>
            <a:off x="1" y="-3628"/>
            <a:ext cx="12191999" cy="6945067"/>
          </a:xfrm>
          <a:prstGeom prst="rect">
            <a:avLst/>
          </a:prstGeom>
        </p:spPr>
      </p:pic>
      <p:pic>
        <p:nvPicPr>
          <p:cNvPr id="20" name="Picture 19" descr="A picture containing text, table, indoor, toy&#10;&#10;Description automatically generated">
            <a:extLst>
              <a:ext uri="{FF2B5EF4-FFF2-40B4-BE49-F238E27FC236}">
                <a16:creationId xmlns:a16="http://schemas.microsoft.com/office/drawing/2014/main" id="{95E6F4F3-B045-49B7-8E87-B1DC16F33C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0062" y="2113666"/>
            <a:ext cx="7821937" cy="4801638"/>
          </a:xfrm>
          <a:prstGeom prst="rect">
            <a:avLst/>
          </a:prstGeom>
        </p:spPr>
      </p:pic>
      <p:sp>
        <p:nvSpPr>
          <p:cNvPr id="22" name="Rectangle: Rounded Corners 21">
            <a:extLst>
              <a:ext uri="{FF2B5EF4-FFF2-40B4-BE49-F238E27FC236}">
                <a16:creationId xmlns:a16="http://schemas.microsoft.com/office/drawing/2014/main" id="{04770215-91A9-42BE-9999-DDA56368CAF5}"/>
              </a:ext>
            </a:extLst>
          </p:cNvPr>
          <p:cNvSpPr/>
          <p:nvPr/>
        </p:nvSpPr>
        <p:spPr>
          <a:xfrm>
            <a:off x="709293" y="215996"/>
            <a:ext cx="7796532" cy="2441479"/>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4400" b="1" dirty="0">
                <a:solidFill>
                  <a:srgbClr val="002060"/>
                </a:solidFill>
                <a:latin typeface="Calibri"/>
              </a:rPr>
              <a:t>Sau </a:t>
            </a:r>
            <a:r>
              <a:rPr lang="en-US" sz="4400" b="1" dirty="0" err="1">
                <a:solidFill>
                  <a:srgbClr val="002060"/>
                </a:solidFill>
                <a:latin typeface="Calibri"/>
              </a:rPr>
              <a:t>khi</a:t>
            </a:r>
            <a:r>
              <a:rPr lang="en-US" sz="4400" b="1" dirty="0">
                <a:solidFill>
                  <a:srgbClr val="002060"/>
                </a:solidFill>
                <a:latin typeface="Calibri"/>
              </a:rPr>
              <a:t> </a:t>
            </a:r>
            <a:r>
              <a:rPr lang="en-US" sz="4400" b="1" dirty="0" err="1">
                <a:solidFill>
                  <a:srgbClr val="002060"/>
                </a:solidFill>
                <a:latin typeface="Calibri"/>
              </a:rPr>
              <a:t>quan</a:t>
            </a:r>
            <a:r>
              <a:rPr lang="en-US" sz="4400" b="1" dirty="0">
                <a:solidFill>
                  <a:srgbClr val="002060"/>
                </a:solidFill>
                <a:latin typeface="Calibri"/>
              </a:rPr>
              <a:t> </a:t>
            </a:r>
            <a:r>
              <a:rPr lang="en-US" sz="4400" b="1" dirty="0" err="1">
                <a:solidFill>
                  <a:srgbClr val="002060"/>
                </a:solidFill>
                <a:latin typeface="Calibri"/>
              </a:rPr>
              <a:t>sát</a:t>
            </a:r>
            <a:r>
              <a:rPr lang="en-US" sz="4400" b="1" dirty="0">
                <a:solidFill>
                  <a:srgbClr val="002060"/>
                </a:solidFill>
                <a:latin typeface="Calibri"/>
              </a:rPr>
              <a:t> </a:t>
            </a:r>
            <a:r>
              <a:rPr lang="en-US" sz="4400" b="1" dirty="0" err="1">
                <a:solidFill>
                  <a:srgbClr val="002060"/>
                </a:solidFill>
                <a:latin typeface="Calibri"/>
              </a:rPr>
              <a:t>đoạn</a:t>
            </a:r>
            <a:r>
              <a:rPr lang="en-US" sz="4400" b="1" dirty="0">
                <a:solidFill>
                  <a:srgbClr val="002060"/>
                </a:solidFill>
                <a:latin typeface="Calibri"/>
              </a:rPr>
              <a:t> video </a:t>
            </a:r>
            <a:r>
              <a:rPr lang="en-US" sz="4400" b="1" dirty="0" err="1">
                <a:solidFill>
                  <a:srgbClr val="002060"/>
                </a:solidFill>
                <a:latin typeface="Calibri"/>
              </a:rPr>
              <a:t>em</a:t>
            </a:r>
            <a:r>
              <a:rPr lang="en-US" sz="4400" b="1" dirty="0">
                <a:solidFill>
                  <a:srgbClr val="002060"/>
                </a:solidFill>
                <a:latin typeface="Calibri"/>
              </a:rPr>
              <a:t> </a:t>
            </a:r>
            <a:r>
              <a:rPr lang="en-US" sz="4400" b="1" dirty="0" err="1">
                <a:solidFill>
                  <a:srgbClr val="002060"/>
                </a:solidFill>
                <a:latin typeface="Calibri"/>
              </a:rPr>
              <a:t>hãy</a:t>
            </a:r>
            <a:r>
              <a:rPr lang="en-US" sz="4400" b="1" dirty="0">
                <a:solidFill>
                  <a:srgbClr val="002060"/>
                </a:solidFill>
                <a:latin typeface="Calibri"/>
              </a:rPr>
              <a:t> </a:t>
            </a:r>
            <a:r>
              <a:rPr lang="en-US" sz="4400" b="1" dirty="0" err="1">
                <a:solidFill>
                  <a:srgbClr val="002060"/>
                </a:solidFill>
                <a:latin typeface="Calibri"/>
              </a:rPr>
              <a:t>cho</a:t>
            </a:r>
            <a:r>
              <a:rPr lang="en-US" sz="4400" b="1" dirty="0">
                <a:solidFill>
                  <a:srgbClr val="002060"/>
                </a:solidFill>
                <a:latin typeface="Calibri"/>
              </a:rPr>
              <a:t> </a:t>
            </a:r>
            <a:r>
              <a:rPr lang="en-US" sz="4400" b="1" dirty="0" err="1">
                <a:solidFill>
                  <a:srgbClr val="002060"/>
                </a:solidFill>
                <a:latin typeface="Calibri"/>
              </a:rPr>
              <a:t>biết</a:t>
            </a:r>
            <a:r>
              <a:rPr lang="en-US" sz="4400" b="1" dirty="0">
                <a:solidFill>
                  <a:srgbClr val="002060"/>
                </a:solidFill>
                <a:latin typeface="Calibri"/>
              </a:rPr>
              <a:t>, </a:t>
            </a:r>
            <a:r>
              <a:rPr lang="en-US" sz="4400" b="1" dirty="0" err="1">
                <a:solidFill>
                  <a:srgbClr val="002060"/>
                </a:solidFill>
                <a:latin typeface="Calibri"/>
              </a:rPr>
              <a:t>em</a:t>
            </a:r>
            <a:r>
              <a:rPr lang="en-US" sz="4400" b="1" dirty="0">
                <a:solidFill>
                  <a:srgbClr val="002060"/>
                </a:solidFill>
                <a:latin typeface="Calibri"/>
              </a:rPr>
              <a:t> </a:t>
            </a:r>
            <a:r>
              <a:rPr lang="en-US" sz="4400" b="1" dirty="0" err="1">
                <a:solidFill>
                  <a:srgbClr val="002060"/>
                </a:solidFill>
                <a:latin typeface="Calibri"/>
              </a:rPr>
              <a:t>nhìn</a:t>
            </a:r>
            <a:r>
              <a:rPr lang="en-US" sz="4400" b="1" dirty="0">
                <a:solidFill>
                  <a:srgbClr val="002060"/>
                </a:solidFill>
                <a:latin typeface="Calibri"/>
              </a:rPr>
              <a:t> </a:t>
            </a:r>
            <a:r>
              <a:rPr lang="en-US" sz="4400" b="1" dirty="0" err="1">
                <a:solidFill>
                  <a:srgbClr val="002060"/>
                </a:solidFill>
                <a:latin typeface="Calibri"/>
              </a:rPr>
              <a:t>thấy</a:t>
            </a:r>
            <a:r>
              <a:rPr lang="en-US" sz="4400" b="1" dirty="0">
                <a:solidFill>
                  <a:srgbClr val="002060"/>
                </a:solidFill>
                <a:latin typeface="Calibri"/>
              </a:rPr>
              <a:t> </a:t>
            </a:r>
            <a:r>
              <a:rPr lang="en-US" sz="4400" b="1" dirty="0" err="1">
                <a:solidFill>
                  <a:srgbClr val="002060"/>
                </a:solidFill>
                <a:latin typeface="Calibri"/>
              </a:rPr>
              <a:t>những</a:t>
            </a:r>
            <a:r>
              <a:rPr lang="en-US" sz="4400" b="1" dirty="0">
                <a:solidFill>
                  <a:srgbClr val="002060"/>
                </a:solidFill>
                <a:latin typeface="Calibri"/>
              </a:rPr>
              <a:t> </a:t>
            </a:r>
            <a:r>
              <a:rPr lang="en-US" sz="4400" b="1" dirty="0" err="1">
                <a:solidFill>
                  <a:srgbClr val="002060"/>
                </a:solidFill>
                <a:latin typeface="Calibri"/>
              </a:rPr>
              <a:t>gì</a:t>
            </a:r>
            <a:r>
              <a:rPr lang="en-US" sz="4400" b="1" dirty="0">
                <a:solidFill>
                  <a:srgbClr val="002060"/>
                </a:solidFill>
                <a:latin typeface="Calibri"/>
              </a:rPr>
              <a:t> </a:t>
            </a:r>
            <a:r>
              <a:rPr lang="en-US" sz="4400" b="1" dirty="0" err="1">
                <a:solidFill>
                  <a:srgbClr val="002060"/>
                </a:solidFill>
                <a:latin typeface="Calibri"/>
              </a:rPr>
              <a:t>trên</a:t>
            </a:r>
            <a:r>
              <a:rPr lang="en-US" sz="4400" b="1" dirty="0">
                <a:solidFill>
                  <a:srgbClr val="002060"/>
                </a:solidFill>
                <a:latin typeface="Calibri"/>
              </a:rPr>
              <a:t> </a:t>
            </a:r>
            <a:r>
              <a:rPr lang="en-US" sz="4400" b="1" dirty="0" err="1">
                <a:solidFill>
                  <a:srgbClr val="002060"/>
                </a:solidFill>
                <a:latin typeface="Calibri"/>
              </a:rPr>
              <a:t>những</a:t>
            </a:r>
            <a:r>
              <a:rPr lang="en-US" sz="4400" b="1" dirty="0">
                <a:solidFill>
                  <a:srgbClr val="002060"/>
                </a:solidFill>
                <a:latin typeface="Calibri"/>
              </a:rPr>
              <a:t> video?</a:t>
            </a:r>
            <a:endParaRPr lang="en-US" sz="4000" dirty="0">
              <a:solidFill>
                <a:srgbClr val="002060"/>
              </a:solidFill>
              <a:latin typeface="Calibri"/>
            </a:endParaRPr>
          </a:p>
        </p:txBody>
      </p:sp>
    </p:spTree>
    <p:extLst>
      <p:ext uri="{BB962C8B-B14F-4D97-AF65-F5344CB8AC3E}">
        <p14:creationId xmlns:p14="http://schemas.microsoft.com/office/powerpoint/2010/main" val="6954358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D38BE5C-6C46-4C36-B3F0-89B0454CADF4}"/>
              </a:ext>
            </a:extLst>
          </p:cNvPr>
          <p:cNvGrpSpPr>
            <a:grpSpLocks/>
          </p:cNvGrpSpPr>
          <p:nvPr/>
        </p:nvGrpSpPr>
        <p:grpSpPr bwMode="auto">
          <a:xfrm>
            <a:off x="969963" y="527050"/>
            <a:ext cx="10240963" cy="1606549"/>
            <a:chOff x="970426" y="495842"/>
            <a:chExt cx="10240035" cy="1331720"/>
          </a:xfrm>
        </p:grpSpPr>
        <p:sp>
          <p:nvSpPr>
            <p:cNvPr id="6" name="Rectangle: Rounded Corners 28">
              <a:extLst>
                <a:ext uri="{FF2B5EF4-FFF2-40B4-BE49-F238E27FC236}">
                  <a16:creationId xmlns:a16="http://schemas.microsoft.com/office/drawing/2014/main" id="{4F45B26C-72F9-46B1-8CB6-A5B4F8A7889E}"/>
                </a:ext>
              </a:extLst>
            </p:cNvPr>
            <p:cNvSpPr/>
            <p:nvPr/>
          </p:nvSpPr>
          <p:spPr>
            <a:xfrm>
              <a:off x="1543461" y="773503"/>
              <a:ext cx="9667000" cy="1054059"/>
            </a:xfrm>
            <a:custGeom>
              <a:avLst/>
              <a:gdLst>
                <a:gd name="connsiteX0" fmla="*/ 0 w 11357772"/>
                <a:gd name="connsiteY0" fmla="*/ 402645 h 2415822"/>
                <a:gd name="connsiteX1" fmla="*/ 402645 w 11357772"/>
                <a:gd name="connsiteY1" fmla="*/ 0 h 2415822"/>
                <a:gd name="connsiteX2" fmla="*/ 10955127 w 11357772"/>
                <a:gd name="connsiteY2" fmla="*/ 0 h 2415822"/>
                <a:gd name="connsiteX3" fmla="*/ 11357772 w 11357772"/>
                <a:gd name="connsiteY3" fmla="*/ 402645 h 2415822"/>
                <a:gd name="connsiteX4" fmla="*/ 11357772 w 11357772"/>
                <a:gd name="connsiteY4" fmla="*/ 2013177 h 2415822"/>
                <a:gd name="connsiteX5" fmla="*/ 10955127 w 11357772"/>
                <a:gd name="connsiteY5" fmla="*/ 2415822 h 2415822"/>
                <a:gd name="connsiteX6" fmla="*/ 402645 w 11357772"/>
                <a:gd name="connsiteY6" fmla="*/ 2415822 h 2415822"/>
                <a:gd name="connsiteX7" fmla="*/ 0 w 11357772"/>
                <a:gd name="connsiteY7" fmla="*/ 2013177 h 2415822"/>
                <a:gd name="connsiteX8" fmla="*/ 0 w 11357772"/>
                <a:gd name="connsiteY8" fmla="*/ 402645 h 241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57772" h="2415822" fill="none" extrusionOk="0">
                  <a:moveTo>
                    <a:pt x="0" y="402645"/>
                  </a:moveTo>
                  <a:cubicBezTo>
                    <a:pt x="932" y="205505"/>
                    <a:pt x="202821" y="37847"/>
                    <a:pt x="402645" y="0"/>
                  </a:cubicBezTo>
                  <a:cubicBezTo>
                    <a:pt x="2331059" y="72427"/>
                    <a:pt x="9247997" y="61419"/>
                    <a:pt x="10955127" y="0"/>
                  </a:cubicBezTo>
                  <a:cubicBezTo>
                    <a:pt x="11174034" y="-23872"/>
                    <a:pt x="11323723" y="169971"/>
                    <a:pt x="11357772" y="402645"/>
                  </a:cubicBezTo>
                  <a:cubicBezTo>
                    <a:pt x="11383058" y="586196"/>
                    <a:pt x="11304305" y="1330971"/>
                    <a:pt x="11357772" y="2013177"/>
                  </a:cubicBezTo>
                  <a:cubicBezTo>
                    <a:pt x="11365962" y="2193987"/>
                    <a:pt x="11157369" y="2393253"/>
                    <a:pt x="10955127" y="2415822"/>
                  </a:cubicBezTo>
                  <a:cubicBezTo>
                    <a:pt x="8142051" y="2445649"/>
                    <a:pt x="1917556" y="2336516"/>
                    <a:pt x="402645" y="2415822"/>
                  </a:cubicBezTo>
                  <a:cubicBezTo>
                    <a:pt x="202636" y="2413294"/>
                    <a:pt x="-30879" y="2241658"/>
                    <a:pt x="0" y="2013177"/>
                  </a:cubicBezTo>
                  <a:cubicBezTo>
                    <a:pt x="-97461" y="1805208"/>
                    <a:pt x="-13844" y="575531"/>
                    <a:pt x="0" y="402645"/>
                  </a:cubicBezTo>
                  <a:close/>
                </a:path>
                <a:path w="11357772" h="2415822" stroke="0" extrusionOk="0">
                  <a:moveTo>
                    <a:pt x="0" y="402645"/>
                  </a:moveTo>
                  <a:cubicBezTo>
                    <a:pt x="4162" y="181404"/>
                    <a:pt x="191876" y="24181"/>
                    <a:pt x="402645" y="0"/>
                  </a:cubicBezTo>
                  <a:cubicBezTo>
                    <a:pt x="3421658" y="123000"/>
                    <a:pt x="9335647" y="-96860"/>
                    <a:pt x="10955127" y="0"/>
                  </a:cubicBezTo>
                  <a:cubicBezTo>
                    <a:pt x="11157298" y="-15398"/>
                    <a:pt x="11360411" y="174949"/>
                    <a:pt x="11357772" y="402645"/>
                  </a:cubicBezTo>
                  <a:cubicBezTo>
                    <a:pt x="11432564" y="646164"/>
                    <a:pt x="11408055" y="1219674"/>
                    <a:pt x="11357772" y="2013177"/>
                  </a:cubicBezTo>
                  <a:cubicBezTo>
                    <a:pt x="11351622" y="2237780"/>
                    <a:pt x="11134651" y="2408809"/>
                    <a:pt x="10955127" y="2415822"/>
                  </a:cubicBezTo>
                  <a:cubicBezTo>
                    <a:pt x="6242061" y="2255115"/>
                    <a:pt x="3898268" y="2455489"/>
                    <a:pt x="402645" y="2415822"/>
                  </a:cubicBezTo>
                  <a:cubicBezTo>
                    <a:pt x="153274" y="2410370"/>
                    <a:pt x="-28202" y="2222776"/>
                    <a:pt x="0" y="2013177"/>
                  </a:cubicBezTo>
                  <a:cubicBezTo>
                    <a:pt x="-22999" y="1838571"/>
                    <a:pt x="-88018" y="1048122"/>
                    <a:pt x="0" y="402645"/>
                  </a:cubicBezTo>
                  <a:close/>
                </a:path>
              </a:pathLst>
            </a:custGeom>
            <a:solidFill>
              <a:schemeClr val="bg1">
                <a:alpha val="7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algn="just">
                <a:lnSpc>
                  <a:spcPct val="120000"/>
                </a:lnSpc>
                <a:spcBef>
                  <a:spcPts val="0"/>
                </a:spcBef>
                <a:spcAft>
                  <a:spcPts val="0"/>
                </a:spcAft>
              </a:pPr>
              <a:r>
                <a:rPr lang="en-US" sz="40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a:t>
              </a:r>
              <a:r>
                <a:rPr lang="vi-VN" sz="40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ùng viết ra giấy những gì mình nhớ được.</a:t>
              </a:r>
              <a:endParaRPr lang="en-US" sz="40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29">
              <a:extLst>
                <a:ext uri="{FF2B5EF4-FFF2-40B4-BE49-F238E27FC236}">
                  <a16:creationId xmlns:a16="http://schemas.microsoft.com/office/drawing/2014/main" id="{BE87E78A-ABDA-4E15-BF16-40B217D6C5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426" y="495842"/>
              <a:ext cx="883356" cy="88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7">
            <a:extLst>
              <a:ext uri="{FF2B5EF4-FFF2-40B4-BE49-F238E27FC236}">
                <a16:creationId xmlns:a16="http://schemas.microsoft.com/office/drawing/2014/main" id="{EAD48069-AB77-4E32-8208-B28C5BA2B753}"/>
              </a:ext>
            </a:extLst>
          </p:cNvPr>
          <p:cNvPicPr>
            <a:picLocks noChangeAspect="1"/>
          </p:cNvPicPr>
          <p:nvPr/>
        </p:nvPicPr>
        <p:blipFill>
          <a:blip r:embed="rId3"/>
          <a:stretch>
            <a:fillRect/>
          </a:stretch>
        </p:blipFill>
        <p:spPr>
          <a:xfrm>
            <a:off x="2971436" y="3236662"/>
            <a:ext cx="8382727" cy="3621338"/>
          </a:xfrm>
          <a:prstGeom prst="rect">
            <a:avLst/>
          </a:prstGeom>
        </p:spPr>
      </p:pic>
    </p:spTree>
    <p:extLst>
      <p:ext uri="{BB962C8B-B14F-4D97-AF65-F5344CB8AC3E}">
        <p14:creationId xmlns:p14="http://schemas.microsoft.com/office/powerpoint/2010/main" val="244437298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403</Words>
  <Application>Microsoft Office PowerPoint</Application>
  <PresentationFormat>Widescreen</PresentationFormat>
  <Paragraphs>24</Paragraphs>
  <Slides>19</Slides>
  <Notes>1</Notes>
  <HiddenSlides>0</HiddenSlides>
  <MMClips>2</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19</vt:i4>
      </vt:variant>
    </vt:vector>
  </HeadingPairs>
  <TitlesOfParts>
    <vt:vector size="38" baseType="lpstr">
      <vt:lpstr>#9Slide05 SVNClementine</vt:lpstr>
      <vt:lpstr>#9Slide07 SVNAdam Gorry</vt:lpstr>
      <vt:lpstr>DengXian</vt:lpstr>
      <vt:lpstr>DengXian Light</vt:lpstr>
      <vt:lpstr>Microsoft YaHei</vt:lpstr>
      <vt:lpstr>小考拉体</vt:lpstr>
      <vt:lpstr>思源黑体 CN Regular</vt:lpstr>
      <vt:lpstr>Arial</vt:lpstr>
      <vt:lpstr>Calibri</vt:lpstr>
      <vt:lpstr>Calibri Light</vt:lpstr>
      <vt:lpstr>Tahoma</vt:lpstr>
      <vt:lpstr>Times New Roman</vt:lpstr>
      <vt:lpstr>Wingdings</vt:lpstr>
      <vt:lpstr>1_Office Theme</vt:lpstr>
      <vt:lpstr>3_Office Theme</vt:lpstr>
      <vt:lpstr>2_Office Theme</vt:lpstr>
      <vt:lpstr>2_Office 主题</vt:lpstr>
      <vt:lpstr>2_Office 主题​​</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2022-11-15T11:25:00Z</dcterms:created>
  <dcterms:modified xsi:type="dcterms:W3CDTF">2022-11-15T12:22:20Z</dcterms:modified>
</cp:coreProperties>
</file>