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</p:sldMasterIdLst>
  <p:notesMasterIdLst>
    <p:notesMasterId r:id="rId23"/>
  </p:notesMasterIdLst>
  <p:sldIdLst>
    <p:sldId id="287" r:id="rId3"/>
    <p:sldId id="290" r:id="rId4"/>
    <p:sldId id="257" r:id="rId5"/>
    <p:sldId id="331" r:id="rId6"/>
    <p:sldId id="285" r:id="rId7"/>
    <p:sldId id="259" r:id="rId8"/>
    <p:sldId id="260" r:id="rId9"/>
    <p:sldId id="328" r:id="rId10"/>
    <p:sldId id="329" r:id="rId11"/>
    <p:sldId id="326" r:id="rId12"/>
    <p:sldId id="291" r:id="rId13"/>
    <p:sldId id="327" r:id="rId14"/>
    <p:sldId id="262" r:id="rId15"/>
    <p:sldId id="258" r:id="rId16"/>
    <p:sldId id="274" r:id="rId17"/>
    <p:sldId id="277" r:id="rId18"/>
    <p:sldId id="330" r:id="rId19"/>
    <p:sldId id="332" r:id="rId20"/>
    <p:sldId id="284" r:id="rId21"/>
    <p:sldId id="28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554EFD-8091-4F58-9463-5023F6DEDF9D}" type="datetimeFigureOut">
              <a:rPr lang="en-US" smtClean="0"/>
              <a:t>8/24/2022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BD0F24-44B9-462E-BA68-28857A86D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256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1988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77318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31377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97328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11312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82262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8321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51389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84159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99409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8735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5519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8813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3291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557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973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9611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8330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B5D281-D23C-4EEB-8748-C58E8FF0C2B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1768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1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microsoft.com/office/2007/relationships/hdphoto" Target="../media/hdphoto1.wdp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20" Type="http://schemas.openxmlformats.org/officeDocument/2006/relationships/image" Target="../media/image3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microsoft.com/office/2007/relationships/hdphoto" Target="../media/hdphoto2.wdp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4.png"/><Relationship Id="rId11" Type="http://schemas.openxmlformats.org/officeDocument/2006/relationships/image" Target="../media/image18.png"/><Relationship Id="rId5" Type="http://schemas.openxmlformats.org/officeDocument/2006/relationships/image" Target="../media/image23.png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openxmlformats.org/officeDocument/2006/relationships/image" Target="../media/image21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117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9558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932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45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kite" descr="F:\1-原创素材\1_mm1102\PPT\PPT_014\materaials\contents_4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7026" y="3034493"/>
            <a:ext cx="900740" cy="758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TextBox 3"/>
          <p:cNvSpPr txBox="1"/>
          <p:nvPr userDrawn="1"/>
        </p:nvSpPr>
        <p:spPr>
          <a:xfrm>
            <a:off x="-3889109" y="7845491"/>
            <a:ext cx="1304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Contents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63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93827E-7 L -0.64809 -0.37593 " pathEditMode="relative" rAng="0" ptsTypes="AA">
                                      <p:cBhvr>
                                        <p:cTn id="11" dur="1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413" y="-18796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2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-300000">
                                      <p:cBhvr>
                                        <p:cTn id="2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300000">
                                      <p:cBhvr>
                                        <p:cTn id="3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600000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Rot by="-600000">
                                      <p:cBhvr>
                                        <p:cTn id="3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bg" descr="F:\1-原创素材\1_mm1102\PPT\PPT_014\materaials\contents_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balloon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125" y="260649"/>
            <a:ext cx="2872889" cy="395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balloon_2" descr="F:\1-原创素材\1_mm1102\PPT\PPT_014\materaials\contents_3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8631" flipH="1">
            <a:off x="562828" y="191027"/>
            <a:ext cx="4983709" cy="648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shape" descr="F:\1-原创素材\1_mm1102\PPT\PPT_014\materaials\contents_2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477" y="1019679"/>
            <a:ext cx="9178075" cy="478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grassland" descr="F:\1-原创素材\1_mm1102\PPT\PPT_014\materaials\contents_5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3949"/>
            <a:ext cx="12192000" cy="192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 userDrawn="1"/>
        </p:nvGrpSpPr>
        <p:grpSpPr>
          <a:xfrm>
            <a:off x="595135" y="4965171"/>
            <a:ext cx="11001731" cy="1920213"/>
            <a:chOff x="-4251670" y="1149350"/>
            <a:chExt cx="16299090" cy="2844800"/>
          </a:xfrm>
        </p:grpSpPr>
        <p:pic>
          <p:nvPicPr>
            <p:cNvPr id="3080" name="children_1" descr="F:\1-原创素材\1_mm1102\PPT\PPT_014\materaials\children_1.png"/>
            <p:cNvPicPr>
              <a:picLocks noChangeAspect="1" noChangeArrowheads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251670" y="1339850"/>
              <a:ext cx="1790700" cy="2463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1" name="children_2" descr="F:\1-原创素材\1_mm1102\PPT\PPT_014\materaials\children_2.png"/>
            <p:cNvPicPr>
              <a:picLocks noChangeAspect="1" noChangeArrowheads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58950" y="1308100"/>
              <a:ext cx="1574800" cy="2527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2" name="children_3" descr="F:\1-原创素材\1_mm1102\PPT\PPT_014\materaials\children_3.png"/>
            <p:cNvPicPr>
              <a:picLocks noChangeAspect="1" noChangeArrowheads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225" y="1295400"/>
              <a:ext cx="1790700" cy="25527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3" name="children_4" descr="F:\1-原创素材\1_mm1102\PPT\PPT_014\materaials\children_4.png"/>
            <p:cNvPicPr>
              <a:picLocks noChangeAspect="1" noChangeArrowheads="1"/>
            </p:cNvPicPr>
            <p:nvPr userDrawn="1"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00350" y="1149350"/>
              <a:ext cx="1600200" cy="284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children_5" descr="F:\1-原创素材\1_mm1102\PPT\PPT_014\materaials\children_5.png"/>
            <p:cNvPicPr>
              <a:picLocks noChangeAspect="1" noChangeArrowheads="1"/>
            </p:cNvPicPr>
            <p:nvPr userDrawn="1"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7361" y="1244600"/>
              <a:ext cx="2006600" cy="2654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5" name="children_6" descr="F:\1-原创素材\1_mm1102\PPT\PPT_014\materaials\children_6.png"/>
            <p:cNvPicPr>
              <a:picLocks noChangeAspect="1" noChangeArrowheads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51" y="1219200"/>
              <a:ext cx="1689100" cy="2705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children_7" descr="F:\1-原创素材\1_mm1102\PPT\PPT_014\materaials\children_7.png"/>
            <p:cNvPicPr>
              <a:picLocks noChangeAspect="1" noChangeArrowheads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8835" y="1346200"/>
              <a:ext cx="2019300" cy="24511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7" name="children_8" descr="F:\1-原创素材\1_mm1102\PPT\PPT_014\materaials\children_8.png"/>
            <p:cNvPicPr>
              <a:picLocks noChangeAspect="1" noChangeArrowheads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69420" y="1327150"/>
              <a:ext cx="1778000" cy="2489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Box 16"/>
          <p:cNvSpPr txBox="1"/>
          <p:nvPr userDrawn="1"/>
        </p:nvSpPr>
        <p:spPr>
          <a:xfrm>
            <a:off x="-3889109" y="7845491"/>
            <a:ext cx="1656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Contents_N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4" name="kite_group"/>
          <p:cNvGrpSpPr/>
          <p:nvPr userDrawn="1"/>
        </p:nvGrpSpPr>
        <p:grpSpPr>
          <a:xfrm>
            <a:off x="-240704" y="-1580104"/>
            <a:ext cx="5808371" cy="2887303"/>
            <a:chOff x="-180528" y="-1185078"/>
            <a:chExt cx="4356278" cy="2165477"/>
          </a:xfrm>
        </p:grpSpPr>
        <p:pic>
          <p:nvPicPr>
            <p:cNvPr id="19" name="kite" descr="F:\1-原创素材\1_mm1102\PPT\PPT_014\materaials\contents_4.png"/>
            <p:cNvPicPr>
              <a:picLocks noChangeAspect="1" noChangeArrowheads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00195" y="411510"/>
              <a:ext cx="675555" cy="568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椭圆 1"/>
            <p:cNvSpPr/>
            <p:nvPr userDrawn="1"/>
          </p:nvSpPr>
          <p:spPr>
            <a:xfrm>
              <a:off x="-180528" y="-1185078"/>
              <a:ext cx="72008" cy="7200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5750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300000">
                                      <p:cBhvr>
                                        <p:cTn id="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300000">
                                      <p:cBhvr>
                                        <p:cTn id="8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-300000">
                                      <p:cBhvr>
                                        <p:cTn id="10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300000">
                                      <p:cBhvr>
                                        <p:cTn id="1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Rot by="-600000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Rot by="-300000">
                                      <p:cBhvr>
                                        <p:cTn id="2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22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Rot by="600000">
                                      <p:cBhvr>
                                        <p:cTn id="24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08642E-6 L 0.0375 0.01975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5" y="988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0.0375 0.01975 L 0.02969 -0.01235 " pathEditMode="relative" rAng="0" ptsTypes="AA">
                                      <p:cBhvr>
                                        <p:cTn id="2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9" y="-16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L_blue"/>
          <p:cNvGrpSpPr/>
          <p:nvPr userDrawn="1"/>
        </p:nvGrpSpPr>
        <p:grpSpPr>
          <a:xfrm>
            <a:off x="0" y="34210"/>
            <a:ext cx="647589" cy="6748492"/>
            <a:chOff x="0" y="25657"/>
            <a:chExt cx="485692" cy="5061369"/>
          </a:xfrm>
        </p:grpSpPr>
        <p:pic>
          <p:nvPicPr>
            <p:cNvPr id="3" name="Picture 2" descr="F:\1-原创素材\1_mm1102\PPT\PPT_014\materaials\page_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5657"/>
              <a:ext cx="485692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10" descr="F:\1-原创素材\1_mm1102\PPT\PPT_014\materaials\page_9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303703"/>
              <a:ext cx="350460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B2_green" descr="F:\1-原创素材\1_mm1102\PPT\PPT_014\materaials\page_10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149677" y="6008211"/>
            <a:ext cx="5524828" cy="849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T1_green" descr="F:\1-原创素材\1_mm1102\PPT\PPT_014\materaials\page_3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688" y="39553"/>
            <a:ext cx="4469637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T3_red" descr="F:\1-原创素材\1_mm1102\PPT\PPT_014\materaials\page_11.png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5709" y="125607"/>
            <a:ext cx="5538796" cy="677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T4_orange" descr="F:\1-原创素材\1_mm1102\PPT\PPT_014\materaials\page_5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077" y="1"/>
            <a:ext cx="2478617" cy="89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R_blue"/>
          <p:cNvGrpSpPr/>
          <p:nvPr userDrawn="1"/>
        </p:nvGrpSpPr>
        <p:grpSpPr>
          <a:xfrm rot="10800000">
            <a:off x="11591762" y="423056"/>
            <a:ext cx="556165" cy="6405653"/>
            <a:chOff x="8693821" y="317292"/>
            <a:chExt cx="417124" cy="4804240"/>
          </a:xfrm>
        </p:grpSpPr>
        <p:grpSp>
          <p:nvGrpSpPr>
            <p:cNvPr id="10" name="组合 9"/>
            <p:cNvGrpSpPr/>
            <p:nvPr/>
          </p:nvGrpSpPr>
          <p:grpSpPr>
            <a:xfrm>
              <a:off x="8693821" y="573308"/>
              <a:ext cx="417124" cy="4548224"/>
              <a:chOff x="8693821" y="573308"/>
              <a:chExt cx="417124" cy="4548224"/>
            </a:xfrm>
          </p:grpSpPr>
          <p:pic>
            <p:nvPicPr>
              <p:cNvPr id="12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714773" y="2572170"/>
                <a:ext cx="396172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693821" y="573308"/>
                <a:ext cx="417124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1" name="Picture 9" descr="F:\1-原创素材\1_mm1102\PPT\PPT_014\materaials\page_8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68104" y="317292"/>
              <a:ext cx="342841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4" name="T2_orange" descr="F:\1-原创素材\1_mm1102\PPT\PPT_014\materaials\page_6.png"/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596" y="263973"/>
            <a:ext cx="2986531" cy="763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B1_red" descr="F:\1-原创素材\1_mm1102\PPT\PPT_014\materaials\page_4.pn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00398" y="6083510"/>
            <a:ext cx="7200943" cy="774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B1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44008">
            <a:off x="6141239" y="6048030"/>
            <a:ext cx="857919" cy="146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L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16564">
            <a:off x="108742" y="5389649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T4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10257143" y="-841371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B2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08201" flipH="1" flipV="1">
            <a:off x="10416623" y="5885135"/>
            <a:ext cx="851004" cy="1795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T2_brush" descr="F:\1-原创素材\1_mm1102\PPT\PPT_014\materaials\brush_4.png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006805" flipH="1">
            <a:off x="4328623" y="-637015"/>
            <a:ext cx="889605" cy="1761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T1_brush" descr="F:\1-原创素材\1_mm1102\PPT\PPT_014\materaials\brush_1.pn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91844" flipH="1">
            <a:off x="647804" y="-60616"/>
            <a:ext cx="889971" cy="169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R_brush" descr="F:\1-原创素材\1_mm1102\PPT\PPT_014\materaials\brush_3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7747">
            <a:off x="11319559" y="476841"/>
            <a:ext cx="717077" cy="1387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T3_brush" descr="F:\1-原创素材\1_mm1102\PPT\PPT_014\materaials\brush_2.png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88548" flipH="1">
            <a:off x="6467289" y="-84369"/>
            <a:ext cx="811676" cy="171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80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3.33333E-6 -2.62427E-7 L 0.3474 0.00864 " pathEditMode="relative" rAng="0" ptsTypes="AA">
                                      <p:cBhvr>
                                        <p:cTn id="9" dur="3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61" y="43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1.11111E-6 L -0.42049 0.00555 " pathEditMode="relative" rAng="0" ptsTypes="AA">
                                      <p:cBhvr>
                                        <p:cTn id="20" dur="3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24" y="278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3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2.5E-6 2.80507E-6 L 0.01476 0.91813 " pathEditMode="relative" rAng="0" ptsTypes="AA">
                                      <p:cBhvr>
                                        <p:cTn id="31" dur="3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9" y="45907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3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path" presetSubtype="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-4.44444E-6 8.71177E-7 L 0.00261 -0.96633 " pathEditMode="relative" rAng="0" ptsTypes="AA">
                                      <p:cBhvr>
                                        <p:cTn id="45" dur="3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" y="-48316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4.72222E-6 -2.96296E-6 L 0.42447 0.00895 " pathEditMode="relative" rAng="0" ptsTypes="AA">
                                      <p:cBhvr>
                                        <p:cTn id="56" dur="3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15" y="432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3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2" presetClass="path" presetSubtype="0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animMotion origin="layout" path="M 1.11111E-6 1.11111E-6 L -0.57899 -0.01667 " pathEditMode="relative" rAng="0" ptsTypes="AA">
                                      <p:cBhvr>
                                        <p:cTn id="67" dur="3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58" y="-833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-3.05556E-6 -1.93091E-6 L 0.17934 0.00247 " pathEditMode="relative" rAng="0" ptsTypes="AA">
                                      <p:cBhvr>
                                        <p:cTn id="78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958" y="123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path" presetSubtype="0" fill="hold" nodeType="withEffect">
                                  <p:stCondLst>
                                    <p:cond delay="14500"/>
                                  </p:stCondLst>
                                  <p:childTnLst>
                                    <p:animMotion origin="layout" path="M 2.22222E-6 -5.79889E-7 L 0.14774 0.00401 " pathEditMode="relative" rAng="0" ptsTypes="AA">
                                      <p:cBhvr>
                                        <p:cTn id="89" dur="2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8" y="185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1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L_blue"/>
          <p:cNvGrpSpPr/>
          <p:nvPr userDrawn="1"/>
        </p:nvGrpSpPr>
        <p:grpSpPr>
          <a:xfrm>
            <a:off x="-1" y="34210"/>
            <a:ext cx="343385" cy="6748492"/>
            <a:chOff x="228152" y="25657"/>
            <a:chExt cx="257539" cy="5061369"/>
          </a:xfrm>
        </p:grpSpPr>
        <p:pic>
          <p:nvPicPr>
            <p:cNvPr id="27" name="Picture 2" descr="F:\1-原创素材\1_mm1102\PPT\PPT_014\materaials\page_1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975"/>
            <a:stretch/>
          </p:blipFill>
          <p:spPr bwMode="auto">
            <a:xfrm>
              <a:off x="228152" y="25657"/>
              <a:ext cx="257539" cy="43141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F:\1-原创素材\1_mm1102\PPT\PPT_014\materaials\page_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100"/>
            <a:stretch/>
          </p:blipFill>
          <p:spPr bwMode="auto">
            <a:xfrm>
              <a:off x="228152" y="2303703"/>
              <a:ext cx="122308" cy="2783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R_blue"/>
          <p:cNvGrpSpPr/>
          <p:nvPr userDrawn="1"/>
        </p:nvGrpSpPr>
        <p:grpSpPr>
          <a:xfrm rot="10800000">
            <a:off x="11952739" y="423057"/>
            <a:ext cx="264115" cy="6405652"/>
            <a:chOff x="8912859" y="317293"/>
            <a:chExt cx="198086" cy="4804239"/>
          </a:xfrm>
        </p:grpSpPr>
        <p:grpSp>
          <p:nvGrpSpPr>
            <p:cNvPr id="34" name="组合 33"/>
            <p:cNvGrpSpPr/>
            <p:nvPr/>
          </p:nvGrpSpPr>
          <p:grpSpPr>
            <a:xfrm>
              <a:off x="8912859" y="573309"/>
              <a:ext cx="198086" cy="4548223"/>
              <a:chOff x="8912859" y="573309"/>
              <a:chExt cx="198086" cy="4548223"/>
            </a:xfrm>
          </p:grpSpPr>
          <p:pic>
            <p:nvPicPr>
              <p:cNvPr id="36" name="Picture 3" descr="F:\1-原创素材\1_mm1102\PPT\PPT_014\materaials\page_2.png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6731"/>
              <a:stretch/>
            </p:blipFill>
            <p:spPr bwMode="auto">
              <a:xfrm>
                <a:off x="8939525" y="2572170"/>
                <a:ext cx="171420" cy="254936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7" name="Picture 8" descr="F:\1-原创素材\1_mm1102\PPT\PPT_014\materaials\page_7.png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512"/>
              <a:stretch/>
            </p:blipFill>
            <p:spPr bwMode="auto">
              <a:xfrm>
                <a:off x="8912859" y="573309"/>
                <a:ext cx="198086" cy="435650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9" descr="F:\1-原创素材\1_mm1102\PPT\PPT_014\materaials\page_8.png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23"/>
            <a:stretch/>
          </p:blipFill>
          <p:spPr bwMode="auto">
            <a:xfrm>
              <a:off x="8912859" y="317293"/>
              <a:ext cx="198086" cy="2791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1" name="组合 2050"/>
          <p:cNvGrpSpPr/>
          <p:nvPr userDrawn="1"/>
        </p:nvGrpSpPr>
        <p:grpSpPr>
          <a:xfrm>
            <a:off x="367688" y="1"/>
            <a:ext cx="11969005" cy="380567"/>
            <a:chOff x="275766" y="485353"/>
            <a:chExt cx="8976754" cy="285425"/>
          </a:xfrm>
        </p:grpSpPr>
        <p:pic>
          <p:nvPicPr>
            <p:cNvPr id="30" name="T1_green" descr="F:\1-原创素材\1_mm1102\PPT\PPT_014\materaials\page_3.png"/>
            <p:cNvPicPr>
              <a:picLocks noChangeAspect="1" noChangeArrowheads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9555"/>
            <a:stretch/>
          </p:blipFill>
          <p:spPr bwMode="auto">
            <a:xfrm>
              <a:off x="275766" y="485353"/>
              <a:ext cx="3352228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T3_red" descr="F:\1-原创素材\1_mm1102\PPT\PPT_014\materaials\page_11.png"/>
            <p:cNvPicPr>
              <a:picLocks noChangeAspect="1" noChangeArrowheads="1"/>
            </p:cNvPicPr>
            <p:nvPr userDrawn="1"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6958"/>
            <a:stretch/>
          </p:blipFill>
          <p:spPr bwMode="auto">
            <a:xfrm>
              <a:off x="4601781" y="485353"/>
              <a:ext cx="4154097" cy="1171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T4_orange" descr="F:\1-原创素材\1_mm1102\PPT\PPT_014\materaials\page_5.png"/>
            <p:cNvPicPr>
              <a:picLocks noChangeAspect="1" noChangeArrowheads="1"/>
            </p:cNvPicPr>
            <p:nvPr userDrawn="1"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483"/>
            <a:stretch/>
          </p:blipFill>
          <p:spPr bwMode="auto">
            <a:xfrm>
              <a:off x="7393557" y="485353"/>
              <a:ext cx="1858963" cy="1842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T2_orange" descr="F:\1-原创素材\1_mm1102\PPT\PPT_014\materaials\page_6.png"/>
            <p:cNvPicPr>
              <a:picLocks noChangeAspect="1" noChangeArrowheads="1"/>
            </p:cNvPicPr>
            <p:nvPr userDrawn="1"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0170"/>
            <a:stretch/>
          </p:blipFill>
          <p:spPr bwMode="auto">
            <a:xfrm>
              <a:off x="2914947" y="485353"/>
              <a:ext cx="2239898" cy="285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52" name="组合 2051"/>
          <p:cNvGrpSpPr/>
          <p:nvPr userDrawn="1"/>
        </p:nvGrpSpPr>
        <p:grpSpPr>
          <a:xfrm>
            <a:off x="200396" y="6557731"/>
            <a:ext cx="11474107" cy="300269"/>
            <a:chOff x="150297" y="4506158"/>
            <a:chExt cx="8605580" cy="225202"/>
          </a:xfrm>
        </p:grpSpPr>
        <p:pic>
          <p:nvPicPr>
            <p:cNvPr id="29" name="B2_green" descr="F:\1-原创素材\1_mm1102\PPT\PPT_014\materaials\page_10.png"/>
            <p:cNvPicPr>
              <a:picLocks noChangeAspect="1" noChangeArrowheads="1"/>
            </p:cNvPicPr>
            <p:nvPr userDrawn="1"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4666"/>
            <a:stretch/>
          </p:blipFill>
          <p:spPr bwMode="auto">
            <a:xfrm rot="10800000">
              <a:off x="4612256" y="4506158"/>
              <a:ext cx="4143621" cy="2252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B1_red" descr="F:\1-原创素材\1_mm1102\PPT\PPT_014\materaials\page_4.png"/>
            <p:cNvPicPr>
              <a:picLocks noChangeAspect="1" noChangeArrowheads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0952"/>
            <a:stretch/>
          </p:blipFill>
          <p:spPr bwMode="auto">
            <a:xfrm rot="10800000">
              <a:off x="150297" y="4562632"/>
              <a:ext cx="5400707" cy="1687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3503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563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150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846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2022/8/24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3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2022/8/24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158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2022/8/24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936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2022/8/24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6504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2022/8/24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48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5725F-5231-45AE-BC1A-D698F22F5593}" type="datetimeFigureOut">
              <a:rPr lang="zh-CN" altLang="en-US" smtClean="0"/>
              <a:t>2022/8/24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426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5725F-5231-45AE-BC1A-D698F22F5593}" type="datetimeFigureOut">
              <a:rPr lang="zh-CN" altLang="en-US" smtClean="0"/>
              <a:t>2022/8/24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B321A-15AF-44AC-8389-DF08CA25F6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02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9Slide.vn - 2019">
            <a:extLst>
              <a:ext uri="{FF2B5EF4-FFF2-40B4-BE49-F238E27FC236}">
                <a16:creationId xmlns:a16="http://schemas.microsoft.com/office/drawing/2014/main" id="{9FB248C8-406F-47FE-96EE-CB3F663C86BB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A07A38DD-583A-407A-A2F5-B2319CE9A66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6827" y="546652"/>
            <a:ext cx="1208135" cy="1208135"/>
          </a:xfrm>
          <a:prstGeom prst="rect">
            <a:avLst/>
          </a:prstGeom>
        </p:spPr>
      </p:pic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DE1CFB6F-D7ED-4C3A-8661-40631494513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39348" y="175591"/>
            <a:ext cx="1251204" cy="125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256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63.png"/><Relationship Id="rId4" Type="http://schemas.openxmlformats.org/officeDocument/2006/relationships/image" Target="../media/image6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52.png"/><Relationship Id="rId4" Type="http://schemas.openxmlformats.org/officeDocument/2006/relationships/image" Target="../media/image6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7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52.pn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8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005" y="3422822"/>
            <a:ext cx="2327810" cy="32672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DD115D6-0462-466F-BA47-85BFCD15C4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4628" y="1086478"/>
            <a:ext cx="8352244" cy="308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598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019925"/>
          </a:xfrm>
          <a:prstGeom prst="rect">
            <a:avLst/>
          </a:prstGeom>
        </p:spPr>
      </p:pic>
      <p:pic>
        <p:nvPicPr>
          <p:cNvPr id="3" name="Picture 9">
            <a:extLst>
              <a:ext uri="{FF2B5EF4-FFF2-40B4-BE49-F238E27FC236}">
                <a16:creationId xmlns:a16="http://schemas.microsoft.com/office/drawing/2014/main" id="{4C80D1F5-2E62-4F4B-BBD5-9E160C130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459" y="3847973"/>
            <a:ext cx="2114615" cy="3056323"/>
          </a:xfrm>
          <a:prstGeom prst="rect">
            <a:avLst/>
          </a:prstGeom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706A63D4-011D-4886-8F86-340C6AD4DF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4857" y="3943812"/>
            <a:ext cx="2242118" cy="29604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F009FF-03F9-4A63-ADED-569F0BF6F2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06763" y="1969389"/>
            <a:ext cx="6986622" cy="192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410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2645" y="-35169"/>
            <a:ext cx="4066711" cy="1549753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3980523" y="575661"/>
            <a:ext cx="4230955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0" i="0" u="none" strike="noStrike" kern="1200" cap="none" spc="300" normalizeH="0" baseline="0" noProof="0" dirty="0" err="1">
                <a:ln>
                  <a:noFill/>
                </a:ln>
                <a:solidFill>
                  <a:srgbClr val="E55174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Kết</a:t>
            </a:r>
            <a:r>
              <a:rPr kumimoji="0" lang="en-US" altLang="zh-CN" sz="4800" b="0" i="0" u="none" strike="noStrike" kern="1200" cap="none" spc="300" normalizeH="0" noProof="0" dirty="0">
                <a:ln>
                  <a:noFill/>
                </a:ln>
                <a:solidFill>
                  <a:srgbClr val="E55174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kumimoji="0" lang="en-US" altLang="zh-CN" sz="4800" b="0" i="0" u="none" strike="noStrike" kern="1200" cap="none" spc="300" normalizeH="0" noProof="0" dirty="0" err="1">
                <a:ln>
                  <a:noFill/>
                </a:ln>
                <a:solidFill>
                  <a:srgbClr val="E55174"/>
                </a:solidFill>
                <a:effectLst/>
                <a:uLnTx/>
                <a:uFillTx/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luận</a:t>
            </a:r>
            <a:endParaRPr kumimoji="0" lang="zh-CN" altLang="en-US" sz="4800" b="0" i="0" u="none" strike="noStrike" kern="1200" cap="none" spc="300" normalizeH="0" baseline="0" noProof="0" dirty="0">
              <a:ln>
                <a:noFill/>
              </a:ln>
              <a:solidFill>
                <a:srgbClr val="E55174"/>
              </a:solidFill>
              <a:effectLst/>
              <a:uLnTx/>
              <a:uFillTx/>
              <a:latin typeface="Nunito Black" pitchFamily="2" charset="0"/>
              <a:ea typeface="微软雅黑" panose="020B0503020204020204" pitchFamily="34" charset="-122"/>
              <a:cs typeface="Pattaya" panose="00000500000000000000" pitchFamily="2" charset="-34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1360835" y="1722569"/>
            <a:ext cx="9470329" cy="4055596"/>
          </a:xfrm>
          <a:prstGeom prst="roundRect">
            <a:avLst/>
          </a:prstGeom>
          <a:solidFill>
            <a:srgbClr val="FFCC00"/>
          </a:solidFill>
          <a:ln w="3492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Việc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không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giữ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vệ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sinh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khi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ăn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uống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và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ứng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xử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không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phù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hợp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trong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bữa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ăn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có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thể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gây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hại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cho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</a:t>
            </a:r>
            <a:r>
              <a:rPr lang="en-US" altLang="zh-CN" sz="4000" b="1" dirty="0" err="1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chúng</a:t>
            </a:r>
            <a:r>
              <a:rPr lang="en-US" altLang="zh-CN" sz="4000" b="1" dirty="0">
                <a:solidFill>
                  <a:srgbClr val="002060"/>
                </a:solidFill>
                <a:latin typeface="Nunito Black" pitchFamily="2" charset="0"/>
                <a:ea typeface="微软雅黑" panose="020B0503020204020204" pitchFamily="34" charset="-122"/>
                <a:cs typeface="Pattaya" panose="00000500000000000000" pitchFamily="2" charset="-34"/>
              </a:rPr>
              <a:t> ta.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unito Black" pitchFamily="2" charset="0"/>
              <a:ea typeface="微软雅黑" panose="020B0503020204020204" pitchFamily="34" charset="-122"/>
              <a:cs typeface="Pattaya" panose="00000500000000000000" pitchFamily="2" charset="-34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22" y="4348939"/>
            <a:ext cx="2490542" cy="19104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214" y="4348939"/>
            <a:ext cx="2558232" cy="191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180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C00E58-7621-4C9C-92FE-A1F97E539064}"/>
              </a:ext>
            </a:extLst>
          </p:cNvPr>
          <p:cNvSpPr txBox="1"/>
          <p:nvPr/>
        </p:nvSpPr>
        <p:spPr>
          <a:xfrm>
            <a:off x="1647825" y="1914525"/>
            <a:ext cx="85820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2. </a:t>
            </a:r>
            <a:r>
              <a:rPr lang="en-US" sz="4800" dirty="0" err="1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Xây</a:t>
            </a:r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dựng</a:t>
            </a:r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quy</a:t>
            </a:r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tắc</a:t>
            </a:r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ứng</a:t>
            </a:r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xử</a:t>
            </a:r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trong</a:t>
            </a:r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ăn</a:t>
            </a:r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uống</a:t>
            </a:r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.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Nunito Black" pitchFamily="2" charset="0"/>
              <a:ea typeface="Calibri" panose="020F0502020204030204" pitchFamily="34" charset="0"/>
              <a:cs typeface="Pattaya" panose="00000500000000000000" pitchFamily="2" charset="-34"/>
            </a:endParaRPr>
          </a:p>
        </p:txBody>
      </p:sp>
      <p:pic>
        <p:nvPicPr>
          <p:cNvPr id="36" name="图片 2">
            <a:extLst>
              <a:ext uri="{FF2B5EF4-FFF2-40B4-BE49-F238E27FC236}">
                <a16:creationId xmlns:a16="http://schemas.microsoft.com/office/drawing/2014/main" id="{EBE76931-2D39-41BA-A45B-2020DDB37A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470" y="4381500"/>
            <a:ext cx="3696759" cy="2366794"/>
          </a:xfrm>
          <a:prstGeom prst="rect">
            <a:avLst/>
          </a:prstGeom>
        </p:spPr>
      </p:pic>
      <p:pic>
        <p:nvPicPr>
          <p:cNvPr id="37" name="图片 6">
            <a:extLst>
              <a:ext uri="{FF2B5EF4-FFF2-40B4-BE49-F238E27FC236}">
                <a16:creationId xmlns:a16="http://schemas.microsoft.com/office/drawing/2014/main" id="{45DDA063-96BA-45FD-BFEE-58EBB1BD8C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72" y="4609652"/>
            <a:ext cx="2490542" cy="191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800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圆角矩形 17"/>
          <p:cNvSpPr/>
          <p:nvPr/>
        </p:nvSpPr>
        <p:spPr>
          <a:xfrm>
            <a:off x="529280" y="430925"/>
            <a:ext cx="11133438" cy="5878294"/>
          </a:xfrm>
          <a:prstGeom prst="roundRect">
            <a:avLst/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-1747317" y="5452672"/>
            <a:ext cx="19872573" cy="1612991"/>
            <a:chOff x="433457" y="4963193"/>
            <a:chExt cx="15007831" cy="1218136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61407"/>
            <a:stretch/>
          </p:blipFill>
          <p:spPr>
            <a:xfrm flipV="1">
              <a:off x="5226316" y="4963193"/>
              <a:ext cx="10214972" cy="1218135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15241"/>
            <a:stretch/>
          </p:blipFill>
          <p:spPr>
            <a:xfrm>
              <a:off x="433457" y="5311933"/>
              <a:ext cx="6256420" cy="869396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10C848E-7B30-4549-8CDC-9A388C362366}"/>
              </a:ext>
            </a:extLst>
          </p:cNvPr>
          <p:cNvGrpSpPr/>
          <p:nvPr/>
        </p:nvGrpSpPr>
        <p:grpSpPr>
          <a:xfrm>
            <a:off x="921367" y="3584028"/>
            <a:ext cx="3965943" cy="2099536"/>
            <a:chOff x="4386050" y="177800"/>
            <a:chExt cx="3413125" cy="179625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A11D579-2C10-416F-979C-A89AF4AEB09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6050" y="177800"/>
              <a:ext cx="3413125" cy="173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CC1C0957-DE2D-4A13-89B1-D8F32F874DCF}"/>
                </a:ext>
              </a:extLst>
            </p:cNvPr>
            <p:cNvSpPr/>
            <p:nvPr/>
          </p:nvSpPr>
          <p:spPr>
            <a:xfrm>
              <a:off x="4800600" y="1488281"/>
              <a:ext cx="2647950" cy="485775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384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Thảo</a:t>
              </a: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84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384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luận</a:t>
              </a: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84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</a:t>
              </a:r>
              <a:r>
                <a:rPr kumimoji="0" lang="en-US" sz="2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384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nhóm</a:t>
              </a: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00384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4</a:t>
              </a: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7BBF13A5-5AF7-402D-8558-862230094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3555" y="621977"/>
            <a:ext cx="8624888" cy="658642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lvl="0" algn="ctr">
              <a:lnSpc>
                <a:spcPct val="120000"/>
              </a:lnSpc>
            </a:pPr>
            <a:r>
              <a:rPr lang="en-US" altLang="en-US" sz="32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Thảo</a:t>
            </a:r>
            <a:r>
              <a:rPr lang="en-US" altLang="en-US" sz="32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luận</a:t>
            </a:r>
            <a:r>
              <a:rPr lang="en-US" altLang="en-US" sz="32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về</a:t>
            </a:r>
            <a:r>
              <a:rPr lang="en-US" altLang="en-US" sz="32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những</a:t>
            </a:r>
            <a:r>
              <a:rPr lang="en-US" altLang="en-US" sz="32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việc</a:t>
            </a:r>
            <a:r>
              <a:rPr lang="en-US" altLang="en-US" sz="32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nên</a:t>
            </a:r>
            <a:r>
              <a:rPr lang="en-US" altLang="en-US" sz="32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làm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Black" pitchFamily="2" charset="0"/>
              <a:ea typeface="Microsoft YaHei" panose="020B0503020204020204" pitchFamily="34" charset="-122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4247AAA9-6CE7-4172-BAAE-72BA3A016ED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3490" t="66169" r="34791" b="28358"/>
          <a:stretch/>
        </p:blipFill>
        <p:spPr bwMode="auto">
          <a:xfrm>
            <a:off x="1277282" y="1511510"/>
            <a:ext cx="9637433" cy="14589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8B0C963C-6177-499A-8302-A2D5892A10A6}"/>
              </a:ext>
            </a:extLst>
          </p:cNvPr>
          <p:cNvSpPr/>
          <p:nvPr/>
        </p:nvSpPr>
        <p:spPr>
          <a:xfrm>
            <a:off x="5636303" y="3149263"/>
            <a:ext cx="5036474" cy="1981200"/>
          </a:xfrm>
          <a:prstGeom prst="wedgeRoundRectCallout">
            <a:avLst>
              <a:gd name="adj1" fmla="val -66923"/>
              <a:gd name="adj2" fmla="val 19790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unito Black" pitchFamily="2" charset="0"/>
              </a:rPr>
              <a:t>Mỗi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nhóm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chọn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một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chủ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đề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và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thảo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luận</a:t>
            </a:r>
            <a:r>
              <a:rPr lang="en-US" sz="2800" dirty="0">
                <a:latin typeface="Nunito Black" pitchFamily="2" charset="0"/>
              </a:rPr>
              <a:t>, </a:t>
            </a:r>
            <a:r>
              <a:rPr lang="en-US" sz="2800" dirty="0" err="1">
                <a:latin typeface="Nunito Black" pitchFamily="2" charset="0"/>
              </a:rPr>
              <a:t>viết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và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vẽ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lên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giấy</a:t>
            </a:r>
            <a:r>
              <a:rPr lang="en-US" sz="2800" dirty="0">
                <a:latin typeface="Nunito Black" pitchFamily="2" charset="0"/>
              </a:rPr>
              <a:t> A0.</a:t>
            </a:r>
          </a:p>
        </p:txBody>
      </p:sp>
    </p:spTree>
    <p:extLst>
      <p:ext uri="{BB962C8B-B14F-4D97-AF65-F5344CB8AC3E}">
        <p14:creationId xmlns:p14="http://schemas.microsoft.com/office/powerpoint/2010/main" val="1464468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4" grpId="0" animBg="1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DB679875-7777-4F51-AF3E-94E0BAE15B43}"/>
              </a:ext>
            </a:extLst>
          </p:cNvPr>
          <p:cNvGrpSpPr/>
          <p:nvPr/>
        </p:nvGrpSpPr>
        <p:grpSpPr>
          <a:xfrm>
            <a:off x="3482069" y="1038225"/>
            <a:ext cx="4529124" cy="5259161"/>
            <a:chOff x="3482069" y="1038225"/>
            <a:chExt cx="4529124" cy="5259161"/>
          </a:xfrm>
        </p:grpSpPr>
        <p:grpSp>
          <p:nvGrpSpPr>
            <p:cNvPr id="15" name="组合 13">
              <a:extLst>
                <a:ext uri="{FF2B5EF4-FFF2-40B4-BE49-F238E27FC236}">
                  <a16:creationId xmlns:a16="http://schemas.microsoft.com/office/drawing/2014/main" id="{B7B4D7C9-8905-4AC3-BABF-08F09A4D075D}"/>
                </a:ext>
              </a:extLst>
            </p:cNvPr>
            <p:cNvGrpSpPr/>
            <p:nvPr/>
          </p:nvGrpSpPr>
          <p:grpSpPr>
            <a:xfrm>
              <a:off x="3482069" y="2097474"/>
              <a:ext cx="3134886" cy="4199912"/>
              <a:chOff x="1656283" y="2342932"/>
              <a:chExt cx="2587752" cy="3263934"/>
            </a:xfrm>
          </p:grpSpPr>
          <p:pic>
            <p:nvPicPr>
              <p:cNvPr id="16" name="图片 2">
                <a:extLst>
                  <a:ext uri="{FF2B5EF4-FFF2-40B4-BE49-F238E27FC236}">
                    <a16:creationId xmlns:a16="http://schemas.microsoft.com/office/drawing/2014/main" id="{BCCFD97A-7B27-4DD9-A3B6-39E1DFB70D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56283" y="2342932"/>
                <a:ext cx="2587752" cy="3263934"/>
              </a:xfrm>
              <a:prstGeom prst="rect">
                <a:avLst/>
              </a:prstGeom>
            </p:spPr>
          </p:pic>
          <p:sp>
            <p:nvSpPr>
              <p:cNvPr id="17" name="对">
                <a:extLst>
                  <a:ext uri="{FF2B5EF4-FFF2-40B4-BE49-F238E27FC236}">
                    <a16:creationId xmlns:a16="http://schemas.microsoft.com/office/drawing/2014/main" id="{BEED784F-8FB2-4BC9-B412-254A5D6F1B3C}"/>
                  </a:ext>
                </a:extLst>
              </p:cNvPr>
              <p:cNvSpPr/>
              <p:nvPr/>
            </p:nvSpPr>
            <p:spPr bwMode="auto">
              <a:xfrm>
                <a:off x="3400738" y="2609243"/>
                <a:ext cx="553425" cy="545272"/>
              </a:xfrm>
              <a:custGeom>
                <a:avLst/>
                <a:gdLst>
                  <a:gd name="T0" fmla="*/ 1765798 w 2862"/>
                  <a:gd name="T1" fmla="*/ 183196 h 2571"/>
                  <a:gd name="T2" fmla="*/ 1533042 w 2862"/>
                  <a:gd name="T3" fmla="*/ 20145 h 2571"/>
                  <a:gd name="T4" fmla="*/ 1420439 w 2862"/>
                  <a:gd name="T5" fmla="*/ 53511 h 2571"/>
                  <a:gd name="T6" fmla="*/ 764949 w 2862"/>
                  <a:gd name="T7" fmla="*/ 989636 h 2571"/>
                  <a:gd name="T8" fmla="*/ 379958 w 2862"/>
                  <a:gd name="T9" fmla="*/ 446973 h 2571"/>
                  <a:gd name="T10" fmla="*/ 266725 w 2862"/>
                  <a:gd name="T11" fmla="*/ 412978 h 2571"/>
                  <a:gd name="T12" fmla="*/ 34599 w 2862"/>
                  <a:gd name="T13" fmla="*/ 576029 h 2571"/>
                  <a:gd name="T14" fmla="*/ 27679 w 2862"/>
                  <a:gd name="T15" fmla="*/ 693753 h 2571"/>
                  <a:gd name="T16" fmla="*/ 595100 w 2862"/>
                  <a:gd name="T17" fmla="*/ 1494527 h 2571"/>
                  <a:gd name="T18" fmla="*/ 934797 w 2862"/>
                  <a:gd name="T19" fmla="*/ 1494527 h 2571"/>
                  <a:gd name="T20" fmla="*/ 1773347 w 2862"/>
                  <a:gd name="T21" fmla="*/ 300290 h 2571"/>
                  <a:gd name="T22" fmla="*/ 1765798 w 2862"/>
                  <a:gd name="T23" fmla="*/ 183196 h 25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2862" h="2571">
                    <a:moveTo>
                      <a:pt x="2807" y="291"/>
                    </a:moveTo>
                    <a:cubicBezTo>
                      <a:pt x="2693" y="191"/>
                      <a:pt x="2570" y="104"/>
                      <a:pt x="2437" y="32"/>
                    </a:cubicBezTo>
                    <a:cubicBezTo>
                      <a:pt x="2379" y="0"/>
                      <a:pt x="2301" y="22"/>
                      <a:pt x="2258" y="85"/>
                    </a:cubicBezTo>
                    <a:cubicBezTo>
                      <a:pt x="1216" y="1572"/>
                      <a:pt x="1216" y="1572"/>
                      <a:pt x="1216" y="1572"/>
                    </a:cubicBezTo>
                    <a:cubicBezTo>
                      <a:pt x="604" y="710"/>
                      <a:pt x="604" y="710"/>
                      <a:pt x="604" y="710"/>
                    </a:cubicBezTo>
                    <a:cubicBezTo>
                      <a:pt x="561" y="647"/>
                      <a:pt x="482" y="624"/>
                      <a:pt x="424" y="656"/>
                    </a:cubicBezTo>
                    <a:cubicBezTo>
                      <a:pt x="292" y="729"/>
                      <a:pt x="169" y="815"/>
                      <a:pt x="55" y="915"/>
                    </a:cubicBezTo>
                    <a:cubicBezTo>
                      <a:pt x="5" y="958"/>
                      <a:pt x="0" y="1040"/>
                      <a:pt x="44" y="1102"/>
                    </a:cubicBezTo>
                    <a:cubicBezTo>
                      <a:pt x="44" y="1102"/>
                      <a:pt x="848" y="2237"/>
                      <a:pt x="946" y="2374"/>
                    </a:cubicBezTo>
                    <a:cubicBezTo>
                      <a:pt x="1087" y="2571"/>
                      <a:pt x="1350" y="2561"/>
                      <a:pt x="1486" y="2374"/>
                    </a:cubicBezTo>
                    <a:cubicBezTo>
                      <a:pt x="1587" y="2235"/>
                      <a:pt x="2819" y="477"/>
                      <a:pt x="2819" y="477"/>
                    </a:cubicBezTo>
                    <a:cubicBezTo>
                      <a:pt x="2862" y="415"/>
                      <a:pt x="2857" y="334"/>
                      <a:pt x="2807" y="291"/>
                    </a:cubicBezTo>
                    <a:close/>
                  </a:path>
                </a:pathLst>
              </a:custGeom>
              <a:solidFill>
                <a:srgbClr val="E55174"/>
              </a:solidFill>
              <a:ln>
                <a:noFill/>
              </a:ln>
            </p:spPr>
            <p:txBody>
              <a:bodyPr anchor="ctr" anchorCtr="1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charset="0"/>
                    <a:ea typeface="宋体" panose="02010600030101010101" pitchFamily="2" charset="-122"/>
                    <a:cs typeface="+mn-cs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43A017A5-8C8E-47E3-9914-5A30DC3C0F30}"/>
                </a:ext>
              </a:extLst>
            </p:cNvPr>
            <p:cNvSpPr/>
            <p:nvPr/>
          </p:nvSpPr>
          <p:spPr>
            <a:xfrm>
              <a:off x="4010693" y="1038225"/>
              <a:ext cx="4000500" cy="2390775"/>
            </a:xfrm>
            <a:prstGeom prst="ellipse">
              <a:avLst/>
            </a:prstGeom>
            <a:solidFill>
              <a:srgbClr val="FB355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/>
                  <a:ea typeface="微软雅黑"/>
                  <a:cs typeface="+mn-cs"/>
                </a:rPr>
                <a:t>Chia </a:t>
              </a:r>
              <a:r>
                <a:rPr kumimoji="0" lang="en-US" sz="4800" b="1" i="0" u="none" strike="noStrike" kern="1200" cap="none" spc="0" normalizeH="0" baseline="0" noProof="0" dirty="0" err="1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/>
                  <a:ea typeface="微软雅黑"/>
                  <a:cs typeface="+mn-cs"/>
                </a:rPr>
                <a:t>sẻ</a:t>
              </a:r>
              <a:r>
                <a:rPr kumimoji="0" lang="en-US" sz="4800" b="1" i="0" u="none" strike="noStrike" kern="1200" cap="none" spc="0" normalizeH="0" baseline="0" noProof="0" dirty="0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/>
                  <a:ea typeface="微软雅黑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/>
                  <a:ea typeface="微软雅黑"/>
                  <a:cs typeface="+mn-cs"/>
                </a:rPr>
                <a:t>trước</a:t>
              </a:r>
              <a:r>
                <a:rPr kumimoji="0" lang="en-US" sz="4800" b="1" i="0" u="none" strike="noStrike" kern="1200" cap="none" spc="0" normalizeH="0" baseline="0" noProof="0" dirty="0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/>
                  <a:ea typeface="微软雅黑"/>
                  <a:cs typeface="+mn-cs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 w="0"/>
                  <a:solidFill>
                    <a:srgbClr val="FFFF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uLnTx/>
                  <a:uFillTx/>
                  <a:latin typeface="Calibri"/>
                  <a:ea typeface="微软雅黑"/>
                  <a:cs typeface="+mn-cs"/>
                </a:rPr>
                <a:t>lớp</a:t>
              </a:r>
              <a:endParaRPr kumimoji="0" lang="en-US" sz="48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/>
                <a:ea typeface="微软雅黑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7657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圆角矩形 12"/>
          <p:cNvSpPr/>
          <p:nvPr/>
        </p:nvSpPr>
        <p:spPr>
          <a:xfrm>
            <a:off x="529280" y="655093"/>
            <a:ext cx="5694099" cy="5654125"/>
          </a:xfrm>
          <a:prstGeom prst="roundRect">
            <a:avLst/>
          </a:prstGeom>
          <a:pattFill prst="pct40">
            <a:fgClr>
              <a:srgbClr val="FBB1C7"/>
            </a:fgClr>
            <a:bgClr>
              <a:schemeClr val="bg1"/>
            </a:bgClr>
          </a:pattFill>
          <a:ln w="762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941" y="807170"/>
            <a:ext cx="4945059" cy="479457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080" y="3035888"/>
            <a:ext cx="1962123" cy="241045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642" y="1392282"/>
            <a:ext cx="2672458" cy="3774144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7376160" y="3107904"/>
            <a:ext cx="4683760" cy="175432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>
              <a:defRPr/>
            </a:pPr>
            <a:r>
              <a:rPr lang="vi-VN" altLang="zh-CN" sz="3600" spc="3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Trước bữa ăn, em rửa tay bằng xà phòng sạch sẽ</a:t>
            </a:r>
            <a:endParaRPr kumimoji="0" lang="zh-CN" altLang="en-US" sz="3600" b="0" i="0" u="none" strike="noStrike" kern="1200" cap="none" spc="300" normalizeH="0" baseline="0" noProof="0" dirty="0">
              <a:ln>
                <a:noFill/>
              </a:ln>
              <a:solidFill>
                <a:srgbClr val="7E430F"/>
              </a:solidFill>
              <a:effectLst/>
              <a:uLnTx/>
              <a:uFillTx/>
              <a:latin typeface="Nunito Black" pitchFamily="2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1636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圆角矩形 12"/>
          <p:cNvSpPr/>
          <p:nvPr/>
        </p:nvSpPr>
        <p:spPr>
          <a:xfrm>
            <a:off x="529280" y="655093"/>
            <a:ext cx="5694099" cy="5654125"/>
          </a:xfrm>
          <a:prstGeom prst="roundRect">
            <a:avLst/>
          </a:prstGeom>
          <a:pattFill prst="pct40">
            <a:fgClr>
              <a:srgbClr val="FBB1C7"/>
            </a:fgClr>
            <a:bgClr>
              <a:schemeClr val="bg1"/>
            </a:bgClr>
          </a:pattFill>
          <a:ln w="762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320" y="807170"/>
            <a:ext cx="5313680" cy="4794573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7152640" y="3049012"/>
            <a:ext cx="4947920" cy="2308324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>
              <a:defRPr/>
            </a:pP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Trong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bữa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ăn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em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dùng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đũa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và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thìa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để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gắp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không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dùng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tay</a:t>
            </a:r>
            <a:r>
              <a:rPr lang="en-US" altLang="zh-CN" sz="36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không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7E430F"/>
              </a:solidFill>
              <a:effectLst/>
              <a:uLnTx/>
              <a:uFillTx/>
              <a:latin typeface="Nunito Black" pitchFamily="2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0" name="图片 6">
            <a:extLst>
              <a:ext uri="{FF2B5EF4-FFF2-40B4-BE49-F238E27FC236}">
                <a16:creationId xmlns:a16="http://schemas.microsoft.com/office/drawing/2014/main" id="{CC823C86-A8E2-4911-A8A5-051E43013D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303" y="1740132"/>
            <a:ext cx="5034051" cy="3861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88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5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3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圆角矩形 12"/>
          <p:cNvSpPr/>
          <p:nvPr/>
        </p:nvSpPr>
        <p:spPr>
          <a:xfrm>
            <a:off x="529280" y="655093"/>
            <a:ext cx="5694099" cy="5654125"/>
          </a:xfrm>
          <a:prstGeom prst="roundRect">
            <a:avLst/>
          </a:prstGeom>
          <a:pattFill prst="pct40">
            <a:fgClr>
              <a:srgbClr val="FBB1C7"/>
            </a:fgClr>
            <a:bgClr>
              <a:schemeClr val="bg1"/>
            </a:bgClr>
          </a:pattFill>
          <a:ln w="762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941" y="807170"/>
            <a:ext cx="4945059" cy="531931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8080" y="3035888"/>
            <a:ext cx="1962123" cy="241045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642" y="1392282"/>
            <a:ext cx="2672458" cy="3774144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7376160" y="3107904"/>
            <a:ext cx="4683760" cy="2862322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lvl="0" algn="ctr">
              <a:defRPr/>
            </a:pPr>
            <a:r>
              <a:rPr lang="vi-VN" altLang="zh-CN" sz="3600" spc="300" dirty="0">
                <a:solidFill>
                  <a:srgbClr val="7E430F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Sau khi ăn, em rửa tay lại một lần nữa và ngồi im không chạy nhảy.</a:t>
            </a:r>
            <a:endParaRPr kumimoji="0" lang="zh-CN" altLang="en-US" sz="3600" b="0" i="0" u="none" strike="noStrike" kern="1200" cap="none" spc="300" normalizeH="0" baseline="0" noProof="0" dirty="0">
              <a:ln>
                <a:noFill/>
              </a:ln>
              <a:solidFill>
                <a:srgbClr val="7E430F"/>
              </a:solidFill>
              <a:effectLst/>
              <a:uLnTx/>
              <a:uFillTx/>
              <a:latin typeface="Nunito Black" pitchFamily="2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358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005" y="3422822"/>
            <a:ext cx="2327810" cy="32672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F5B131-4B20-404B-9FF7-ECFB3AF22A5B}"/>
              </a:ext>
            </a:extLst>
          </p:cNvPr>
          <p:cNvSpPr txBox="1"/>
          <p:nvPr/>
        </p:nvSpPr>
        <p:spPr>
          <a:xfrm>
            <a:off x="2540000" y="1737360"/>
            <a:ext cx="67767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0" dirty="0" err="1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Nunito Black" pitchFamily="2" charset="0"/>
              </a:rPr>
              <a:t>Vận</a:t>
            </a:r>
            <a:r>
              <a:rPr lang="en-US" sz="1000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Nunito Black" pitchFamily="2" charset="0"/>
              </a:rPr>
              <a:t> </a:t>
            </a:r>
            <a:r>
              <a:rPr lang="en-US" sz="10000" dirty="0" err="1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latin typeface="Nunito Black" pitchFamily="2" charset="0"/>
              </a:rPr>
              <a:t>dụng</a:t>
            </a:r>
            <a:endParaRPr lang="en-US" sz="1000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latin typeface="Nunito Blac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829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2645" y="-35169"/>
            <a:ext cx="4066711" cy="1549753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3980523" y="575661"/>
            <a:ext cx="4230955" cy="830997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300" normalizeH="0" baseline="0" noProof="0" dirty="0" err="1">
                <a:ln>
                  <a:noFill/>
                </a:ln>
                <a:solidFill>
                  <a:srgbClr val="E55174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Về</a:t>
            </a:r>
            <a:r>
              <a:rPr kumimoji="0" lang="en-US" altLang="zh-CN" sz="4800" b="1" i="0" u="none" strike="noStrike" kern="1200" cap="none" spc="300" normalizeH="0" baseline="0" noProof="0" dirty="0">
                <a:ln>
                  <a:noFill/>
                </a:ln>
                <a:solidFill>
                  <a:srgbClr val="E55174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4800" b="1" i="0" u="none" strike="noStrike" kern="1200" cap="none" spc="300" normalizeH="0" baseline="0" noProof="0" dirty="0" err="1">
                <a:ln>
                  <a:noFill/>
                </a:ln>
                <a:solidFill>
                  <a:srgbClr val="E55174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Arial" panose="020B0604020202020204" pitchFamily="34" charset="0"/>
              </a:rPr>
              <a:t>nhà</a:t>
            </a:r>
            <a:endParaRPr kumimoji="0" lang="zh-CN" altLang="en-US" sz="4800" b="1" i="0" u="none" strike="noStrike" kern="1200" cap="none" spc="300" normalizeH="0" baseline="0" noProof="0" dirty="0">
              <a:ln>
                <a:noFill/>
              </a:ln>
              <a:solidFill>
                <a:srgbClr val="E55174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1360835" y="1722569"/>
            <a:ext cx="9470329" cy="4055596"/>
          </a:xfrm>
          <a:prstGeom prst="roundRect">
            <a:avLst/>
          </a:prstGeom>
          <a:solidFill>
            <a:srgbClr val="FFCC00"/>
          </a:solidFill>
          <a:ln w="34925">
            <a:solidFill>
              <a:srgbClr val="66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en-US" altLang="zh-CN" sz="3600" dirty="0">
                <a:solidFill>
                  <a:prstClr val="white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Q</a:t>
            </a:r>
            <a:r>
              <a:rPr lang="vi-VN" altLang="zh-CN" sz="3600" dirty="0">
                <a:solidFill>
                  <a:prstClr val="white"/>
                </a:solidFill>
                <a:latin typeface="Nunito Black" pitchFamily="2" charset="0"/>
                <a:ea typeface="微软雅黑" panose="020B0503020204020204" pitchFamily="34" charset="-122"/>
                <a:cs typeface="Arial" panose="020B0604020202020204" pitchFamily="34" charset="0"/>
              </a:rPr>
              <a:t>uan sát xem các thành viên gia đình có thực hiện đúng theo quy tắc ăn uống vệ sinh, an toàn không. Nếu chưa thì nhẹ nhàng nhắc nhở.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unito Black" pitchFamily="2" charset="0"/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22" y="4348939"/>
            <a:ext cx="2490542" cy="19104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214" y="4348939"/>
            <a:ext cx="2558232" cy="191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42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圆角矩形 17">
            <a:extLst>
              <a:ext uri="{FF2B5EF4-FFF2-40B4-BE49-F238E27FC236}">
                <a16:creationId xmlns:a16="http://schemas.microsoft.com/office/drawing/2014/main" id="{BE4BBF18-FAF1-431F-9D5C-1D20FE70309C}"/>
              </a:ext>
            </a:extLst>
          </p:cNvPr>
          <p:cNvSpPr/>
          <p:nvPr/>
        </p:nvSpPr>
        <p:spPr>
          <a:xfrm>
            <a:off x="195944" y="905069"/>
            <a:ext cx="2761859" cy="1726164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Vận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động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theo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 Light" panose="020B0502040204020203" pitchFamily="34" charset="-122"/>
                <a:cs typeface="Arial" panose="020B0604020202020204" pitchFamily="34" charset="0"/>
              </a:rPr>
              <a:t> video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 Light" panose="020B0502040204020203" pitchFamily="34" charset="-122"/>
              <a:cs typeface="Arial" panose="020B0604020202020204" pitchFamily="34" charset="0"/>
            </a:endParaRPr>
          </a:p>
        </p:txBody>
      </p:sp>
      <p:pic>
        <p:nvPicPr>
          <p:cNvPr id="20" name="图片 4">
            <a:extLst>
              <a:ext uri="{FF2B5EF4-FFF2-40B4-BE49-F238E27FC236}">
                <a16:creationId xmlns:a16="http://schemas.microsoft.com/office/drawing/2014/main" id="{9C7C0089-842F-4F1E-83D3-D48B9C11D4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9341" flipH="1">
            <a:off x="416715" y="2813175"/>
            <a:ext cx="2699815" cy="3774144"/>
          </a:xfrm>
          <a:prstGeom prst="rect">
            <a:avLst/>
          </a:prstGeom>
        </p:spPr>
      </p:pic>
      <p:pic>
        <p:nvPicPr>
          <p:cNvPr id="21" name="Picture 20" descr="A picture containing text, electronics, monitor, display&#10;&#10;Description automatically generated">
            <a:extLst>
              <a:ext uri="{FF2B5EF4-FFF2-40B4-BE49-F238E27FC236}">
                <a16:creationId xmlns:a16="http://schemas.microsoft.com/office/drawing/2014/main" id="{4F86D746-D6D7-4D95-ABEA-3F7AF796ED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218" y="371475"/>
            <a:ext cx="10355065" cy="6070889"/>
          </a:xfrm>
          <a:prstGeom prst="rect">
            <a:avLst/>
          </a:prstGeom>
        </p:spPr>
      </p:pic>
      <p:pic>
        <p:nvPicPr>
          <p:cNvPr id="23" name="Tập thể dục buổi sáng-(1080p)">
            <a:hlinkClick r:id="" action="ppaction://media"/>
            <a:extLst>
              <a:ext uri="{FF2B5EF4-FFF2-40B4-BE49-F238E27FC236}">
                <a16:creationId xmlns:a16="http://schemas.microsoft.com/office/drawing/2014/main" id="{7BDF28C6-0D34-470C-84E7-CF23A569F89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533245" y="371474"/>
            <a:ext cx="8211080" cy="4927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29946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1604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23"/>
                </p:tgtEl>
              </p:cMediaNode>
            </p:video>
          </p:childTnLst>
        </p:cTn>
      </p:par>
    </p:tnLst>
    <p:bldLst>
      <p:bldP spid="1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119" y="890371"/>
            <a:ext cx="1672547" cy="408680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910" y="4805265"/>
            <a:ext cx="1774173" cy="20527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5389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4022"/>
            <a:ext cx="1818524" cy="41101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10333"/>
            <a:ext cx="10417826" cy="1447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04" y="0"/>
            <a:ext cx="10417826" cy="4748122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980" y="726948"/>
            <a:ext cx="5740040" cy="2002619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626781" y="2832508"/>
            <a:ext cx="91472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D31012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Tạm</a:t>
            </a: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D31012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D31012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biệt</a:t>
            </a: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D31012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D31012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các</a:t>
            </a:r>
            <a:r>
              <a:rPr kumimoji="0" lang="en-US" altLang="zh-CN" sz="8000" b="0" i="0" u="none" strike="noStrike" kern="1200" cap="none" spc="0" normalizeH="0" baseline="0" noProof="0" dirty="0">
                <a:ln>
                  <a:noFill/>
                </a:ln>
                <a:solidFill>
                  <a:srgbClr val="D31012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D31012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em</a:t>
            </a:r>
            <a:endParaRPr kumimoji="0" lang="zh-CN" altLang="en-US" sz="8000" b="0" i="0" u="none" strike="noStrike" kern="1200" cap="none" spc="0" normalizeH="0" baseline="0" noProof="0" dirty="0">
              <a:ln>
                <a:noFill/>
              </a:ln>
              <a:solidFill>
                <a:srgbClr val="D31012"/>
              </a:solidFill>
              <a:effectLst/>
              <a:uLnTx/>
              <a:uFillTx/>
              <a:latin typeface="Coiny" panose="02000903060500060000" pitchFamily="2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19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800"/>
                            </p:stCondLst>
                            <p:childTnLst>
                              <p:par>
                                <p:cTn id="3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800"/>
                            </p:stCondLst>
                            <p:childTnLst>
                              <p:par>
                                <p:cTn id="40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300"/>
                            </p:stCondLst>
                            <p:childTnLst>
                              <p:par>
                                <p:cTn id="48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119" y="890371"/>
            <a:ext cx="1672547" cy="408680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9910" y="4805265"/>
            <a:ext cx="1774173" cy="20527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53896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4022"/>
            <a:ext cx="1818524" cy="41101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10333"/>
            <a:ext cx="10417826" cy="1447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350" y="-342692"/>
            <a:ext cx="9848850" cy="568642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980" y="726948"/>
            <a:ext cx="5740040" cy="200261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AC5CD7D-8B38-48AC-A38A-7F83ECCE941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41895" y="2946429"/>
            <a:ext cx="6316003" cy="85961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C8CC825-2262-47F8-83E5-D962D3B8F76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96437" y="3380315"/>
            <a:ext cx="9474005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0291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47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800"/>
                            </p:stCondLst>
                            <p:childTnLst>
                              <p:par>
                                <p:cTn id="3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0" objId="12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3005" y="3422822"/>
            <a:ext cx="2327810" cy="32672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5BBF68-5EE6-4A91-A359-A6380836FE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4032" y="1941366"/>
            <a:ext cx="7517019" cy="148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5014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AC00E58-7621-4C9C-92FE-A1F97E539064}"/>
              </a:ext>
            </a:extLst>
          </p:cNvPr>
          <p:cNvSpPr txBox="1"/>
          <p:nvPr/>
        </p:nvSpPr>
        <p:spPr>
          <a:xfrm>
            <a:off x="1647825" y="1914525"/>
            <a:ext cx="85820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1. </a:t>
            </a:r>
            <a:r>
              <a:rPr lang="vi-VN" sz="4800" dirty="0">
                <a:solidFill>
                  <a:srgbClr val="0070C0"/>
                </a:solidFill>
                <a:latin typeface="Nunito Black" pitchFamily="2" charset="0"/>
                <a:cs typeface="Pattaya" panose="00000500000000000000" pitchFamily="2" charset="-34"/>
              </a:rPr>
              <a:t>Các tình huống có nguy cơ mất an toàn khi ăn uống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Nunito Black" pitchFamily="2" charset="0"/>
              <a:ea typeface="Calibri" panose="020F0502020204030204" pitchFamily="34" charset="0"/>
              <a:cs typeface="Pattaya" panose="00000500000000000000" pitchFamily="2" charset="-34"/>
            </a:endParaRPr>
          </a:p>
        </p:txBody>
      </p:sp>
      <p:pic>
        <p:nvPicPr>
          <p:cNvPr id="36" name="图片 2">
            <a:extLst>
              <a:ext uri="{FF2B5EF4-FFF2-40B4-BE49-F238E27FC236}">
                <a16:creationId xmlns:a16="http://schemas.microsoft.com/office/drawing/2014/main" id="{EBE76931-2D39-41BA-A45B-2020DDB37A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470" y="4381500"/>
            <a:ext cx="3696759" cy="2366794"/>
          </a:xfrm>
          <a:prstGeom prst="rect">
            <a:avLst/>
          </a:prstGeom>
        </p:spPr>
      </p:pic>
      <p:pic>
        <p:nvPicPr>
          <p:cNvPr id="37" name="图片 6">
            <a:extLst>
              <a:ext uri="{FF2B5EF4-FFF2-40B4-BE49-F238E27FC236}">
                <a16:creationId xmlns:a16="http://schemas.microsoft.com/office/drawing/2014/main" id="{45DDA063-96BA-45FD-BFEE-58EBB1BD8C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72" y="4609652"/>
            <a:ext cx="2490542" cy="1910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60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80" y="548782"/>
            <a:ext cx="11133438" cy="5760436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40" y="224460"/>
            <a:ext cx="11662718" cy="6409079"/>
          </a:xfrm>
          <a:prstGeom prst="rect">
            <a:avLst/>
          </a:prstGeom>
        </p:spPr>
      </p:pic>
      <p:pic>
        <p:nvPicPr>
          <p:cNvPr id="7" name="Picture 2" descr="Vector Illustration. Light Bulb With Rays Of Light. Cartoon Funny.. Royalty  Free Cliparts, Vectors, And Stock Illustration. Image 66658013.">
            <a:extLst>
              <a:ext uri="{FF2B5EF4-FFF2-40B4-BE49-F238E27FC236}">
                <a16:creationId xmlns:a16="http://schemas.microsoft.com/office/drawing/2014/main" id="{C1504643-1DC8-43F3-96B1-2CF9577ED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0"/>
            <a:ext cx="100647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A66AB7E-1B30-4DCD-80F9-DA975EE42E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0232" y="157838"/>
            <a:ext cx="8624888" cy="1104918"/>
          </a:xfrm>
          <a:prstGeom prst="rect">
            <a:avLst/>
          </a:prstGeom>
          <a:solidFill>
            <a:srgbClr val="FFF5D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anose="02010609060101010101" pitchFamily="49" charset="-122"/>
              </a:defRPr>
            </a:lvl9pPr>
          </a:lstStyle>
          <a:p>
            <a:pPr lvl="0" algn="ctr">
              <a:lnSpc>
                <a:spcPct val="120000"/>
              </a:lnSpc>
            </a:pP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Chia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nhóm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đóng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vai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các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nhân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vật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trong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tiểu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phẩm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Bác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sĩ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Ôi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–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đau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 – </a:t>
            </a:r>
            <a:r>
              <a:rPr lang="en-US" altLang="en-US" sz="2800" b="1" dirty="0" err="1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quá</a:t>
            </a:r>
            <a:r>
              <a:rPr lang="en-US" altLang="en-US" sz="2800" b="1" dirty="0">
                <a:solidFill>
                  <a:prstClr val="black"/>
                </a:solidFill>
                <a:latin typeface="Nunito Black" pitchFamily="2" charset="0"/>
                <a:ea typeface="Microsoft YaHei" panose="020B0503020204020204" pitchFamily="34" charset="-122"/>
              </a:rPr>
              <a:t>.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Black" pitchFamily="2" charset="0"/>
              <a:ea typeface="Microsoft YaHei" panose="020B0503020204020204" pitchFamily="34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3F1A6A-7649-412C-97C2-D66A025F46CB}"/>
              </a:ext>
            </a:extLst>
          </p:cNvPr>
          <p:cNvSpPr txBox="1"/>
          <p:nvPr/>
        </p:nvSpPr>
        <p:spPr>
          <a:xfrm>
            <a:off x="1837980" y="1294690"/>
            <a:ext cx="85160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Nunito Black" pitchFamily="2" charset="0"/>
                <a:ea typeface="微软雅黑"/>
              </a:rPr>
              <a:t>Phân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Nunito Black" pitchFamily="2" charset="0"/>
                <a:ea typeface="微软雅黑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Nunito Black" pitchFamily="2" charset="0"/>
                <a:ea typeface="微软雅黑"/>
              </a:rPr>
              <a:t>vai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Nunito Black" pitchFamily="2" charset="0"/>
              <a:ea typeface="微软雅黑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CA27173-E55B-483E-9C3F-E77AEAD3A5DC}"/>
              </a:ext>
            </a:extLst>
          </p:cNvPr>
          <p:cNvSpPr txBox="1"/>
          <p:nvPr/>
        </p:nvSpPr>
        <p:spPr>
          <a:xfrm>
            <a:off x="929149" y="2008664"/>
            <a:ext cx="10333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“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Bác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sỹ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”: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khám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bệnh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cho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các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con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vật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tìm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hiểu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nguyên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nhân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và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dặn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dò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cách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ứng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xử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trong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khi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Nunito Black" pitchFamily="2" charset="0"/>
              </a:rPr>
              <a:t>ăn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Nunito Black" pitchFamily="2" charset="0"/>
              <a:ea typeface="微软雅黑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C00A26-A8B2-4F74-9E44-B060AB958FF8}"/>
              </a:ext>
            </a:extLst>
          </p:cNvPr>
          <p:cNvSpPr txBox="1"/>
          <p:nvPr/>
        </p:nvSpPr>
        <p:spPr>
          <a:xfrm>
            <a:off x="1005826" y="3130394"/>
            <a:ext cx="10333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rgbClr val="0070C0"/>
                </a:solidFill>
                <a:latin typeface="Nunito Black" pitchFamily="2" charset="0"/>
              </a:rPr>
              <a:t>“Các con vật” (h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ư</a:t>
            </a:r>
            <a:r>
              <a:rPr lang="vi-VN" sz="2800" dirty="0">
                <a:solidFill>
                  <a:srgbClr val="0070C0"/>
                </a:solidFill>
                <a:latin typeface="Nunito Black" pitchFamily="2" charset="0"/>
              </a:rPr>
              <a:t>ơu cao cổ, thỏ,khỉ,...)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:</a:t>
            </a:r>
            <a:r>
              <a:rPr lang="vi-VN" sz="2800" dirty="0">
                <a:solidFill>
                  <a:srgbClr val="0070C0"/>
                </a:solidFill>
                <a:latin typeface="Nunito Black" pitchFamily="2" charset="0"/>
              </a:rPr>
              <a:t> kêu đau bụng, bị hóc, bị buồn nôn.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Nunito Black" pitchFamily="2" charset="0"/>
              <a:ea typeface="微软雅黑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5273DD-8312-44FF-B5DC-7BC4E0BC44D8}"/>
              </a:ext>
            </a:extLst>
          </p:cNvPr>
          <p:cNvSpPr txBox="1"/>
          <p:nvPr/>
        </p:nvSpPr>
        <p:spPr>
          <a:xfrm>
            <a:off x="929149" y="4312462"/>
            <a:ext cx="10333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rgbClr val="0070C0"/>
                </a:solidFill>
                <a:latin typeface="Nunito Black" pitchFamily="2" charset="0"/>
              </a:rPr>
              <a:t>“Y tá”</a:t>
            </a:r>
            <a:r>
              <a:rPr lang="en-US" sz="2800" dirty="0">
                <a:solidFill>
                  <a:srgbClr val="0070C0"/>
                </a:solidFill>
                <a:latin typeface="Nunito Black" pitchFamily="2" charset="0"/>
              </a:rPr>
              <a:t>:</a:t>
            </a:r>
            <a:r>
              <a:rPr lang="vi-VN" sz="2800" dirty="0">
                <a:solidFill>
                  <a:srgbClr val="0070C0"/>
                </a:solidFill>
                <a:latin typeface="Nunito Black" pitchFamily="2" charset="0"/>
              </a:rPr>
              <a:t> ghi lại những lời dặn dò của “Bác sỹ” và trình bày trước lớp.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Nunito Black" pitchFamily="2" charset="0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70896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4" grpId="0"/>
      <p:bldP spid="15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圆角矩形 17"/>
          <p:cNvSpPr/>
          <p:nvPr/>
        </p:nvSpPr>
        <p:spPr>
          <a:xfrm>
            <a:off x="529280" y="457201"/>
            <a:ext cx="11133438" cy="6085840"/>
          </a:xfrm>
          <a:prstGeom prst="roundRect">
            <a:avLst/>
          </a:prstGeom>
          <a:solidFill>
            <a:schemeClr val="bg1"/>
          </a:solidFill>
          <a:ln w="190500">
            <a:solidFill>
              <a:srgbClr val="7E43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/>
              <a:cs typeface="+mn-cs"/>
            </a:endParaRPr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04598A2F-A5A5-4854-8447-67A2A1D056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0" y="2138681"/>
            <a:ext cx="4561840" cy="4561840"/>
          </a:xfrm>
          <a:prstGeom prst="rect">
            <a:avLst/>
          </a:prstGeom>
        </p:spPr>
      </p:pic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3BF70806-1977-4EDA-98A5-9CF873A241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904480" y="2317924"/>
            <a:ext cx="3138478" cy="3879675"/>
          </a:xfrm>
          <a:prstGeom prst="rect">
            <a:avLst/>
          </a:prstGeom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C1637B81-36D2-49B0-BA43-D307B0458DEB}"/>
              </a:ext>
            </a:extLst>
          </p:cNvPr>
          <p:cNvSpPr/>
          <p:nvPr/>
        </p:nvSpPr>
        <p:spPr>
          <a:xfrm>
            <a:off x="1656080" y="548640"/>
            <a:ext cx="4945996" cy="1981200"/>
          </a:xfrm>
          <a:prstGeom prst="wedgeRoundRectCallout">
            <a:avLst>
              <a:gd name="adj1" fmla="val -39794"/>
              <a:gd name="adj2" fmla="val 69127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unito Black" pitchFamily="2" charset="0"/>
              </a:rPr>
              <a:t>Cháu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cảm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thấy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thế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nào</a:t>
            </a:r>
            <a:r>
              <a:rPr lang="en-US" sz="2800" dirty="0">
                <a:latin typeface="Nunito Black" pitchFamily="2" charset="0"/>
              </a:rPr>
              <a:t>. </a:t>
            </a:r>
            <a:r>
              <a:rPr lang="vi-VN" sz="2800" dirty="0">
                <a:latin typeface="Nunito Black" pitchFamily="2" charset="0"/>
              </a:rPr>
              <a:t>Cháu đau ở đâu? Có buồn nôn không? </a:t>
            </a:r>
            <a:r>
              <a:rPr lang="en-US" sz="2800" dirty="0" err="1">
                <a:latin typeface="Nunito Black" pitchFamily="2" charset="0"/>
              </a:rPr>
              <a:t>Có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sốt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không</a:t>
            </a:r>
            <a:r>
              <a:rPr lang="en-US" sz="2800" dirty="0">
                <a:latin typeface="Nunito Black" pitchFamily="2" charset="0"/>
              </a:rPr>
              <a:t>?</a:t>
            </a: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A419759F-F9CA-452F-B8AD-0CE09BA6089A}"/>
              </a:ext>
            </a:extLst>
          </p:cNvPr>
          <p:cNvSpPr/>
          <p:nvPr/>
        </p:nvSpPr>
        <p:spPr>
          <a:xfrm>
            <a:off x="7131358" y="853439"/>
            <a:ext cx="3911600" cy="1265643"/>
          </a:xfrm>
          <a:prstGeom prst="wedgeRoundRectCallout">
            <a:avLst>
              <a:gd name="adj1" fmla="val -14859"/>
              <a:gd name="adj2" fmla="val 76071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Nunito Black" pitchFamily="2" charset="0"/>
              </a:rPr>
              <a:t>Bác</a:t>
            </a:r>
            <a:r>
              <a:rPr lang="en-US" sz="4000" dirty="0">
                <a:latin typeface="Nunito Black" pitchFamily="2" charset="0"/>
              </a:rPr>
              <a:t> </a:t>
            </a:r>
            <a:r>
              <a:rPr lang="en-US" sz="4000" dirty="0" err="1">
                <a:latin typeface="Nunito Black" pitchFamily="2" charset="0"/>
              </a:rPr>
              <a:t>sỹ</a:t>
            </a:r>
            <a:r>
              <a:rPr lang="en-US" sz="4000" dirty="0">
                <a:latin typeface="Nunito Black" pitchFamily="2" charset="0"/>
              </a:rPr>
              <a:t> </a:t>
            </a:r>
            <a:r>
              <a:rPr lang="en-US" sz="4000" dirty="0" err="1">
                <a:latin typeface="Nunito Black" pitchFamily="2" charset="0"/>
              </a:rPr>
              <a:t>ơi</a:t>
            </a:r>
            <a:r>
              <a:rPr lang="en-US" sz="4000" dirty="0">
                <a:latin typeface="Nunito Black" pitchFamily="2" charset="0"/>
              </a:rPr>
              <a:t>, </a:t>
            </a:r>
            <a:r>
              <a:rPr lang="en-US" sz="4000" dirty="0" err="1">
                <a:latin typeface="Nunito Black" pitchFamily="2" charset="0"/>
              </a:rPr>
              <a:t>cháu</a:t>
            </a:r>
            <a:r>
              <a:rPr lang="en-US" sz="4000" dirty="0">
                <a:latin typeface="Nunito Black" pitchFamily="2" charset="0"/>
              </a:rPr>
              <a:t> </a:t>
            </a:r>
            <a:r>
              <a:rPr lang="en-US" sz="4000" dirty="0" err="1">
                <a:latin typeface="Nunito Black" pitchFamily="2" charset="0"/>
              </a:rPr>
              <a:t>đau</a:t>
            </a:r>
            <a:r>
              <a:rPr lang="en-US" sz="4000" dirty="0">
                <a:latin typeface="Nunito Black" pitchFamily="2" charset="0"/>
              </a:rPr>
              <a:t> </a:t>
            </a:r>
            <a:r>
              <a:rPr lang="en-US" sz="4000" dirty="0" err="1">
                <a:latin typeface="Nunito Black" pitchFamily="2" charset="0"/>
              </a:rPr>
              <a:t>bụng</a:t>
            </a:r>
            <a:r>
              <a:rPr lang="en-US" sz="4000" dirty="0">
                <a:latin typeface="Nunito Black" pitchFamily="2" charset="0"/>
              </a:rPr>
              <a:t> </a:t>
            </a:r>
            <a:r>
              <a:rPr lang="en-US" sz="4000" dirty="0" err="1">
                <a:latin typeface="Nunito Black" pitchFamily="2" charset="0"/>
              </a:rPr>
              <a:t>quá</a:t>
            </a:r>
            <a:r>
              <a:rPr lang="en-US" sz="4000" dirty="0">
                <a:latin typeface="Nunito Black" pitchFamily="2" charset="0"/>
              </a:rPr>
              <a:t>!</a:t>
            </a:r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FBE53AAF-D8D5-4DA4-831E-B8C0065B0437}"/>
              </a:ext>
            </a:extLst>
          </p:cNvPr>
          <p:cNvSpPr/>
          <p:nvPr/>
        </p:nvSpPr>
        <p:spPr>
          <a:xfrm>
            <a:off x="7002164" y="457201"/>
            <a:ext cx="4945996" cy="1661882"/>
          </a:xfrm>
          <a:prstGeom prst="wedgeRoundRectCallout">
            <a:avLst>
              <a:gd name="adj1" fmla="val -21398"/>
              <a:gd name="adj2" fmla="val 79128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unito Black" pitchFamily="2" charset="0"/>
              </a:rPr>
              <a:t>Cháu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đau</a:t>
            </a:r>
            <a:r>
              <a:rPr lang="en-US" sz="2800" dirty="0">
                <a:latin typeface="Nunito Black" pitchFamily="2" charset="0"/>
              </a:rPr>
              <a:t> ở </a:t>
            </a:r>
            <a:r>
              <a:rPr lang="en-US" sz="2800" dirty="0" err="1">
                <a:latin typeface="Nunito Black" pitchFamily="2" charset="0"/>
              </a:rPr>
              <a:t>phần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bụng</a:t>
            </a:r>
            <a:r>
              <a:rPr lang="en-US" sz="2800" dirty="0">
                <a:latin typeface="Nunito Black" pitchFamily="2" charset="0"/>
              </a:rPr>
              <a:t> ạ. </a:t>
            </a:r>
            <a:r>
              <a:rPr lang="en-US" sz="2800" dirty="0" err="1">
                <a:latin typeface="Nunito Black" pitchFamily="2" charset="0"/>
              </a:rPr>
              <a:t>Cháu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hơi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buồn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nôn</a:t>
            </a:r>
            <a:r>
              <a:rPr lang="en-US" sz="2800" dirty="0">
                <a:latin typeface="Nunito Black" pitchFamily="2" charset="0"/>
              </a:rPr>
              <a:t>. </a:t>
            </a:r>
            <a:r>
              <a:rPr lang="en-US" sz="2800" dirty="0" err="1">
                <a:latin typeface="Nunito Black" pitchFamily="2" charset="0"/>
              </a:rPr>
              <a:t>Hôm</a:t>
            </a:r>
            <a:r>
              <a:rPr lang="en-US" sz="2800" dirty="0">
                <a:latin typeface="Nunito Black" pitchFamily="2" charset="0"/>
              </a:rPr>
              <a:t> qua </a:t>
            </a:r>
            <a:r>
              <a:rPr lang="en-US" sz="2800" dirty="0" err="1">
                <a:latin typeface="Nunito Black" pitchFamily="2" charset="0"/>
              </a:rPr>
              <a:t>cháu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đã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ăn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cỏ</a:t>
            </a:r>
            <a:r>
              <a:rPr lang="en-US" sz="2800" dirty="0">
                <a:latin typeface="Nunito Black" pitchFamily="2" charset="0"/>
              </a:rPr>
              <a:t> ở </a:t>
            </a:r>
            <a:r>
              <a:rPr lang="en-US" sz="2800" dirty="0" err="1">
                <a:latin typeface="Nunito Black" pitchFamily="2" charset="0"/>
              </a:rPr>
              <a:t>dưới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đất</a:t>
            </a:r>
            <a:r>
              <a:rPr lang="en-US" sz="2800" dirty="0">
                <a:latin typeface="Nunito Black" pitchFamily="2" charset="0"/>
              </a:rPr>
              <a:t>.</a:t>
            </a:r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5D3C041B-0C5B-4FCD-87F1-CDE9E2E6D82A}"/>
              </a:ext>
            </a:extLst>
          </p:cNvPr>
          <p:cNvSpPr/>
          <p:nvPr/>
        </p:nvSpPr>
        <p:spPr>
          <a:xfrm>
            <a:off x="1610841" y="548640"/>
            <a:ext cx="5036474" cy="1981200"/>
          </a:xfrm>
          <a:prstGeom prst="wedgeRoundRectCallout">
            <a:avLst>
              <a:gd name="adj1" fmla="val -39794"/>
              <a:gd name="adj2" fmla="val 69127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Nunito Black" pitchFamily="2" charset="0"/>
              </a:rPr>
              <a:t>Cháu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bị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ngộ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độc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thức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ăn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vì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thức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ăn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bẩn</a:t>
            </a:r>
            <a:r>
              <a:rPr lang="en-US" sz="2800" dirty="0">
                <a:latin typeface="Nunito Black" pitchFamily="2" charset="0"/>
              </a:rPr>
              <a:t>, </a:t>
            </a:r>
            <a:r>
              <a:rPr lang="en-US" sz="2800" dirty="0" err="1">
                <a:latin typeface="Nunito Black" pitchFamily="2" charset="0"/>
              </a:rPr>
              <a:t>ôi</a:t>
            </a:r>
            <a:r>
              <a:rPr lang="en-US" sz="2800" dirty="0">
                <a:latin typeface="Nunito Black" pitchFamily="2" charset="0"/>
              </a:rPr>
              <a:t> </a:t>
            </a:r>
            <a:r>
              <a:rPr lang="en-US" sz="2800" dirty="0" err="1">
                <a:latin typeface="Nunito Black" pitchFamily="2" charset="0"/>
              </a:rPr>
              <a:t>thiu</a:t>
            </a:r>
            <a:r>
              <a:rPr lang="en-US" sz="2800" dirty="0">
                <a:latin typeface="Nunito Black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01515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7" grpId="0" animBg="1"/>
      <p:bldP spid="17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ounded Rectangular Callout 2">
            <a:extLst>
              <a:ext uri="{FF2B5EF4-FFF2-40B4-BE49-F238E27FC236}">
                <a16:creationId xmlns:a16="http://schemas.microsoft.com/office/drawing/2014/main" id="{A217AFB1-406A-4A9A-A028-33A0964010E9}"/>
              </a:ext>
            </a:extLst>
          </p:cNvPr>
          <p:cNvSpPr/>
          <p:nvPr/>
        </p:nvSpPr>
        <p:spPr>
          <a:xfrm>
            <a:off x="2475230" y="588369"/>
            <a:ext cx="6323330" cy="2826306"/>
          </a:xfrm>
          <a:prstGeom prst="wedgeRoundRectCallout">
            <a:avLst>
              <a:gd name="adj1" fmla="val -61874"/>
              <a:gd name="adj2" fmla="val 3448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lvl="0" algn="ctr">
              <a:defRPr/>
            </a:pPr>
            <a:r>
              <a:rPr lang="vi-VN" sz="4000" dirty="0">
                <a:latin typeface="Nunito Black" pitchFamily="2" charset="0"/>
              </a:rPr>
              <a:t>Lời dặn dò của bác sĩ </a:t>
            </a:r>
            <a:r>
              <a:rPr lang="en-US" sz="4000" dirty="0" err="1">
                <a:latin typeface="Nunito Black" pitchFamily="2" charset="0"/>
              </a:rPr>
              <a:t>dành</a:t>
            </a:r>
            <a:r>
              <a:rPr lang="en-US" sz="4000" dirty="0">
                <a:latin typeface="Nunito Black" pitchFamily="2" charset="0"/>
              </a:rPr>
              <a:t> </a:t>
            </a:r>
            <a:r>
              <a:rPr lang="en-US" sz="4000" dirty="0" err="1">
                <a:latin typeface="Nunito Black" pitchFamily="2" charset="0"/>
              </a:rPr>
              <a:t>cho</a:t>
            </a:r>
            <a:r>
              <a:rPr lang="vi-VN" sz="4000" dirty="0">
                <a:latin typeface="Nunito Black" pitchFamily="2" charset="0"/>
              </a:rPr>
              <a:t> Hươu cao cổ nên ăn lá cây ở trên cao thay vì ăn cỏ</a:t>
            </a:r>
            <a:r>
              <a:rPr lang="en-US" sz="4000" dirty="0">
                <a:latin typeface="Nunito Black" pitchFamily="2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Black" pitchFamily="2" charset="0"/>
              <a:cs typeface="Arial" panose="020B0604020202020204" pitchFamily="34" charset="0"/>
            </a:endParaRPr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1AFF5633-9D92-4D4C-A9C4-455B430DBA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6720" y="2148841"/>
            <a:ext cx="4561840" cy="4561840"/>
          </a:xfrm>
          <a:prstGeom prst="rect">
            <a:avLst/>
          </a:prstGeom>
        </p:spPr>
      </p:pic>
      <p:pic>
        <p:nvPicPr>
          <p:cNvPr id="8" name="Picture 7" descr="A picture containing icon&#10;&#10;Description automatically generated">
            <a:extLst>
              <a:ext uri="{FF2B5EF4-FFF2-40B4-BE49-F238E27FC236}">
                <a16:creationId xmlns:a16="http://schemas.microsoft.com/office/drawing/2014/main" id="{537B1A6D-0DD4-4D75-A073-E4379531E6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33611" y="2001878"/>
            <a:ext cx="3690318" cy="456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61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ounded Rectangular Callout 2">
            <a:extLst>
              <a:ext uri="{FF2B5EF4-FFF2-40B4-BE49-F238E27FC236}">
                <a16:creationId xmlns:a16="http://schemas.microsoft.com/office/drawing/2014/main" id="{A217AFB1-406A-4A9A-A028-33A0964010E9}"/>
              </a:ext>
            </a:extLst>
          </p:cNvPr>
          <p:cNvSpPr/>
          <p:nvPr/>
        </p:nvSpPr>
        <p:spPr>
          <a:xfrm>
            <a:off x="4080510" y="1037108"/>
            <a:ext cx="6323330" cy="1464231"/>
          </a:xfrm>
          <a:prstGeom prst="wedgeRoundRectCallout">
            <a:avLst>
              <a:gd name="adj1" fmla="val -61874"/>
              <a:gd name="adj2" fmla="val 3448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黑体" pitchFamily="49" charset="-122"/>
              </a:defRPr>
            </a:lvl9pPr>
          </a:lstStyle>
          <a:p>
            <a:pPr lvl="0" algn="ctr">
              <a:defRPr/>
            </a:pPr>
            <a:r>
              <a:rPr lang="vi-VN" sz="4000" dirty="0">
                <a:solidFill>
                  <a:prstClr val="black"/>
                </a:solidFill>
                <a:latin typeface="Nunito Black" pitchFamily="2" charset="0"/>
              </a:rPr>
              <a:t>Y tá" ghi lại những lời dặn dò của bác sĩ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Black" pitchFamily="2" charset="0"/>
              <a:ea typeface="黑体" pitchFamily="49" charset="-122"/>
              <a:cs typeface="Arial" panose="020B0604020202020204" pitchFamily="34" charset="0"/>
            </a:endParaRPr>
          </a:p>
        </p:txBody>
      </p:sp>
      <p:pic>
        <p:nvPicPr>
          <p:cNvPr id="3" name="Picture 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F1ACFD24-673C-49B2-AF5A-20F8AB14AA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" y="1515224"/>
            <a:ext cx="3530600" cy="481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329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390</Words>
  <Application>Microsoft Office PowerPoint</Application>
  <PresentationFormat>Widescreen</PresentationFormat>
  <Paragraphs>46</Paragraphs>
  <Slides>20</Slides>
  <Notes>19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Coiny</vt:lpstr>
      <vt:lpstr>Nunito Black</vt:lpstr>
      <vt:lpstr>Office 主题</vt:lpstr>
      <vt:lpstr>5_Office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14</cp:revision>
  <dcterms:created xsi:type="dcterms:W3CDTF">2022-08-24T08:44:07Z</dcterms:created>
  <dcterms:modified xsi:type="dcterms:W3CDTF">2022-08-24T09:56:51Z</dcterms:modified>
</cp:coreProperties>
</file>