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87" r:id="rId3"/>
    <p:sldId id="289" r:id="rId4"/>
    <p:sldId id="288" r:id="rId5"/>
    <p:sldId id="292" r:id="rId6"/>
    <p:sldId id="312" r:id="rId7"/>
    <p:sldId id="294" r:id="rId8"/>
    <p:sldId id="295" r:id="rId9"/>
    <p:sldId id="310" r:id="rId10"/>
    <p:sldId id="296" r:id="rId11"/>
    <p:sldId id="298" r:id="rId12"/>
    <p:sldId id="293" r:id="rId13"/>
    <p:sldId id="299" r:id="rId14"/>
    <p:sldId id="300" r:id="rId15"/>
    <p:sldId id="31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1.xml"/><Relationship Id="rId5" Type="http://schemas.openxmlformats.org/officeDocument/2006/relationships/tags" Target="../tags/tag62.xml"/><Relationship Id="rId4" Type="http://schemas.openxmlformats.org/officeDocument/2006/relationships/tags" Target="../tags/tag6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2022/10/11</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31733602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2022/10/11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52436407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2022/10/11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168280347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2022/10/11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72140812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2022/10/11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5068715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2022/10/11</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56245704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2022/10/11</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26944119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2022/10/11</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075846865"/>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2022/10/11</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01347267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2022/10/11</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214511311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2022/10/11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74810797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2022/10/11</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16718271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63.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79.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7.pn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image" Target="../media/image13.png"/><Relationship Id="rId5" Type="http://schemas.openxmlformats.org/officeDocument/2006/relationships/image" Target="../media/image3.png"/><Relationship Id="rId10" Type="http://schemas.openxmlformats.org/officeDocument/2006/relationships/image" Target="../media/image21.png"/><Relationship Id="rId4" Type="http://schemas.openxmlformats.org/officeDocument/2006/relationships/image" Target="../media/image1.png"/><Relationship Id="rId9"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18.png"/><Relationship Id="rId12" Type="http://schemas.openxmlformats.org/officeDocument/2006/relationships/image" Target="../media/image7.png"/><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2.png"/><Relationship Id="rId10"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64.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video" Target="../media/media1.mp4"/><Relationship Id="rId7" Type="http://schemas.openxmlformats.org/officeDocument/2006/relationships/image" Target="../media/image13.png"/><Relationship Id="rId2" Type="http://schemas.microsoft.com/office/2007/relationships/media" Target="../media/media1.mp4"/><Relationship Id="rId1" Type="http://schemas.openxmlformats.org/officeDocument/2006/relationships/tags" Target="../tags/tag65.xml"/><Relationship Id="rId6" Type="http://schemas.openxmlformats.org/officeDocument/2006/relationships/image" Target="../media/image3.png"/><Relationship Id="rId5" Type="http://schemas.openxmlformats.org/officeDocument/2006/relationships/image" Target="../media/image1.png"/><Relationship Id="rId10" Type="http://schemas.openxmlformats.org/officeDocument/2006/relationships/image" Target="../media/image14.png"/><Relationship Id="rId4" Type="http://schemas.openxmlformats.org/officeDocument/2006/relationships/slideLayout" Target="../slideLayouts/slideLayout1.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6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67.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68.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18.png"/><Relationship Id="rId12" Type="http://schemas.openxmlformats.org/officeDocument/2006/relationships/image" Target="../media/image7.png"/><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2.png"/><Relationship Id="rId10"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 name="图片 2" descr="千库网2"/>
          <p:cNvPicPr>
            <a:picLocks noChangeAspect="1"/>
          </p:cNvPicPr>
          <p:nvPr/>
        </p:nvPicPr>
        <p:blipFill>
          <a:blip r:embed="rId4"/>
          <a:stretch>
            <a:fillRect/>
          </a:stretch>
        </p:blipFill>
        <p:spPr>
          <a:xfrm>
            <a:off x="768350" y="657225"/>
            <a:ext cx="10655300" cy="5543550"/>
          </a:xfrm>
          <a:prstGeom prst="rect">
            <a:avLst/>
          </a:prstGeom>
        </p:spPr>
      </p:pic>
      <p:pic>
        <p:nvPicPr>
          <p:cNvPr id="5" name="图片 4" descr="组 1"/>
          <p:cNvPicPr>
            <a:picLocks noChangeAspect="1"/>
          </p:cNvPicPr>
          <p:nvPr/>
        </p:nvPicPr>
        <p:blipFill>
          <a:blip r:embed="rId5"/>
          <a:stretch>
            <a:fillRect/>
          </a:stretch>
        </p:blipFill>
        <p:spPr>
          <a:xfrm>
            <a:off x="0" y="4710430"/>
            <a:ext cx="12192000" cy="2147570"/>
          </a:xfrm>
          <a:prstGeom prst="rect">
            <a:avLst/>
          </a:prstGeom>
        </p:spPr>
      </p:pic>
      <p:pic>
        <p:nvPicPr>
          <p:cNvPr id="31" name="图片 30" descr="7beb41cec519cdae9c33379bf0c8e34e"/>
          <p:cNvPicPr>
            <a:picLocks noChangeAspect="1"/>
          </p:cNvPicPr>
          <p:nvPr/>
        </p:nvPicPr>
        <p:blipFill>
          <a:blip r:embed="rId6"/>
          <a:stretch>
            <a:fillRect/>
          </a:stretch>
        </p:blipFill>
        <p:spPr>
          <a:xfrm>
            <a:off x="87630" y="149860"/>
            <a:ext cx="1394460" cy="1678305"/>
          </a:xfrm>
          <a:prstGeom prst="rect">
            <a:avLst/>
          </a:prstGeom>
        </p:spPr>
      </p:pic>
      <p:pic>
        <p:nvPicPr>
          <p:cNvPr id="28" name="图片 27" descr="图层 4"/>
          <p:cNvPicPr>
            <a:picLocks noChangeAspect="1"/>
          </p:cNvPicPr>
          <p:nvPr/>
        </p:nvPicPr>
        <p:blipFill>
          <a:blip r:embed="rId7"/>
          <a:stretch>
            <a:fillRect/>
          </a:stretch>
        </p:blipFill>
        <p:spPr>
          <a:xfrm>
            <a:off x="9993630" y="4117975"/>
            <a:ext cx="2063750" cy="2019300"/>
          </a:xfrm>
          <a:prstGeom prst="rect">
            <a:avLst/>
          </a:prstGeom>
        </p:spPr>
      </p:pic>
      <p:pic>
        <p:nvPicPr>
          <p:cNvPr id="19" name="图片 18" descr="千库网0"/>
          <p:cNvPicPr>
            <a:picLocks noChangeAspect="1"/>
          </p:cNvPicPr>
          <p:nvPr/>
        </p:nvPicPr>
        <p:blipFill>
          <a:blip r:embed="rId8"/>
          <a:stretch>
            <a:fillRect/>
          </a:stretch>
        </p:blipFill>
        <p:spPr>
          <a:xfrm>
            <a:off x="4495165" y="4643755"/>
            <a:ext cx="2266315" cy="2495550"/>
          </a:xfrm>
          <a:prstGeom prst="rect">
            <a:avLst/>
          </a:prstGeom>
        </p:spPr>
      </p:pic>
      <p:pic>
        <p:nvPicPr>
          <p:cNvPr id="25" name="图片 24" descr="图层 6"/>
          <p:cNvPicPr>
            <a:picLocks noChangeAspect="1"/>
          </p:cNvPicPr>
          <p:nvPr/>
        </p:nvPicPr>
        <p:blipFill>
          <a:blip r:embed="rId9"/>
          <a:stretch>
            <a:fillRect/>
          </a:stretch>
        </p:blipFill>
        <p:spPr>
          <a:xfrm>
            <a:off x="9925050" y="393700"/>
            <a:ext cx="1610995" cy="1495425"/>
          </a:xfrm>
          <a:prstGeom prst="rect">
            <a:avLst/>
          </a:prstGeom>
        </p:spPr>
      </p:pic>
      <p:pic>
        <p:nvPicPr>
          <p:cNvPr id="13" name="Picture 12">
            <a:extLst>
              <a:ext uri="{FF2B5EF4-FFF2-40B4-BE49-F238E27FC236}">
                <a16:creationId xmlns:a16="http://schemas.microsoft.com/office/drawing/2014/main" id="{4A93F097-FF6C-4C9F-87B9-0C6684F4B76A}"/>
              </a:ext>
            </a:extLst>
          </p:cNvPr>
          <p:cNvPicPr>
            <a:picLocks noChangeAspect="1"/>
          </p:cNvPicPr>
          <p:nvPr/>
        </p:nvPicPr>
        <p:blipFill>
          <a:blip r:embed="rId10"/>
          <a:stretch>
            <a:fillRect/>
          </a:stretch>
        </p:blipFill>
        <p:spPr>
          <a:xfrm>
            <a:off x="3768653" y="1182968"/>
            <a:ext cx="4578493" cy="853514"/>
          </a:xfrm>
          <a:prstGeom prst="rect">
            <a:avLst/>
          </a:prstGeom>
        </p:spPr>
      </p:pic>
      <p:sp>
        <p:nvSpPr>
          <p:cNvPr id="14" name="TextBox 13">
            <a:extLst>
              <a:ext uri="{FF2B5EF4-FFF2-40B4-BE49-F238E27FC236}">
                <a16:creationId xmlns:a16="http://schemas.microsoft.com/office/drawing/2014/main" id="{AF9620AE-84D4-491E-B5E6-535A5FE0A36E}"/>
              </a:ext>
            </a:extLst>
          </p:cNvPr>
          <p:cNvSpPr txBox="1"/>
          <p:nvPr/>
        </p:nvSpPr>
        <p:spPr>
          <a:xfrm>
            <a:off x="2943225" y="9525"/>
            <a:ext cx="6438900" cy="584775"/>
          </a:xfrm>
          <a:prstGeom prst="rect">
            <a:avLst/>
          </a:prstGeom>
          <a:noFill/>
        </p:spPr>
        <p:txBody>
          <a:bodyPr wrap="square" rtlCol="0">
            <a:spAutoFit/>
          </a:bodyPr>
          <a:lstStyle/>
          <a:p>
            <a:pPr algn="ctr"/>
            <a:r>
              <a:rPr lang="en-US" sz="3200" dirty="0" err="1"/>
              <a:t>Thứ</a:t>
            </a:r>
            <a:r>
              <a:rPr lang="en-US" sz="3200" dirty="0"/>
              <a:t>…..</a:t>
            </a:r>
            <a:r>
              <a:rPr lang="en-US" sz="3200" dirty="0" err="1"/>
              <a:t>ngày</a:t>
            </a:r>
            <a:r>
              <a:rPr lang="en-US" sz="3200" dirty="0"/>
              <a:t>……</a:t>
            </a:r>
            <a:r>
              <a:rPr lang="en-US" sz="3200" dirty="0" err="1"/>
              <a:t>tháng</a:t>
            </a:r>
            <a:r>
              <a:rPr lang="en-US" sz="3200" dirty="0"/>
              <a:t>……</a:t>
            </a:r>
            <a:r>
              <a:rPr lang="en-US" sz="3200" dirty="0" err="1"/>
              <a:t>năm</a:t>
            </a:r>
            <a:endParaRPr lang="en-US" sz="3200" dirty="0"/>
          </a:p>
        </p:txBody>
      </p:sp>
      <p:pic>
        <p:nvPicPr>
          <p:cNvPr id="4" name="Picture 3">
            <a:extLst>
              <a:ext uri="{FF2B5EF4-FFF2-40B4-BE49-F238E27FC236}">
                <a16:creationId xmlns:a16="http://schemas.microsoft.com/office/drawing/2014/main" id="{28FD927B-5D10-49CB-A06B-D26178B1F9F9}"/>
              </a:ext>
            </a:extLst>
          </p:cNvPr>
          <p:cNvPicPr>
            <a:picLocks noChangeAspect="1"/>
          </p:cNvPicPr>
          <p:nvPr/>
        </p:nvPicPr>
        <p:blipFill>
          <a:blip r:embed="rId11"/>
          <a:stretch>
            <a:fillRect/>
          </a:stretch>
        </p:blipFill>
        <p:spPr>
          <a:xfrm>
            <a:off x="5066401" y="1797130"/>
            <a:ext cx="3164098" cy="1072989"/>
          </a:xfrm>
          <a:prstGeom prst="rect">
            <a:avLst/>
          </a:prstGeom>
        </p:spPr>
      </p:pic>
      <p:pic>
        <p:nvPicPr>
          <p:cNvPr id="8" name="Picture 7">
            <a:extLst>
              <a:ext uri="{FF2B5EF4-FFF2-40B4-BE49-F238E27FC236}">
                <a16:creationId xmlns:a16="http://schemas.microsoft.com/office/drawing/2014/main" id="{D771F730-FA0D-4269-AE9E-C911B4A7B67C}"/>
              </a:ext>
            </a:extLst>
          </p:cNvPr>
          <p:cNvPicPr>
            <a:picLocks noChangeAspect="1"/>
          </p:cNvPicPr>
          <p:nvPr/>
        </p:nvPicPr>
        <p:blipFill>
          <a:blip r:embed="rId12"/>
          <a:stretch>
            <a:fillRect/>
          </a:stretch>
        </p:blipFill>
        <p:spPr>
          <a:xfrm>
            <a:off x="2846491" y="2292384"/>
            <a:ext cx="7870618" cy="2139881"/>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box(in)">
                                      <p:cBhvr>
                                        <p:cTn id="17" dur="2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3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800" decel="100000"/>
                                        <p:tgtEl>
                                          <p:spTgt spid="28"/>
                                        </p:tgtEl>
                                      </p:cBhvr>
                                    </p:animEffect>
                                    <p:anim calcmode="lin" valueType="num">
                                      <p:cBhvr>
                                        <p:cTn id="23" dur="800" decel="100000" fill="hold"/>
                                        <p:tgtEl>
                                          <p:spTgt spid="28"/>
                                        </p:tgtEl>
                                        <p:attrNameLst>
                                          <p:attrName>style.rotation</p:attrName>
                                        </p:attrNameLst>
                                      </p:cBhvr>
                                      <p:tavLst>
                                        <p:tav tm="0">
                                          <p:val>
                                            <p:fltVal val="-90"/>
                                          </p:val>
                                        </p:tav>
                                        <p:tav tm="100000">
                                          <p:val>
                                            <p:fltVal val="0"/>
                                          </p:val>
                                        </p:tav>
                                      </p:tavLst>
                                    </p:anim>
                                    <p:anim calcmode="lin" valueType="num">
                                      <p:cBhvr>
                                        <p:cTn id="24" dur="800" decel="100000" fill="hold"/>
                                        <p:tgtEl>
                                          <p:spTgt spid="28"/>
                                        </p:tgtEl>
                                        <p:attrNameLst>
                                          <p:attrName>ppt_x</p:attrName>
                                        </p:attrNameLst>
                                      </p:cBhvr>
                                      <p:tavLst>
                                        <p:tav tm="0">
                                          <p:val>
                                            <p:strVal val="#ppt_x+0.4"/>
                                          </p:val>
                                        </p:tav>
                                        <p:tav tm="100000">
                                          <p:val>
                                            <p:strVal val="#ppt_x-0.05"/>
                                          </p:val>
                                        </p:tav>
                                      </p:tavLst>
                                    </p:anim>
                                    <p:anim calcmode="lin" valueType="num">
                                      <p:cBhvr>
                                        <p:cTn id="25" dur="800" decel="100000" fill="hold"/>
                                        <p:tgtEl>
                                          <p:spTgt spid="28"/>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28"/>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28"/>
                                        </p:tgtEl>
                                        <p:attrNameLst>
                                          <p:attrName>ppt_y</p:attrName>
                                        </p:attrNameLst>
                                      </p:cBhvr>
                                      <p:tavLst>
                                        <p:tav tm="0">
                                          <p:val>
                                            <p:strVal val="#ppt_y+0.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down)">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dissolve">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arn(inVertic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barn(inVertical)">
                                      <p:cBhvr>
                                        <p:cTn id="47" dur="500"/>
                                        <p:tgtEl>
                                          <p:spTgt spid="4"/>
                                        </p:tgtEl>
                                      </p:cBhvr>
                                    </p:animEffect>
                                  </p:childTnLst>
                                </p:cTn>
                              </p:par>
                            </p:childTnLst>
                          </p:cTn>
                        </p:par>
                      </p:childTnLst>
                    </p:cTn>
                  </p:par>
                  <p:par>
                    <p:cTn id="48" fill="hold">
                      <p:stCondLst>
                        <p:cond delay="indefinite"/>
                      </p:stCondLst>
                      <p:childTnLst>
                        <p:par>
                          <p:cTn id="49" fill="hold">
                            <p:stCondLst>
                              <p:cond delay="0"/>
                            </p:stCondLst>
                            <p:childTnLst>
                              <p:par>
                                <p:cTn id="50" presetID="17" presetClass="entr" presetSubtype="10"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fltVal val="0"/>
                                          </p:val>
                                        </p:tav>
                                        <p:tav tm="100000">
                                          <p:val>
                                            <p:strVal val="#ppt_w"/>
                                          </p:val>
                                        </p:tav>
                                      </p:tavLst>
                                    </p:anim>
                                    <p:anim calcmode="lin" valueType="num">
                                      <p:cBhvr>
                                        <p:cTn id="53" dur="5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29" name="组合 28"/>
          <p:cNvGrpSpPr/>
          <p:nvPr/>
        </p:nvGrpSpPr>
        <p:grpSpPr>
          <a:xfrm>
            <a:off x="0" y="0"/>
            <a:ext cx="12192000" cy="6858000"/>
            <a:chOff x="0" y="0"/>
            <a:chExt cx="19200" cy="10800"/>
          </a:xfrm>
        </p:grpSpPr>
        <p:pic>
          <p:nvPicPr>
            <p:cNvPr id="5" name="图片 4" descr="组 1"/>
            <p:cNvPicPr>
              <a:picLocks noChangeAspect="1"/>
            </p:cNvPicPr>
            <p:nvPr/>
          </p:nvPicPr>
          <p:blipFill>
            <a:blip r:embed="rId5"/>
            <a:stretch>
              <a:fillRect/>
            </a:stretch>
          </p:blipFill>
          <p:spPr>
            <a:xfrm>
              <a:off x="0" y="7418"/>
              <a:ext cx="19200" cy="3382"/>
            </a:xfrm>
            <a:prstGeom prst="rect">
              <a:avLst/>
            </a:prstGeom>
          </p:spPr>
        </p:pic>
        <p:grpSp>
          <p:nvGrpSpPr>
            <p:cNvPr id="7" name="组合 6"/>
            <p:cNvGrpSpPr/>
            <p:nvPr/>
          </p:nvGrpSpPr>
          <p:grpSpPr>
            <a:xfrm>
              <a:off x="830" y="422"/>
              <a:ext cx="17540" cy="9957"/>
              <a:chOff x="1064" y="531"/>
              <a:chExt cx="17072" cy="9738"/>
            </a:xfrm>
          </p:grpSpPr>
          <p:pic>
            <p:nvPicPr>
              <p:cNvPr id="8" name="图片 7" descr="组 1"/>
              <p:cNvPicPr>
                <a:picLocks noChangeAspect="1"/>
              </p:cNvPicPr>
              <p:nvPr/>
            </p:nvPicPr>
            <p:blipFill>
              <a:blip r:embed="rId6"/>
              <a:stretch>
                <a:fillRect/>
              </a:stretch>
            </p:blipFill>
            <p:spPr>
              <a:xfrm>
                <a:off x="1064" y="531"/>
                <a:ext cx="17072" cy="9739"/>
              </a:xfrm>
              <a:prstGeom prst="rect">
                <a:avLst/>
              </a:prstGeom>
              <a:effectLst>
                <a:outerShdw blurRad="50800" dist="38100" dir="5400000" algn="t" rotWithShape="0">
                  <a:prstClr val="black">
                    <a:alpha val="40000"/>
                  </a:prstClr>
                </a:outerShdw>
              </a:effectLst>
            </p:spPr>
          </p:pic>
          <p:cxnSp>
            <p:nvCxnSpPr>
              <p:cNvPr id="18" name="直接连接符 17"/>
              <p:cNvCxnSpPr/>
              <p:nvPr/>
            </p:nvCxnSpPr>
            <p:spPr>
              <a:xfrm>
                <a:off x="9600" y="1670"/>
                <a:ext cx="0" cy="7461"/>
              </a:xfrm>
              <a:prstGeom prst="line">
                <a:avLst/>
              </a:prstGeom>
              <a:ln w="12700" cmpd="sng">
                <a:solidFill>
                  <a:srgbClr val="39352E">
                    <a:alpha val="21000"/>
                  </a:srgbClr>
                </a:solidFill>
                <a:prstDash val="dash"/>
              </a:ln>
            </p:spPr>
            <p:style>
              <a:lnRef idx="1">
                <a:schemeClr val="accent1"/>
              </a:lnRef>
              <a:fillRef idx="0">
                <a:schemeClr val="accent1"/>
              </a:fillRef>
              <a:effectRef idx="0">
                <a:schemeClr val="accent1"/>
              </a:effectRef>
              <a:fontRef idx="minor">
                <a:schemeClr val="tx1"/>
              </a:fontRef>
            </p:style>
          </p:cxnSp>
        </p:grpSp>
        <p:pic>
          <p:nvPicPr>
            <p:cNvPr id="31" name="图片 30" descr="7beb41cec519cdae9c33379bf0c8e34e"/>
            <p:cNvPicPr>
              <a:picLocks noChangeAspect="1"/>
            </p:cNvPicPr>
            <p:nvPr/>
          </p:nvPicPr>
          <p:blipFill>
            <a:blip r:embed="rId7"/>
            <a:stretch>
              <a:fillRect/>
            </a:stretch>
          </p:blipFill>
          <p:spPr>
            <a:xfrm>
              <a:off x="162" y="0"/>
              <a:ext cx="2196" cy="2643"/>
            </a:xfrm>
            <a:prstGeom prst="rect">
              <a:avLst/>
            </a:prstGeom>
          </p:spPr>
        </p:pic>
        <p:pic>
          <p:nvPicPr>
            <p:cNvPr id="28" name="图片 27" descr="图层 4"/>
            <p:cNvPicPr>
              <a:picLocks noChangeAspect="1"/>
            </p:cNvPicPr>
            <p:nvPr/>
          </p:nvPicPr>
          <p:blipFill>
            <a:blip r:embed="rId8"/>
            <a:stretch>
              <a:fillRect/>
            </a:stretch>
          </p:blipFill>
          <p:spPr>
            <a:xfrm>
              <a:off x="15427" y="7620"/>
              <a:ext cx="3250" cy="3180"/>
            </a:xfrm>
            <a:prstGeom prst="rect">
              <a:avLst/>
            </a:prstGeom>
          </p:spPr>
        </p:pic>
      </p:grpSp>
      <p:grpSp>
        <p:nvGrpSpPr>
          <p:cNvPr id="30" name="组合 29"/>
          <p:cNvGrpSpPr/>
          <p:nvPr/>
        </p:nvGrpSpPr>
        <p:grpSpPr>
          <a:xfrm>
            <a:off x="1497330" y="775335"/>
            <a:ext cx="3963035" cy="603885"/>
            <a:chOff x="4993" y="6417"/>
            <a:chExt cx="6241" cy="951"/>
          </a:xfrm>
        </p:grpSpPr>
        <p:sp>
          <p:nvSpPr>
            <p:cNvPr id="32" name="椭圆 31"/>
            <p:cNvSpPr/>
            <p:nvPr/>
          </p:nvSpPr>
          <p:spPr>
            <a:xfrm>
              <a:off x="4993" y="6421"/>
              <a:ext cx="947" cy="947"/>
            </a:xfrm>
            <a:prstGeom prst="ellipse">
              <a:avLst/>
            </a:prstGeom>
            <a:solidFill>
              <a:srgbClr val="0070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mn-cs"/>
                </a:rPr>
                <a:t>2</a:t>
              </a:r>
            </a:p>
          </p:txBody>
        </p:sp>
        <p:grpSp>
          <p:nvGrpSpPr>
            <p:cNvPr id="33" name="组合 32"/>
            <p:cNvGrpSpPr/>
            <p:nvPr/>
          </p:nvGrpSpPr>
          <p:grpSpPr>
            <a:xfrm>
              <a:off x="6168" y="6417"/>
              <a:ext cx="5066" cy="951"/>
              <a:chOff x="6168" y="6417"/>
              <a:chExt cx="5066" cy="951"/>
            </a:xfrm>
          </p:grpSpPr>
          <p:sp>
            <p:nvSpPr>
              <p:cNvPr id="34" name="文本框 33"/>
              <p:cNvSpPr txBox="1"/>
              <p:nvPr/>
            </p:nvSpPr>
            <p:spPr>
              <a:xfrm>
                <a:off x="6168" y="6417"/>
                <a:ext cx="3344"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p>
            </p:txBody>
          </p:sp>
          <p:sp>
            <p:nvSpPr>
              <p:cNvPr id="35" name="PA-文本框 9"/>
              <p:cNvSpPr txBox="1"/>
              <p:nvPr>
                <p:custDataLst>
                  <p:tags r:id="rId2"/>
                </p:custDataLst>
              </p:nvPr>
            </p:nvSpPr>
            <p:spPr>
              <a:xfrm>
                <a:off x="6168" y="6813"/>
                <a:ext cx="5066" cy="555"/>
              </a:xfrm>
              <a:prstGeom prst="rect">
                <a:avLst/>
              </a:prstGeom>
            </p:spPr>
            <p:txBody>
              <a:bodyPr wrap="square">
                <a:spAutoFit/>
              </a:bodyPr>
              <a:lstStyle>
                <a:defPPr>
                  <a:defRPr lang="zh-CN"/>
                </a:defPPr>
                <a:lvl1pPr defTabSz="457200">
                  <a:lnSpc>
                    <a:spcPct val="130000"/>
                  </a:lnSpc>
                  <a:defRPr sz="1200">
                    <a:solidFill>
                      <a:schemeClr val="bg1">
                        <a:lumMod val="50000"/>
                      </a:schemeClr>
                    </a:solidFill>
                    <a:latin typeface="思源黑体 CN Normal" panose="020B0400000000000000" pitchFamily="34" charset="-128"/>
                    <a:ea typeface="思源黑体 CN Normal" panose="020B0400000000000000" pitchFamily="34" charset="-128"/>
                  </a:defRPr>
                </a:lvl1pPr>
              </a:lstStyle>
              <a:p>
                <a:pPr marL="0" marR="0" lvl="0" indent="0" algn="l" defTabSz="457200" rtl="0" eaLnBrk="1" fontAlgn="auto" latinLnBrk="0" hangingPunct="1">
                  <a:lnSpc>
                    <a:spcPct val="17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Text or Copy Your text and   paste it here. </a:t>
                </a:r>
              </a:p>
            </p:txBody>
          </p:sp>
        </p:grpSp>
      </p:grpSp>
      <p:pic>
        <p:nvPicPr>
          <p:cNvPr id="43" name="图片 42" descr="图层 6"/>
          <p:cNvPicPr>
            <a:picLocks noChangeAspect="1"/>
          </p:cNvPicPr>
          <p:nvPr/>
        </p:nvPicPr>
        <p:blipFill>
          <a:blip r:embed="rId9"/>
          <a:stretch>
            <a:fillRect/>
          </a:stretch>
        </p:blipFill>
        <p:spPr>
          <a:xfrm>
            <a:off x="9925050" y="393700"/>
            <a:ext cx="1610995" cy="1495425"/>
          </a:xfrm>
          <a:prstGeom prst="rect">
            <a:avLst/>
          </a:prstGeom>
        </p:spPr>
      </p:pic>
      <p:grpSp>
        <p:nvGrpSpPr>
          <p:cNvPr id="6" name="组合 5"/>
          <p:cNvGrpSpPr/>
          <p:nvPr/>
        </p:nvGrpSpPr>
        <p:grpSpPr>
          <a:xfrm>
            <a:off x="1212215" y="1682115"/>
            <a:ext cx="2277110" cy="2092325"/>
            <a:chOff x="3114" y="5014"/>
            <a:chExt cx="3586" cy="3295"/>
          </a:xfrm>
        </p:grpSpPr>
        <p:sp>
          <p:nvSpPr>
            <p:cNvPr id="4" name="圆角矩形 3"/>
            <p:cNvSpPr/>
            <p:nvPr/>
          </p:nvSpPr>
          <p:spPr>
            <a:xfrm>
              <a:off x="3114" y="5014"/>
              <a:ext cx="3586" cy="3295"/>
            </a:xfrm>
            <a:prstGeom prst="roundRect">
              <a:avLst>
                <a:gd name="adj" fmla="val 7612"/>
              </a:avLst>
            </a:prstGeom>
            <a:solidFill>
              <a:schemeClr val="bg1">
                <a:lumMod val="95000"/>
              </a:schemeClr>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3" name="组合 2"/>
            <p:cNvGrpSpPr/>
            <p:nvPr/>
          </p:nvGrpSpPr>
          <p:grpSpPr>
            <a:xfrm>
              <a:off x="3169" y="5191"/>
              <a:ext cx="3475" cy="2828"/>
              <a:chOff x="3169" y="5191"/>
              <a:chExt cx="3475" cy="2828"/>
            </a:xfrm>
          </p:grpSpPr>
          <p:sp>
            <p:nvSpPr>
              <p:cNvPr id="16" name="文本框 15"/>
              <p:cNvSpPr txBox="1"/>
              <p:nvPr/>
            </p:nvSpPr>
            <p:spPr>
              <a:xfrm>
                <a:off x="3287" y="5706"/>
                <a:ext cx="3238" cy="2313"/>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思源黑体 CN Bold" panose="020B0800000000000000" charset="-122"/>
                  <a:ea typeface="思源黑体 CN Bold" panose="020B0800000000000000" charset="-122"/>
                  <a:cs typeface="+mn-ea"/>
                  <a:sym typeface="+mn-lt"/>
                </a:endParaRPr>
              </a:p>
            </p:txBody>
          </p:sp>
          <p:sp>
            <p:nvSpPr>
              <p:cNvPr id="10" name="文本框 9"/>
              <p:cNvSpPr txBox="1"/>
              <p:nvPr/>
            </p:nvSpPr>
            <p:spPr>
              <a:xfrm>
                <a:off x="3169" y="5191"/>
                <a:ext cx="3475" cy="580"/>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1"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grpSp>
      </p:grpSp>
      <p:grpSp>
        <p:nvGrpSpPr>
          <p:cNvPr id="9" name="组合 8"/>
          <p:cNvGrpSpPr/>
          <p:nvPr/>
        </p:nvGrpSpPr>
        <p:grpSpPr>
          <a:xfrm>
            <a:off x="3616325" y="1682115"/>
            <a:ext cx="2277110" cy="2092325"/>
            <a:chOff x="3114" y="5014"/>
            <a:chExt cx="3586" cy="3295"/>
          </a:xfrm>
        </p:grpSpPr>
        <p:sp>
          <p:nvSpPr>
            <p:cNvPr id="11" name="圆角矩形 10"/>
            <p:cNvSpPr/>
            <p:nvPr/>
          </p:nvSpPr>
          <p:spPr>
            <a:xfrm>
              <a:off x="3114" y="5014"/>
              <a:ext cx="3586" cy="3295"/>
            </a:xfrm>
            <a:prstGeom prst="roundRect">
              <a:avLst>
                <a:gd name="adj" fmla="val 7612"/>
              </a:avLst>
            </a:prstGeom>
            <a:solidFill>
              <a:schemeClr val="bg1">
                <a:lumMod val="95000"/>
              </a:schemeClr>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12" name="组合 11"/>
            <p:cNvGrpSpPr/>
            <p:nvPr/>
          </p:nvGrpSpPr>
          <p:grpSpPr>
            <a:xfrm>
              <a:off x="3169" y="5191"/>
              <a:ext cx="3475" cy="2828"/>
              <a:chOff x="3169" y="5191"/>
              <a:chExt cx="3475" cy="2828"/>
            </a:xfrm>
          </p:grpSpPr>
          <p:sp>
            <p:nvSpPr>
              <p:cNvPr id="13" name="文本框 12"/>
              <p:cNvSpPr txBox="1"/>
              <p:nvPr/>
            </p:nvSpPr>
            <p:spPr>
              <a:xfrm>
                <a:off x="3287" y="5706"/>
                <a:ext cx="3238" cy="2313"/>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思源黑体 CN Bold" panose="020B0800000000000000" charset="-122"/>
                  <a:ea typeface="思源黑体 CN Bold" panose="020B0800000000000000" charset="-122"/>
                  <a:cs typeface="+mn-ea"/>
                  <a:sym typeface="+mn-lt"/>
                </a:endParaRPr>
              </a:p>
            </p:txBody>
          </p:sp>
          <p:sp>
            <p:nvSpPr>
              <p:cNvPr id="14" name="文本框 13"/>
              <p:cNvSpPr txBox="1"/>
              <p:nvPr/>
            </p:nvSpPr>
            <p:spPr>
              <a:xfrm>
                <a:off x="3169" y="5191"/>
                <a:ext cx="3475" cy="580"/>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1"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grpSp>
      </p:grpSp>
      <p:grpSp>
        <p:nvGrpSpPr>
          <p:cNvPr id="15" name="组合 14"/>
          <p:cNvGrpSpPr/>
          <p:nvPr/>
        </p:nvGrpSpPr>
        <p:grpSpPr>
          <a:xfrm>
            <a:off x="1211580" y="3900805"/>
            <a:ext cx="2277110" cy="2092325"/>
            <a:chOff x="3114" y="5014"/>
            <a:chExt cx="3586" cy="3295"/>
          </a:xfrm>
        </p:grpSpPr>
        <p:sp>
          <p:nvSpPr>
            <p:cNvPr id="17" name="圆角矩形 16"/>
            <p:cNvSpPr/>
            <p:nvPr/>
          </p:nvSpPr>
          <p:spPr>
            <a:xfrm>
              <a:off x="3114" y="5014"/>
              <a:ext cx="3586" cy="3295"/>
            </a:xfrm>
            <a:prstGeom prst="roundRect">
              <a:avLst>
                <a:gd name="adj" fmla="val 7612"/>
              </a:avLst>
            </a:prstGeom>
            <a:solidFill>
              <a:schemeClr val="bg1">
                <a:lumMod val="95000"/>
              </a:schemeClr>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19" name="组合 18"/>
            <p:cNvGrpSpPr/>
            <p:nvPr/>
          </p:nvGrpSpPr>
          <p:grpSpPr>
            <a:xfrm>
              <a:off x="3169" y="5191"/>
              <a:ext cx="3475" cy="2828"/>
              <a:chOff x="3169" y="5191"/>
              <a:chExt cx="3475" cy="2828"/>
            </a:xfrm>
          </p:grpSpPr>
          <p:sp>
            <p:nvSpPr>
              <p:cNvPr id="20" name="文本框 19"/>
              <p:cNvSpPr txBox="1"/>
              <p:nvPr/>
            </p:nvSpPr>
            <p:spPr>
              <a:xfrm>
                <a:off x="3287" y="5706"/>
                <a:ext cx="3238" cy="2313"/>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思源黑体 CN Bold" panose="020B0800000000000000" charset="-122"/>
                  <a:ea typeface="思源黑体 CN Bold" panose="020B0800000000000000" charset="-122"/>
                  <a:cs typeface="+mn-ea"/>
                  <a:sym typeface="+mn-lt"/>
                </a:endParaRPr>
              </a:p>
            </p:txBody>
          </p:sp>
          <p:sp>
            <p:nvSpPr>
              <p:cNvPr id="21" name="文本框 20"/>
              <p:cNvSpPr txBox="1"/>
              <p:nvPr/>
            </p:nvSpPr>
            <p:spPr>
              <a:xfrm>
                <a:off x="3169" y="5191"/>
                <a:ext cx="3475" cy="580"/>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1"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grpSp>
      </p:grpSp>
      <p:grpSp>
        <p:nvGrpSpPr>
          <p:cNvPr id="22" name="组合 21"/>
          <p:cNvGrpSpPr/>
          <p:nvPr/>
        </p:nvGrpSpPr>
        <p:grpSpPr>
          <a:xfrm>
            <a:off x="3615690" y="3900805"/>
            <a:ext cx="2277110" cy="2092325"/>
            <a:chOff x="3114" y="5014"/>
            <a:chExt cx="3586" cy="3295"/>
          </a:xfrm>
        </p:grpSpPr>
        <p:sp>
          <p:nvSpPr>
            <p:cNvPr id="23" name="圆角矩形 22"/>
            <p:cNvSpPr/>
            <p:nvPr/>
          </p:nvSpPr>
          <p:spPr>
            <a:xfrm>
              <a:off x="3114" y="5014"/>
              <a:ext cx="3586" cy="3295"/>
            </a:xfrm>
            <a:prstGeom prst="roundRect">
              <a:avLst>
                <a:gd name="adj" fmla="val 7612"/>
              </a:avLst>
            </a:prstGeom>
            <a:solidFill>
              <a:schemeClr val="bg1">
                <a:lumMod val="95000"/>
              </a:schemeClr>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24" name="组合 23"/>
            <p:cNvGrpSpPr/>
            <p:nvPr/>
          </p:nvGrpSpPr>
          <p:grpSpPr>
            <a:xfrm>
              <a:off x="3169" y="5191"/>
              <a:ext cx="3475" cy="2828"/>
              <a:chOff x="3169" y="5191"/>
              <a:chExt cx="3475" cy="2828"/>
            </a:xfrm>
          </p:grpSpPr>
          <p:sp>
            <p:nvSpPr>
              <p:cNvPr id="25" name="文本框 24"/>
              <p:cNvSpPr txBox="1"/>
              <p:nvPr/>
            </p:nvSpPr>
            <p:spPr>
              <a:xfrm>
                <a:off x="3287" y="5706"/>
                <a:ext cx="3238" cy="2313"/>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思源黑体 CN Bold" panose="020B0800000000000000" charset="-122"/>
                  <a:ea typeface="思源黑体 CN Bold" panose="020B0800000000000000" charset="-122"/>
                  <a:cs typeface="+mn-ea"/>
                  <a:sym typeface="+mn-lt"/>
                </a:endParaRPr>
              </a:p>
            </p:txBody>
          </p:sp>
          <p:sp>
            <p:nvSpPr>
              <p:cNvPr id="26" name="文本框 25"/>
              <p:cNvSpPr txBox="1"/>
              <p:nvPr/>
            </p:nvSpPr>
            <p:spPr>
              <a:xfrm>
                <a:off x="3169" y="5191"/>
                <a:ext cx="3475" cy="580"/>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1"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grpSp>
      </p:grpSp>
      <p:grpSp>
        <p:nvGrpSpPr>
          <p:cNvPr id="37" name="组合 36"/>
          <p:cNvGrpSpPr/>
          <p:nvPr/>
        </p:nvGrpSpPr>
        <p:grpSpPr>
          <a:xfrm>
            <a:off x="6477635" y="3627755"/>
            <a:ext cx="4652645" cy="1328420"/>
            <a:chOff x="10555" y="2130"/>
            <a:chExt cx="7327" cy="2092"/>
          </a:xfrm>
        </p:grpSpPr>
        <p:cxnSp>
          <p:nvCxnSpPr>
            <p:cNvPr id="211" name="直接连接符 210"/>
            <p:cNvCxnSpPr/>
            <p:nvPr/>
          </p:nvCxnSpPr>
          <p:spPr>
            <a:xfrm flipH="1" flipV="1">
              <a:off x="10555" y="4198"/>
              <a:ext cx="7219" cy="24"/>
            </a:xfrm>
            <a:prstGeom prst="line">
              <a:avLst/>
            </a:prstGeom>
            <a:ln w="127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7" name="文本框 26"/>
            <p:cNvSpPr txBox="1"/>
            <p:nvPr/>
          </p:nvSpPr>
          <p:spPr>
            <a:xfrm>
              <a:off x="10555" y="2737"/>
              <a:ext cx="7327" cy="1161"/>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mn-ea"/>
                <a:sym typeface="+mn-lt"/>
              </a:endParaRPr>
            </a:p>
          </p:txBody>
        </p:sp>
        <p:sp>
          <p:nvSpPr>
            <p:cNvPr id="36" name="文本框 35"/>
            <p:cNvSpPr txBox="1"/>
            <p:nvPr/>
          </p:nvSpPr>
          <p:spPr>
            <a:xfrm>
              <a:off x="10555" y="2130"/>
              <a:ext cx="3475" cy="580"/>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1"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grpSp>
      <p:grpSp>
        <p:nvGrpSpPr>
          <p:cNvPr id="38" name="组合 37"/>
          <p:cNvGrpSpPr/>
          <p:nvPr/>
        </p:nvGrpSpPr>
        <p:grpSpPr>
          <a:xfrm>
            <a:off x="6477635" y="2043430"/>
            <a:ext cx="4652645" cy="1328420"/>
            <a:chOff x="10555" y="2130"/>
            <a:chExt cx="7327" cy="2092"/>
          </a:xfrm>
        </p:grpSpPr>
        <p:cxnSp>
          <p:nvCxnSpPr>
            <p:cNvPr id="39" name="直接连接符 38"/>
            <p:cNvCxnSpPr/>
            <p:nvPr/>
          </p:nvCxnSpPr>
          <p:spPr>
            <a:xfrm flipH="1" flipV="1">
              <a:off x="10555" y="4198"/>
              <a:ext cx="7219" cy="24"/>
            </a:xfrm>
            <a:prstGeom prst="line">
              <a:avLst/>
            </a:prstGeom>
            <a:ln w="127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0" name="文本框 39"/>
            <p:cNvSpPr txBox="1"/>
            <p:nvPr/>
          </p:nvSpPr>
          <p:spPr>
            <a:xfrm>
              <a:off x="10555" y="2737"/>
              <a:ext cx="7327" cy="1161"/>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mn-ea"/>
                <a:sym typeface="+mn-lt"/>
              </a:endParaRPr>
            </a:p>
          </p:txBody>
        </p:sp>
        <p:sp>
          <p:nvSpPr>
            <p:cNvPr id="41" name="文本框 40"/>
            <p:cNvSpPr txBox="1"/>
            <p:nvPr/>
          </p:nvSpPr>
          <p:spPr>
            <a:xfrm>
              <a:off x="10555" y="2130"/>
              <a:ext cx="3475" cy="580"/>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1"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dissolve">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down)">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down)">
                                      <p:cBhvr>
                                        <p:cTn id="37" dur="500"/>
                                        <p:tgtEl>
                                          <p:spTgt spid="37"/>
                                        </p:tgtEl>
                                      </p:cBhvr>
                                    </p:animEffect>
                                  </p:childTnLst>
                                </p:cTn>
                              </p:par>
                              <p:par>
                                <p:cTn id="38" presetID="22" presetClass="entr" presetSubtype="4" fill="hold" nodeType="with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wipe(down)">
                                      <p:cBhvr>
                                        <p:cTn id="4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29" name="组合 28"/>
          <p:cNvGrpSpPr/>
          <p:nvPr/>
        </p:nvGrpSpPr>
        <p:grpSpPr>
          <a:xfrm>
            <a:off x="0" y="0"/>
            <a:ext cx="12192000" cy="6858000"/>
            <a:chOff x="0" y="0"/>
            <a:chExt cx="19200" cy="10800"/>
          </a:xfrm>
        </p:grpSpPr>
        <p:pic>
          <p:nvPicPr>
            <p:cNvPr id="5" name="图片 4" descr="组 1"/>
            <p:cNvPicPr>
              <a:picLocks noChangeAspect="1"/>
            </p:cNvPicPr>
            <p:nvPr/>
          </p:nvPicPr>
          <p:blipFill>
            <a:blip r:embed="rId5"/>
            <a:stretch>
              <a:fillRect/>
            </a:stretch>
          </p:blipFill>
          <p:spPr>
            <a:xfrm>
              <a:off x="0" y="7418"/>
              <a:ext cx="19200" cy="3382"/>
            </a:xfrm>
            <a:prstGeom prst="rect">
              <a:avLst/>
            </a:prstGeom>
          </p:spPr>
        </p:pic>
        <p:grpSp>
          <p:nvGrpSpPr>
            <p:cNvPr id="7" name="组合 6"/>
            <p:cNvGrpSpPr/>
            <p:nvPr/>
          </p:nvGrpSpPr>
          <p:grpSpPr>
            <a:xfrm>
              <a:off x="830" y="422"/>
              <a:ext cx="17540" cy="9957"/>
              <a:chOff x="1064" y="531"/>
              <a:chExt cx="17072" cy="9738"/>
            </a:xfrm>
          </p:grpSpPr>
          <p:pic>
            <p:nvPicPr>
              <p:cNvPr id="8" name="图片 7" descr="组 1"/>
              <p:cNvPicPr>
                <a:picLocks noChangeAspect="1"/>
              </p:cNvPicPr>
              <p:nvPr/>
            </p:nvPicPr>
            <p:blipFill>
              <a:blip r:embed="rId6"/>
              <a:stretch>
                <a:fillRect/>
              </a:stretch>
            </p:blipFill>
            <p:spPr>
              <a:xfrm>
                <a:off x="1064" y="531"/>
                <a:ext cx="17072" cy="9739"/>
              </a:xfrm>
              <a:prstGeom prst="rect">
                <a:avLst/>
              </a:prstGeom>
              <a:effectLst>
                <a:outerShdw blurRad="50800" dist="38100" dir="5400000" algn="t" rotWithShape="0">
                  <a:prstClr val="black">
                    <a:alpha val="40000"/>
                  </a:prstClr>
                </a:outerShdw>
              </a:effectLst>
            </p:spPr>
          </p:pic>
          <p:cxnSp>
            <p:nvCxnSpPr>
              <p:cNvPr id="18" name="直接连接符 17"/>
              <p:cNvCxnSpPr/>
              <p:nvPr/>
            </p:nvCxnSpPr>
            <p:spPr>
              <a:xfrm>
                <a:off x="9600" y="1670"/>
                <a:ext cx="0" cy="7461"/>
              </a:xfrm>
              <a:prstGeom prst="line">
                <a:avLst/>
              </a:prstGeom>
              <a:ln w="12700" cmpd="sng">
                <a:solidFill>
                  <a:srgbClr val="39352E">
                    <a:alpha val="21000"/>
                  </a:srgbClr>
                </a:solidFill>
                <a:prstDash val="dash"/>
              </a:ln>
            </p:spPr>
            <p:style>
              <a:lnRef idx="1">
                <a:schemeClr val="accent1"/>
              </a:lnRef>
              <a:fillRef idx="0">
                <a:schemeClr val="accent1"/>
              </a:fillRef>
              <a:effectRef idx="0">
                <a:schemeClr val="accent1"/>
              </a:effectRef>
              <a:fontRef idx="minor">
                <a:schemeClr val="tx1"/>
              </a:fontRef>
            </p:style>
          </p:cxnSp>
        </p:grpSp>
        <p:pic>
          <p:nvPicPr>
            <p:cNvPr id="31" name="图片 30" descr="7beb41cec519cdae9c33379bf0c8e34e"/>
            <p:cNvPicPr>
              <a:picLocks noChangeAspect="1"/>
            </p:cNvPicPr>
            <p:nvPr/>
          </p:nvPicPr>
          <p:blipFill>
            <a:blip r:embed="rId7"/>
            <a:stretch>
              <a:fillRect/>
            </a:stretch>
          </p:blipFill>
          <p:spPr>
            <a:xfrm>
              <a:off x="162" y="0"/>
              <a:ext cx="2196" cy="2643"/>
            </a:xfrm>
            <a:prstGeom prst="rect">
              <a:avLst/>
            </a:prstGeom>
          </p:spPr>
        </p:pic>
        <p:pic>
          <p:nvPicPr>
            <p:cNvPr id="28" name="图片 27" descr="图层 4"/>
            <p:cNvPicPr>
              <a:picLocks noChangeAspect="1"/>
            </p:cNvPicPr>
            <p:nvPr/>
          </p:nvPicPr>
          <p:blipFill>
            <a:blip r:embed="rId8"/>
            <a:stretch>
              <a:fillRect/>
            </a:stretch>
          </p:blipFill>
          <p:spPr>
            <a:xfrm>
              <a:off x="15427" y="7620"/>
              <a:ext cx="3250" cy="3180"/>
            </a:xfrm>
            <a:prstGeom prst="rect">
              <a:avLst/>
            </a:prstGeom>
          </p:spPr>
        </p:pic>
      </p:grpSp>
      <p:grpSp>
        <p:nvGrpSpPr>
          <p:cNvPr id="30" name="组合 29"/>
          <p:cNvGrpSpPr/>
          <p:nvPr/>
        </p:nvGrpSpPr>
        <p:grpSpPr>
          <a:xfrm>
            <a:off x="1497330" y="775335"/>
            <a:ext cx="3963035" cy="603885"/>
            <a:chOff x="4993" y="6417"/>
            <a:chExt cx="6241" cy="951"/>
          </a:xfrm>
        </p:grpSpPr>
        <p:sp>
          <p:nvSpPr>
            <p:cNvPr id="32" name="椭圆 31"/>
            <p:cNvSpPr/>
            <p:nvPr/>
          </p:nvSpPr>
          <p:spPr>
            <a:xfrm>
              <a:off x="4993" y="6421"/>
              <a:ext cx="947" cy="947"/>
            </a:xfrm>
            <a:prstGeom prst="ellipse">
              <a:avLst/>
            </a:prstGeom>
            <a:solidFill>
              <a:srgbClr val="0070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mn-cs"/>
                </a:rPr>
                <a:t>2</a:t>
              </a:r>
            </a:p>
          </p:txBody>
        </p:sp>
        <p:grpSp>
          <p:nvGrpSpPr>
            <p:cNvPr id="33" name="组合 32"/>
            <p:cNvGrpSpPr/>
            <p:nvPr/>
          </p:nvGrpSpPr>
          <p:grpSpPr>
            <a:xfrm>
              <a:off x="6168" y="6417"/>
              <a:ext cx="5066" cy="951"/>
              <a:chOff x="6168" y="6417"/>
              <a:chExt cx="5066" cy="951"/>
            </a:xfrm>
          </p:grpSpPr>
          <p:sp>
            <p:nvSpPr>
              <p:cNvPr id="34" name="文本框 33"/>
              <p:cNvSpPr txBox="1"/>
              <p:nvPr/>
            </p:nvSpPr>
            <p:spPr>
              <a:xfrm>
                <a:off x="6168" y="6417"/>
                <a:ext cx="3344"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p>
            </p:txBody>
          </p:sp>
          <p:sp>
            <p:nvSpPr>
              <p:cNvPr id="35" name="PA-文本框 9"/>
              <p:cNvSpPr txBox="1"/>
              <p:nvPr>
                <p:custDataLst>
                  <p:tags r:id="rId2"/>
                </p:custDataLst>
              </p:nvPr>
            </p:nvSpPr>
            <p:spPr>
              <a:xfrm>
                <a:off x="6168" y="6813"/>
                <a:ext cx="5066" cy="555"/>
              </a:xfrm>
              <a:prstGeom prst="rect">
                <a:avLst/>
              </a:prstGeom>
            </p:spPr>
            <p:txBody>
              <a:bodyPr wrap="square">
                <a:spAutoFit/>
              </a:bodyPr>
              <a:lstStyle>
                <a:defPPr>
                  <a:defRPr lang="zh-CN"/>
                </a:defPPr>
                <a:lvl1pPr defTabSz="457200">
                  <a:lnSpc>
                    <a:spcPct val="130000"/>
                  </a:lnSpc>
                  <a:defRPr sz="1200">
                    <a:solidFill>
                      <a:schemeClr val="bg1">
                        <a:lumMod val="50000"/>
                      </a:schemeClr>
                    </a:solidFill>
                    <a:latin typeface="思源黑体 CN Normal" panose="020B0400000000000000" pitchFamily="34" charset="-128"/>
                    <a:ea typeface="思源黑体 CN Normal" panose="020B0400000000000000" pitchFamily="34" charset="-128"/>
                  </a:defRPr>
                </a:lvl1pPr>
              </a:lstStyle>
              <a:p>
                <a:pPr marL="0" marR="0" lvl="0" indent="0" algn="l" defTabSz="457200" rtl="0" eaLnBrk="1" fontAlgn="auto" latinLnBrk="0" hangingPunct="1">
                  <a:lnSpc>
                    <a:spcPct val="17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Text or Copy Your text and   paste it here. </a:t>
                </a:r>
              </a:p>
            </p:txBody>
          </p:sp>
        </p:grpSp>
      </p:grpSp>
      <p:pic>
        <p:nvPicPr>
          <p:cNvPr id="43" name="图片 42" descr="图层 6"/>
          <p:cNvPicPr>
            <a:picLocks noChangeAspect="1"/>
          </p:cNvPicPr>
          <p:nvPr/>
        </p:nvPicPr>
        <p:blipFill>
          <a:blip r:embed="rId9"/>
          <a:stretch>
            <a:fillRect/>
          </a:stretch>
        </p:blipFill>
        <p:spPr>
          <a:xfrm>
            <a:off x="9925050" y="393700"/>
            <a:ext cx="1610995" cy="1495425"/>
          </a:xfrm>
          <a:prstGeom prst="rect">
            <a:avLst/>
          </a:prstGeom>
        </p:spPr>
      </p:pic>
      <p:grpSp>
        <p:nvGrpSpPr>
          <p:cNvPr id="16" name="组合 15"/>
          <p:cNvGrpSpPr/>
          <p:nvPr/>
        </p:nvGrpSpPr>
        <p:grpSpPr>
          <a:xfrm>
            <a:off x="1145540" y="1949450"/>
            <a:ext cx="10156190" cy="1132840"/>
            <a:chOff x="1804" y="2813"/>
            <a:chExt cx="15994" cy="1784"/>
          </a:xfrm>
        </p:grpSpPr>
        <p:grpSp>
          <p:nvGrpSpPr>
            <p:cNvPr id="15" name="组合 14"/>
            <p:cNvGrpSpPr/>
            <p:nvPr/>
          </p:nvGrpSpPr>
          <p:grpSpPr>
            <a:xfrm>
              <a:off x="1804" y="2813"/>
              <a:ext cx="15994" cy="1322"/>
              <a:chOff x="1804" y="2813"/>
              <a:chExt cx="15994" cy="1322"/>
            </a:xfrm>
          </p:grpSpPr>
          <p:grpSp>
            <p:nvGrpSpPr>
              <p:cNvPr id="3" name="组合 2"/>
              <p:cNvGrpSpPr/>
              <p:nvPr/>
            </p:nvGrpSpPr>
            <p:grpSpPr>
              <a:xfrm>
                <a:off x="1804" y="2813"/>
                <a:ext cx="7169" cy="1322"/>
                <a:chOff x="9755" y="3095"/>
                <a:chExt cx="7169" cy="1322"/>
              </a:xfrm>
            </p:grpSpPr>
            <p:sp>
              <p:nvSpPr>
                <p:cNvPr id="40" name="文本框 39"/>
                <p:cNvSpPr txBox="1"/>
                <p:nvPr/>
              </p:nvSpPr>
              <p:spPr>
                <a:xfrm>
                  <a:off x="9755" y="3702"/>
                  <a:ext cx="7169" cy="71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mn-ea"/>
                    <a:sym typeface="+mn-lt"/>
                  </a:endParaRPr>
                </a:p>
              </p:txBody>
            </p:sp>
            <p:sp>
              <p:nvSpPr>
                <p:cNvPr id="41" name="文本框 40"/>
                <p:cNvSpPr txBox="1"/>
                <p:nvPr/>
              </p:nvSpPr>
              <p:spPr>
                <a:xfrm>
                  <a:off x="9755" y="3095"/>
                  <a:ext cx="3475" cy="580"/>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en-GB" sz="1800" b="1" i="0" u="none" strike="noStrike" kern="1200" cap="none" spc="0" normalizeH="0" baseline="0" noProof="0" dirty="0">
                    <a:ln>
                      <a:noFill/>
                    </a:ln>
                    <a:solidFill>
                      <a:prstClr val="black">
                        <a:lumMod val="75000"/>
                        <a:lumOff val="25000"/>
                      </a:prstClr>
                    </a:solidFill>
                    <a:effectLst/>
                    <a:uLnTx/>
                    <a:uFillTx/>
                    <a:latin typeface="Algerian" panose="04020705040A02060702" charset="0"/>
                    <a:ea typeface="微软雅黑"/>
                    <a:cs typeface="Algerian" panose="04020705040A02060702" charset="0"/>
                    <a:sym typeface="+mn-ea"/>
                  </a:endParaRPr>
                </a:p>
              </p:txBody>
            </p:sp>
          </p:grpSp>
          <p:grpSp>
            <p:nvGrpSpPr>
              <p:cNvPr id="4" name="组合 3"/>
              <p:cNvGrpSpPr/>
              <p:nvPr/>
            </p:nvGrpSpPr>
            <p:grpSpPr>
              <a:xfrm>
                <a:off x="10629" y="2813"/>
                <a:ext cx="7169" cy="1322"/>
                <a:chOff x="9755" y="3095"/>
                <a:chExt cx="7169" cy="1322"/>
              </a:xfrm>
            </p:grpSpPr>
            <p:sp>
              <p:nvSpPr>
                <p:cNvPr id="11" name="文本框 10"/>
                <p:cNvSpPr txBox="1"/>
                <p:nvPr/>
              </p:nvSpPr>
              <p:spPr>
                <a:xfrm>
                  <a:off x="9755" y="3702"/>
                  <a:ext cx="7169" cy="71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mn-ea"/>
                    <a:sym typeface="+mn-lt"/>
                  </a:endParaRPr>
                </a:p>
              </p:txBody>
            </p:sp>
            <p:sp>
              <p:nvSpPr>
                <p:cNvPr id="14" name="文本框 13"/>
                <p:cNvSpPr txBox="1"/>
                <p:nvPr/>
              </p:nvSpPr>
              <p:spPr>
                <a:xfrm>
                  <a:off x="9755" y="3095"/>
                  <a:ext cx="3475" cy="580"/>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en-GB" sz="1800" b="1" i="0" u="none" strike="noStrike" kern="1200" cap="none" spc="0" normalizeH="0" baseline="0" noProof="0" dirty="0">
                    <a:ln>
                      <a:noFill/>
                    </a:ln>
                    <a:solidFill>
                      <a:prstClr val="black">
                        <a:lumMod val="75000"/>
                        <a:lumOff val="25000"/>
                      </a:prstClr>
                    </a:solidFill>
                    <a:effectLst/>
                    <a:uLnTx/>
                    <a:uFillTx/>
                    <a:latin typeface="Algerian" panose="04020705040A02060702" charset="0"/>
                    <a:ea typeface="微软雅黑"/>
                    <a:cs typeface="Algerian" panose="04020705040A02060702" charset="0"/>
                    <a:sym typeface="+mn-ea"/>
                  </a:endParaRPr>
                </a:p>
              </p:txBody>
            </p:sp>
          </p:grpSp>
        </p:grpSp>
        <p:cxnSp>
          <p:nvCxnSpPr>
            <p:cNvPr id="211" name="直接连接符 210"/>
            <p:cNvCxnSpPr/>
            <p:nvPr/>
          </p:nvCxnSpPr>
          <p:spPr>
            <a:xfrm flipV="1">
              <a:off x="9595" y="3100"/>
              <a:ext cx="11" cy="1497"/>
            </a:xfrm>
            <a:prstGeom prst="line">
              <a:avLst/>
            </a:prstGeom>
            <a:ln w="127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6" name="组合 5"/>
          <p:cNvGrpSpPr/>
          <p:nvPr/>
        </p:nvGrpSpPr>
        <p:grpSpPr>
          <a:xfrm>
            <a:off x="1145540" y="4010025"/>
            <a:ext cx="10156190" cy="1132840"/>
            <a:chOff x="1804" y="2813"/>
            <a:chExt cx="15994" cy="1784"/>
          </a:xfrm>
        </p:grpSpPr>
        <p:grpSp>
          <p:nvGrpSpPr>
            <p:cNvPr id="9" name="组合 8"/>
            <p:cNvGrpSpPr/>
            <p:nvPr/>
          </p:nvGrpSpPr>
          <p:grpSpPr>
            <a:xfrm>
              <a:off x="1804" y="2813"/>
              <a:ext cx="15994" cy="1322"/>
              <a:chOff x="1804" y="2813"/>
              <a:chExt cx="15994" cy="1322"/>
            </a:xfrm>
          </p:grpSpPr>
          <p:grpSp>
            <p:nvGrpSpPr>
              <p:cNvPr id="10" name="组合 9"/>
              <p:cNvGrpSpPr/>
              <p:nvPr/>
            </p:nvGrpSpPr>
            <p:grpSpPr>
              <a:xfrm>
                <a:off x="1804" y="2813"/>
                <a:ext cx="7169" cy="1322"/>
                <a:chOff x="9755" y="3095"/>
                <a:chExt cx="7169" cy="1322"/>
              </a:xfrm>
            </p:grpSpPr>
            <p:sp>
              <p:nvSpPr>
                <p:cNvPr id="12" name="文本框 11"/>
                <p:cNvSpPr txBox="1"/>
                <p:nvPr/>
              </p:nvSpPr>
              <p:spPr>
                <a:xfrm>
                  <a:off x="9755" y="3702"/>
                  <a:ext cx="7169" cy="71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mn-ea"/>
                    <a:sym typeface="+mn-lt"/>
                  </a:endParaRPr>
                </a:p>
              </p:txBody>
            </p:sp>
            <p:sp>
              <p:nvSpPr>
                <p:cNvPr id="13" name="文本框 12"/>
                <p:cNvSpPr txBox="1"/>
                <p:nvPr/>
              </p:nvSpPr>
              <p:spPr>
                <a:xfrm>
                  <a:off x="9755" y="3095"/>
                  <a:ext cx="3475" cy="580"/>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en-GB" sz="1800" b="1" i="0" u="none" strike="noStrike" kern="1200" cap="none" spc="0" normalizeH="0" baseline="0" noProof="0" dirty="0">
                    <a:ln>
                      <a:noFill/>
                    </a:ln>
                    <a:solidFill>
                      <a:prstClr val="black">
                        <a:lumMod val="75000"/>
                        <a:lumOff val="25000"/>
                      </a:prstClr>
                    </a:solidFill>
                    <a:effectLst/>
                    <a:uLnTx/>
                    <a:uFillTx/>
                    <a:latin typeface="Algerian" panose="04020705040A02060702" charset="0"/>
                    <a:ea typeface="微软雅黑"/>
                    <a:cs typeface="Algerian" panose="04020705040A02060702" charset="0"/>
                    <a:sym typeface="+mn-ea"/>
                  </a:endParaRPr>
                </a:p>
              </p:txBody>
            </p:sp>
          </p:grpSp>
          <p:grpSp>
            <p:nvGrpSpPr>
              <p:cNvPr id="19" name="组合 18"/>
              <p:cNvGrpSpPr/>
              <p:nvPr/>
            </p:nvGrpSpPr>
            <p:grpSpPr>
              <a:xfrm>
                <a:off x="10629" y="2813"/>
                <a:ext cx="7169" cy="1322"/>
                <a:chOff x="9755" y="3095"/>
                <a:chExt cx="7169" cy="1322"/>
              </a:xfrm>
            </p:grpSpPr>
            <p:sp>
              <p:nvSpPr>
                <p:cNvPr id="20" name="文本框 19"/>
                <p:cNvSpPr txBox="1"/>
                <p:nvPr/>
              </p:nvSpPr>
              <p:spPr>
                <a:xfrm>
                  <a:off x="9755" y="3702"/>
                  <a:ext cx="7169" cy="71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mn-ea"/>
                    <a:sym typeface="+mn-lt"/>
                  </a:endParaRPr>
                </a:p>
              </p:txBody>
            </p:sp>
            <p:sp>
              <p:nvSpPr>
                <p:cNvPr id="21" name="文本框 20"/>
                <p:cNvSpPr txBox="1"/>
                <p:nvPr/>
              </p:nvSpPr>
              <p:spPr>
                <a:xfrm>
                  <a:off x="9755" y="3095"/>
                  <a:ext cx="3475" cy="580"/>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en-GB" sz="1800" b="1" i="0" u="none" strike="noStrike" kern="1200" cap="none" spc="0" normalizeH="0" baseline="0" noProof="0" dirty="0">
                    <a:ln>
                      <a:noFill/>
                    </a:ln>
                    <a:solidFill>
                      <a:prstClr val="black">
                        <a:lumMod val="75000"/>
                        <a:lumOff val="25000"/>
                      </a:prstClr>
                    </a:solidFill>
                    <a:effectLst/>
                    <a:uLnTx/>
                    <a:uFillTx/>
                    <a:latin typeface="Algerian" panose="04020705040A02060702" charset="0"/>
                    <a:ea typeface="微软雅黑"/>
                    <a:cs typeface="Algerian" panose="04020705040A02060702" charset="0"/>
                    <a:sym typeface="+mn-ea"/>
                  </a:endParaRPr>
                </a:p>
              </p:txBody>
            </p:sp>
          </p:grpSp>
        </p:grpSp>
        <p:cxnSp>
          <p:nvCxnSpPr>
            <p:cNvPr id="22" name="直接连接符 21"/>
            <p:cNvCxnSpPr/>
            <p:nvPr/>
          </p:nvCxnSpPr>
          <p:spPr>
            <a:xfrm flipV="1">
              <a:off x="9595" y="3100"/>
              <a:ext cx="11" cy="1497"/>
            </a:xfrm>
            <a:prstGeom prst="line">
              <a:avLst/>
            </a:prstGeom>
            <a:ln w="127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dissolve">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 to="" calcmode="lin" valueType="num">
                                      <p:cBhvr>
                                        <p:cTn id="17" dur="1" fill="hold"/>
                                        <p:tgtEl>
                                          <p:spTgt spid="16"/>
                                        </p:tgtEl>
                                      </p:cBhvr>
                                    </p:anim>
                                  </p:childTnLst>
                                </p:cTn>
                              </p:par>
                              <p:par>
                                <p:cTn id="18" presetID="24" presetClass="entr" presetSubtype="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 to="" calcmode="lin" valueType="num">
                                      <p:cBhvr>
                                        <p:cTn id="20" dur="1" fill="hold"/>
                                        <p:tgtEl>
                                          <p:spTgt spid="6"/>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7" name="Picture 36" descr="A picture containing diagram&#10;&#10;Description automatically generated">
            <a:extLst>
              <a:ext uri="{FF2B5EF4-FFF2-40B4-BE49-F238E27FC236}">
                <a16:creationId xmlns:a16="http://schemas.microsoft.com/office/drawing/2014/main" id="{7C8BA786-30AA-42FA-80D2-AD1DEEB7D3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3327" y="0"/>
            <a:ext cx="9071263" cy="6858000"/>
          </a:xfrm>
          <a:prstGeom prst="rect">
            <a:avLst/>
          </a:prstGeom>
        </p:spPr>
      </p:pic>
      <p:sp>
        <p:nvSpPr>
          <p:cNvPr id="39" name="TextBox 38">
            <a:extLst>
              <a:ext uri="{FF2B5EF4-FFF2-40B4-BE49-F238E27FC236}">
                <a16:creationId xmlns:a16="http://schemas.microsoft.com/office/drawing/2014/main" id="{AFD78939-7497-4C1E-AB6B-BF2B02AC84A1}"/>
              </a:ext>
            </a:extLst>
          </p:cNvPr>
          <p:cNvSpPr txBox="1"/>
          <p:nvPr/>
        </p:nvSpPr>
        <p:spPr>
          <a:xfrm>
            <a:off x="3340676" y="1413063"/>
            <a:ext cx="5756564" cy="4031873"/>
          </a:xfrm>
          <a:prstGeom prst="rect">
            <a:avLst/>
          </a:prstGeom>
          <a:noFill/>
        </p:spPr>
        <p:txBody>
          <a:bodyPr wrap="square" rtlCol="0">
            <a:spAutoFit/>
          </a:bodyPr>
          <a:lstStyle/>
          <a:p>
            <a:pPr algn="just"/>
            <a:r>
              <a:rPr lang="en-US" sz="3200" b="1" dirty="0" err="1"/>
              <a:t>Chúng</a:t>
            </a:r>
            <a:r>
              <a:rPr lang="en-US" sz="3200" b="1" dirty="0"/>
              <a:t> ta </a:t>
            </a:r>
            <a:r>
              <a:rPr lang="en-US" sz="3200" b="1" dirty="0" err="1"/>
              <a:t>nên</a:t>
            </a:r>
            <a:r>
              <a:rPr lang="en-US" sz="3200" b="1" dirty="0"/>
              <a:t> </a:t>
            </a:r>
            <a:r>
              <a:rPr lang="en-US" sz="3200" b="1" dirty="0" err="1"/>
              <a:t>thường</a:t>
            </a:r>
            <a:r>
              <a:rPr lang="en-US" sz="3200" b="1" dirty="0"/>
              <a:t> </a:t>
            </a:r>
            <a:r>
              <a:rPr lang="en-US" sz="3200" b="1" dirty="0" err="1"/>
              <a:t>xuyên</a:t>
            </a:r>
            <a:r>
              <a:rPr lang="en-US" sz="3200" b="1" dirty="0"/>
              <a:t> </a:t>
            </a:r>
            <a:r>
              <a:rPr lang="en-US" sz="3200" b="1" dirty="0" err="1"/>
              <a:t>thực</a:t>
            </a:r>
            <a:r>
              <a:rPr lang="en-US" sz="3200" b="1" dirty="0"/>
              <a:t> </a:t>
            </a:r>
            <a:r>
              <a:rPr lang="en-US" sz="3200" b="1" dirty="0" err="1"/>
              <a:t>hiện</a:t>
            </a:r>
            <a:r>
              <a:rPr lang="en-US" sz="3200" b="1" dirty="0"/>
              <a:t> </a:t>
            </a:r>
            <a:r>
              <a:rPr lang="en-US" sz="3200" b="1" dirty="0" err="1"/>
              <a:t>các</a:t>
            </a:r>
            <a:r>
              <a:rPr lang="en-US" sz="3200" b="1" dirty="0"/>
              <a:t> </a:t>
            </a:r>
            <a:r>
              <a:rPr lang="en-US" sz="3200" b="1" dirty="0" err="1"/>
              <a:t>việc</a:t>
            </a:r>
            <a:r>
              <a:rPr lang="en-US" sz="3200" b="1" dirty="0"/>
              <a:t> </a:t>
            </a:r>
            <a:r>
              <a:rPr lang="en-US" sz="3200" b="1" dirty="0" err="1"/>
              <a:t>làm</a:t>
            </a:r>
            <a:r>
              <a:rPr lang="en-US" sz="3200" b="1" dirty="0"/>
              <a:t> </a:t>
            </a:r>
            <a:r>
              <a:rPr lang="en-US" sz="3200" b="1" dirty="0" err="1"/>
              <a:t>thể</a:t>
            </a:r>
            <a:r>
              <a:rPr lang="en-US" sz="3200" b="1" dirty="0"/>
              <a:t> </a:t>
            </a:r>
            <a:r>
              <a:rPr lang="en-US" sz="3200" b="1" dirty="0" err="1"/>
              <a:t>hiện</a:t>
            </a:r>
            <a:r>
              <a:rPr lang="en-US" sz="3200" b="1" dirty="0"/>
              <a:t> ham </a:t>
            </a:r>
            <a:r>
              <a:rPr lang="en-US" sz="3200" b="1" dirty="0" err="1"/>
              <a:t>học</a:t>
            </a:r>
            <a:r>
              <a:rPr lang="en-US" sz="3200" b="1" dirty="0"/>
              <a:t> </a:t>
            </a:r>
            <a:r>
              <a:rPr lang="en-US" sz="3200" b="1" dirty="0" err="1"/>
              <a:t>hỏi</a:t>
            </a:r>
            <a:r>
              <a:rPr lang="en-US" sz="3200" b="1" dirty="0"/>
              <a:t> </a:t>
            </a:r>
            <a:r>
              <a:rPr lang="en-US" sz="3200" b="1" dirty="0" err="1"/>
              <a:t>vì</a:t>
            </a:r>
            <a:r>
              <a:rPr lang="en-US" sz="3200" b="1" dirty="0"/>
              <a:t> </a:t>
            </a:r>
            <a:r>
              <a:rPr lang="en-US" sz="3200" b="1" dirty="0" err="1"/>
              <a:t>sẽ</a:t>
            </a:r>
            <a:r>
              <a:rPr lang="en-US" sz="3200" b="1" dirty="0"/>
              <a:t> </a:t>
            </a:r>
            <a:r>
              <a:rPr lang="en-US" sz="3200" b="1" dirty="0" err="1"/>
              <a:t>giúp</a:t>
            </a:r>
            <a:r>
              <a:rPr lang="en-US" sz="3200" b="1" dirty="0"/>
              <a:t> </a:t>
            </a:r>
            <a:r>
              <a:rPr lang="en-US" sz="3200" b="1" dirty="0" err="1"/>
              <a:t>chúng</a:t>
            </a:r>
            <a:r>
              <a:rPr lang="en-US" sz="3200" b="1" dirty="0"/>
              <a:t> ta </a:t>
            </a:r>
            <a:r>
              <a:rPr lang="en-US" sz="3200" b="1" dirty="0" err="1"/>
              <a:t>mở</a:t>
            </a:r>
            <a:r>
              <a:rPr lang="en-US" sz="3200" b="1" dirty="0"/>
              <a:t> </a:t>
            </a:r>
            <a:r>
              <a:rPr lang="en-US" sz="3200" b="1" dirty="0" err="1"/>
              <a:t>mang</a:t>
            </a:r>
            <a:r>
              <a:rPr lang="en-US" sz="3200" b="1" dirty="0"/>
              <a:t> </a:t>
            </a:r>
            <a:r>
              <a:rPr lang="en-US" sz="3200" b="1" dirty="0" err="1"/>
              <a:t>kiến</a:t>
            </a:r>
            <a:r>
              <a:rPr lang="en-US" sz="3200" b="1" dirty="0"/>
              <a:t> </a:t>
            </a:r>
            <a:r>
              <a:rPr lang="en-US" sz="3200" b="1" dirty="0" err="1"/>
              <a:t>thức</a:t>
            </a:r>
            <a:r>
              <a:rPr lang="en-US" sz="3200" b="1" dirty="0"/>
              <a:t>, </a:t>
            </a:r>
            <a:r>
              <a:rPr lang="en-US" sz="3200" b="1" dirty="0" err="1"/>
              <a:t>luôn</a:t>
            </a:r>
            <a:r>
              <a:rPr lang="en-US" sz="3200" b="1" dirty="0"/>
              <a:t> </a:t>
            </a:r>
            <a:r>
              <a:rPr lang="en-US" sz="3200" b="1" dirty="0" err="1"/>
              <a:t>được</a:t>
            </a:r>
            <a:r>
              <a:rPr lang="en-US" sz="3200" b="1" dirty="0"/>
              <a:t> </a:t>
            </a:r>
            <a:r>
              <a:rPr lang="en-US" sz="3200" b="1" dirty="0" err="1"/>
              <a:t>mọi</a:t>
            </a:r>
            <a:r>
              <a:rPr lang="en-US" sz="3200" b="1" dirty="0"/>
              <a:t> </a:t>
            </a:r>
            <a:r>
              <a:rPr lang="en-US" sz="3200" b="1" dirty="0" err="1"/>
              <a:t>người</a:t>
            </a:r>
            <a:r>
              <a:rPr lang="en-US" sz="3200" b="1" dirty="0"/>
              <a:t> </a:t>
            </a:r>
            <a:r>
              <a:rPr lang="en-US" sz="3200" b="1" dirty="0" err="1"/>
              <a:t>khen</a:t>
            </a:r>
            <a:r>
              <a:rPr lang="en-US" sz="3200" b="1" dirty="0"/>
              <a:t> </a:t>
            </a:r>
            <a:r>
              <a:rPr lang="en-US" sz="3200" b="1" dirty="0" err="1"/>
              <a:t>gợi</a:t>
            </a:r>
            <a:r>
              <a:rPr lang="en-US" sz="3200" b="1" dirty="0"/>
              <a:t> … </a:t>
            </a:r>
            <a:r>
              <a:rPr lang="en-US" sz="3200" b="1" dirty="0" err="1"/>
              <a:t>Có</a:t>
            </a:r>
            <a:r>
              <a:rPr lang="en-US" sz="3200" b="1" dirty="0"/>
              <a:t> </a:t>
            </a:r>
            <a:r>
              <a:rPr lang="en-US" sz="3200" b="1" dirty="0" err="1"/>
              <a:t>những</a:t>
            </a:r>
            <a:r>
              <a:rPr lang="en-US" sz="3200" b="1" dirty="0"/>
              <a:t> </a:t>
            </a:r>
            <a:r>
              <a:rPr lang="en-US" sz="3200" b="1" dirty="0" err="1"/>
              <a:t>vấn</a:t>
            </a:r>
            <a:r>
              <a:rPr lang="en-US" sz="3200" b="1" dirty="0"/>
              <a:t> </a:t>
            </a:r>
            <a:r>
              <a:rPr lang="en-US" sz="3200" b="1" dirty="0" err="1"/>
              <a:t>đề</a:t>
            </a:r>
            <a:r>
              <a:rPr lang="en-US" sz="3200" b="1" dirty="0"/>
              <a:t> </a:t>
            </a:r>
            <a:r>
              <a:rPr lang="en-US" sz="3200" b="1" dirty="0" err="1"/>
              <a:t>thắc</a:t>
            </a:r>
            <a:r>
              <a:rPr lang="en-US" sz="3200" b="1" dirty="0"/>
              <a:t> </a:t>
            </a:r>
            <a:r>
              <a:rPr lang="en-US" sz="3200" b="1" dirty="0" err="1"/>
              <a:t>mắc</a:t>
            </a:r>
            <a:r>
              <a:rPr lang="en-US" sz="3200" b="1" dirty="0"/>
              <a:t> </a:t>
            </a:r>
            <a:r>
              <a:rPr lang="en-US" sz="3200" b="1" dirty="0" err="1"/>
              <a:t>thì</a:t>
            </a:r>
            <a:r>
              <a:rPr lang="en-US" sz="3200" b="1" dirty="0"/>
              <a:t> </a:t>
            </a:r>
            <a:r>
              <a:rPr lang="en-US" sz="3200" b="1" dirty="0" err="1"/>
              <a:t>có</a:t>
            </a:r>
            <a:r>
              <a:rPr lang="en-US" sz="3200" b="1" dirty="0"/>
              <a:t> </a:t>
            </a:r>
            <a:r>
              <a:rPr lang="en-US" sz="3200" b="1" dirty="0" err="1"/>
              <a:t>thể</a:t>
            </a:r>
            <a:r>
              <a:rPr lang="en-US" sz="3200" b="1" dirty="0"/>
              <a:t> </a:t>
            </a:r>
            <a:r>
              <a:rPr lang="en-US" sz="3200" b="1" dirty="0" err="1"/>
              <a:t>hỏi</a:t>
            </a:r>
            <a:r>
              <a:rPr lang="en-US" sz="3200" b="1" dirty="0"/>
              <a:t> </a:t>
            </a:r>
            <a:r>
              <a:rPr lang="en-US" sz="3200" b="1" dirty="0" err="1"/>
              <a:t>bố</a:t>
            </a:r>
            <a:r>
              <a:rPr lang="en-US" sz="3200" b="1" dirty="0"/>
              <a:t> </a:t>
            </a:r>
            <a:r>
              <a:rPr lang="en-US" sz="3200" b="1" dirty="0" err="1"/>
              <a:t>mẹ</a:t>
            </a:r>
            <a:r>
              <a:rPr lang="en-US" sz="3200" b="1" dirty="0"/>
              <a:t>, </a:t>
            </a:r>
            <a:r>
              <a:rPr lang="en-US" sz="3200" b="1" dirty="0" err="1"/>
              <a:t>thầy</a:t>
            </a:r>
            <a:r>
              <a:rPr lang="en-US" sz="3200" b="1" dirty="0"/>
              <a:t> </a:t>
            </a:r>
            <a:r>
              <a:rPr lang="en-US" sz="3200" b="1" dirty="0" err="1"/>
              <a:t>cô</a:t>
            </a:r>
            <a:r>
              <a:rPr lang="en-US" sz="3200" b="1" dirty="0"/>
              <a:t> </a:t>
            </a:r>
            <a:r>
              <a:rPr lang="en-US" sz="3200" b="1" dirty="0" err="1"/>
              <a:t>hoặc</a:t>
            </a:r>
            <a:r>
              <a:rPr lang="en-US" sz="3200" b="1" dirty="0"/>
              <a:t> </a:t>
            </a:r>
            <a:r>
              <a:rPr lang="en-US" sz="3200" b="1" dirty="0" err="1"/>
              <a:t>tự</a:t>
            </a:r>
            <a:r>
              <a:rPr lang="en-US" sz="3200" b="1" dirty="0"/>
              <a:t> </a:t>
            </a:r>
            <a:r>
              <a:rPr lang="en-US" sz="3200" b="1" dirty="0" err="1"/>
              <a:t>tìm</a:t>
            </a:r>
            <a:r>
              <a:rPr lang="en-US" sz="3200" b="1" dirty="0"/>
              <a:t> </a:t>
            </a:r>
            <a:r>
              <a:rPr lang="en-US" sz="3200" b="1" dirty="0" err="1"/>
              <a:t>kiếm</a:t>
            </a:r>
            <a:r>
              <a:rPr lang="en-US" sz="3200" b="1" dirty="0"/>
              <a:t> </a:t>
            </a:r>
            <a:r>
              <a:rPr lang="en-US" sz="3200" b="1" dirty="0" err="1"/>
              <a:t>thông</a:t>
            </a:r>
            <a:r>
              <a:rPr lang="en-US" sz="3200" b="1" dirty="0"/>
              <a:t> qua </a:t>
            </a:r>
            <a:r>
              <a:rPr lang="en-US" sz="3200" b="1" dirty="0" err="1"/>
              <a:t>sách</a:t>
            </a:r>
            <a:r>
              <a:rPr lang="en-US" sz="3200" b="1" dirty="0"/>
              <a:t>, </a:t>
            </a:r>
            <a:r>
              <a:rPr lang="en-US" sz="3200" b="1" dirty="0" err="1"/>
              <a:t>báo</a:t>
            </a:r>
            <a:r>
              <a:rPr lang="en-US" sz="3200" b="1" dirty="0"/>
              <a:t>, Internet… </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29" name="组合 28"/>
          <p:cNvGrpSpPr/>
          <p:nvPr/>
        </p:nvGrpSpPr>
        <p:grpSpPr>
          <a:xfrm>
            <a:off x="0" y="0"/>
            <a:ext cx="12192000" cy="6858000"/>
            <a:chOff x="0" y="0"/>
            <a:chExt cx="19200" cy="10800"/>
          </a:xfrm>
        </p:grpSpPr>
        <p:pic>
          <p:nvPicPr>
            <p:cNvPr id="5" name="图片 4" descr="组 1"/>
            <p:cNvPicPr>
              <a:picLocks noChangeAspect="1"/>
            </p:cNvPicPr>
            <p:nvPr/>
          </p:nvPicPr>
          <p:blipFill>
            <a:blip r:embed="rId5"/>
            <a:stretch>
              <a:fillRect/>
            </a:stretch>
          </p:blipFill>
          <p:spPr>
            <a:xfrm>
              <a:off x="0" y="7418"/>
              <a:ext cx="19200" cy="3382"/>
            </a:xfrm>
            <a:prstGeom prst="rect">
              <a:avLst/>
            </a:prstGeom>
          </p:spPr>
        </p:pic>
        <p:grpSp>
          <p:nvGrpSpPr>
            <p:cNvPr id="7" name="组合 6"/>
            <p:cNvGrpSpPr/>
            <p:nvPr/>
          </p:nvGrpSpPr>
          <p:grpSpPr>
            <a:xfrm>
              <a:off x="830" y="422"/>
              <a:ext cx="17540" cy="9957"/>
              <a:chOff x="1064" y="531"/>
              <a:chExt cx="17072" cy="9738"/>
            </a:xfrm>
          </p:grpSpPr>
          <p:pic>
            <p:nvPicPr>
              <p:cNvPr id="8" name="图片 7" descr="组 1"/>
              <p:cNvPicPr>
                <a:picLocks noChangeAspect="1"/>
              </p:cNvPicPr>
              <p:nvPr/>
            </p:nvPicPr>
            <p:blipFill>
              <a:blip r:embed="rId6"/>
              <a:stretch>
                <a:fillRect/>
              </a:stretch>
            </p:blipFill>
            <p:spPr>
              <a:xfrm>
                <a:off x="1064" y="531"/>
                <a:ext cx="17072" cy="9739"/>
              </a:xfrm>
              <a:prstGeom prst="rect">
                <a:avLst/>
              </a:prstGeom>
              <a:effectLst>
                <a:outerShdw blurRad="50800" dist="38100" dir="5400000" algn="t" rotWithShape="0">
                  <a:prstClr val="black">
                    <a:alpha val="40000"/>
                  </a:prstClr>
                </a:outerShdw>
              </a:effectLst>
            </p:spPr>
          </p:pic>
          <p:cxnSp>
            <p:nvCxnSpPr>
              <p:cNvPr id="18" name="直接连接符 17"/>
              <p:cNvCxnSpPr/>
              <p:nvPr/>
            </p:nvCxnSpPr>
            <p:spPr>
              <a:xfrm>
                <a:off x="9600" y="1670"/>
                <a:ext cx="0" cy="7461"/>
              </a:xfrm>
              <a:prstGeom prst="line">
                <a:avLst/>
              </a:prstGeom>
              <a:ln w="12700" cmpd="sng">
                <a:solidFill>
                  <a:srgbClr val="39352E">
                    <a:alpha val="21000"/>
                  </a:srgbClr>
                </a:solidFill>
                <a:prstDash val="dash"/>
              </a:ln>
            </p:spPr>
            <p:style>
              <a:lnRef idx="1">
                <a:schemeClr val="accent1"/>
              </a:lnRef>
              <a:fillRef idx="0">
                <a:schemeClr val="accent1"/>
              </a:fillRef>
              <a:effectRef idx="0">
                <a:schemeClr val="accent1"/>
              </a:effectRef>
              <a:fontRef idx="minor">
                <a:schemeClr val="tx1"/>
              </a:fontRef>
            </p:style>
          </p:cxnSp>
        </p:grpSp>
        <p:pic>
          <p:nvPicPr>
            <p:cNvPr id="31" name="图片 30" descr="7beb41cec519cdae9c33379bf0c8e34e"/>
            <p:cNvPicPr>
              <a:picLocks noChangeAspect="1"/>
            </p:cNvPicPr>
            <p:nvPr/>
          </p:nvPicPr>
          <p:blipFill>
            <a:blip r:embed="rId7"/>
            <a:stretch>
              <a:fillRect/>
            </a:stretch>
          </p:blipFill>
          <p:spPr>
            <a:xfrm>
              <a:off x="162" y="0"/>
              <a:ext cx="2196" cy="2643"/>
            </a:xfrm>
            <a:prstGeom prst="rect">
              <a:avLst/>
            </a:prstGeom>
          </p:spPr>
        </p:pic>
        <p:pic>
          <p:nvPicPr>
            <p:cNvPr id="28" name="图片 27" descr="图层 4"/>
            <p:cNvPicPr>
              <a:picLocks noChangeAspect="1"/>
            </p:cNvPicPr>
            <p:nvPr/>
          </p:nvPicPr>
          <p:blipFill>
            <a:blip r:embed="rId8"/>
            <a:stretch>
              <a:fillRect/>
            </a:stretch>
          </p:blipFill>
          <p:spPr>
            <a:xfrm>
              <a:off x="15427" y="7620"/>
              <a:ext cx="3250" cy="3180"/>
            </a:xfrm>
            <a:prstGeom prst="rect">
              <a:avLst/>
            </a:prstGeom>
          </p:spPr>
        </p:pic>
      </p:grpSp>
      <p:grpSp>
        <p:nvGrpSpPr>
          <p:cNvPr id="30" name="组合 29"/>
          <p:cNvGrpSpPr/>
          <p:nvPr/>
        </p:nvGrpSpPr>
        <p:grpSpPr>
          <a:xfrm>
            <a:off x="1497330" y="775335"/>
            <a:ext cx="3963035" cy="603885"/>
            <a:chOff x="4993" y="6417"/>
            <a:chExt cx="6241" cy="951"/>
          </a:xfrm>
        </p:grpSpPr>
        <p:sp>
          <p:nvSpPr>
            <p:cNvPr id="32" name="椭圆 31"/>
            <p:cNvSpPr/>
            <p:nvPr/>
          </p:nvSpPr>
          <p:spPr>
            <a:xfrm>
              <a:off x="4993" y="6421"/>
              <a:ext cx="947" cy="947"/>
            </a:xfrm>
            <a:prstGeom prst="ellipse">
              <a:avLst/>
            </a:prstGeom>
            <a:solidFill>
              <a:srgbClr val="0070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mn-cs"/>
                </a:rPr>
                <a:t>2</a:t>
              </a:r>
            </a:p>
          </p:txBody>
        </p:sp>
        <p:grpSp>
          <p:nvGrpSpPr>
            <p:cNvPr id="33" name="组合 32"/>
            <p:cNvGrpSpPr/>
            <p:nvPr/>
          </p:nvGrpSpPr>
          <p:grpSpPr>
            <a:xfrm>
              <a:off x="6168" y="6417"/>
              <a:ext cx="5066" cy="951"/>
              <a:chOff x="6168" y="6417"/>
              <a:chExt cx="5066" cy="951"/>
            </a:xfrm>
          </p:grpSpPr>
          <p:sp>
            <p:nvSpPr>
              <p:cNvPr id="34" name="文本框 33"/>
              <p:cNvSpPr txBox="1"/>
              <p:nvPr/>
            </p:nvSpPr>
            <p:spPr>
              <a:xfrm>
                <a:off x="6168" y="6417"/>
                <a:ext cx="3344"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p>
            </p:txBody>
          </p:sp>
          <p:sp>
            <p:nvSpPr>
              <p:cNvPr id="35" name="PA-文本框 9"/>
              <p:cNvSpPr txBox="1"/>
              <p:nvPr>
                <p:custDataLst>
                  <p:tags r:id="rId2"/>
                </p:custDataLst>
              </p:nvPr>
            </p:nvSpPr>
            <p:spPr>
              <a:xfrm>
                <a:off x="6168" y="6813"/>
                <a:ext cx="5066" cy="555"/>
              </a:xfrm>
              <a:prstGeom prst="rect">
                <a:avLst/>
              </a:prstGeom>
            </p:spPr>
            <p:txBody>
              <a:bodyPr wrap="square">
                <a:spAutoFit/>
              </a:bodyPr>
              <a:lstStyle>
                <a:defPPr>
                  <a:defRPr lang="zh-CN"/>
                </a:defPPr>
                <a:lvl1pPr defTabSz="457200">
                  <a:lnSpc>
                    <a:spcPct val="130000"/>
                  </a:lnSpc>
                  <a:defRPr sz="1200">
                    <a:solidFill>
                      <a:schemeClr val="bg1">
                        <a:lumMod val="50000"/>
                      </a:schemeClr>
                    </a:solidFill>
                    <a:latin typeface="思源黑体 CN Normal" panose="020B0400000000000000" pitchFamily="34" charset="-128"/>
                    <a:ea typeface="思源黑体 CN Normal" panose="020B0400000000000000" pitchFamily="34" charset="-128"/>
                  </a:defRPr>
                </a:lvl1pPr>
              </a:lstStyle>
              <a:p>
                <a:pPr marL="0" marR="0" lvl="0" indent="0" algn="l" defTabSz="457200" rtl="0" eaLnBrk="1" fontAlgn="auto" latinLnBrk="0" hangingPunct="1">
                  <a:lnSpc>
                    <a:spcPct val="17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Text or Copy Your text and   paste it here. </a:t>
                </a:r>
              </a:p>
            </p:txBody>
          </p:sp>
        </p:grpSp>
      </p:grpSp>
      <p:pic>
        <p:nvPicPr>
          <p:cNvPr id="43" name="图片 42" descr="图层 6"/>
          <p:cNvPicPr>
            <a:picLocks noChangeAspect="1"/>
          </p:cNvPicPr>
          <p:nvPr/>
        </p:nvPicPr>
        <p:blipFill>
          <a:blip r:embed="rId9"/>
          <a:stretch>
            <a:fillRect/>
          </a:stretch>
        </p:blipFill>
        <p:spPr>
          <a:xfrm>
            <a:off x="9925050" y="393700"/>
            <a:ext cx="1610995" cy="1495425"/>
          </a:xfrm>
          <a:prstGeom prst="rect">
            <a:avLst/>
          </a:prstGeom>
        </p:spPr>
      </p:pic>
      <p:grpSp>
        <p:nvGrpSpPr>
          <p:cNvPr id="9" name="组合 8"/>
          <p:cNvGrpSpPr/>
          <p:nvPr/>
        </p:nvGrpSpPr>
        <p:grpSpPr>
          <a:xfrm>
            <a:off x="1097915" y="1758950"/>
            <a:ext cx="4843145" cy="1760855"/>
            <a:chOff x="1798" y="2837"/>
            <a:chExt cx="7627" cy="2773"/>
          </a:xfrm>
        </p:grpSpPr>
        <p:grpSp>
          <p:nvGrpSpPr>
            <p:cNvPr id="2" name="组合 1"/>
            <p:cNvGrpSpPr/>
            <p:nvPr/>
          </p:nvGrpSpPr>
          <p:grpSpPr>
            <a:xfrm>
              <a:off x="1798" y="3168"/>
              <a:ext cx="7433" cy="2443"/>
              <a:chOff x="1416" y="2715"/>
              <a:chExt cx="8082" cy="2685"/>
            </a:xfrm>
          </p:grpSpPr>
          <p:sp>
            <p:nvSpPr>
              <p:cNvPr id="3" name="矩形 2"/>
              <p:cNvSpPr/>
              <p:nvPr/>
            </p:nvSpPr>
            <p:spPr>
              <a:xfrm>
                <a:off x="1416" y="2715"/>
                <a:ext cx="8082" cy="268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44546A"/>
                  </a:solidFill>
                  <a:effectLst/>
                  <a:uLnTx/>
                  <a:uFillTx/>
                  <a:latin typeface="Arial"/>
                  <a:ea typeface="微软雅黑"/>
                  <a:cs typeface="+mn-ea"/>
                  <a:sym typeface="+mn-lt"/>
                </a:endParaRPr>
              </a:p>
            </p:txBody>
          </p:sp>
          <p:grpSp>
            <p:nvGrpSpPr>
              <p:cNvPr id="4" name="组合 3"/>
              <p:cNvGrpSpPr/>
              <p:nvPr/>
            </p:nvGrpSpPr>
            <p:grpSpPr>
              <a:xfrm>
                <a:off x="1873" y="3022"/>
                <a:ext cx="7169" cy="1883"/>
                <a:chOff x="10629" y="2813"/>
                <a:chExt cx="7169" cy="1883"/>
              </a:xfrm>
            </p:grpSpPr>
            <p:sp>
              <p:nvSpPr>
                <p:cNvPr id="11" name="文本框 10"/>
                <p:cNvSpPr txBox="1"/>
                <p:nvPr/>
              </p:nvSpPr>
              <p:spPr>
                <a:xfrm>
                  <a:off x="10629" y="3420"/>
                  <a:ext cx="7169" cy="127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mn-ea"/>
                    <a:sym typeface="+mn-lt"/>
                  </a:endParaRPr>
                </a:p>
              </p:txBody>
            </p:sp>
            <p:sp>
              <p:nvSpPr>
                <p:cNvPr id="14" name="文本框 13"/>
                <p:cNvSpPr txBox="1"/>
                <p:nvPr/>
              </p:nvSpPr>
              <p:spPr>
                <a:xfrm>
                  <a:off x="10629" y="2813"/>
                  <a:ext cx="3475" cy="679"/>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en-GB" sz="1800" b="1" i="0" u="none" strike="noStrike" kern="1200" cap="none" spc="0" normalizeH="0" baseline="0" noProof="0" dirty="0">
                    <a:ln>
                      <a:noFill/>
                    </a:ln>
                    <a:solidFill>
                      <a:prstClr val="black">
                        <a:lumMod val="75000"/>
                        <a:lumOff val="25000"/>
                      </a:prstClr>
                    </a:solidFill>
                    <a:effectLst/>
                    <a:uLnTx/>
                    <a:uFillTx/>
                    <a:latin typeface="Algerian" panose="04020705040A02060702" charset="0"/>
                    <a:ea typeface="微软雅黑"/>
                    <a:cs typeface="Algerian" panose="04020705040A02060702" charset="0"/>
                    <a:sym typeface="+mn-ea"/>
                  </a:endParaRPr>
                </a:p>
              </p:txBody>
            </p:sp>
          </p:grpSp>
        </p:grpSp>
        <p:sp>
          <p:nvSpPr>
            <p:cNvPr id="67" name="椭圆 66"/>
            <p:cNvSpPr/>
            <p:nvPr/>
          </p:nvSpPr>
          <p:spPr>
            <a:xfrm>
              <a:off x="8263" y="2837"/>
              <a:ext cx="1163" cy="1163"/>
            </a:xfrm>
            <a:prstGeom prst="ellipse">
              <a:avLst/>
            </a:prstGeom>
            <a:solidFill>
              <a:srgbClr val="00706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1</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grpSp>
      <p:grpSp>
        <p:nvGrpSpPr>
          <p:cNvPr id="10" name="组合 9"/>
          <p:cNvGrpSpPr/>
          <p:nvPr/>
        </p:nvGrpSpPr>
        <p:grpSpPr>
          <a:xfrm>
            <a:off x="1106805" y="3724910"/>
            <a:ext cx="4843145" cy="1760855"/>
            <a:chOff x="1798" y="2837"/>
            <a:chExt cx="7627" cy="2773"/>
          </a:xfrm>
        </p:grpSpPr>
        <p:grpSp>
          <p:nvGrpSpPr>
            <p:cNvPr id="12" name="组合 11"/>
            <p:cNvGrpSpPr/>
            <p:nvPr/>
          </p:nvGrpSpPr>
          <p:grpSpPr>
            <a:xfrm>
              <a:off x="1798" y="3168"/>
              <a:ext cx="7433" cy="2443"/>
              <a:chOff x="1416" y="2715"/>
              <a:chExt cx="8082" cy="2685"/>
            </a:xfrm>
          </p:grpSpPr>
          <p:sp>
            <p:nvSpPr>
              <p:cNvPr id="13" name="矩形 12"/>
              <p:cNvSpPr/>
              <p:nvPr/>
            </p:nvSpPr>
            <p:spPr>
              <a:xfrm>
                <a:off x="1416" y="2715"/>
                <a:ext cx="8082" cy="268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44546A"/>
                  </a:solidFill>
                  <a:effectLst/>
                  <a:uLnTx/>
                  <a:uFillTx/>
                  <a:latin typeface="Arial"/>
                  <a:ea typeface="微软雅黑"/>
                  <a:cs typeface="+mn-ea"/>
                  <a:sym typeface="+mn-lt"/>
                </a:endParaRPr>
              </a:p>
            </p:txBody>
          </p:sp>
          <p:grpSp>
            <p:nvGrpSpPr>
              <p:cNvPr id="15" name="组合 14"/>
              <p:cNvGrpSpPr/>
              <p:nvPr/>
            </p:nvGrpSpPr>
            <p:grpSpPr>
              <a:xfrm>
                <a:off x="1873" y="3022"/>
                <a:ext cx="7169" cy="1883"/>
                <a:chOff x="10629" y="2813"/>
                <a:chExt cx="7169" cy="1883"/>
              </a:xfrm>
            </p:grpSpPr>
            <p:sp>
              <p:nvSpPr>
                <p:cNvPr id="16" name="文本框 15"/>
                <p:cNvSpPr txBox="1"/>
                <p:nvPr/>
              </p:nvSpPr>
              <p:spPr>
                <a:xfrm>
                  <a:off x="10629" y="3420"/>
                  <a:ext cx="7169" cy="127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mn-ea"/>
                    <a:sym typeface="+mn-lt"/>
                  </a:endParaRPr>
                </a:p>
              </p:txBody>
            </p:sp>
            <p:sp>
              <p:nvSpPr>
                <p:cNvPr id="17" name="文本框 16"/>
                <p:cNvSpPr txBox="1"/>
                <p:nvPr/>
              </p:nvSpPr>
              <p:spPr>
                <a:xfrm>
                  <a:off x="10629" y="2813"/>
                  <a:ext cx="3475" cy="679"/>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en-GB" sz="1800" b="1" i="0" u="none" strike="noStrike" kern="1200" cap="none" spc="0" normalizeH="0" baseline="0" noProof="0" dirty="0">
                    <a:ln>
                      <a:noFill/>
                    </a:ln>
                    <a:solidFill>
                      <a:prstClr val="black">
                        <a:lumMod val="75000"/>
                        <a:lumOff val="25000"/>
                      </a:prstClr>
                    </a:solidFill>
                    <a:effectLst/>
                    <a:uLnTx/>
                    <a:uFillTx/>
                    <a:latin typeface="Algerian" panose="04020705040A02060702" charset="0"/>
                    <a:ea typeface="微软雅黑"/>
                    <a:cs typeface="Algerian" panose="04020705040A02060702" charset="0"/>
                    <a:sym typeface="+mn-ea"/>
                  </a:endParaRPr>
                </a:p>
              </p:txBody>
            </p:sp>
          </p:grpSp>
        </p:grpSp>
        <p:sp>
          <p:nvSpPr>
            <p:cNvPr id="19" name="椭圆 18"/>
            <p:cNvSpPr/>
            <p:nvPr/>
          </p:nvSpPr>
          <p:spPr>
            <a:xfrm>
              <a:off x="8263" y="2837"/>
              <a:ext cx="1163" cy="1163"/>
            </a:xfrm>
            <a:prstGeom prst="ellipse">
              <a:avLst/>
            </a:prstGeom>
            <a:solidFill>
              <a:srgbClr val="C2874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3</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grpSp>
      <p:grpSp>
        <p:nvGrpSpPr>
          <p:cNvPr id="20" name="组合 19"/>
          <p:cNvGrpSpPr/>
          <p:nvPr/>
        </p:nvGrpSpPr>
        <p:grpSpPr>
          <a:xfrm flipH="1">
            <a:off x="6221095" y="1758950"/>
            <a:ext cx="4843145" cy="1760855"/>
            <a:chOff x="1798" y="2837"/>
            <a:chExt cx="7627" cy="2773"/>
          </a:xfrm>
        </p:grpSpPr>
        <p:grpSp>
          <p:nvGrpSpPr>
            <p:cNvPr id="21" name="组合 20"/>
            <p:cNvGrpSpPr/>
            <p:nvPr/>
          </p:nvGrpSpPr>
          <p:grpSpPr>
            <a:xfrm>
              <a:off x="1798" y="3168"/>
              <a:ext cx="7433" cy="2443"/>
              <a:chOff x="1416" y="2715"/>
              <a:chExt cx="8082" cy="2685"/>
            </a:xfrm>
          </p:grpSpPr>
          <p:sp>
            <p:nvSpPr>
              <p:cNvPr id="22" name="矩形 21"/>
              <p:cNvSpPr/>
              <p:nvPr/>
            </p:nvSpPr>
            <p:spPr>
              <a:xfrm>
                <a:off x="1416" y="2715"/>
                <a:ext cx="8082" cy="268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44546A"/>
                  </a:solidFill>
                  <a:effectLst/>
                  <a:uLnTx/>
                  <a:uFillTx/>
                  <a:latin typeface="Arial"/>
                  <a:ea typeface="微软雅黑"/>
                  <a:cs typeface="+mn-ea"/>
                  <a:sym typeface="+mn-lt"/>
                </a:endParaRPr>
              </a:p>
            </p:txBody>
          </p:sp>
          <p:grpSp>
            <p:nvGrpSpPr>
              <p:cNvPr id="23" name="组合 22"/>
              <p:cNvGrpSpPr/>
              <p:nvPr/>
            </p:nvGrpSpPr>
            <p:grpSpPr>
              <a:xfrm>
                <a:off x="1873" y="3022"/>
                <a:ext cx="7169" cy="1883"/>
                <a:chOff x="10629" y="2813"/>
                <a:chExt cx="7169" cy="1883"/>
              </a:xfrm>
            </p:grpSpPr>
            <p:sp>
              <p:nvSpPr>
                <p:cNvPr id="24" name="文本框 23"/>
                <p:cNvSpPr txBox="1"/>
                <p:nvPr/>
              </p:nvSpPr>
              <p:spPr>
                <a:xfrm>
                  <a:off x="10629" y="3420"/>
                  <a:ext cx="7169" cy="1276"/>
                </a:xfrm>
                <a:prstGeom prst="rect">
                  <a:avLst/>
                </a:prstGeom>
                <a:noFill/>
              </p:spPr>
              <p:txBody>
                <a:bodyPr wrap="square" rtlCol="0">
                  <a:spAutoFit/>
                </a:bodyPr>
                <a:lstStyle/>
                <a:p>
                  <a:pPr marL="0" marR="0" lvl="0" indent="0" algn="r"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mn-ea"/>
                    <a:sym typeface="+mn-lt"/>
                  </a:endParaRPr>
                </a:p>
              </p:txBody>
            </p:sp>
            <p:sp>
              <p:nvSpPr>
                <p:cNvPr id="25" name="文本框 24"/>
                <p:cNvSpPr txBox="1"/>
                <p:nvPr/>
              </p:nvSpPr>
              <p:spPr>
                <a:xfrm>
                  <a:off x="10629" y="2813"/>
                  <a:ext cx="3475" cy="679"/>
                </a:xfrm>
                <a:prstGeom prst="rect">
                  <a:avLst/>
                </a:prstGeom>
                <a:noFill/>
              </p:spPr>
              <p:txBody>
                <a:bodyPr wrap="square" rtlCol="0">
                  <a:spAutoFit/>
                  <a:scene3d>
                    <a:camera prst="orthographicFront"/>
                    <a:lightRig rig="threePt" dir="t"/>
                  </a:scene3d>
                  <a:sp3d contourW="12700"/>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en-GB" sz="1800" b="1" i="0" u="none" strike="noStrike" kern="1200" cap="none" spc="0" normalizeH="0" baseline="0" noProof="0" dirty="0">
                    <a:ln>
                      <a:noFill/>
                    </a:ln>
                    <a:solidFill>
                      <a:prstClr val="black">
                        <a:lumMod val="75000"/>
                        <a:lumOff val="25000"/>
                      </a:prstClr>
                    </a:solidFill>
                    <a:effectLst/>
                    <a:uLnTx/>
                    <a:uFillTx/>
                    <a:latin typeface="Algerian" panose="04020705040A02060702" charset="0"/>
                    <a:ea typeface="微软雅黑"/>
                    <a:cs typeface="Algerian" panose="04020705040A02060702" charset="0"/>
                    <a:sym typeface="+mn-ea"/>
                  </a:endParaRPr>
                </a:p>
              </p:txBody>
            </p:sp>
          </p:grpSp>
        </p:grpSp>
        <p:sp>
          <p:nvSpPr>
            <p:cNvPr id="26" name="椭圆 25"/>
            <p:cNvSpPr/>
            <p:nvPr/>
          </p:nvSpPr>
          <p:spPr>
            <a:xfrm>
              <a:off x="8263" y="2837"/>
              <a:ext cx="1163" cy="1163"/>
            </a:xfrm>
            <a:prstGeom prst="ellipse">
              <a:avLst/>
            </a:prstGeom>
            <a:solidFill>
              <a:srgbClr val="C2874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2</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grpSp>
      <p:grpSp>
        <p:nvGrpSpPr>
          <p:cNvPr id="27" name="组合 26"/>
          <p:cNvGrpSpPr/>
          <p:nvPr/>
        </p:nvGrpSpPr>
        <p:grpSpPr>
          <a:xfrm flipH="1">
            <a:off x="6221095" y="3724910"/>
            <a:ext cx="4843145" cy="1760855"/>
            <a:chOff x="1798" y="2837"/>
            <a:chExt cx="7627" cy="2773"/>
          </a:xfrm>
        </p:grpSpPr>
        <p:grpSp>
          <p:nvGrpSpPr>
            <p:cNvPr id="36" name="组合 35"/>
            <p:cNvGrpSpPr/>
            <p:nvPr/>
          </p:nvGrpSpPr>
          <p:grpSpPr>
            <a:xfrm>
              <a:off x="1798" y="3168"/>
              <a:ext cx="7433" cy="2443"/>
              <a:chOff x="1416" y="2715"/>
              <a:chExt cx="8082" cy="2685"/>
            </a:xfrm>
          </p:grpSpPr>
          <p:sp>
            <p:nvSpPr>
              <p:cNvPr id="37" name="矩形 36"/>
              <p:cNvSpPr/>
              <p:nvPr/>
            </p:nvSpPr>
            <p:spPr>
              <a:xfrm>
                <a:off x="1416" y="2715"/>
                <a:ext cx="8082" cy="268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44546A"/>
                  </a:solidFill>
                  <a:effectLst/>
                  <a:uLnTx/>
                  <a:uFillTx/>
                  <a:latin typeface="Arial"/>
                  <a:ea typeface="微软雅黑"/>
                  <a:cs typeface="+mn-ea"/>
                  <a:sym typeface="+mn-lt"/>
                </a:endParaRPr>
              </a:p>
            </p:txBody>
          </p:sp>
          <p:grpSp>
            <p:nvGrpSpPr>
              <p:cNvPr id="38" name="组合 37"/>
              <p:cNvGrpSpPr/>
              <p:nvPr/>
            </p:nvGrpSpPr>
            <p:grpSpPr>
              <a:xfrm>
                <a:off x="1873" y="3022"/>
                <a:ext cx="7169" cy="1883"/>
                <a:chOff x="10629" y="2813"/>
                <a:chExt cx="7169" cy="1883"/>
              </a:xfrm>
            </p:grpSpPr>
            <p:sp>
              <p:nvSpPr>
                <p:cNvPr id="39" name="文本框 38"/>
                <p:cNvSpPr txBox="1"/>
                <p:nvPr/>
              </p:nvSpPr>
              <p:spPr>
                <a:xfrm>
                  <a:off x="10629" y="3420"/>
                  <a:ext cx="7169" cy="1276"/>
                </a:xfrm>
                <a:prstGeom prst="rect">
                  <a:avLst/>
                </a:prstGeom>
                <a:noFill/>
              </p:spPr>
              <p:txBody>
                <a:bodyPr wrap="square" rtlCol="0">
                  <a:spAutoFit/>
                </a:bodyPr>
                <a:lstStyle/>
                <a:p>
                  <a:pPr marL="0" marR="0" lvl="0" indent="0" algn="r"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mn-ea"/>
                    <a:sym typeface="+mn-lt"/>
                  </a:endParaRPr>
                </a:p>
              </p:txBody>
            </p:sp>
            <p:sp>
              <p:nvSpPr>
                <p:cNvPr id="40" name="文本框 39"/>
                <p:cNvSpPr txBox="1"/>
                <p:nvPr/>
              </p:nvSpPr>
              <p:spPr>
                <a:xfrm>
                  <a:off x="10629" y="2813"/>
                  <a:ext cx="3475" cy="679"/>
                </a:xfrm>
                <a:prstGeom prst="rect">
                  <a:avLst/>
                </a:prstGeom>
                <a:noFill/>
              </p:spPr>
              <p:txBody>
                <a:bodyPr wrap="square" rtlCol="0">
                  <a:spAutoFit/>
                  <a:scene3d>
                    <a:camera prst="orthographicFront"/>
                    <a:lightRig rig="threePt" dir="t"/>
                  </a:scene3d>
                  <a:sp3d contourW="12700"/>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en-GB" sz="1800" b="1" i="0" u="none" strike="noStrike" kern="1200" cap="none" spc="0" normalizeH="0" baseline="0" noProof="0" dirty="0">
                    <a:ln>
                      <a:noFill/>
                    </a:ln>
                    <a:solidFill>
                      <a:prstClr val="black">
                        <a:lumMod val="75000"/>
                        <a:lumOff val="25000"/>
                      </a:prstClr>
                    </a:solidFill>
                    <a:effectLst/>
                    <a:uLnTx/>
                    <a:uFillTx/>
                    <a:latin typeface="Algerian" panose="04020705040A02060702" charset="0"/>
                    <a:ea typeface="微软雅黑"/>
                    <a:cs typeface="Algerian" panose="04020705040A02060702" charset="0"/>
                    <a:sym typeface="+mn-ea"/>
                  </a:endParaRPr>
                </a:p>
              </p:txBody>
            </p:sp>
          </p:grpSp>
        </p:grpSp>
        <p:sp>
          <p:nvSpPr>
            <p:cNvPr id="41" name="椭圆 40"/>
            <p:cNvSpPr/>
            <p:nvPr/>
          </p:nvSpPr>
          <p:spPr>
            <a:xfrm>
              <a:off x="8263" y="2837"/>
              <a:ext cx="1163" cy="1163"/>
            </a:xfrm>
            <a:prstGeom prst="ellipse">
              <a:avLst/>
            </a:prstGeom>
            <a:solidFill>
              <a:srgbClr val="00706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4</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dissolve">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1000" fill="hold"/>
                                        <p:tgtEl>
                                          <p:spTgt spid="9"/>
                                        </p:tgtEl>
                                        <p:attrNameLst>
                                          <p:attrName>ppt_w</p:attrName>
                                        </p:attrNameLst>
                                      </p:cBhvr>
                                      <p:tavLst>
                                        <p:tav tm="0">
                                          <p:val>
                                            <p:strVal val="#ppt_w*0.70"/>
                                          </p:val>
                                        </p:tav>
                                        <p:tav tm="100000">
                                          <p:val>
                                            <p:strVal val="#ppt_w"/>
                                          </p:val>
                                        </p:tav>
                                      </p:tavLst>
                                    </p:anim>
                                    <p:anim calcmode="lin" valueType="num">
                                      <p:cBhvr>
                                        <p:cTn id="18" dur="1000" fill="hold"/>
                                        <p:tgtEl>
                                          <p:spTgt spid="9"/>
                                        </p:tgtEl>
                                        <p:attrNameLst>
                                          <p:attrName>ppt_h</p:attrName>
                                        </p:attrNameLst>
                                      </p:cBhvr>
                                      <p:tavLst>
                                        <p:tav tm="0">
                                          <p:val>
                                            <p:strVal val="#ppt_h"/>
                                          </p:val>
                                        </p:tav>
                                        <p:tav tm="100000">
                                          <p:val>
                                            <p:strVal val="#ppt_h"/>
                                          </p:val>
                                        </p:tav>
                                      </p:tavLst>
                                    </p:anim>
                                    <p:animEffect transition="in" filter="fade">
                                      <p:cBhvr>
                                        <p:cTn id="19" dur="1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p:cTn id="24" dur="1000" fill="hold"/>
                                        <p:tgtEl>
                                          <p:spTgt spid="20"/>
                                        </p:tgtEl>
                                        <p:attrNameLst>
                                          <p:attrName>ppt_w</p:attrName>
                                        </p:attrNameLst>
                                      </p:cBhvr>
                                      <p:tavLst>
                                        <p:tav tm="0">
                                          <p:val>
                                            <p:strVal val="#ppt_w*0.70"/>
                                          </p:val>
                                        </p:tav>
                                        <p:tav tm="100000">
                                          <p:val>
                                            <p:strVal val="#ppt_w"/>
                                          </p:val>
                                        </p:tav>
                                      </p:tavLst>
                                    </p:anim>
                                    <p:anim calcmode="lin" valueType="num">
                                      <p:cBhvr>
                                        <p:cTn id="25" dur="1000" fill="hold"/>
                                        <p:tgtEl>
                                          <p:spTgt spid="20"/>
                                        </p:tgtEl>
                                        <p:attrNameLst>
                                          <p:attrName>ppt_h</p:attrName>
                                        </p:attrNameLst>
                                      </p:cBhvr>
                                      <p:tavLst>
                                        <p:tav tm="0">
                                          <p:val>
                                            <p:strVal val="#ppt_h"/>
                                          </p:val>
                                        </p:tav>
                                        <p:tav tm="100000">
                                          <p:val>
                                            <p:strVal val="#ppt_h"/>
                                          </p:val>
                                        </p:tav>
                                      </p:tavLst>
                                    </p:anim>
                                    <p:animEffect transition="in" filter="fade">
                                      <p:cBhvr>
                                        <p:cTn id="26" dur="10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1000" fill="hold"/>
                                        <p:tgtEl>
                                          <p:spTgt spid="10"/>
                                        </p:tgtEl>
                                        <p:attrNameLst>
                                          <p:attrName>ppt_w</p:attrName>
                                        </p:attrNameLst>
                                      </p:cBhvr>
                                      <p:tavLst>
                                        <p:tav tm="0">
                                          <p:val>
                                            <p:strVal val="#ppt_w*0.70"/>
                                          </p:val>
                                        </p:tav>
                                        <p:tav tm="100000">
                                          <p:val>
                                            <p:strVal val="#ppt_w"/>
                                          </p:val>
                                        </p:tav>
                                      </p:tavLst>
                                    </p:anim>
                                    <p:anim calcmode="lin" valueType="num">
                                      <p:cBhvr>
                                        <p:cTn id="32" dur="1000" fill="hold"/>
                                        <p:tgtEl>
                                          <p:spTgt spid="10"/>
                                        </p:tgtEl>
                                        <p:attrNameLst>
                                          <p:attrName>ppt_h</p:attrName>
                                        </p:attrNameLst>
                                      </p:cBhvr>
                                      <p:tavLst>
                                        <p:tav tm="0">
                                          <p:val>
                                            <p:strVal val="#ppt_h"/>
                                          </p:val>
                                        </p:tav>
                                        <p:tav tm="100000">
                                          <p:val>
                                            <p:strVal val="#ppt_h"/>
                                          </p:val>
                                        </p:tav>
                                      </p:tavLst>
                                    </p:anim>
                                    <p:animEffect transition="in" filter="fade">
                                      <p:cBhvr>
                                        <p:cTn id="33" dur="10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nodeType="clickEffect">
                                  <p:stCondLst>
                                    <p:cond delay="0"/>
                                  </p:stCondLst>
                                  <p:childTnLst>
                                    <p:set>
                                      <p:cBhvr>
                                        <p:cTn id="37" dur="1" fill="hold">
                                          <p:stCondLst>
                                            <p:cond delay="0"/>
                                          </p:stCondLst>
                                        </p:cTn>
                                        <p:tgtEl>
                                          <p:spTgt spid="27"/>
                                        </p:tgtEl>
                                        <p:attrNameLst>
                                          <p:attrName>style.visibility</p:attrName>
                                        </p:attrNameLst>
                                      </p:cBhvr>
                                      <p:to>
                                        <p:strVal val="visible"/>
                                      </p:to>
                                    </p:set>
                                    <p:anim calcmode="lin" valueType="num">
                                      <p:cBhvr>
                                        <p:cTn id="38" dur="1000" fill="hold"/>
                                        <p:tgtEl>
                                          <p:spTgt spid="27"/>
                                        </p:tgtEl>
                                        <p:attrNameLst>
                                          <p:attrName>ppt_w</p:attrName>
                                        </p:attrNameLst>
                                      </p:cBhvr>
                                      <p:tavLst>
                                        <p:tav tm="0">
                                          <p:val>
                                            <p:strVal val="#ppt_w*0.70"/>
                                          </p:val>
                                        </p:tav>
                                        <p:tav tm="100000">
                                          <p:val>
                                            <p:strVal val="#ppt_w"/>
                                          </p:val>
                                        </p:tav>
                                      </p:tavLst>
                                    </p:anim>
                                    <p:anim calcmode="lin" valueType="num">
                                      <p:cBhvr>
                                        <p:cTn id="39" dur="1000" fill="hold"/>
                                        <p:tgtEl>
                                          <p:spTgt spid="27"/>
                                        </p:tgtEl>
                                        <p:attrNameLst>
                                          <p:attrName>ppt_h</p:attrName>
                                        </p:attrNameLst>
                                      </p:cBhvr>
                                      <p:tavLst>
                                        <p:tav tm="0">
                                          <p:val>
                                            <p:strVal val="#ppt_h"/>
                                          </p:val>
                                        </p:tav>
                                        <p:tav tm="100000">
                                          <p:val>
                                            <p:strVal val="#ppt_h"/>
                                          </p:val>
                                        </p:tav>
                                      </p:tavLst>
                                    </p:anim>
                                    <p:animEffect transition="in" filter="fade">
                                      <p:cBhvr>
                                        <p:cTn id="40"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29" name="组合 28"/>
          <p:cNvGrpSpPr/>
          <p:nvPr/>
        </p:nvGrpSpPr>
        <p:grpSpPr>
          <a:xfrm>
            <a:off x="0" y="0"/>
            <a:ext cx="12192000" cy="6858000"/>
            <a:chOff x="0" y="0"/>
            <a:chExt cx="19200" cy="10800"/>
          </a:xfrm>
        </p:grpSpPr>
        <p:pic>
          <p:nvPicPr>
            <p:cNvPr id="5" name="图片 4" descr="组 1"/>
            <p:cNvPicPr>
              <a:picLocks noChangeAspect="1"/>
            </p:cNvPicPr>
            <p:nvPr/>
          </p:nvPicPr>
          <p:blipFill>
            <a:blip r:embed="rId5"/>
            <a:stretch>
              <a:fillRect/>
            </a:stretch>
          </p:blipFill>
          <p:spPr>
            <a:xfrm>
              <a:off x="0" y="7418"/>
              <a:ext cx="19200" cy="3382"/>
            </a:xfrm>
            <a:prstGeom prst="rect">
              <a:avLst/>
            </a:prstGeom>
          </p:spPr>
        </p:pic>
        <p:grpSp>
          <p:nvGrpSpPr>
            <p:cNvPr id="7" name="组合 6"/>
            <p:cNvGrpSpPr/>
            <p:nvPr/>
          </p:nvGrpSpPr>
          <p:grpSpPr>
            <a:xfrm>
              <a:off x="830" y="422"/>
              <a:ext cx="17540" cy="9957"/>
              <a:chOff x="1064" y="531"/>
              <a:chExt cx="17072" cy="9738"/>
            </a:xfrm>
          </p:grpSpPr>
          <p:pic>
            <p:nvPicPr>
              <p:cNvPr id="8" name="图片 7" descr="组 1"/>
              <p:cNvPicPr>
                <a:picLocks noChangeAspect="1"/>
              </p:cNvPicPr>
              <p:nvPr/>
            </p:nvPicPr>
            <p:blipFill>
              <a:blip r:embed="rId6"/>
              <a:stretch>
                <a:fillRect/>
              </a:stretch>
            </p:blipFill>
            <p:spPr>
              <a:xfrm>
                <a:off x="1064" y="531"/>
                <a:ext cx="17072" cy="9739"/>
              </a:xfrm>
              <a:prstGeom prst="rect">
                <a:avLst/>
              </a:prstGeom>
              <a:effectLst>
                <a:outerShdw blurRad="50800" dist="38100" dir="5400000" algn="t" rotWithShape="0">
                  <a:prstClr val="black">
                    <a:alpha val="40000"/>
                  </a:prstClr>
                </a:outerShdw>
              </a:effectLst>
            </p:spPr>
          </p:pic>
          <p:cxnSp>
            <p:nvCxnSpPr>
              <p:cNvPr id="18" name="直接连接符 17"/>
              <p:cNvCxnSpPr/>
              <p:nvPr/>
            </p:nvCxnSpPr>
            <p:spPr>
              <a:xfrm>
                <a:off x="9600" y="1670"/>
                <a:ext cx="0" cy="7461"/>
              </a:xfrm>
              <a:prstGeom prst="line">
                <a:avLst/>
              </a:prstGeom>
              <a:ln w="12700" cmpd="sng">
                <a:solidFill>
                  <a:srgbClr val="39352E">
                    <a:alpha val="21000"/>
                  </a:srgbClr>
                </a:solidFill>
                <a:prstDash val="dash"/>
              </a:ln>
            </p:spPr>
            <p:style>
              <a:lnRef idx="1">
                <a:schemeClr val="accent1"/>
              </a:lnRef>
              <a:fillRef idx="0">
                <a:schemeClr val="accent1"/>
              </a:fillRef>
              <a:effectRef idx="0">
                <a:schemeClr val="accent1"/>
              </a:effectRef>
              <a:fontRef idx="minor">
                <a:schemeClr val="tx1"/>
              </a:fontRef>
            </p:style>
          </p:cxnSp>
        </p:grpSp>
        <p:pic>
          <p:nvPicPr>
            <p:cNvPr id="31" name="图片 30" descr="7beb41cec519cdae9c33379bf0c8e34e"/>
            <p:cNvPicPr>
              <a:picLocks noChangeAspect="1"/>
            </p:cNvPicPr>
            <p:nvPr/>
          </p:nvPicPr>
          <p:blipFill>
            <a:blip r:embed="rId7"/>
            <a:stretch>
              <a:fillRect/>
            </a:stretch>
          </p:blipFill>
          <p:spPr>
            <a:xfrm>
              <a:off x="162" y="0"/>
              <a:ext cx="2196" cy="2643"/>
            </a:xfrm>
            <a:prstGeom prst="rect">
              <a:avLst/>
            </a:prstGeom>
          </p:spPr>
        </p:pic>
        <p:pic>
          <p:nvPicPr>
            <p:cNvPr id="28" name="图片 27" descr="图层 4"/>
            <p:cNvPicPr>
              <a:picLocks noChangeAspect="1"/>
            </p:cNvPicPr>
            <p:nvPr/>
          </p:nvPicPr>
          <p:blipFill>
            <a:blip r:embed="rId8"/>
            <a:stretch>
              <a:fillRect/>
            </a:stretch>
          </p:blipFill>
          <p:spPr>
            <a:xfrm>
              <a:off x="15427" y="7620"/>
              <a:ext cx="3250" cy="3180"/>
            </a:xfrm>
            <a:prstGeom prst="rect">
              <a:avLst/>
            </a:prstGeom>
          </p:spPr>
        </p:pic>
      </p:grpSp>
      <p:grpSp>
        <p:nvGrpSpPr>
          <p:cNvPr id="30" name="组合 29"/>
          <p:cNvGrpSpPr/>
          <p:nvPr/>
        </p:nvGrpSpPr>
        <p:grpSpPr>
          <a:xfrm>
            <a:off x="1497330" y="775335"/>
            <a:ext cx="3963035" cy="603885"/>
            <a:chOff x="4993" y="6417"/>
            <a:chExt cx="6241" cy="951"/>
          </a:xfrm>
        </p:grpSpPr>
        <p:sp>
          <p:nvSpPr>
            <p:cNvPr id="32" name="椭圆 31"/>
            <p:cNvSpPr/>
            <p:nvPr/>
          </p:nvSpPr>
          <p:spPr>
            <a:xfrm>
              <a:off x="4993" y="6421"/>
              <a:ext cx="947" cy="947"/>
            </a:xfrm>
            <a:prstGeom prst="ellipse">
              <a:avLst/>
            </a:prstGeom>
            <a:solidFill>
              <a:srgbClr val="0070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mn-cs"/>
                </a:rPr>
                <a:t>2</a:t>
              </a:r>
            </a:p>
          </p:txBody>
        </p:sp>
        <p:grpSp>
          <p:nvGrpSpPr>
            <p:cNvPr id="33" name="组合 32"/>
            <p:cNvGrpSpPr/>
            <p:nvPr/>
          </p:nvGrpSpPr>
          <p:grpSpPr>
            <a:xfrm>
              <a:off x="6168" y="6417"/>
              <a:ext cx="5066" cy="951"/>
              <a:chOff x="6168" y="6417"/>
              <a:chExt cx="5066" cy="951"/>
            </a:xfrm>
          </p:grpSpPr>
          <p:sp>
            <p:nvSpPr>
              <p:cNvPr id="34" name="文本框 33"/>
              <p:cNvSpPr txBox="1"/>
              <p:nvPr/>
            </p:nvSpPr>
            <p:spPr>
              <a:xfrm>
                <a:off x="6168" y="6417"/>
                <a:ext cx="3344"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p>
            </p:txBody>
          </p:sp>
          <p:sp>
            <p:nvSpPr>
              <p:cNvPr id="35" name="PA-文本框 9"/>
              <p:cNvSpPr txBox="1"/>
              <p:nvPr>
                <p:custDataLst>
                  <p:tags r:id="rId2"/>
                </p:custDataLst>
              </p:nvPr>
            </p:nvSpPr>
            <p:spPr>
              <a:xfrm>
                <a:off x="6168" y="6813"/>
                <a:ext cx="5066" cy="555"/>
              </a:xfrm>
              <a:prstGeom prst="rect">
                <a:avLst/>
              </a:prstGeom>
            </p:spPr>
            <p:txBody>
              <a:bodyPr wrap="square">
                <a:spAutoFit/>
              </a:bodyPr>
              <a:lstStyle>
                <a:defPPr>
                  <a:defRPr lang="zh-CN"/>
                </a:defPPr>
                <a:lvl1pPr defTabSz="457200">
                  <a:lnSpc>
                    <a:spcPct val="130000"/>
                  </a:lnSpc>
                  <a:defRPr sz="1200">
                    <a:solidFill>
                      <a:schemeClr val="bg1">
                        <a:lumMod val="50000"/>
                      </a:schemeClr>
                    </a:solidFill>
                    <a:latin typeface="思源黑体 CN Normal" panose="020B0400000000000000" pitchFamily="34" charset="-128"/>
                    <a:ea typeface="思源黑体 CN Normal" panose="020B0400000000000000" pitchFamily="34" charset="-128"/>
                  </a:defRPr>
                </a:lvl1pPr>
              </a:lstStyle>
              <a:p>
                <a:pPr marL="0" marR="0" lvl="0" indent="0" algn="l" defTabSz="457200" rtl="0" eaLnBrk="1" fontAlgn="auto" latinLnBrk="0" hangingPunct="1">
                  <a:lnSpc>
                    <a:spcPct val="17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Text or Copy Your text and   paste it here. </a:t>
                </a:r>
              </a:p>
            </p:txBody>
          </p:sp>
        </p:grpSp>
      </p:grpSp>
      <p:pic>
        <p:nvPicPr>
          <p:cNvPr id="43" name="图片 42" descr="图层 6"/>
          <p:cNvPicPr>
            <a:picLocks noChangeAspect="1"/>
          </p:cNvPicPr>
          <p:nvPr/>
        </p:nvPicPr>
        <p:blipFill>
          <a:blip r:embed="rId9"/>
          <a:stretch>
            <a:fillRect/>
          </a:stretch>
        </p:blipFill>
        <p:spPr>
          <a:xfrm>
            <a:off x="9925050" y="393700"/>
            <a:ext cx="1610995" cy="1495425"/>
          </a:xfrm>
          <a:prstGeom prst="rect">
            <a:avLst/>
          </a:prstGeom>
        </p:spPr>
      </p:pic>
      <p:pic>
        <p:nvPicPr>
          <p:cNvPr id="16" name="图片 15" descr="58PIC1v58PICRnFsw427aDMy5_PIC2018"/>
          <p:cNvPicPr>
            <a:picLocks noChangeAspect="1"/>
          </p:cNvPicPr>
          <p:nvPr/>
        </p:nvPicPr>
        <p:blipFill>
          <a:blip r:embed="rId10"/>
          <a:stretch>
            <a:fillRect/>
          </a:stretch>
        </p:blipFill>
        <p:spPr>
          <a:xfrm>
            <a:off x="0" y="1143635"/>
            <a:ext cx="6858000" cy="6858000"/>
          </a:xfrm>
          <a:prstGeom prst="rect">
            <a:avLst/>
          </a:prstGeom>
        </p:spPr>
      </p:pic>
      <p:grpSp>
        <p:nvGrpSpPr>
          <p:cNvPr id="17" name="组合 16"/>
          <p:cNvGrpSpPr/>
          <p:nvPr/>
        </p:nvGrpSpPr>
        <p:grpSpPr>
          <a:xfrm>
            <a:off x="6424295" y="1678305"/>
            <a:ext cx="4511040" cy="1185545"/>
            <a:chOff x="9602" y="2842"/>
            <a:chExt cx="7848" cy="1867"/>
          </a:xfrm>
        </p:grpSpPr>
        <p:sp>
          <p:nvSpPr>
            <p:cNvPr id="19" name="矩形 18"/>
            <p:cNvSpPr/>
            <p:nvPr/>
          </p:nvSpPr>
          <p:spPr>
            <a:xfrm>
              <a:off x="9602" y="2929"/>
              <a:ext cx="7848" cy="178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ea typeface="微软雅黑"/>
                <a:cs typeface="+mn-ea"/>
                <a:sym typeface="+mn-lt"/>
              </a:endParaRPr>
            </a:p>
          </p:txBody>
        </p:sp>
        <p:sp>
          <p:nvSpPr>
            <p:cNvPr id="20" name="矩形 19"/>
            <p:cNvSpPr/>
            <p:nvPr/>
          </p:nvSpPr>
          <p:spPr>
            <a:xfrm>
              <a:off x="9602" y="2842"/>
              <a:ext cx="7848" cy="87"/>
            </a:xfrm>
            <a:prstGeom prst="rect">
              <a:avLst/>
            </a:prstGeom>
            <a:solidFill>
              <a:srgbClr val="C28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ea typeface="微软雅黑"/>
                <a:cs typeface="+mn-ea"/>
                <a:sym typeface="+mn-lt"/>
              </a:endParaRPr>
            </a:p>
          </p:txBody>
        </p:sp>
        <p:sp>
          <p:nvSpPr>
            <p:cNvPr id="21" name="文本框 20"/>
            <p:cNvSpPr txBox="1"/>
            <p:nvPr/>
          </p:nvSpPr>
          <p:spPr>
            <a:xfrm>
              <a:off x="9960" y="3087"/>
              <a:ext cx="7132" cy="1161"/>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1" lang="zh-CN" altLang="en-US" sz="1400" b="0" i="0" u="none" strike="noStrike" kern="1200" cap="none" spc="0" normalizeH="0" baseline="0" noProof="0" dirty="0">
                <a:ln>
                  <a:noFill/>
                </a:ln>
                <a:solidFill>
                  <a:srgbClr val="44546A"/>
                </a:solidFill>
                <a:effectLst/>
                <a:uLnTx/>
                <a:uFillTx/>
                <a:latin typeface="思源黑体 CN Light" panose="020B0300000000000000" charset="-122"/>
                <a:ea typeface="思源黑体 CN Light" panose="020B0300000000000000" charset="-122"/>
                <a:cs typeface="思源黑体 CN Light" panose="020B0300000000000000" charset="-122"/>
                <a:sym typeface="+mn-ea"/>
              </a:endParaRPr>
            </a:p>
          </p:txBody>
        </p:sp>
      </p:grpSp>
      <p:grpSp>
        <p:nvGrpSpPr>
          <p:cNvPr id="22" name="组合 21"/>
          <p:cNvGrpSpPr/>
          <p:nvPr/>
        </p:nvGrpSpPr>
        <p:grpSpPr>
          <a:xfrm>
            <a:off x="6424295" y="3018790"/>
            <a:ext cx="4511040" cy="1185545"/>
            <a:chOff x="9602" y="2842"/>
            <a:chExt cx="7848" cy="1867"/>
          </a:xfrm>
        </p:grpSpPr>
        <p:sp>
          <p:nvSpPr>
            <p:cNvPr id="23" name="矩形 22"/>
            <p:cNvSpPr/>
            <p:nvPr/>
          </p:nvSpPr>
          <p:spPr>
            <a:xfrm>
              <a:off x="9602" y="2929"/>
              <a:ext cx="7848" cy="178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ea typeface="微软雅黑"/>
                <a:cs typeface="+mn-ea"/>
                <a:sym typeface="+mn-lt"/>
              </a:endParaRPr>
            </a:p>
          </p:txBody>
        </p:sp>
        <p:sp>
          <p:nvSpPr>
            <p:cNvPr id="24" name="矩形 23"/>
            <p:cNvSpPr/>
            <p:nvPr/>
          </p:nvSpPr>
          <p:spPr>
            <a:xfrm>
              <a:off x="9602" y="2842"/>
              <a:ext cx="7848" cy="87"/>
            </a:xfrm>
            <a:prstGeom prst="rect">
              <a:avLst/>
            </a:prstGeom>
            <a:solidFill>
              <a:srgbClr val="0070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ea typeface="微软雅黑"/>
                <a:cs typeface="+mn-ea"/>
                <a:sym typeface="+mn-lt"/>
              </a:endParaRPr>
            </a:p>
          </p:txBody>
        </p:sp>
        <p:sp>
          <p:nvSpPr>
            <p:cNvPr id="26" name="文本框 25"/>
            <p:cNvSpPr txBox="1"/>
            <p:nvPr/>
          </p:nvSpPr>
          <p:spPr>
            <a:xfrm>
              <a:off x="9960" y="3087"/>
              <a:ext cx="7132" cy="1161"/>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1" lang="zh-CN" altLang="en-US" sz="1400" b="0" i="0" u="none" strike="noStrike" kern="1200" cap="none" spc="0" normalizeH="0" baseline="0" noProof="0" dirty="0">
                <a:ln>
                  <a:noFill/>
                </a:ln>
                <a:solidFill>
                  <a:srgbClr val="44546A"/>
                </a:solidFill>
                <a:effectLst/>
                <a:uLnTx/>
                <a:uFillTx/>
                <a:latin typeface="思源黑体 CN Light" panose="020B0300000000000000" charset="-122"/>
                <a:ea typeface="思源黑体 CN Light" panose="020B0300000000000000" charset="-122"/>
                <a:cs typeface="思源黑体 CN Light" panose="020B0300000000000000" charset="-122"/>
                <a:sym typeface="+mn-ea"/>
              </a:endParaRPr>
            </a:p>
          </p:txBody>
        </p:sp>
      </p:grpSp>
      <p:grpSp>
        <p:nvGrpSpPr>
          <p:cNvPr id="27" name="组合 26"/>
          <p:cNvGrpSpPr/>
          <p:nvPr/>
        </p:nvGrpSpPr>
        <p:grpSpPr>
          <a:xfrm>
            <a:off x="6424295" y="4359275"/>
            <a:ext cx="4511040" cy="1185545"/>
            <a:chOff x="9602" y="2842"/>
            <a:chExt cx="7848" cy="1867"/>
          </a:xfrm>
        </p:grpSpPr>
        <p:sp>
          <p:nvSpPr>
            <p:cNvPr id="36" name="矩形 35"/>
            <p:cNvSpPr/>
            <p:nvPr/>
          </p:nvSpPr>
          <p:spPr>
            <a:xfrm>
              <a:off x="9602" y="2929"/>
              <a:ext cx="7848" cy="178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ea typeface="微软雅黑"/>
                <a:cs typeface="+mn-ea"/>
                <a:sym typeface="+mn-lt"/>
              </a:endParaRPr>
            </a:p>
          </p:txBody>
        </p:sp>
        <p:sp>
          <p:nvSpPr>
            <p:cNvPr id="37" name="矩形 36"/>
            <p:cNvSpPr/>
            <p:nvPr/>
          </p:nvSpPr>
          <p:spPr>
            <a:xfrm>
              <a:off x="9602" y="2842"/>
              <a:ext cx="7848" cy="87"/>
            </a:xfrm>
            <a:prstGeom prst="rect">
              <a:avLst/>
            </a:prstGeom>
            <a:solidFill>
              <a:srgbClr val="C28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ea typeface="微软雅黑"/>
                <a:cs typeface="+mn-ea"/>
                <a:sym typeface="+mn-lt"/>
              </a:endParaRPr>
            </a:p>
          </p:txBody>
        </p:sp>
        <p:sp>
          <p:nvSpPr>
            <p:cNvPr id="38" name="文本框 37"/>
            <p:cNvSpPr txBox="1"/>
            <p:nvPr/>
          </p:nvSpPr>
          <p:spPr>
            <a:xfrm>
              <a:off x="9960" y="3087"/>
              <a:ext cx="7132" cy="1161"/>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1" lang="zh-CN" altLang="en-US" sz="1400" b="0" i="0" u="none" strike="noStrike" kern="1200" cap="none" spc="0" normalizeH="0" baseline="0" noProof="0" dirty="0">
                <a:ln>
                  <a:noFill/>
                </a:ln>
                <a:solidFill>
                  <a:srgbClr val="44546A"/>
                </a:solidFill>
                <a:effectLst/>
                <a:uLnTx/>
                <a:uFillTx/>
                <a:latin typeface="思源黑体 CN Light" panose="020B0300000000000000" charset="-122"/>
                <a:ea typeface="思源黑体 CN Light" panose="020B0300000000000000" charset="-122"/>
                <a:cs typeface="思源黑体 CN Light" panose="020B0300000000000000" charset="-122"/>
                <a:sym typeface="+mn-ea"/>
              </a:endParaRPr>
            </a:p>
          </p:txBody>
        </p:sp>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dissolve">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 to="" calcmode="lin" valueType="num">
                                      <p:cBhvr>
                                        <p:cTn id="22" dur="1" fill="hold"/>
                                        <p:tgtEl>
                                          <p:spTgt spid="17"/>
                                        </p:tgtEl>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 to="" calcmode="lin" valueType="num">
                                      <p:cBhvr>
                                        <p:cTn id="27" dur="1" fill="hold"/>
                                        <p:tgtEl>
                                          <p:spTgt spid="22"/>
                                        </p:tgtEl>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 to="" calcmode="lin" valueType="num">
                                      <p:cBhvr>
                                        <p:cTn id="32" dur="1" fill="hold"/>
                                        <p:tgtEl>
                                          <p:spTgt spid="27"/>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pic>
        <p:nvPicPr>
          <p:cNvPr id="3" name="图片 2" descr="千库网2"/>
          <p:cNvPicPr>
            <a:picLocks noChangeAspect="1"/>
          </p:cNvPicPr>
          <p:nvPr/>
        </p:nvPicPr>
        <p:blipFill>
          <a:blip r:embed="rId5"/>
          <a:stretch>
            <a:fillRect/>
          </a:stretch>
        </p:blipFill>
        <p:spPr>
          <a:xfrm>
            <a:off x="768350" y="657225"/>
            <a:ext cx="10655300" cy="5543550"/>
          </a:xfrm>
          <a:prstGeom prst="rect">
            <a:avLst/>
          </a:prstGeom>
        </p:spPr>
      </p:pic>
      <p:pic>
        <p:nvPicPr>
          <p:cNvPr id="5" name="图片 4" descr="组 1"/>
          <p:cNvPicPr>
            <a:picLocks noChangeAspect="1"/>
          </p:cNvPicPr>
          <p:nvPr/>
        </p:nvPicPr>
        <p:blipFill>
          <a:blip r:embed="rId6"/>
          <a:stretch>
            <a:fillRect/>
          </a:stretch>
        </p:blipFill>
        <p:spPr>
          <a:xfrm>
            <a:off x="0" y="4710430"/>
            <a:ext cx="12192000" cy="2147570"/>
          </a:xfrm>
          <a:prstGeom prst="rect">
            <a:avLst/>
          </a:prstGeom>
        </p:spPr>
      </p:pic>
      <p:sp>
        <p:nvSpPr>
          <p:cNvPr id="7" name="文本框 6"/>
          <p:cNvSpPr txBox="1"/>
          <p:nvPr/>
        </p:nvSpPr>
        <p:spPr>
          <a:xfrm>
            <a:off x="5433695" y="1651635"/>
            <a:ext cx="4491355" cy="23069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zh-CN" altLang="en-US" sz="7200" b="1" i="0" u="none" strike="noStrike" kern="1200" cap="none" spc="0" normalizeH="0" baseline="0" noProof="0">
              <a:ln w="25400">
                <a:noFill/>
              </a:ln>
              <a:solidFill>
                <a:prstClr val="white"/>
              </a:solidFill>
              <a:effectLst>
                <a:outerShdw blurRad="50800" dist="38100" dir="5400000" algn="t" rotWithShape="0">
                  <a:prstClr val="black">
                    <a:alpha val="40000"/>
                  </a:prstClr>
                </a:outerShdw>
              </a:effectLst>
              <a:uLnTx/>
              <a:uFillTx/>
              <a:latin typeface="Arial" panose="020B0604020202020204" pitchFamily="34" charset="0"/>
              <a:ea typeface="思源黑体 CN Heavy" panose="020B0A00000000000000" charset="-122"/>
              <a:cs typeface="Arial" panose="020B0604020202020204" pitchFamily="34" charset="0"/>
            </a:endParaRPr>
          </a:p>
        </p:txBody>
      </p:sp>
      <p:sp>
        <p:nvSpPr>
          <p:cNvPr id="62" name="文本框 61"/>
          <p:cNvSpPr txBox="1"/>
          <p:nvPr/>
        </p:nvSpPr>
        <p:spPr>
          <a:xfrm>
            <a:off x="5513294" y="4118190"/>
            <a:ext cx="4332157" cy="3067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white"/>
                </a:solidFill>
                <a:effectLst/>
                <a:uLnTx/>
                <a:uFillTx/>
                <a:latin typeface="思源黑体 CN Light" panose="020B0300000000000000" charset="-122"/>
                <a:ea typeface="思源黑体 CN Light" panose="020B0300000000000000" charset="-122"/>
                <a:cs typeface="Arial" panose="020B0604020202020204" pitchFamily="34" charset="0"/>
                <a:sym typeface="+mn-lt"/>
              </a:rPr>
              <a:t>Text or Copy Your text and   paste it here. </a:t>
            </a:r>
          </a:p>
        </p:txBody>
      </p:sp>
      <p:sp>
        <p:nvSpPr>
          <p:cNvPr id="42" name="PA-文本框 9"/>
          <p:cNvSpPr txBox="1"/>
          <p:nvPr>
            <p:custDataLst>
              <p:tags r:id="rId2"/>
            </p:custDataLst>
          </p:nvPr>
        </p:nvSpPr>
        <p:spPr>
          <a:xfrm>
            <a:off x="5499735" y="4558030"/>
            <a:ext cx="4359275" cy="875665"/>
          </a:xfrm>
          <a:prstGeom prst="rect">
            <a:avLst/>
          </a:prstGeom>
        </p:spPr>
        <p:txBody>
          <a:bodyPr wrap="square">
            <a:spAutoFit/>
          </a:bodyPr>
          <a:lstStyle>
            <a:defPPr>
              <a:defRPr lang="zh-CN"/>
            </a:defPPr>
            <a:lvl1pPr defTabSz="457200">
              <a:lnSpc>
                <a:spcPct val="130000"/>
              </a:lnSpc>
              <a:defRPr sz="1200">
                <a:solidFill>
                  <a:schemeClr val="bg1">
                    <a:lumMod val="50000"/>
                  </a:schemeClr>
                </a:solidFill>
                <a:latin typeface="思源黑体 CN Normal" panose="020B0400000000000000" pitchFamily="34" charset="-128"/>
                <a:ea typeface="思源黑体 CN Normal" panose="020B0400000000000000" pitchFamily="34" charset="-128"/>
              </a:defRPr>
            </a:lvl1pPr>
          </a:lstStyle>
          <a:p>
            <a:pPr marL="0" marR="0" lvl="0" indent="0" algn="ctr" defTabSz="457200" rtl="0" eaLnBrk="1" fontAlgn="auto" latinLnBrk="0" hangingPunct="1">
              <a:lnSpc>
                <a:spcPct val="17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white"/>
                </a:solidFill>
                <a:effectLst/>
                <a:uLnTx/>
                <a:uFillTx/>
                <a:latin typeface="思源黑体 CN Light" panose="020B0300000000000000" charset="-122"/>
                <a:ea typeface="思源黑体 CN Light" panose="020B0300000000000000" charset="-122"/>
                <a:cs typeface="Arial" panose="020B0604020202020204" pitchFamily="34" charset="0"/>
                <a:sym typeface="+mn-lt"/>
              </a:rPr>
              <a:t>Text or Copy Your text and   paste it here. Text or Copy Your text and   paste it here. Text or Copy Your text and   paste it here. Text or Copy Your text and   paste it here. </a:t>
            </a:r>
          </a:p>
        </p:txBody>
      </p:sp>
      <p:pic>
        <p:nvPicPr>
          <p:cNvPr id="29" name="图片 28" descr="E:\PPT\PPT\外\素材\图层 5.png图层 5"/>
          <p:cNvPicPr>
            <a:picLocks noChangeAspect="1"/>
          </p:cNvPicPr>
          <p:nvPr/>
        </p:nvPicPr>
        <p:blipFill>
          <a:blip r:embed="rId7"/>
          <a:srcRect/>
          <a:stretch>
            <a:fillRect/>
          </a:stretch>
        </p:blipFill>
        <p:spPr>
          <a:xfrm>
            <a:off x="4872990" y="1781810"/>
            <a:ext cx="1341120" cy="939800"/>
          </a:xfrm>
          <a:prstGeom prst="rect">
            <a:avLst/>
          </a:prstGeom>
        </p:spPr>
      </p:pic>
      <p:pic>
        <p:nvPicPr>
          <p:cNvPr id="31" name="图片 30" descr="7beb41cec519cdae9c33379bf0c8e34e"/>
          <p:cNvPicPr>
            <a:picLocks noChangeAspect="1"/>
          </p:cNvPicPr>
          <p:nvPr/>
        </p:nvPicPr>
        <p:blipFill>
          <a:blip r:embed="rId8"/>
          <a:stretch>
            <a:fillRect/>
          </a:stretch>
        </p:blipFill>
        <p:spPr>
          <a:xfrm>
            <a:off x="4021455" y="302260"/>
            <a:ext cx="1394460" cy="1678305"/>
          </a:xfrm>
          <a:prstGeom prst="rect">
            <a:avLst/>
          </a:prstGeom>
        </p:spPr>
      </p:pic>
      <p:pic>
        <p:nvPicPr>
          <p:cNvPr id="28" name="图片 27" descr="图层 4"/>
          <p:cNvPicPr>
            <a:picLocks noChangeAspect="1"/>
          </p:cNvPicPr>
          <p:nvPr/>
        </p:nvPicPr>
        <p:blipFill>
          <a:blip r:embed="rId9"/>
          <a:stretch>
            <a:fillRect/>
          </a:stretch>
        </p:blipFill>
        <p:spPr>
          <a:xfrm>
            <a:off x="9993630" y="4117975"/>
            <a:ext cx="2063750" cy="2019300"/>
          </a:xfrm>
          <a:prstGeom prst="rect">
            <a:avLst/>
          </a:prstGeom>
        </p:spPr>
      </p:pic>
      <p:pic>
        <p:nvPicPr>
          <p:cNvPr id="18" name="图片 17" descr="图层 3"/>
          <p:cNvPicPr>
            <a:picLocks noChangeAspect="1"/>
          </p:cNvPicPr>
          <p:nvPr/>
        </p:nvPicPr>
        <p:blipFill>
          <a:blip r:embed="rId10"/>
          <a:stretch>
            <a:fillRect/>
          </a:stretch>
        </p:blipFill>
        <p:spPr>
          <a:xfrm>
            <a:off x="9124950" y="2158365"/>
            <a:ext cx="959485" cy="726440"/>
          </a:xfrm>
          <a:prstGeom prst="rect">
            <a:avLst/>
          </a:prstGeom>
        </p:spPr>
      </p:pic>
      <p:pic>
        <p:nvPicPr>
          <p:cNvPr id="19" name="图片 18" descr="千库网0"/>
          <p:cNvPicPr>
            <a:picLocks noChangeAspect="1"/>
          </p:cNvPicPr>
          <p:nvPr/>
        </p:nvPicPr>
        <p:blipFill>
          <a:blip r:embed="rId11"/>
          <a:stretch>
            <a:fillRect/>
          </a:stretch>
        </p:blipFill>
        <p:spPr>
          <a:xfrm>
            <a:off x="4495165" y="4643755"/>
            <a:ext cx="2266315" cy="2495550"/>
          </a:xfrm>
          <a:prstGeom prst="rect">
            <a:avLst/>
          </a:prstGeom>
        </p:spPr>
      </p:pic>
      <p:pic>
        <p:nvPicPr>
          <p:cNvPr id="25" name="图片 24" descr="图层 6"/>
          <p:cNvPicPr>
            <a:picLocks noChangeAspect="1"/>
          </p:cNvPicPr>
          <p:nvPr/>
        </p:nvPicPr>
        <p:blipFill>
          <a:blip r:embed="rId12"/>
          <a:stretch>
            <a:fillRect/>
          </a:stretch>
        </p:blipFill>
        <p:spPr>
          <a:xfrm>
            <a:off x="9925050" y="393700"/>
            <a:ext cx="1610995" cy="1495425"/>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dissolve">
                                      <p:cBhvr>
                                        <p:cTn id="22" dur="500"/>
                                        <p:tgtEl>
                                          <p:spTgt spid="6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wipe(down)">
                                      <p:cBhvr>
                                        <p:cTn id="27" dur="500"/>
                                        <p:tgtEl>
                                          <p:spTgt spid="42"/>
                                        </p:tgtEl>
                                      </p:cBhvr>
                                    </p:animEffect>
                                  </p:childTnLst>
                                </p:cTn>
                              </p:par>
                            </p:childTnLst>
                          </p:cTn>
                        </p:par>
                      </p:childTnLst>
                    </p:cTn>
                  </p:par>
                  <p:par>
                    <p:cTn id="28" fill="hold">
                      <p:stCondLst>
                        <p:cond delay="indefinite"/>
                      </p:stCondLst>
                      <p:childTnLst>
                        <p:par>
                          <p:cTn id="29" fill="hold">
                            <p:stCondLst>
                              <p:cond delay="0"/>
                            </p:stCondLst>
                            <p:childTnLst>
                              <p:par>
                                <p:cTn id="30" presetID="30" presetClass="entr" presetSubtype="0"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800" decel="100000"/>
                                        <p:tgtEl>
                                          <p:spTgt spid="29"/>
                                        </p:tgtEl>
                                      </p:cBhvr>
                                    </p:animEffect>
                                    <p:anim calcmode="lin" valueType="num">
                                      <p:cBhvr>
                                        <p:cTn id="33" dur="800" decel="100000" fill="hold"/>
                                        <p:tgtEl>
                                          <p:spTgt spid="29"/>
                                        </p:tgtEl>
                                        <p:attrNameLst>
                                          <p:attrName>style.rotation</p:attrName>
                                        </p:attrNameLst>
                                      </p:cBhvr>
                                      <p:tavLst>
                                        <p:tav tm="0">
                                          <p:val>
                                            <p:fltVal val="-90"/>
                                          </p:val>
                                        </p:tav>
                                        <p:tav tm="100000">
                                          <p:val>
                                            <p:fltVal val="0"/>
                                          </p:val>
                                        </p:tav>
                                      </p:tavLst>
                                    </p:anim>
                                    <p:anim calcmode="lin" valueType="num">
                                      <p:cBhvr>
                                        <p:cTn id="34" dur="800" decel="100000" fill="hold"/>
                                        <p:tgtEl>
                                          <p:spTgt spid="29"/>
                                        </p:tgtEl>
                                        <p:attrNameLst>
                                          <p:attrName>ppt_x</p:attrName>
                                        </p:attrNameLst>
                                      </p:cBhvr>
                                      <p:tavLst>
                                        <p:tav tm="0">
                                          <p:val>
                                            <p:strVal val="#ppt_x+0.4"/>
                                          </p:val>
                                        </p:tav>
                                        <p:tav tm="100000">
                                          <p:val>
                                            <p:strVal val="#ppt_x-0.05"/>
                                          </p:val>
                                        </p:tav>
                                      </p:tavLst>
                                    </p:anim>
                                    <p:anim calcmode="lin" valueType="num">
                                      <p:cBhvr>
                                        <p:cTn id="35" dur="800" decel="100000" fill="hold"/>
                                        <p:tgtEl>
                                          <p:spTgt spid="29"/>
                                        </p:tgtEl>
                                        <p:attrNameLst>
                                          <p:attrName>ppt_y</p:attrName>
                                        </p:attrNameLst>
                                      </p:cBhvr>
                                      <p:tavLst>
                                        <p:tav tm="0">
                                          <p:val>
                                            <p:strVal val="#ppt_y-0.4"/>
                                          </p:val>
                                        </p:tav>
                                        <p:tav tm="100000">
                                          <p:val>
                                            <p:strVal val="#ppt_y+0.1"/>
                                          </p:val>
                                        </p:tav>
                                      </p:tavLst>
                                    </p:anim>
                                    <p:anim calcmode="lin" valueType="num">
                                      <p:cBhvr>
                                        <p:cTn id="36" dur="200" accel="100000" fill="hold">
                                          <p:stCondLst>
                                            <p:cond delay="800"/>
                                          </p:stCondLst>
                                        </p:cTn>
                                        <p:tgtEl>
                                          <p:spTgt spid="29"/>
                                        </p:tgtEl>
                                        <p:attrNameLst>
                                          <p:attrName>ppt_x</p:attrName>
                                        </p:attrNameLst>
                                      </p:cBhvr>
                                      <p:tavLst>
                                        <p:tav tm="0">
                                          <p:val>
                                            <p:strVal val="#ppt_x-0.05"/>
                                          </p:val>
                                        </p:tav>
                                        <p:tav tm="100000">
                                          <p:val>
                                            <p:strVal val="#ppt_x"/>
                                          </p:val>
                                        </p:tav>
                                      </p:tavLst>
                                    </p:anim>
                                    <p:anim calcmode="lin" valueType="num">
                                      <p:cBhvr>
                                        <p:cTn id="37" dur="200" accel="100000" fill="hold">
                                          <p:stCondLst>
                                            <p:cond delay="800"/>
                                          </p:stCondLst>
                                        </p:cTn>
                                        <p:tgtEl>
                                          <p:spTgt spid="29"/>
                                        </p:tgtEl>
                                        <p:attrNameLst>
                                          <p:attrName>ppt_y</p:attrName>
                                        </p:attrNameLst>
                                      </p:cBhvr>
                                      <p:tavLst>
                                        <p:tav tm="0">
                                          <p:val>
                                            <p:strVal val="#ppt_y+0.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box(in)">
                                      <p:cBhvr>
                                        <p:cTn id="42" dur="2000"/>
                                        <p:tgtEl>
                                          <p:spTgt spid="31"/>
                                        </p:tgtEl>
                                      </p:cBhvr>
                                    </p:animEffect>
                                  </p:childTnLst>
                                </p:cTn>
                              </p:par>
                            </p:childTnLst>
                          </p:cTn>
                        </p:par>
                      </p:childTnLst>
                    </p:cTn>
                  </p:par>
                  <p:par>
                    <p:cTn id="43" fill="hold">
                      <p:stCondLst>
                        <p:cond delay="indefinite"/>
                      </p:stCondLst>
                      <p:childTnLst>
                        <p:par>
                          <p:cTn id="44" fill="hold">
                            <p:stCondLst>
                              <p:cond delay="0"/>
                            </p:stCondLst>
                            <p:childTnLst>
                              <p:par>
                                <p:cTn id="45" presetID="30" presetClass="entr" presetSubtype="0"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800" decel="100000"/>
                                        <p:tgtEl>
                                          <p:spTgt spid="28"/>
                                        </p:tgtEl>
                                      </p:cBhvr>
                                    </p:animEffect>
                                    <p:anim calcmode="lin" valueType="num">
                                      <p:cBhvr>
                                        <p:cTn id="48" dur="800" decel="100000" fill="hold"/>
                                        <p:tgtEl>
                                          <p:spTgt spid="28"/>
                                        </p:tgtEl>
                                        <p:attrNameLst>
                                          <p:attrName>style.rotation</p:attrName>
                                        </p:attrNameLst>
                                      </p:cBhvr>
                                      <p:tavLst>
                                        <p:tav tm="0">
                                          <p:val>
                                            <p:fltVal val="-90"/>
                                          </p:val>
                                        </p:tav>
                                        <p:tav tm="100000">
                                          <p:val>
                                            <p:fltVal val="0"/>
                                          </p:val>
                                        </p:tav>
                                      </p:tavLst>
                                    </p:anim>
                                    <p:anim calcmode="lin" valueType="num">
                                      <p:cBhvr>
                                        <p:cTn id="49" dur="800" decel="100000" fill="hold"/>
                                        <p:tgtEl>
                                          <p:spTgt spid="28"/>
                                        </p:tgtEl>
                                        <p:attrNameLst>
                                          <p:attrName>ppt_x</p:attrName>
                                        </p:attrNameLst>
                                      </p:cBhvr>
                                      <p:tavLst>
                                        <p:tav tm="0">
                                          <p:val>
                                            <p:strVal val="#ppt_x+0.4"/>
                                          </p:val>
                                        </p:tav>
                                        <p:tav tm="100000">
                                          <p:val>
                                            <p:strVal val="#ppt_x-0.05"/>
                                          </p:val>
                                        </p:tav>
                                      </p:tavLst>
                                    </p:anim>
                                    <p:anim calcmode="lin" valueType="num">
                                      <p:cBhvr>
                                        <p:cTn id="50" dur="800" decel="100000" fill="hold"/>
                                        <p:tgtEl>
                                          <p:spTgt spid="28"/>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28"/>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28"/>
                                        </p:tgtEl>
                                        <p:attrNameLst>
                                          <p:attrName>ppt_y</p:attrName>
                                        </p:attrNameLst>
                                      </p:cBhvr>
                                      <p:tavLst>
                                        <p:tav tm="0">
                                          <p:val>
                                            <p:strVal val="#ppt_y+0.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dissolve">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wipe(down)">
                                      <p:cBhvr>
                                        <p:cTn id="62" dur="500"/>
                                        <p:tgtEl>
                                          <p:spTgt spid="19"/>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dissolve">
                                      <p:cBhvr>
                                        <p:cTn id="6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62" grpId="0"/>
      <p:bldP spid="62" grpId="1"/>
      <p:bldP spid="42" grpId="0"/>
      <p:bldP spid="42" grpId="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 name="图片 2" descr="E:\PPT\PPT\外\素材\千库网2.png千库网2"/>
          <p:cNvPicPr>
            <a:picLocks noChangeAspect="1"/>
          </p:cNvPicPr>
          <p:nvPr/>
        </p:nvPicPr>
        <p:blipFill>
          <a:blip r:embed="rId4"/>
          <a:srcRect r="2742"/>
          <a:stretch>
            <a:fillRect/>
          </a:stretch>
        </p:blipFill>
        <p:spPr>
          <a:xfrm>
            <a:off x="915035" y="657225"/>
            <a:ext cx="10361930" cy="5543550"/>
          </a:xfrm>
          <a:prstGeom prst="rect">
            <a:avLst/>
          </a:prstGeom>
        </p:spPr>
      </p:pic>
      <p:pic>
        <p:nvPicPr>
          <p:cNvPr id="5" name="图片 4" descr="组 1"/>
          <p:cNvPicPr>
            <a:picLocks noChangeAspect="1"/>
          </p:cNvPicPr>
          <p:nvPr/>
        </p:nvPicPr>
        <p:blipFill>
          <a:blip r:embed="rId5"/>
          <a:stretch>
            <a:fillRect/>
          </a:stretch>
        </p:blipFill>
        <p:spPr>
          <a:xfrm>
            <a:off x="0" y="4710430"/>
            <a:ext cx="12192000" cy="2147570"/>
          </a:xfrm>
          <a:prstGeom prst="rect">
            <a:avLst/>
          </a:prstGeom>
        </p:spPr>
      </p:pic>
      <p:pic>
        <p:nvPicPr>
          <p:cNvPr id="31" name="图片 30" descr="7beb41cec519cdae9c33379bf0c8e34e"/>
          <p:cNvPicPr>
            <a:picLocks noChangeAspect="1"/>
          </p:cNvPicPr>
          <p:nvPr/>
        </p:nvPicPr>
        <p:blipFill>
          <a:blip r:embed="rId6"/>
          <a:stretch>
            <a:fillRect/>
          </a:stretch>
        </p:blipFill>
        <p:spPr>
          <a:xfrm>
            <a:off x="541020" y="147320"/>
            <a:ext cx="1394460" cy="1678305"/>
          </a:xfrm>
          <a:prstGeom prst="rect">
            <a:avLst/>
          </a:prstGeom>
        </p:spPr>
      </p:pic>
      <p:pic>
        <p:nvPicPr>
          <p:cNvPr id="28" name="图片 27" descr="图层 4"/>
          <p:cNvPicPr>
            <a:picLocks noChangeAspect="1"/>
          </p:cNvPicPr>
          <p:nvPr/>
        </p:nvPicPr>
        <p:blipFill>
          <a:blip r:embed="rId7"/>
          <a:stretch>
            <a:fillRect/>
          </a:stretch>
        </p:blipFill>
        <p:spPr>
          <a:xfrm>
            <a:off x="9993630" y="4117975"/>
            <a:ext cx="2063750" cy="2019300"/>
          </a:xfrm>
          <a:prstGeom prst="rect">
            <a:avLst/>
          </a:prstGeom>
        </p:spPr>
      </p:pic>
      <p:pic>
        <p:nvPicPr>
          <p:cNvPr id="32" name="图片 31" descr="千库网0"/>
          <p:cNvPicPr>
            <a:picLocks noChangeAspect="1"/>
          </p:cNvPicPr>
          <p:nvPr/>
        </p:nvPicPr>
        <p:blipFill>
          <a:blip r:embed="rId8"/>
          <a:stretch>
            <a:fillRect/>
          </a:stretch>
        </p:blipFill>
        <p:spPr>
          <a:xfrm>
            <a:off x="4615815" y="4640580"/>
            <a:ext cx="2266315" cy="2495550"/>
          </a:xfrm>
          <a:prstGeom prst="rect">
            <a:avLst/>
          </a:prstGeom>
        </p:spPr>
      </p:pic>
      <p:pic>
        <p:nvPicPr>
          <p:cNvPr id="33" name="图片 32" descr="图层 6"/>
          <p:cNvPicPr>
            <a:picLocks noChangeAspect="1"/>
          </p:cNvPicPr>
          <p:nvPr/>
        </p:nvPicPr>
        <p:blipFill>
          <a:blip r:embed="rId9"/>
          <a:stretch>
            <a:fillRect/>
          </a:stretch>
        </p:blipFill>
        <p:spPr>
          <a:xfrm>
            <a:off x="9925050" y="393700"/>
            <a:ext cx="1610995" cy="1495425"/>
          </a:xfrm>
          <a:prstGeom prst="rect">
            <a:avLst/>
          </a:prstGeom>
        </p:spPr>
      </p:pic>
      <p:pic>
        <p:nvPicPr>
          <p:cNvPr id="18" name="Picture 17">
            <a:extLst>
              <a:ext uri="{FF2B5EF4-FFF2-40B4-BE49-F238E27FC236}">
                <a16:creationId xmlns:a16="http://schemas.microsoft.com/office/drawing/2014/main" id="{7C1A41DD-8F0F-4A9A-9775-860C5AEFF2A3}"/>
              </a:ext>
            </a:extLst>
          </p:cNvPr>
          <p:cNvPicPr>
            <a:picLocks noChangeAspect="1"/>
          </p:cNvPicPr>
          <p:nvPr/>
        </p:nvPicPr>
        <p:blipFill>
          <a:blip r:embed="rId10"/>
          <a:stretch>
            <a:fillRect/>
          </a:stretch>
        </p:blipFill>
        <p:spPr>
          <a:xfrm>
            <a:off x="2756223" y="2185695"/>
            <a:ext cx="7193903" cy="2353260"/>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box(in)">
                                      <p:cBhvr>
                                        <p:cTn id="17" dur="2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3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800" decel="100000"/>
                                        <p:tgtEl>
                                          <p:spTgt spid="28"/>
                                        </p:tgtEl>
                                      </p:cBhvr>
                                    </p:animEffect>
                                    <p:anim calcmode="lin" valueType="num">
                                      <p:cBhvr>
                                        <p:cTn id="23" dur="800" decel="100000" fill="hold"/>
                                        <p:tgtEl>
                                          <p:spTgt spid="28"/>
                                        </p:tgtEl>
                                        <p:attrNameLst>
                                          <p:attrName>style.rotation</p:attrName>
                                        </p:attrNameLst>
                                      </p:cBhvr>
                                      <p:tavLst>
                                        <p:tav tm="0">
                                          <p:val>
                                            <p:fltVal val="-90"/>
                                          </p:val>
                                        </p:tav>
                                        <p:tav tm="100000">
                                          <p:val>
                                            <p:fltVal val="0"/>
                                          </p:val>
                                        </p:tav>
                                      </p:tavLst>
                                    </p:anim>
                                    <p:anim calcmode="lin" valueType="num">
                                      <p:cBhvr>
                                        <p:cTn id="24" dur="800" decel="100000" fill="hold"/>
                                        <p:tgtEl>
                                          <p:spTgt spid="28"/>
                                        </p:tgtEl>
                                        <p:attrNameLst>
                                          <p:attrName>ppt_x</p:attrName>
                                        </p:attrNameLst>
                                      </p:cBhvr>
                                      <p:tavLst>
                                        <p:tav tm="0">
                                          <p:val>
                                            <p:strVal val="#ppt_x+0.4"/>
                                          </p:val>
                                        </p:tav>
                                        <p:tav tm="100000">
                                          <p:val>
                                            <p:strVal val="#ppt_x-0.05"/>
                                          </p:val>
                                        </p:tav>
                                      </p:tavLst>
                                    </p:anim>
                                    <p:anim calcmode="lin" valueType="num">
                                      <p:cBhvr>
                                        <p:cTn id="25" dur="800" decel="100000" fill="hold"/>
                                        <p:tgtEl>
                                          <p:spTgt spid="28"/>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28"/>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28"/>
                                        </p:tgtEl>
                                        <p:attrNameLst>
                                          <p:attrName>ppt_y</p:attrName>
                                        </p:attrNameLst>
                                      </p:cBhvr>
                                      <p:tavLst>
                                        <p:tav tm="0">
                                          <p:val>
                                            <p:strVal val="#ppt_y+0.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ipe(down)">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dissolve">
                                      <p:cBhvr>
                                        <p:cTn id="37" dur="5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p:cTn id="42" dur="500" fill="hold"/>
                                        <p:tgtEl>
                                          <p:spTgt spid="18"/>
                                        </p:tgtEl>
                                        <p:attrNameLst>
                                          <p:attrName>ppt_w</p:attrName>
                                        </p:attrNameLst>
                                      </p:cBhvr>
                                      <p:tavLst>
                                        <p:tav tm="0">
                                          <p:val>
                                            <p:fltVal val="0"/>
                                          </p:val>
                                        </p:tav>
                                        <p:tav tm="100000">
                                          <p:val>
                                            <p:strVal val="#ppt_w"/>
                                          </p:val>
                                        </p:tav>
                                      </p:tavLst>
                                    </p:anim>
                                    <p:anim calcmode="lin" valueType="num">
                                      <p:cBhvr>
                                        <p:cTn id="43" dur="500" fill="hold"/>
                                        <p:tgtEl>
                                          <p:spTgt spid="18"/>
                                        </p:tgtEl>
                                        <p:attrNameLst>
                                          <p:attrName>ppt_h</p:attrName>
                                        </p:attrNameLst>
                                      </p:cBhvr>
                                      <p:tavLst>
                                        <p:tav tm="0">
                                          <p:val>
                                            <p:fltVal val="0"/>
                                          </p:val>
                                        </p:tav>
                                        <p:tav tm="100000">
                                          <p:val>
                                            <p:strVal val="#ppt_h"/>
                                          </p:val>
                                        </p:tav>
                                      </p:tavLst>
                                    </p:anim>
                                    <p:animEffect transition="in" filter="fade">
                                      <p:cBhvr>
                                        <p:cTn id="4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grpSp>
        <p:nvGrpSpPr>
          <p:cNvPr id="29" name="组合 28"/>
          <p:cNvGrpSpPr/>
          <p:nvPr/>
        </p:nvGrpSpPr>
        <p:grpSpPr>
          <a:xfrm>
            <a:off x="0" y="0"/>
            <a:ext cx="12192000" cy="6858000"/>
            <a:chOff x="0" y="0"/>
            <a:chExt cx="19200" cy="10800"/>
          </a:xfrm>
        </p:grpSpPr>
        <p:pic>
          <p:nvPicPr>
            <p:cNvPr id="5" name="图片 4" descr="组 1"/>
            <p:cNvPicPr>
              <a:picLocks noChangeAspect="1"/>
            </p:cNvPicPr>
            <p:nvPr/>
          </p:nvPicPr>
          <p:blipFill>
            <a:blip r:embed="rId6"/>
            <a:stretch>
              <a:fillRect/>
            </a:stretch>
          </p:blipFill>
          <p:spPr>
            <a:xfrm>
              <a:off x="0" y="7418"/>
              <a:ext cx="19200" cy="3382"/>
            </a:xfrm>
            <a:prstGeom prst="rect">
              <a:avLst/>
            </a:prstGeom>
          </p:spPr>
        </p:pic>
        <p:grpSp>
          <p:nvGrpSpPr>
            <p:cNvPr id="7" name="组合 6"/>
            <p:cNvGrpSpPr/>
            <p:nvPr/>
          </p:nvGrpSpPr>
          <p:grpSpPr>
            <a:xfrm>
              <a:off x="830" y="422"/>
              <a:ext cx="17540" cy="9957"/>
              <a:chOff x="1064" y="531"/>
              <a:chExt cx="17072" cy="9738"/>
            </a:xfrm>
          </p:grpSpPr>
          <p:pic>
            <p:nvPicPr>
              <p:cNvPr id="8" name="图片 7" descr="组 1"/>
              <p:cNvPicPr>
                <a:picLocks noChangeAspect="1"/>
              </p:cNvPicPr>
              <p:nvPr/>
            </p:nvPicPr>
            <p:blipFill>
              <a:blip r:embed="rId7"/>
              <a:stretch>
                <a:fillRect/>
              </a:stretch>
            </p:blipFill>
            <p:spPr>
              <a:xfrm>
                <a:off x="1064" y="531"/>
                <a:ext cx="17072" cy="9739"/>
              </a:xfrm>
              <a:prstGeom prst="rect">
                <a:avLst/>
              </a:prstGeom>
              <a:effectLst>
                <a:outerShdw blurRad="50800" dist="38100" dir="5400000" algn="t" rotWithShape="0">
                  <a:prstClr val="black">
                    <a:alpha val="40000"/>
                  </a:prstClr>
                </a:outerShdw>
              </a:effectLst>
            </p:spPr>
          </p:pic>
          <p:cxnSp>
            <p:nvCxnSpPr>
              <p:cNvPr id="18" name="直接连接符 17"/>
              <p:cNvCxnSpPr/>
              <p:nvPr/>
            </p:nvCxnSpPr>
            <p:spPr>
              <a:xfrm>
                <a:off x="9600" y="1670"/>
                <a:ext cx="0" cy="7461"/>
              </a:xfrm>
              <a:prstGeom prst="line">
                <a:avLst/>
              </a:prstGeom>
              <a:ln w="12700" cmpd="sng">
                <a:solidFill>
                  <a:srgbClr val="39352E">
                    <a:alpha val="21000"/>
                  </a:srgbClr>
                </a:solidFill>
                <a:prstDash val="dash"/>
              </a:ln>
            </p:spPr>
            <p:style>
              <a:lnRef idx="1">
                <a:schemeClr val="accent1"/>
              </a:lnRef>
              <a:fillRef idx="0">
                <a:schemeClr val="accent1"/>
              </a:fillRef>
              <a:effectRef idx="0">
                <a:schemeClr val="accent1"/>
              </a:effectRef>
              <a:fontRef idx="minor">
                <a:schemeClr val="tx1"/>
              </a:fontRef>
            </p:style>
          </p:cxnSp>
        </p:grpSp>
        <p:pic>
          <p:nvPicPr>
            <p:cNvPr id="31" name="图片 30" descr="7beb41cec519cdae9c33379bf0c8e34e"/>
            <p:cNvPicPr>
              <a:picLocks noChangeAspect="1"/>
            </p:cNvPicPr>
            <p:nvPr/>
          </p:nvPicPr>
          <p:blipFill>
            <a:blip r:embed="rId8"/>
            <a:stretch>
              <a:fillRect/>
            </a:stretch>
          </p:blipFill>
          <p:spPr>
            <a:xfrm>
              <a:off x="162" y="0"/>
              <a:ext cx="2196" cy="2643"/>
            </a:xfrm>
            <a:prstGeom prst="rect">
              <a:avLst/>
            </a:prstGeom>
          </p:spPr>
        </p:pic>
        <p:pic>
          <p:nvPicPr>
            <p:cNvPr id="28" name="图片 27" descr="图层 4"/>
            <p:cNvPicPr>
              <a:picLocks noChangeAspect="1"/>
            </p:cNvPicPr>
            <p:nvPr/>
          </p:nvPicPr>
          <p:blipFill>
            <a:blip r:embed="rId9"/>
            <a:stretch>
              <a:fillRect/>
            </a:stretch>
          </p:blipFill>
          <p:spPr>
            <a:xfrm>
              <a:off x="15427" y="7620"/>
              <a:ext cx="3250" cy="3180"/>
            </a:xfrm>
            <a:prstGeom prst="rect">
              <a:avLst/>
            </a:prstGeom>
          </p:spPr>
        </p:pic>
      </p:grpSp>
      <p:pic>
        <p:nvPicPr>
          <p:cNvPr id="2" name="Vào Bếp">
            <a:hlinkClick r:id="" action="ppaction://media"/>
            <a:extLst>
              <a:ext uri="{FF2B5EF4-FFF2-40B4-BE49-F238E27FC236}">
                <a16:creationId xmlns:a16="http://schemas.microsoft.com/office/drawing/2014/main" id="{EA92DD6B-45BB-4C42-B96F-F536C349EA48}"/>
              </a:ext>
            </a:extLst>
          </p:cNvPr>
          <p:cNvPicPr>
            <a:picLocks noChangeAspect="1"/>
          </p:cNvPicPr>
          <p:nvPr>
            <a:videoFile r:link="rId3"/>
            <p:extLst>
              <p:ext uri="{DAA4B4D4-6D71-4841-9C94-3DE7FCFB9230}">
                <p14:media xmlns:p14="http://schemas.microsoft.com/office/powerpoint/2010/main" r:embed="rId2"/>
              </p:ext>
            </p:extLst>
          </p:nvPr>
        </p:nvPicPr>
        <p:blipFill>
          <a:blip r:embed="rId10"/>
          <a:stretch>
            <a:fillRect/>
          </a:stretch>
        </p:blipFill>
        <p:spPr>
          <a:xfrm>
            <a:off x="0" y="0"/>
            <a:ext cx="12192000" cy="6858000"/>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93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 name="图片 2" descr="千库网2"/>
          <p:cNvPicPr>
            <a:picLocks noChangeAspect="1"/>
          </p:cNvPicPr>
          <p:nvPr/>
        </p:nvPicPr>
        <p:blipFill>
          <a:blip r:embed="rId4"/>
          <a:stretch>
            <a:fillRect/>
          </a:stretch>
        </p:blipFill>
        <p:spPr>
          <a:xfrm>
            <a:off x="768350" y="657225"/>
            <a:ext cx="10655300" cy="5543550"/>
          </a:xfrm>
          <a:prstGeom prst="rect">
            <a:avLst/>
          </a:prstGeom>
        </p:spPr>
      </p:pic>
      <p:pic>
        <p:nvPicPr>
          <p:cNvPr id="5" name="图片 4" descr="组 1"/>
          <p:cNvPicPr>
            <a:picLocks noChangeAspect="1"/>
          </p:cNvPicPr>
          <p:nvPr/>
        </p:nvPicPr>
        <p:blipFill>
          <a:blip r:embed="rId5"/>
          <a:stretch>
            <a:fillRect/>
          </a:stretch>
        </p:blipFill>
        <p:spPr>
          <a:xfrm>
            <a:off x="0" y="4710430"/>
            <a:ext cx="12192000" cy="2147570"/>
          </a:xfrm>
          <a:prstGeom prst="rect">
            <a:avLst/>
          </a:prstGeom>
        </p:spPr>
      </p:pic>
      <p:pic>
        <p:nvPicPr>
          <p:cNvPr id="31" name="图片 30" descr="7beb41cec519cdae9c33379bf0c8e34e"/>
          <p:cNvPicPr>
            <a:picLocks noChangeAspect="1"/>
          </p:cNvPicPr>
          <p:nvPr/>
        </p:nvPicPr>
        <p:blipFill>
          <a:blip r:embed="rId6"/>
          <a:stretch>
            <a:fillRect/>
          </a:stretch>
        </p:blipFill>
        <p:spPr>
          <a:xfrm>
            <a:off x="4021455" y="302260"/>
            <a:ext cx="1394460" cy="1678305"/>
          </a:xfrm>
          <a:prstGeom prst="rect">
            <a:avLst/>
          </a:prstGeom>
        </p:spPr>
      </p:pic>
      <p:pic>
        <p:nvPicPr>
          <p:cNvPr id="28" name="图片 27" descr="图层 4"/>
          <p:cNvPicPr>
            <a:picLocks noChangeAspect="1"/>
          </p:cNvPicPr>
          <p:nvPr/>
        </p:nvPicPr>
        <p:blipFill>
          <a:blip r:embed="rId7"/>
          <a:stretch>
            <a:fillRect/>
          </a:stretch>
        </p:blipFill>
        <p:spPr>
          <a:xfrm>
            <a:off x="9993630" y="4117975"/>
            <a:ext cx="2063750" cy="2019300"/>
          </a:xfrm>
          <a:prstGeom prst="rect">
            <a:avLst/>
          </a:prstGeom>
        </p:spPr>
      </p:pic>
      <p:pic>
        <p:nvPicPr>
          <p:cNvPr id="19" name="图片 18" descr="千库网0"/>
          <p:cNvPicPr>
            <a:picLocks noChangeAspect="1"/>
          </p:cNvPicPr>
          <p:nvPr/>
        </p:nvPicPr>
        <p:blipFill>
          <a:blip r:embed="rId8"/>
          <a:stretch>
            <a:fillRect/>
          </a:stretch>
        </p:blipFill>
        <p:spPr>
          <a:xfrm>
            <a:off x="4495165" y="4643755"/>
            <a:ext cx="2266315" cy="2495550"/>
          </a:xfrm>
          <a:prstGeom prst="rect">
            <a:avLst/>
          </a:prstGeom>
        </p:spPr>
      </p:pic>
      <p:pic>
        <p:nvPicPr>
          <p:cNvPr id="25" name="图片 24" descr="图层 6"/>
          <p:cNvPicPr>
            <a:picLocks noChangeAspect="1"/>
          </p:cNvPicPr>
          <p:nvPr/>
        </p:nvPicPr>
        <p:blipFill>
          <a:blip r:embed="rId9"/>
          <a:stretch>
            <a:fillRect/>
          </a:stretch>
        </p:blipFill>
        <p:spPr>
          <a:xfrm>
            <a:off x="9925050" y="393700"/>
            <a:ext cx="1610995" cy="1495425"/>
          </a:xfrm>
          <a:prstGeom prst="rect">
            <a:avLst/>
          </a:prstGeom>
        </p:spPr>
      </p:pic>
      <p:sp>
        <p:nvSpPr>
          <p:cNvPr id="2" name="TextBox 1">
            <a:extLst>
              <a:ext uri="{FF2B5EF4-FFF2-40B4-BE49-F238E27FC236}">
                <a16:creationId xmlns:a16="http://schemas.microsoft.com/office/drawing/2014/main" id="{7E4487EC-E91A-42BE-89C4-2D4DFB43B79F}"/>
              </a:ext>
            </a:extLst>
          </p:cNvPr>
          <p:cNvSpPr txBox="1"/>
          <p:nvPr/>
        </p:nvSpPr>
        <p:spPr>
          <a:xfrm>
            <a:off x="4124325" y="2324100"/>
            <a:ext cx="6076950" cy="1754326"/>
          </a:xfrm>
          <a:prstGeom prst="rect">
            <a:avLst/>
          </a:prstGeom>
          <a:noFill/>
        </p:spPr>
        <p:txBody>
          <a:bodyPr wrap="square" rtlCol="0">
            <a:spAutoFit/>
          </a:bodyPr>
          <a:lstStyle/>
          <a:p>
            <a:pPr marL="914400" indent="-914400" algn="ctr">
              <a:buAutoNum type="arabicPeriod"/>
            </a:pPr>
            <a:r>
              <a:rPr lang="en-US" sz="5400" b="1" dirty="0" err="1">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Trò</a:t>
            </a:r>
            <a:r>
              <a:rPr lang="en-US" sz="5400" b="1" dirty="0">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 </a:t>
            </a:r>
            <a:r>
              <a:rPr lang="en-US" sz="5400" b="1" dirty="0" err="1">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chơi</a:t>
            </a:r>
            <a:r>
              <a:rPr lang="en-US" sz="5400" b="1" dirty="0">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a:t>
            </a:r>
          </a:p>
          <a:p>
            <a:pPr algn="ctr"/>
            <a:r>
              <a:rPr lang="en-US" sz="5400" b="1" dirty="0">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 </a:t>
            </a:r>
            <a:r>
              <a:rPr lang="en-US" sz="5400" b="1" dirty="0" err="1">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Nếu</a:t>
            </a:r>
            <a:r>
              <a:rPr lang="en-US" sz="5400" b="1" dirty="0">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 </a:t>
            </a:r>
            <a:r>
              <a:rPr lang="en-US" sz="5400" b="1" dirty="0" err="1">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thì</a:t>
            </a:r>
            <a:r>
              <a:rPr lang="en-US" sz="5400" b="1" dirty="0">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5400" b="1" dirty="0">
              <a:solidFill>
                <a:srgbClr val="FFFF00"/>
              </a:solidFill>
              <a:latin typeface="Calibri" panose="020F0502020204030204" pitchFamily="34" charset="0"/>
              <a:cs typeface="Calibri" panose="020F0502020204030204" pitchFamily="34"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box(in)">
                                      <p:cBhvr>
                                        <p:cTn id="17" dur="2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3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800" decel="100000"/>
                                        <p:tgtEl>
                                          <p:spTgt spid="28"/>
                                        </p:tgtEl>
                                      </p:cBhvr>
                                    </p:animEffect>
                                    <p:anim calcmode="lin" valueType="num">
                                      <p:cBhvr>
                                        <p:cTn id="23" dur="800" decel="100000" fill="hold"/>
                                        <p:tgtEl>
                                          <p:spTgt spid="28"/>
                                        </p:tgtEl>
                                        <p:attrNameLst>
                                          <p:attrName>style.rotation</p:attrName>
                                        </p:attrNameLst>
                                      </p:cBhvr>
                                      <p:tavLst>
                                        <p:tav tm="0">
                                          <p:val>
                                            <p:fltVal val="-90"/>
                                          </p:val>
                                        </p:tav>
                                        <p:tav tm="100000">
                                          <p:val>
                                            <p:fltVal val="0"/>
                                          </p:val>
                                        </p:tav>
                                      </p:tavLst>
                                    </p:anim>
                                    <p:anim calcmode="lin" valueType="num">
                                      <p:cBhvr>
                                        <p:cTn id="24" dur="800" decel="100000" fill="hold"/>
                                        <p:tgtEl>
                                          <p:spTgt spid="28"/>
                                        </p:tgtEl>
                                        <p:attrNameLst>
                                          <p:attrName>ppt_x</p:attrName>
                                        </p:attrNameLst>
                                      </p:cBhvr>
                                      <p:tavLst>
                                        <p:tav tm="0">
                                          <p:val>
                                            <p:strVal val="#ppt_x+0.4"/>
                                          </p:val>
                                        </p:tav>
                                        <p:tav tm="100000">
                                          <p:val>
                                            <p:strVal val="#ppt_x-0.05"/>
                                          </p:val>
                                        </p:tav>
                                      </p:tavLst>
                                    </p:anim>
                                    <p:anim calcmode="lin" valueType="num">
                                      <p:cBhvr>
                                        <p:cTn id="25" dur="800" decel="100000" fill="hold"/>
                                        <p:tgtEl>
                                          <p:spTgt spid="28"/>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28"/>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28"/>
                                        </p:tgtEl>
                                        <p:attrNameLst>
                                          <p:attrName>ppt_y</p:attrName>
                                        </p:attrNameLst>
                                      </p:cBhvr>
                                      <p:tavLst>
                                        <p:tav tm="0">
                                          <p:val>
                                            <p:strVal val="#ppt_y+0.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down)">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dissolve">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1000"/>
                                        <p:tgtEl>
                                          <p:spTgt spid="2"/>
                                        </p:tgtEl>
                                      </p:cBhvr>
                                    </p:animEffect>
                                    <p:anim calcmode="lin" valueType="num">
                                      <p:cBhvr>
                                        <p:cTn id="43" dur="1000" fill="hold"/>
                                        <p:tgtEl>
                                          <p:spTgt spid="2"/>
                                        </p:tgtEl>
                                        <p:attrNameLst>
                                          <p:attrName>ppt_x</p:attrName>
                                        </p:attrNameLst>
                                      </p:cBhvr>
                                      <p:tavLst>
                                        <p:tav tm="0">
                                          <p:val>
                                            <p:strVal val="#ppt_x"/>
                                          </p:val>
                                        </p:tav>
                                        <p:tav tm="100000">
                                          <p:val>
                                            <p:strVal val="#ppt_x"/>
                                          </p:val>
                                        </p:tav>
                                      </p:tavLst>
                                    </p:anim>
                                    <p:anim calcmode="lin" valueType="num">
                                      <p:cBhvr>
                                        <p:cTn id="4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6" name="Picture 35" descr="A picture containing text, toy, vector graphics, doll&#10;&#10;Description automatically generated">
            <a:extLst>
              <a:ext uri="{FF2B5EF4-FFF2-40B4-BE49-F238E27FC236}">
                <a16:creationId xmlns:a16="http://schemas.microsoft.com/office/drawing/2014/main" id="{DFB53E55-6764-4925-A292-A3C7EFC640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5750" y="4409480"/>
            <a:ext cx="4286250" cy="2448520"/>
          </a:xfrm>
          <a:prstGeom prst="rect">
            <a:avLst/>
          </a:prstGeom>
        </p:spPr>
      </p:pic>
      <p:sp>
        <p:nvSpPr>
          <p:cNvPr id="37" name="Rectangle: Rounded Corners 36">
            <a:extLst>
              <a:ext uri="{FF2B5EF4-FFF2-40B4-BE49-F238E27FC236}">
                <a16:creationId xmlns:a16="http://schemas.microsoft.com/office/drawing/2014/main" id="{FD8FF6A5-EDA0-47B1-AF3E-FE9141AEDAE9}"/>
              </a:ext>
            </a:extLst>
          </p:cNvPr>
          <p:cNvSpPr/>
          <p:nvPr/>
        </p:nvSpPr>
        <p:spPr>
          <a:xfrm>
            <a:off x="251801" y="198710"/>
            <a:ext cx="9226496" cy="3487466"/>
          </a:xfrm>
          <a:prstGeom prst="roundRect">
            <a:avLst/>
          </a:prstGeom>
          <a:ln w="28575">
            <a:prstDash val="lgDashDot"/>
          </a:ln>
        </p:spPr>
        <p:style>
          <a:lnRef idx="2">
            <a:schemeClr val="dk1"/>
          </a:lnRef>
          <a:fillRef idx="1">
            <a:schemeClr val="lt1"/>
          </a:fillRef>
          <a:effectRef idx="0">
            <a:schemeClr val="dk1"/>
          </a:effectRef>
          <a:fontRef idx="minor">
            <a:schemeClr val="dk1"/>
          </a:fontRef>
        </p:style>
        <p:txBody>
          <a:bodyPr rtlCol="0" anchor="ctr"/>
          <a:lstStyle/>
          <a:p>
            <a:pPr algn="ctr"/>
            <a:endParaRPr lang="en-US" sz="4800" dirty="0">
              <a:solidFill>
                <a:srgbClr val="00B050"/>
              </a:solidFill>
              <a:effectLst>
                <a:outerShdw blurRad="38100" dist="38100" dir="2700000" algn="tl">
                  <a:srgbClr val="000000">
                    <a:alpha val="43137"/>
                  </a:srgbClr>
                </a:outerShdw>
              </a:effectLst>
              <a:latin typeface="#9Slide05 SVNClementine" panose="020F0502020204030203" pitchFamily="34" charset="0"/>
            </a:endParaRPr>
          </a:p>
          <a:p>
            <a:pPr algn="ctr"/>
            <a:endParaRPr lang="en-US" dirty="0"/>
          </a:p>
        </p:txBody>
      </p:sp>
      <p:sp>
        <p:nvSpPr>
          <p:cNvPr id="38" name="TextBox 37">
            <a:extLst>
              <a:ext uri="{FF2B5EF4-FFF2-40B4-BE49-F238E27FC236}">
                <a16:creationId xmlns:a16="http://schemas.microsoft.com/office/drawing/2014/main" id="{941D16CD-5D30-4ED5-8639-83F9D36A924B}"/>
              </a:ext>
            </a:extLst>
          </p:cNvPr>
          <p:cNvSpPr txBox="1"/>
          <p:nvPr/>
        </p:nvSpPr>
        <p:spPr>
          <a:xfrm>
            <a:off x="320627" y="0"/>
            <a:ext cx="9013873" cy="3493264"/>
          </a:xfrm>
          <a:prstGeom prst="rect">
            <a:avLst/>
          </a:prstGeom>
          <a:noFill/>
        </p:spPr>
        <p:txBody>
          <a:bodyPr wrap="square" rtlCol="0">
            <a:spAutoFit/>
          </a:bodyPr>
          <a:lstStyle/>
          <a:p>
            <a:pPr algn="ctr">
              <a:lnSpc>
                <a:spcPct val="150000"/>
              </a:lnSpc>
            </a:pPr>
            <a:r>
              <a:rPr lang="en-US" sz="5400" b="1" u="sng" dirty="0" err="1">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Luật</a:t>
            </a:r>
            <a:r>
              <a:rPr lang="en-US" sz="5400" b="1" u="sng"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5400" b="1" u="sng" dirty="0" err="1">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chơi</a:t>
            </a:r>
            <a:r>
              <a:rPr lang="en-US" sz="5400" b="1" u="sng"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a:p>
            <a:pPr algn="just"/>
            <a:r>
              <a:rPr lang="en-US" sz="2800" dirty="0">
                <a:latin typeface="Calibri" panose="020F0502020204030204" pitchFamily="34" charset="0"/>
                <a:cs typeface="Calibri" panose="020F0502020204030204" pitchFamily="34" charset="0"/>
              </a:rPr>
              <a:t>- Chia </a:t>
            </a:r>
            <a:r>
              <a:rPr lang="en-US" sz="2800" dirty="0" err="1">
                <a:latin typeface="Calibri" panose="020F0502020204030204" pitchFamily="34" charset="0"/>
                <a:cs typeface="Calibri" panose="020F0502020204030204" pitchFamily="34" charset="0"/>
              </a:rPr>
              <a:t>lớp</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thành</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đội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Nếu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và</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đội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để</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dự</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đoán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những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nguy</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cơ</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sẽ</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xảy</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ra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nếu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không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thực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hiện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vệ</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sinh</a:t>
            </a:r>
            <a:r>
              <a:rPr lang="en-US" sz="2800" dirty="0">
                <a:latin typeface="Calibri" panose="020F0502020204030204" pitchFamily="34" charset="0"/>
                <a:cs typeface="Calibri" panose="020F0502020204030204" pitchFamily="34" charset="0"/>
              </a:rPr>
              <a:t> an </a:t>
            </a:r>
            <a:r>
              <a:rPr lang="en-US" sz="2800" dirty="0" err="1">
                <a:latin typeface="Calibri" panose="020F0502020204030204" pitchFamily="34" charset="0"/>
                <a:cs typeface="Calibri" panose="020F0502020204030204" pitchFamily="34" charset="0"/>
              </a:rPr>
              <a:t>toàn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thực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phẩm</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trong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bếp</a:t>
            </a:r>
            <a:r>
              <a:rPr lang="en-US" sz="2800" dirty="0">
                <a:latin typeface="Calibri" panose="020F0502020204030204" pitchFamily="34" charset="0"/>
                <a:cs typeface="Calibri" panose="020F0502020204030204" pitchFamily="34" charset="0"/>
              </a:rPr>
              <a:t>.</a:t>
            </a:r>
          </a:p>
          <a:p>
            <a:pPr algn="just"/>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Lần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lượt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một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bên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nói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Nếu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bên</a:t>
            </a:r>
            <a:r>
              <a:rPr lang="en-US" sz="2800" dirty="0">
                <a:latin typeface="Calibri" panose="020F0502020204030204" pitchFamily="34" charset="0"/>
                <a:cs typeface="Calibri" panose="020F0502020204030204" pitchFamily="34" charset="0"/>
              </a:rPr>
              <a:t> kia </a:t>
            </a:r>
            <a:r>
              <a:rPr lang="en-US" sz="2800" dirty="0" err="1">
                <a:latin typeface="Calibri" panose="020F0502020204030204" pitchFamily="34" charset="0"/>
                <a:cs typeface="Calibri" panose="020F0502020204030204" pitchFamily="34" charset="0"/>
              </a:rPr>
              <a:t>nói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Thì</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sau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ba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cầu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thủ</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đối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lại</a:t>
            </a:r>
            <a:r>
              <a:rPr lang="en-US" sz="2800" dirty="0">
                <a:latin typeface="Calibri" panose="020F0502020204030204" pitchFamily="34" charset="0"/>
                <a:cs typeface="Calibri" panose="020F0502020204030204" pitchFamily="34" charset="0"/>
              </a:rPr>
              <a:t>.</a:t>
            </a:r>
          </a:p>
        </p:txBody>
      </p:sp>
      <p:pic>
        <p:nvPicPr>
          <p:cNvPr id="39" name="Picture 38">
            <a:extLst>
              <a:ext uri="{FF2B5EF4-FFF2-40B4-BE49-F238E27FC236}">
                <a16:creationId xmlns:a16="http://schemas.microsoft.com/office/drawing/2014/main" id="{8E2FAE97-2854-4D7B-9C4A-98FBB3D0CC1F}"/>
              </a:ext>
            </a:extLst>
          </p:cNvPr>
          <p:cNvPicPr>
            <a:picLocks noChangeAspect="1"/>
          </p:cNvPicPr>
          <p:nvPr/>
        </p:nvPicPr>
        <p:blipFill>
          <a:blip r:embed="rId5"/>
          <a:srcRect l="15865" t="31003" r="13772" b="32594"/>
          <a:stretch>
            <a:fillRect/>
          </a:stretch>
        </p:blipFill>
        <p:spPr>
          <a:xfrm>
            <a:off x="1758949" y="4117975"/>
            <a:ext cx="5927725" cy="198355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8">
                                            <p:txEl>
                                              <p:pRg st="0" end="0"/>
                                            </p:txEl>
                                          </p:spTgt>
                                        </p:tgtEl>
                                        <p:attrNameLst>
                                          <p:attrName>style.visibility</p:attrName>
                                        </p:attrNameLst>
                                      </p:cBhvr>
                                      <p:to>
                                        <p:strVal val="visible"/>
                                      </p:to>
                                    </p:set>
                                    <p:animEffect transition="in" filter="barn(inVertical)">
                                      <p:cBhvr>
                                        <p:cTn id="7" dur="500"/>
                                        <p:tgtEl>
                                          <p:spTgt spid="3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wipe(down)">
                                      <p:cBhvr>
                                        <p:cTn id="1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 name="图片 2" descr="E:\PPT\PPT\外\素材\千库网2.png千库网2"/>
          <p:cNvPicPr>
            <a:picLocks noChangeAspect="1"/>
          </p:cNvPicPr>
          <p:nvPr/>
        </p:nvPicPr>
        <p:blipFill>
          <a:blip r:embed="rId4"/>
          <a:srcRect r="2742"/>
          <a:stretch>
            <a:fillRect/>
          </a:stretch>
        </p:blipFill>
        <p:spPr>
          <a:xfrm>
            <a:off x="915035" y="657225"/>
            <a:ext cx="10361930" cy="5543550"/>
          </a:xfrm>
          <a:prstGeom prst="rect">
            <a:avLst/>
          </a:prstGeom>
        </p:spPr>
      </p:pic>
      <p:pic>
        <p:nvPicPr>
          <p:cNvPr id="5" name="图片 4" descr="组 1"/>
          <p:cNvPicPr>
            <a:picLocks noChangeAspect="1"/>
          </p:cNvPicPr>
          <p:nvPr/>
        </p:nvPicPr>
        <p:blipFill>
          <a:blip r:embed="rId5"/>
          <a:stretch>
            <a:fillRect/>
          </a:stretch>
        </p:blipFill>
        <p:spPr>
          <a:xfrm>
            <a:off x="0" y="4710430"/>
            <a:ext cx="12192000" cy="2147570"/>
          </a:xfrm>
          <a:prstGeom prst="rect">
            <a:avLst/>
          </a:prstGeom>
        </p:spPr>
      </p:pic>
      <p:pic>
        <p:nvPicPr>
          <p:cNvPr id="31" name="图片 30" descr="7beb41cec519cdae9c33379bf0c8e34e"/>
          <p:cNvPicPr>
            <a:picLocks noChangeAspect="1"/>
          </p:cNvPicPr>
          <p:nvPr/>
        </p:nvPicPr>
        <p:blipFill>
          <a:blip r:embed="rId6"/>
          <a:stretch>
            <a:fillRect/>
          </a:stretch>
        </p:blipFill>
        <p:spPr>
          <a:xfrm>
            <a:off x="541020" y="147320"/>
            <a:ext cx="1394460" cy="1678305"/>
          </a:xfrm>
          <a:prstGeom prst="rect">
            <a:avLst/>
          </a:prstGeom>
        </p:spPr>
      </p:pic>
      <p:pic>
        <p:nvPicPr>
          <p:cNvPr id="28" name="图片 27" descr="图层 4"/>
          <p:cNvPicPr>
            <a:picLocks noChangeAspect="1"/>
          </p:cNvPicPr>
          <p:nvPr/>
        </p:nvPicPr>
        <p:blipFill>
          <a:blip r:embed="rId7"/>
          <a:stretch>
            <a:fillRect/>
          </a:stretch>
        </p:blipFill>
        <p:spPr>
          <a:xfrm>
            <a:off x="9993630" y="4117975"/>
            <a:ext cx="2063750" cy="2019300"/>
          </a:xfrm>
          <a:prstGeom prst="rect">
            <a:avLst/>
          </a:prstGeom>
        </p:spPr>
      </p:pic>
      <p:pic>
        <p:nvPicPr>
          <p:cNvPr id="32" name="图片 31" descr="千库网0"/>
          <p:cNvPicPr>
            <a:picLocks noChangeAspect="1"/>
          </p:cNvPicPr>
          <p:nvPr/>
        </p:nvPicPr>
        <p:blipFill>
          <a:blip r:embed="rId8"/>
          <a:stretch>
            <a:fillRect/>
          </a:stretch>
        </p:blipFill>
        <p:spPr>
          <a:xfrm>
            <a:off x="4615815" y="4640580"/>
            <a:ext cx="2266315" cy="2495550"/>
          </a:xfrm>
          <a:prstGeom prst="rect">
            <a:avLst/>
          </a:prstGeom>
        </p:spPr>
      </p:pic>
      <p:pic>
        <p:nvPicPr>
          <p:cNvPr id="33" name="图片 32" descr="图层 6"/>
          <p:cNvPicPr>
            <a:picLocks noChangeAspect="1"/>
          </p:cNvPicPr>
          <p:nvPr/>
        </p:nvPicPr>
        <p:blipFill>
          <a:blip r:embed="rId9"/>
          <a:stretch>
            <a:fillRect/>
          </a:stretch>
        </p:blipFill>
        <p:spPr>
          <a:xfrm>
            <a:off x="9925050" y="393700"/>
            <a:ext cx="1610995" cy="1495425"/>
          </a:xfrm>
          <a:prstGeom prst="rect">
            <a:avLst/>
          </a:prstGeom>
        </p:spPr>
      </p:pic>
      <p:pic>
        <p:nvPicPr>
          <p:cNvPr id="4" name="Picture 3">
            <a:extLst>
              <a:ext uri="{FF2B5EF4-FFF2-40B4-BE49-F238E27FC236}">
                <a16:creationId xmlns:a16="http://schemas.microsoft.com/office/drawing/2014/main" id="{D6FF8601-DFA1-4407-AAB7-5E7518043D34}"/>
              </a:ext>
            </a:extLst>
          </p:cNvPr>
          <p:cNvPicPr>
            <a:picLocks noChangeAspect="1"/>
          </p:cNvPicPr>
          <p:nvPr/>
        </p:nvPicPr>
        <p:blipFill>
          <a:blip r:embed="rId10"/>
          <a:stretch>
            <a:fillRect/>
          </a:stretch>
        </p:blipFill>
        <p:spPr>
          <a:xfrm>
            <a:off x="2624027" y="2214270"/>
            <a:ext cx="6943946" cy="2353260"/>
          </a:xfrm>
          <a:prstGeom prst="rect">
            <a:avLst/>
          </a:prstGeom>
        </p:spPr>
      </p:pic>
    </p:spTree>
    <p:custDataLst>
      <p:tags r:id="rId1"/>
    </p:custDataLst>
    <p:extLst>
      <p:ext uri="{BB962C8B-B14F-4D97-AF65-F5344CB8AC3E}">
        <p14:creationId xmlns:p14="http://schemas.microsoft.com/office/powerpoint/2010/main" val="26536762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box(in)">
                                      <p:cBhvr>
                                        <p:cTn id="17" dur="2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3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800" decel="100000"/>
                                        <p:tgtEl>
                                          <p:spTgt spid="28"/>
                                        </p:tgtEl>
                                      </p:cBhvr>
                                    </p:animEffect>
                                    <p:anim calcmode="lin" valueType="num">
                                      <p:cBhvr>
                                        <p:cTn id="23" dur="800" decel="100000" fill="hold"/>
                                        <p:tgtEl>
                                          <p:spTgt spid="28"/>
                                        </p:tgtEl>
                                        <p:attrNameLst>
                                          <p:attrName>style.rotation</p:attrName>
                                        </p:attrNameLst>
                                      </p:cBhvr>
                                      <p:tavLst>
                                        <p:tav tm="0">
                                          <p:val>
                                            <p:fltVal val="-90"/>
                                          </p:val>
                                        </p:tav>
                                        <p:tav tm="100000">
                                          <p:val>
                                            <p:fltVal val="0"/>
                                          </p:val>
                                        </p:tav>
                                      </p:tavLst>
                                    </p:anim>
                                    <p:anim calcmode="lin" valueType="num">
                                      <p:cBhvr>
                                        <p:cTn id="24" dur="800" decel="100000" fill="hold"/>
                                        <p:tgtEl>
                                          <p:spTgt spid="28"/>
                                        </p:tgtEl>
                                        <p:attrNameLst>
                                          <p:attrName>ppt_x</p:attrName>
                                        </p:attrNameLst>
                                      </p:cBhvr>
                                      <p:tavLst>
                                        <p:tav tm="0">
                                          <p:val>
                                            <p:strVal val="#ppt_x+0.4"/>
                                          </p:val>
                                        </p:tav>
                                        <p:tav tm="100000">
                                          <p:val>
                                            <p:strVal val="#ppt_x-0.05"/>
                                          </p:val>
                                        </p:tav>
                                      </p:tavLst>
                                    </p:anim>
                                    <p:anim calcmode="lin" valueType="num">
                                      <p:cBhvr>
                                        <p:cTn id="25" dur="800" decel="100000" fill="hold"/>
                                        <p:tgtEl>
                                          <p:spTgt spid="28"/>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28"/>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28"/>
                                        </p:tgtEl>
                                        <p:attrNameLst>
                                          <p:attrName>ppt_y</p:attrName>
                                        </p:attrNameLst>
                                      </p:cBhvr>
                                      <p:tavLst>
                                        <p:tav tm="0">
                                          <p:val>
                                            <p:strVal val="#ppt_y+0.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ipe(down)">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dissolve">
                                      <p:cBhvr>
                                        <p:cTn id="37" dur="5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barn(inVertical)">
                                      <p:cBhvr>
                                        <p:cTn id="4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29" name="组合 28"/>
          <p:cNvGrpSpPr/>
          <p:nvPr/>
        </p:nvGrpSpPr>
        <p:grpSpPr>
          <a:xfrm>
            <a:off x="0" y="0"/>
            <a:ext cx="12192000" cy="6858000"/>
            <a:chOff x="0" y="0"/>
            <a:chExt cx="19200" cy="10800"/>
          </a:xfrm>
        </p:grpSpPr>
        <p:pic>
          <p:nvPicPr>
            <p:cNvPr id="5" name="图片 4" descr="组 1"/>
            <p:cNvPicPr>
              <a:picLocks noChangeAspect="1"/>
            </p:cNvPicPr>
            <p:nvPr/>
          </p:nvPicPr>
          <p:blipFill>
            <a:blip r:embed="rId5"/>
            <a:stretch>
              <a:fillRect/>
            </a:stretch>
          </p:blipFill>
          <p:spPr>
            <a:xfrm>
              <a:off x="0" y="7418"/>
              <a:ext cx="19200" cy="3382"/>
            </a:xfrm>
            <a:prstGeom prst="rect">
              <a:avLst/>
            </a:prstGeom>
          </p:spPr>
        </p:pic>
        <p:grpSp>
          <p:nvGrpSpPr>
            <p:cNvPr id="7" name="组合 6"/>
            <p:cNvGrpSpPr/>
            <p:nvPr/>
          </p:nvGrpSpPr>
          <p:grpSpPr>
            <a:xfrm>
              <a:off x="830" y="422"/>
              <a:ext cx="17540" cy="9957"/>
              <a:chOff x="1064" y="531"/>
              <a:chExt cx="17072" cy="9738"/>
            </a:xfrm>
          </p:grpSpPr>
          <p:pic>
            <p:nvPicPr>
              <p:cNvPr id="8" name="图片 7" descr="组 1"/>
              <p:cNvPicPr>
                <a:picLocks noChangeAspect="1"/>
              </p:cNvPicPr>
              <p:nvPr/>
            </p:nvPicPr>
            <p:blipFill>
              <a:blip r:embed="rId6"/>
              <a:stretch>
                <a:fillRect/>
              </a:stretch>
            </p:blipFill>
            <p:spPr>
              <a:xfrm>
                <a:off x="1064" y="531"/>
                <a:ext cx="17072" cy="9739"/>
              </a:xfrm>
              <a:prstGeom prst="rect">
                <a:avLst/>
              </a:prstGeom>
              <a:effectLst>
                <a:outerShdw blurRad="50800" dist="38100" dir="5400000" algn="t" rotWithShape="0">
                  <a:prstClr val="black">
                    <a:alpha val="40000"/>
                  </a:prstClr>
                </a:outerShdw>
              </a:effectLst>
            </p:spPr>
          </p:pic>
          <p:cxnSp>
            <p:nvCxnSpPr>
              <p:cNvPr id="18" name="直接连接符 17"/>
              <p:cNvCxnSpPr/>
              <p:nvPr/>
            </p:nvCxnSpPr>
            <p:spPr>
              <a:xfrm>
                <a:off x="9600" y="1670"/>
                <a:ext cx="0" cy="7461"/>
              </a:xfrm>
              <a:prstGeom prst="line">
                <a:avLst/>
              </a:prstGeom>
              <a:ln w="12700" cmpd="sng">
                <a:solidFill>
                  <a:srgbClr val="39352E">
                    <a:alpha val="21000"/>
                  </a:srgbClr>
                </a:solidFill>
                <a:prstDash val="dash"/>
              </a:ln>
            </p:spPr>
            <p:style>
              <a:lnRef idx="1">
                <a:schemeClr val="accent1"/>
              </a:lnRef>
              <a:fillRef idx="0">
                <a:schemeClr val="accent1"/>
              </a:fillRef>
              <a:effectRef idx="0">
                <a:schemeClr val="accent1"/>
              </a:effectRef>
              <a:fontRef idx="minor">
                <a:schemeClr val="tx1"/>
              </a:fontRef>
            </p:style>
          </p:cxnSp>
        </p:grpSp>
        <p:pic>
          <p:nvPicPr>
            <p:cNvPr id="31" name="图片 30" descr="7beb41cec519cdae9c33379bf0c8e34e"/>
            <p:cNvPicPr>
              <a:picLocks noChangeAspect="1"/>
            </p:cNvPicPr>
            <p:nvPr/>
          </p:nvPicPr>
          <p:blipFill>
            <a:blip r:embed="rId7"/>
            <a:stretch>
              <a:fillRect/>
            </a:stretch>
          </p:blipFill>
          <p:spPr>
            <a:xfrm>
              <a:off x="162" y="0"/>
              <a:ext cx="2196" cy="2643"/>
            </a:xfrm>
            <a:prstGeom prst="rect">
              <a:avLst/>
            </a:prstGeom>
          </p:spPr>
        </p:pic>
        <p:pic>
          <p:nvPicPr>
            <p:cNvPr id="28" name="图片 27" descr="图层 4"/>
            <p:cNvPicPr>
              <a:picLocks noChangeAspect="1"/>
            </p:cNvPicPr>
            <p:nvPr/>
          </p:nvPicPr>
          <p:blipFill>
            <a:blip r:embed="rId8"/>
            <a:stretch>
              <a:fillRect/>
            </a:stretch>
          </p:blipFill>
          <p:spPr>
            <a:xfrm>
              <a:off x="15427" y="7620"/>
              <a:ext cx="3250" cy="3180"/>
            </a:xfrm>
            <a:prstGeom prst="rect">
              <a:avLst/>
            </a:prstGeom>
          </p:spPr>
        </p:pic>
      </p:grpSp>
      <p:grpSp>
        <p:nvGrpSpPr>
          <p:cNvPr id="30" name="组合 29"/>
          <p:cNvGrpSpPr/>
          <p:nvPr/>
        </p:nvGrpSpPr>
        <p:grpSpPr>
          <a:xfrm>
            <a:off x="1497330" y="775335"/>
            <a:ext cx="3963035" cy="603885"/>
            <a:chOff x="4993" y="6417"/>
            <a:chExt cx="6241" cy="951"/>
          </a:xfrm>
        </p:grpSpPr>
        <p:sp>
          <p:nvSpPr>
            <p:cNvPr id="32" name="椭圆 31"/>
            <p:cNvSpPr/>
            <p:nvPr/>
          </p:nvSpPr>
          <p:spPr>
            <a:xfrm>
              <a:off x="4993" y="6421"/>
              <a:ext cx="947" cy="947"/>
            </a:xfrm>
            <a:prstGeom prst="ellipse">
              <a:avLst/>
            </a:prstGeom>
            <a:solidFill>
              <a:srgbClr val="0070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mn-cs"/>
                </a:rPr>
                <a:t>1</a:t>
              </a:r>
            </a:p>
          </p:txBody>
        </p:sp>
        <p:grpSp>
          <p:nvGrpSpPr>
            <p:cNvPr id="33" name="组合 32"/>
            <p:cNvGrpSpPr/>
            <p:nvPr/>
          </p:nvGrpSpPr>
          <p:grpSpPr>
            <a:xfrm>
              <a:off x="6168" y="6417"/>
              <a:ext cx="5066" cy="951"/>
              <a:chOff x="6168" y="6417"/>
              <a:chExt cx="5066" cy="951"/>
            </a:xfrm>
          </p:grpSpPr>
          <p:sp>
            <p:nvSpPr>
              <p:cNvPr id="34" name="文本框 33"/>
              <p:cNvSpPr txBox="1"/>
              <p:nvPr/>
            </p:nvSpPr>
            <p:spPr>
              <a:xfrm>
                <a:off x="6168" y="6417"/>
                <a:ext cx="3344"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p>
            </p:txBody>
          </p:sp>
          <p:sp>
            <p:nvSpPr>
              <p:cNvPr id="35" name="PA-文本框 9"/>
              <p:cNvSpPr txBox="1"/>
              <p:nvPr>
                <p:custDataLst>
                  <p:tags r:id="rId2"/>
                </p:custDataLst>
              </p:nvPr>
            </p:nvSpPr>
            <p:spPr>
              <a:xfrm>
                <a:off x="6168" y="6813"/>
                <a:ext cx="5066" cy="555"/>
              </a:xfrm>
              <a:prstGeom prst="rect">
                <a:avLst/>
              </a:prstGeom>
            </p:spPr>
            <p:txBody>
              <a:bodyPr wrap="square">
                <a:spAutoFit/>
              </a:bodyPr>
              <a:lstStyle>
                <a:defPPr>
                  <a:defRPr lang="zh-CN"/>
                </a:defPPr>
                <a:lvl1pPr defTabSz="457200">
                  <a:lnSpc>
                    <a:spcPct val="130000"/>
                  </a:lnSpc>
                  <a:defRPr sz="1200">
                    <a:solidFill>
                      <a:schemeClr val="bg1">
                        <a:lumMod val="50000"/>
                      </a:schemeClr>
                    </a:solidFill>
                    <a:latin typeface="思源黑体 CN Normal" panose="020B0400000000000000" pitchFamily="34" charset="-128"/>
                    <a:ea typeface="思源黑体 CN Normal" panose="020B0400000000000000" pitchFamily="34" charset="-128"/>
                  </a:defRPr>
                </a:lvl1pPr>
              </a:lstStyle>
              <a:p>
                <a:pPr marL="0" marR="0" lvl="0" indent="0" algn="l" defTabSz="457200" rtl="0" eaLnBrk="1" fontAlgn="auto" latinLnBrk="0" hangingPunct="1">
                  <a:lnSpc>
                    <a:spcPct val="17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Text or Copy Your text and   paste it here. </a:t>
                </a:r>
              </a:p>
            </p:txBody>
          </p:sp>
        </p:grpSp>
      </p:grpSp>
      <p:pic>
        <p:nvPicPr>
          <p:cNvPr id="43" name="图片 42" descr="图层 6"/>
          <p:cNvPicPr>
            <a:picLocks noChangeAspect="1"/>
          </p:cNvPicPr>
          <p:nvPr/>
        </p:nvPicPr>
        <p:blipFill>
          <a:blip r:embed="rId9"/>
          <a:stretch>
            <a:fillRect/>
          </a:stretch>
        </p:blipFill>
        <p:spPr>
          <a:xfrm>
            <a:off x="9925050" y="393700"/>
            <a:ext cx="1610995" cy="1495425"/>
          </a:xfrm>
          <a:prstGeom prst="rect">
            <a:avLst/>
          </a:prstGeom>
        </p:spPr>
      </p:pic>
      <p:grpSp>
        <p:nvGrpSpPr>
          <p:cNvPr id="6" name="组合 5"/>
          <p:cNvGrpSpPr/>
          <p:nvPr/>
        </p:nvGrpSpPr>
        <p:grpSpPr>
          <a:xfrm>
            <a:off x="1083310" y="2436495"/>
            <a:ext cx="2277110" cy="2870200"/>
            <a:chOff x="3114" y="3789"/>
            <a:chExt cx="3586" cy="4520"/>
          </a:xfrm>
        </p:grpSpPr>
        <p:sp>
          <p:nvSpPr>
            <p:cNvPr id="4" name="圆角矩形 3"/>
            <p:cNvSpPr/>
            <p:nvPr/>
          </p:nvSpPr>
          <p:spPr>
            <a:xfrm>
              <a:off x="3114" y="4235"/>
              <a:ext cx="3586" cy="4074"/>
            </a:xfrm>
            <a:prstGeom prst="roundRect">
              <a:avLst>
                <a:gd name="adj" fmla="val 7612"/>
              </a:avLst>
            </a:prstGeom>
            <a:solidFill>
              <a:schemeClr val="bg1">
                <a:lumMod val="95000"/>
              </a:schemeClr>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3" name="组合 2"/>
            <p:cNvGrpSpPr/>
            <p:nvPr/>
          </p:nvGrpSpPr>
          <p:grpSpPr>
            <a:xfrm>
              <a:off x="3169" y="3789"/>
              <a:ext cx="3475" cy="4230"/>
              <a:chOff x="3169" y="3789"/>
              <a:chExt cx="3475" cy="4230"/>
            </a:xfrm>
          </p:grpSpPr>
          <p:grpSp>
            <p:nvGrpSpPr>
              <p:cNvPr id="2" name="组合 1"/>
              <p:cNvGrpSpPr/>
              <p:nvPr/>
            </p:nvGrpSpPr>
            <p:grpSpPr>
              <a:xfrm>
                <a:off x="3287" y="3789"/>
                <a:ext cx="3238" cy="4230"/>
                <a:chOff x="2366" y="1813"/>
                <a:chExt cx="3238" cy="4230"/>
              </a:xfrm>
            </p:grpSpPr>
            <p:sp>
              <p:nvSpPr>
                <p:cNvPr id="67" name="椭圆 66"/>
                <p:cNvSpPr/>
                <p:nvPr/>
              </p:nvSpPr>
              <p:spPr>
                <a:xfrm>
                  <a:off x="3404" y="1813"/>
                  <a:ext cx="1163" cy="1163"/>
                </a:xfrm>
                <a:prstGeom prst="ellipse">
                  <a:avLst/>
                </a:prstGeom>
                <a:solidFill>
                  <a:srgbClr val="00706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1</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sp>
              <p:nvSpPr>
                <p:cNvPr id="16" name="文本框 15"/>
                <p:cNvSpPr txBox="1"/>
                <p:nvPr/>
              </p:nvSpPr>
              <p:spPr>
                <a:xfrm>
                  <a:off x="2366" y="3730"/>
                  <a:ext cx="3238" cy="2313"/>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思源黑体 CN Bold" panose="020B0800000000000000" charset="-122"/>
                    <a:ea typeface="思源黑体 CN Bold" panose="020B0800000000000000" charset="-122"/>
                    <a:cs typeface="+mn-ea"/>
                    <a:sym typeface="+mn-lt"/>
                  </a:endParaRPr>
                </a:p>
              </p:txBody>
            </p:sp>
          </p:grpSp>
          <p:sp>
            <p:nvSpPr>
              <p:cNvPr id="10" name="文本框 9"/>
              <p:cNvSpPr txBox="1"/>
              <p:nvPr/>
            </p:nvSpPr>
            <p:spPr>
              <a:xfrm>
                <a:off x="3169" y="5191"/>
                <a:ext cx="3475" cy="580"/>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1"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grpSp>
      </p:grpSp>
      <p:grpSp>
        <p:nvGrpSpPr>
          <p:cNvPr id="9" name="组合 8"/>
          <p:cNvGrpSpPr/>
          <p:nvPr/>
        </p:nvGrpSpPr>
        <p:grpSpPr>
          <a:xfrm>
            <a:off x="3628390" y="1835150"/>
            <a:ext cx="2277110" cy="2870200"/>
            <a:chOff x="3114" y="3789"/>
            <a:chExt cx="3586" cy="4520"/>
          </a:xfrm>
        </p:grpSpPr>
        <p:sp>
          <p:nvSpPr>
            <p:cNvPr id="11" name="圆角矩形 10"/>
            <p:cNvSpPr/>
            <p:nvPr/>
          </p:nvSpPr>
          <p:spPr>
            <a:xfrm>
              <a:off x="3114" y="4235"/>
              <a:ext cx="3586" cy="4074"/>
            </a:xfrm>
            <a:prstGeom prst="roundRect">
              <a:avLst>
                <a:gd name="adj" fmla="val 7612"/>
              </a:avLst>
            </a:prstGeom>
            <a:solidFill>
              <a:schemeClr val="bg1">
                <a:lumMod val="95000"/>
              </a:schemeClr>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12" name="组合 11"/>
            <p:cNvGrpSpPr/>
            <p:nvPr/>
          </p:nvGrpSpPr>
          <p:grpSpPr>
            <a:xfrm>
              <a:off x="3169" y="3789"/>
              <a:ext cx="3475" cy="4230"/>
              <a:chOff x="3169" y="3789"/>
              <a:chExt cx="3475" cy="4230"/>
            </a:xfrm>
          </p:grpSpPr>
          <p:grpSp>
            <p:nvGrpSpPr>
              <p:cNvPr id="13" name="组合 12"/>
              <p:cNvGrpSpPr/>
              <p:nvPr/>
            </p:nvGrpSpPr>
            <p:grpSpPr>
              <a:xfrm>
                <a:off x="3287" y="3789"/>
                <a:ext cx="3238" cy="4230"/>
                <a:chOff x="2366" y="1813"/>
                <a:chExt cx="3238" cy="4230"/>
              </a:xfrm>
            </p:grpSpPr>
            <p:sp>
              <p:nvSpPr>
                <p:cNvPr id="14" name="椭圆 13"/>
                <p:cNvSpPr/>
                <p:nvPr/>
              </p:nvSpPr>
              <p:spPr>
                <a:xfrm>
                  <a:off x="3404" y="1813"/>
                  <a:ext cx="1163" cy="1163"/>
                </a:xfrm>
                <a:prstGeom prst="ellipse">
                  <a:avLst/>
                </a:prstGeom>
                <a:solidFill>
                  <a:srgbClr val="C2874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2</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sp>
              <p:nvSpPr>
                <p:cNvPr id="15" name="文本框 14"/>
                <p:cNvSpPr txBox="1"/>
                <p:nvPr/>
              </p:nvSpPr>
              <p:spPr>
                <a:xfrm>
                  <a:off x="2366" y="3730"/>
                  <a:ext cx="3238" cy="2313"/>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思源黑体 CN Bold" panose="020B0800000000000000" charset="-122"/>
                    <a:ea typeface="思源黑体 CN Bold" panose="020B0800000000000000" charset="-122"/>
                    <a:cs typeface="+mn-ea"/>
                    <a:sym typeface="+mn-lt"/>
                  </a:endParaRPr>
                </a:p>
              </p:txBody>
            </p:sp>
          </p:grpSp>
          <p:sp>
            <p:nvSpPr>
              <p:cNvPr id="17" name="文本框 16"/>
              <p:cNvSpPr txBox="1"/>
              <p:nvPr/>
            </p:nvSpPr>
            <p:spPr>
              <a:xfrm>
                <a:off x="3169" y="5191"/>
                <a:ext cx="3475" cy="580"/>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1"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grpSp>
      </p:grpSp>
      <p:grpSp>
        <p:nvGrpSpPr>
          <p:cNvPr id="19" name="组合 18"/>
          <p:cNvGrpSpPr/>
          <p:nvPr/>
        </p:nvGrpSpPr>
        <p:grpSpPr>
          <a:xfrm>
            <a:off x="6173470" y="2436495"/>
            <a:ext cx="2277110" cy="2870200"/>
            <a:chOff x="3114" y="3789"/>
            <a:chExt cx="3586" cy="4520"/>
          </a:xfrm>
        </p:grpSpPr>
        <p:sp>
          <p:nvSpPr>
            <p:cNvPr id="20" name="圆角矩形 19"/>
            <p:cNvSpPr/>
            <p:nvPr/>
          </p:nvSpPr>
          <p:spPr>
            <a:xfrm>
              <a:off x="3114" y="4235"/>
              <a:ext cx="3586" cy="4074"/>
            </a:xfrm>
            <a:prstGeom prst="roundRect">
              <a:avLst>
                <a:gd name="adj" fmla="val 7612"/>
              </a:avLst>
            </a:prstGeom>
            <a:solidFill>
              <a:schemeClr val="bg1">
                <a:lumMod val="95000"/>
              </a:schemeClr>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21" name="组合 20"/>
            <p:cNvGrpSpPr/>
            <p:nvPr/>
          </p:nvGrpSpPr>
          <p:grpSpPr>
            <a:xfrm>
              <a:off x="3169" y="3789"/>
              <a:ext cx="3475" cy="4230"/>
              <a:chOff x="3169" y="3789"/>
              <a:chExt cx="3475" cy="4230"/>
            </a:xfrm>
          </p:grpSpPr>
          <p:grpSp>
            <p:nvGrpSpPr>
              <p:cNvPr id="22" name="组合 21"/>
              <p:cNvGrpSpPr/>
              <p:nvPr/>
            </p:nvGrpSpPr>
            <p:grpSpPr>
              <a:xfrm>
                <a:off x="3287" y="3789"/>
                <a:ext cx="3238" cy="4230"/>
                <a:chOff x="2366" y="1813"/>
                <a:chExt cx="3238" cy="4230"/>
              </a:xfrm>
            </p:grpSpPr>
            <p:sp>
              <p:nvSpPr>
                <p:cNvPr id="23" name="椭圆 22"/>
                <p:cNvSpPr/>
                <p:nvPr/>
              </p:nvSpPr>
              <p:spPr>
                <a:xfrm>
                  <a:off x="3404" y="1813"/>
                  <a:ext cx="1163" cy="1163"/>
                </a:xfrm>
                <a:prstGeom prst="ellipse">
                  <a:avLst/>
                </a:prstGeom>
                <a:solidFill>
                  <a:srgbClr val="00706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3</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sp>
              <p:nvSpPr>
                <p:cNvPr id="24" name="文本框 23"/>
                <p:cNvSpPr txBox="1"/>
                <p:nvPr/>
              </p:nvSpPr>
              <p:spPr>
                <a:xfrm>
                  <a:off x="2366" y="3730"/>
                  <a:ext cx="3238" cy="2313"/>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思源黑体 CN Bold" panose="020B0800000000000000" charset="-122"/>
                    <a:ea typeface="思源黑体 CN Bold" panose="020B0800000000000000" charset="-122"/>
                    <a:cs typeface="+mn-ea"/>
                    <a:sym typeface="+mn-lt"/>
                  </a:endParaRPr>
                </a:p>
              </p:txBody>
            </p:sp>
          </p:grpSp>
          <p:sp>
            <p:nvSpPr>
              <p:cNvPr id="25" name="文本框 24"/>
              <p:cNvSpPr txBox="1"/>
              <p:nvPr/>
            </p:nvSpPr>
            <p:spPr>
              <a:xfrm>
                <a:off x="3169" y="5191"/>
                <a:ext cx="3475" cy="580"/>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1"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grpSp>
      </p:grpSp>
      <p:grpSp>
        <p:nvGrpSpPr>
          <p:cNvPr id="26" name="组合 25"/>
          <p:cNvGrpSpPr/>
          <p:nvPr/>
        </p:nvGrpSpPr>
        <p:grpSpPr>
          <a:xfrm>
            <a:off x="8718550" y="1835150"/>
            <a:ext cx="2277110" cy="2870200"/>
            <a:chOff x="3114" y="3789"/>
            <a:chExt cx="3586" cy="4520"/>
          </a:xfrm>
        </p:grpSpPr>
        <p:sp>
          <p:nvSpPr>
            <p:cNvPr id="27" name="圆角矩形 26"/>
            <p:cNvSpPr/>
            <p:nvPr/>
          </p:nvSpPr>
          <p:spPr>
            <a:xfrm>
              <a:off x="3114" y="4235"/>
              <a:ext cx="3586" cy="4074"/>
            </a:xfrm>
            <a:prstGeom prst="roundRect">
              <a:avLst>
                <a:gd name="adj" fmla="val 7612"/>
              </a:avLst>
            </a:prstGeom>
            <a:solidFill>
              <a:schemeClr val="bg1">
                <a:lumMod val="95000"/>
              </a:schemeClr>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36" name="组合 35"/>
            <p:cNvGrpSpPr/>
            <p:nvPr/>
          </p:nvGrpSpPr>
          <p:grpSpPr>
            <a:xfrm>
              <a:off x="3169" y="3789"/>
              <a:ext cx="3475" cy="4230"/>
              <a:chOff x="3169" y="3789"/>
              <a:chExt cx="3475" cy="4230"/>
            </a:xfrm>
          </p:grpSpPr>
          <p:grpSp>
            <p:nvGrpSpPr>
              <p:cNvPr id="37" name="组合 36"/>
              <p:cNvGrpSpPr/>
              <p:nvPr/>
            </p:nvGrpSpPr>
            <p:grpSpPr>
              <a:xfrm>
                <a:off x="3287" y="3789"/>
                <a:ext cx="3238" cy="4230"/>
                <a:chOff x="2366" y="1813"/>
                <a:chExt cx="3238" cy="4230"/>
              </a:xfrm>
            </p:grpSpPr>
            <p:sp>
              <p:nvSpPr>
                <p:cNvPr id="38" name="椭圆 37"/>
                <p:cNvSpPr/>
                <p:nvPr/>
              </p:nvSpPr>
              <p:spPr>
                <a:xfrm>
                  <a:off x="3404" y="1813"/>
                  <a:ext cx="1163" cy="1163"/>
                </a:xfrm>
                <a:prstGeom prst="ellipse">
                  <a:avLst/>
                </a:prstGeom>
                <a:solidFill>
                  <a:srgbClr val="C2874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4</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sp>
              <p:nvSpPr>
                <p:cNvPr id="39" name="文本框 38"/>
                <p:cNvSpPr txBox="1"/>
                <p:nvPr/>
              </p:nvSpPr>
              <p:spPr>
                <a:xfrm>
                  <a:off x="2366" y="3730"/>
                  <a:ext cx="3238" cy="2313"/>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zh-CN" altLang="en-US" sz="1400" b="0" i="0" u="none" strike="noStrike" kern="1200" cap="none" spc="0" normalizeH="0" baseline="0" noProof="0" dirty="0">
                    <a:ln>
                      <a:noFill/>
                    </a:ln>
                    <a:solidFill>
                      <a:prstClr val="black">
                        <a:lumMod val="75000"/>
                        <a:lumOff val="25000"/>
                      </a:prstClr>
                    </a:solidFill>
                    <a:effectLst/>
                    <a:uLnTx/>
                    <a:uFillTx/>
                    <a:latin typeface="思源黑体 CN Bold" panose="020B0800000000000000" charset="-122"/>
                    <a:ea typeface="思源黑体 CN Bold" panose="020B0800000000000000" charset="-122"/>
                    <a:cs typeface="+mn-ea"/>
                    <a:sym typeface="+mn-lt"/>
                  </a:endParaRPr>
                </a:p>
              </p:txBody>
            </p:sp>
          </p:grpSp>
          <p:sp>
            <p:nvSpPr>
              <p:cNvPr id="40" name="文本框 39"/>
              <p:cNvSpPr txBox="1"/>
              <p:nvPr/>
            </p:nvSpPr>
            <p:spPr>
              <a:xfrm>
                <a:off x="3169" y="5191"/>
                <a:ext cx="3475" cy="580"/>
              </a:xfrm>
              <a:prstGeom prst="rect">
                <a:avLst/>
              </a:prstGeom>
              <a:noFill/>
            </p:spPr>
            <p:txBody>
              <a:bodyPr wrap="squar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1"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grpSp>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dissolve">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down)">
                                      <p:cBhvr>
                                        <p:cTn id="3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29" name="组合 28"/>
          <p:cNvGrpSpPr/>
          <p:nvPr/>
        </p:nvGrpSpPr>
        <p:grpSpPr>
          <a:xfrm>
            <a:off x="0" y="0"/>
            <a:ext cx="12192000" cy="6858000"/>
            <a:chOff x="0" y="0"/>
            <a:chExt cx="19200" cy="10800"/>
          </a:xfrm>
        </p:grpSpPr>
        <p:pic>
          <p:nvPicPr>
            <p:cNvPr id="5" name="图片 4" descr="组 1"/>
            <p:cNvPicPr>
              <a:picLocks noChangeAspect="1"/>
            </p:cNvPicPr>
            <p:nvPr/>
          </p:nvPicPr>
          <p:blipFill>
            <a:blip r:embed="rId5"/>
            <a:stretch>
              <a:fillRect/>
            </a:stretch>
          </p:blipFill>
          <p:spPr>
            <a:xfrm>
              <a:off x="0" y="7418"/>
              <a:ext cx="19200" cy="3382"/>
            </a:xfrm>
            <a:prstGeom prst="rect">
              <a:avLst/>
            </a:prstGeom>
          </p:spPr>
        </p:pic>
        <p:grpSp>
          <p:nvGrpSpPr>
            <p:cNvPr id="7" name="组合 6"/>
            <p:cNvGrpSpPr/>
            <p:nvPr/>
          </p:nvGrpSpPr>
          <p:grpSpPr>
            <a:xfrm>
              <a:off x="830" y="422"/>
              <a:ext cx="17540" cy="9957"/>
              <a:chOff x="1064" y="531"/>
              <a:chExt cx="17072" cy="9738"/>
            </a:xfrm>
          </p:grpSpPr>
          <p:pic>
            <p:nvPicPr>
              <p:cNvPr id="8" name="图片 7" descr="组 1"/>
              <p:cNvPicPr>
                <a:picLocks noChangeAspect="1"/>
              </p:cNvPicPr>
              <p:nvPr/>
            </p:nvPicPr>
            <p:blipFill>
              <a:blip r:embed="rId6"/>
              <a:stretch>
                <a:fillRect/>
              </a:stretch>
            </p:blipFill>
            <p:spPr>
              <a:xfrm>
                <a:off x="1064" y="531"/>
                <a:ext cx="17072" cy="9739"/>
              </a:xfrm>
              <a:prstGeom prst="rect">
                <a:avLst/>
              </a:prstGeom>
              <a:effectLst>
                <a:outerShdw blurRad="50800" dist="38100" dir="5400000" algn="t" rotWithShape="0">
                  <a:prstClr val="black">
                    <a:alpha val="40000"/>
                  </a:prstClr>
                </a:outerShdw>
              </a:effectLst>
            </p:spPr>
          </p:pic>
          <p:cxnSp>
            <p:nvCxnSpPr>
              <p:cNvPr id="18" name="直接连接符 17"/>
              <p:cNvCxnSpPr/>
              <p:nvPr/>
            </p:nvCxnSpPr>
            <p:spPr>
              <a:xfrm>
                <a:off x="9600" y="1670"/>
                <a:ext cx="0" cy="7461"/>
              </a:xfrm>
              <a:prstGeom prst="line">
                <a:avLst/>
              </a:prstGeom>
              <a:ln w="12700" cmpd="sng">
                <a:solidFill>
                  <a:srgbClr val="39352E">
                    <a:alpha val="21000"/>
                  </a:srgbClr>
                </a:solidFill>
                <a:prstDash val="dash"/>
              </a:ln>
            </p:spPr>
            <p:style>
              <a:lnRef idx="1">
                <a:schemeClr val="accent1"/>
              </a:lnRef>
              <a:fillRef idx="0">
                <a:schemeClr val="accent1"/>
              </a:fillRef>
              <a:effectRef idx="0">
                <a:schemeClr val="accent1"/>
              </a:effectRef>
              <a:fontRef idx="minor">
                <a:schemeClr val="tx1"/>
              </a:fontRef>
            </p:style>
          </p:cxnSp>
        </p:grpSp>
        <p:pic>
          <p:nvPicPr>
            <p:cNvPr id="31" name="图片 30" descr="7beb41cec519cdae9c33379bf0c8e34e"/>
            <p:cNvPicPr>
              <a:picLocks noChangeAspect="1"/>
            </p:cNvPicPr>
            <p:nvPr/>
          </p:nvPicPr>
          <p:blipFill>
            <a:blip r:embed="rId7"/>
            <a:stretch>
              <a:fillRect/>
            </a:stretch>
          </p:blipFill>
          <p:spPr>
            <a:xfrm>
              <a:off x="162" y="0"/>
              <a:ext cx="2196" cy="2643"/>
            </a:xfrm>
            <a:prstGeom prst="rect">
              <a:avLst/>
            </a:prstGeom>
          </p:spPr>
        </p:pic>
        <p:pic>
          <p:nvPicPr>
            <p:cNvPr id="28" name="图片 27" descr="图层 4"/>
            <p:cNvPicPr>
              <a:picLocks noChangeAspect="1"/>
            </p:cNvPicPr>
            <p:nvPr/>
          </p:nvPicPr>
          <p:blipFill>
            <a:blip r:embed="rId8"/>
            <a:stretch>
              <a:fillRect/>
            </a:stretch>
          </p:blipFill>
          <p:spPr>
            <a:xfrm>
              <a:off x="15427" y="7620"/>
              <a:ext cx="3250" cy="3180"/>
            </a:xfrm>
            <a:prstGeom prst="rect">
              <a:avLst/>
            </a:prstGeom>
          </p:spPr>
        </p:pic>
      </p:grpSp>
      <p:grpSp>
        <p:nvGrpSpPr>
          <p:cNvPr id="30" name="组合 29"/>
          <p:cNvGrpSpPr/>
          <p:nvPr/>
        </p:nvGrpSpPr>
        <p:grpSpPr>
          <a:xfrm>
            <a:off x="1497330" y="775335"/>
            <a:ext cx="3963035" cy="603885"/>
            <a:chOff x="4993" y="6417"/>
            <a:chExt cx="6241" cy="951"/>
          </a:xfrm>
        </p:grpSpPr>
        <p:sp>
          <p:nvSpPr>
            <p:cNvPr id="32" name="椭圆 31"/>
            <p:cNvSpPr/>
            <p:nvPr/>
          </p:nvSpPr>
          <p:spPr>
            <a:xfrm>
              <a:off x="4993" y="6421"/>
              <a:ext cx="947" cy="947"/>
            </a:xfrm>
            <a:prstGeom prst="ellipse">
              <a:avLst/>
            </a:prstGeom>
            <a:solidFill>
              <a:srgbClr val="0070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mn-cs"/>
                </a:rPr>
                <a:t>1</a:t>
              </a:r>
            </a:p>
          </p:txBody>
        </p:sp>
        <p:grpSp>
          <p:nvGrpSpPr>
            <p:cNvPr id="33" name="组合 32"/>
            <p:cNvGrpSpPr/>
            <p:nvPr/>
          </p:nvGrpSpPr>
          <p:grpSpPr>
            <a:xfrm>
              <a:off x="6168" y="6417"/>
              <a:ext cx="5066" cy="951"/>
              <a:chOff x="6168" y="6417"/>
              <a:chExt cx="5066" cy="951"/>
            </a:xfrm>
          </p:grpSpPr>
          <p:sp>
            <p:nvSpPr>
              <p:cNvPr id="34" name="文本框 33"/>
              <p:cNvSpPr txBox="1"/>
              <p:nvPr/>
            </p:nvSpPr>
            <p:spPr>
              <a:xfrm>
                <a:off x="6168" y="6417"/>
                <a:ext cx="3344"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p>
            </p:txBody>
          </p:sp>
          <p:sp>
            <p:nvSpPr>
              <p:cNvPr id="35" name="PA-文本框 9"/>
              <p:cNvSpPr txBox="1"/>
              <p:nvPr>
                <p:custDataLst>
                  <p:tags r:id="rId2"/>
                </p:custDataLst>
              </p:nvPr>
            </p:nvSpPr>
            <p:spPr>
              <a:xfrm>
                <a:off x="6168" y="6813"/>
                <a:ext cx="5066" cy="555"/>
              </a:xfrm>
              <a:prstGeom prst="rect">
                <a:avLst/>
              </a:prstGeom>
            </p:spPr>
            <p:txBody>
              <a:bodyPr wrap="square">
                <a:spAutoFit/>
              </a:bodyPr>
              <a:lstStyle>
                <a:defPPr>
                  <a:defRPr lang="zh-CN"/>
                </a:defPPr>
                <a:lvl1pPr defTabSz="457200">
                  <a:lnSpc>
                    <a:spcPct val="130000"/>
                  </a:lnSpc>
                  <a:defRPr sz="1200">
                    <a:solidFill>
                      <a:schemeClr val="bg1">
                        <a:lumMod val="50000"/>
                      </a:schemeClr>
                    </a:solidFill>
                    <a:latin typeface="思源黑体 CN Normal" panose="020B0400000000000000" pitchFamily="34" charset="-128"/>
                    <a:ea typeface="思源黑体 CN Normal" panose="020B0400000000000000" pitchFamily="34" charset="-128"/>
                  </a:defRPr>
                </a:lvl1pPr>
              </a:lstStyle>
              <a:p>
                <a:pPr marL="0" marR="0" lvl="0" indent="0" algn="l" defTabSz="457200" rtl="0" eaLnBrk="1" fontAlgn="auto" latinLnBrk="0" hangingPunct="1">
                  <a:lnSpc>
                    <a:spcPct val="17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思源黑体 CN Bold" panose="020B0800000000000000" charset="-122"/>
                    <a:ea typeface="思源黑体 CN Bold" panose="020B0800000000000000" charset="-122"/>
                    <a:cs typeface="Bookman Old Style" panose="02050604050505020204" charset="0"/>
                    <a:sym typeface="+mn-lt"/>
                  </a:rPr>
                  <a:t>Text or Copy Your text and   paste it here. </a:t>
                </a:r>
              </a:p>
            </p:txBody>
          </p:sp>
        </p:grpSp>
      </p:grpSp>
      <p:pic>
        <p:nvPicPr>
          <p:cNvPr id="43" name="图片 42" descr="图层 6"/>
          <p:cNvPicPr>
            <a:picLocks noChangeAspect="1"/>
          </p:cNvPicPr>
          <p:nvPr/>
        </p:nvPicPr>
        <p:blipFill>
          <a:blip r:embed="rId9"/>
          <a:stretch>
            <a:fillRect/>
          </a:stretch>
        </p:blipFill>
        <p:spPr>
          <a:xfrm>
            <a:off x="9925050" y="393700"/>
            <a:ext cx="1610995" cy="1495425"/>
          </a:xfrm>
          <a:prstGeom prst="rect">
            <a:avLst/>
          </a:prstGeom>
        </p:spPr>
      </p:pic>
      <p:grpSp>
        <p:nvGrpSpPr>
          <p:cNvPr id="13" name="组合 12"/>
          <p:cNvGrpSpPr/>
          <p:nvPr/>
        </p:nvGrpSpPr>
        <p:grpSpPr>
          <a:xfrm>
            <a:off x="1219200" y="1765935"/>
            <a:ext cx="10041890" cy="3652520"/>
            <a:chOff x="1920" y="2781"/>
            <a:chExt cx="15814" cy="5752"/>
          </a:xfrm>
        </p:grpSpPr>
        <p:sp>
          <p:nvSpPr>
            <p:cNvPr id="2" name="AutoShape 5"/>
            <p:cNvSpPr/>
            <p:nvPr/>
          </p:nvSpPr>
          <p:spPr bwMode="auto">
            <a:xfrm>
              <a:off x="1920" y="4822"/>
              <a:ext cx="3721" cy="1331"/>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3846" y="0"/>
                  </a:moveTo>
                  <a:lnTo>
                    <a:pt x="2625" y="4984"/>
                  </a:lnTo>
                  <a:lnTo>
                    <a:pt x="305" y="4984"/>
                  </a:lnTo>
                  <a:cubicBezTo>
                    <a:pt x="136" y="4984"/>
                    <a:pt x="0" y="5356"/>
                    <a:pt x="0" y="5815"/>
                  </a:cubicBezTo>
                  <a:lnTo>
                    <a:pt x="0" y="20769"/>
                  </a:lnTo>
                  <a:cubicBezTo>
                    <a:pt x="0" y="21228"/>
                    <a:pt x="136" y="21599"/>
                    <a:pt x="305" y="21599"/>
                  </a:cubicBezTo>
                  <a:lnTo>
                    <a:pt x="21294" y="21599"/>
                  </a:lnTo>
                  <a:cubicBezTo>
                    <a:pt x="21463" y="21599"/>
                    <a:pt x="21599" y="21228"/>
                    <a:pt x="21599" y="20769"/>
                  </a:cubicBezTo>
                  <a:lnTo>
                    <a:pt x="21599" y="5815"/>
                  </a:lnTo>
                  <a:cubicBezTo>
                    <a:pt x="21600" y="5356"/>
                    <a:pt x="21463" y="4984"/>
                    <a:pt x="21294" y="4984"/>
                  </a:cubicBezTo>
                  <a:lnTo>
                    <a:pt x="5068" y="4984"/>
                  </a:lnTo>
                  <a:lnTo>
                    <a:pt x="3846" y="0"/>
                  </a:lnTo>
                  <a:close/>
                </a:path>
              </a:pathLst>
            </a:custGeom>
            <a:solidFill>
              <a:srgbClr val="007068"/>
            </a:solidFill>
            <a:ln>
              <a:noFill/>
            </a:ln>
          </p:spPr>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dirty="0">
                <a:ln>
                  <a:noFill/>
                </a:ln>
                <a:solidFill>
                  <a:prstClr val="black"/>
                </a:solidFill>
                <a:effectLst/>
                <a:uLnTx/>
                <a:uFillTx/>
                <a:latin typeface="Arial"/>
                <a:ea typeface="微软雅黑"/>
                <a:cs typeface="+mn-ea"/>
                <a:sym typeface="+mn-lt"/>
              </a:endParaRPr>
            </a:p>
          </p:txBody>
        </p:sp>
        <p:sp>
          <p:nvSpPr>
            <p:cNvPr id="36" name="AutoShape 7"/>
            <p:cNvSpPr/>
            <p:nvPr/>
          </p:nvSpPr>
          <p:spPr bwMode="auto">
            <a:xfrm>
              <a:off x="2137" y="3503"/>
              <a:ext cx="1124" cy="1124"/>
            </a:xfrm>
            <a:custGeom>
              <a:avLst/>
              <a:gdLst>
                <a:gd name="T0" fmla="*/ 795670 w 19679"/>
                <a:gd name="T1" fmla="*/ 873385 h 19679"/>
                <a:gd name="T2" fmla="*/ 795670 w 19679"/>
                <a:gd name="T3" fmla="*/ 873385 h 19679"/>
                <a:gd name="T4" fmla="*/ 795670 w 19679"/>
                <a:gd name="T5" fmla="*/ 873385 h 19679"/>
                <a:gd name="T6" fmla="*/ 795670 w 19679"/>
                <a:gd name="T7" fmla="*/ 873385 h 196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close/>
                </a:path>
              </a:pathLst>
            </a:custGeom>
            <a:solidFill>
              <a:srgbClr val="C28740"/>
            </a:solidFill>
            <a:ln w="12700">
              <a:noFill/>
              <a:prstDash val="solid"/>
              <a:miter lim="0"/>
            </a:ln>
            <a:effectLst/>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0" tIns="0" rIns="0" bIns="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1</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sp>
          <p:nvSpPr>
            <p:cNvPr id="38" name="AutoShape 9"/>
            <p:cNvSpPr/>
            <p:nvPr/>
          </p:nvSpPr>
          <p:spPr bwMode="auto">
            <a:xfrm>
              <a:off x="2308" y="5458"/>
              <a:ext cx="2944" cy="43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panose="020F0502020204030203" charset="0"/>
                  <a:ea typeface="MS PGothic" panose="020B0600070205080204" pitchFamily="34" charset="-128"/>
                  <a:sym typeface="Lato" panose="020F0502020204030203" charset="0"/>
                </a:defRPr>
              </a:lvl1pPr>
              <a:lvl2pPr marL="742950" indent="-285750" eaLnBrk="0">
                <a:defRPr sz="2500" b="1">
                  <a:solidFill>
                    <a:srgbClr val="FFFFFF"/>
                  </a:solidFill>
                  <a:latin typeface="Lato" panose="020F0502020204030203" charset="0"/>
                  <a:ea typeface="MS PGothic" panose="020B0600070205080204" pitchFamily="34" charset="-128"/>
                  <a:sym typeface="Lato" panose="020F0502020204030203" charset="0"/>
                </a:defRPr>
              </a:lvl2pPr>
              <a:lvl3pPr marL="11430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3pPr>
              <a:lvl4pPr marL="16002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4pPr>
              <a:lvl5pPr marL="20574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5pPr>
              <a:lvl6pPr marL="25146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6pPr>
              <a:lvl7pPr marL="29718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7pPr>
              <a:lvl8pPr marL="34290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8pPr>
              <a:lvl9pPr marL="38862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9pPr>
            </a:lstStyle>
            <a:p>
              <a:pPr marL="0" marR="0" lvl="0" indent="0" algn="ctr" defTabSz="914400" rtl="0" eaLnBrk="0"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sp>
          <p:nvSpPr>
            <p:cNvPr id="3" name="AutoShape 10"/>
            <p:cNvSpPr/>
            <p:nvPr/>
          </p:nvSpPr>
          <p:spPr bwMode="auto">
            <a:xfrm>
              <a:off x="5949" y="5135"/>
              <a:ext cx="3537" cy="1301"/>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305" y="0"/>
                  </a:moveTo>
                  <a:cubicBezTo>
                    <a:pt x="136" y="0"/>
                    <a:pt x="0" y="371"/>
                    <a:pt x="0" y="830"/>
                  </a:cubicBezTo>
                  <a:lnTo>
                    <a:pt x="0" y="15784"/>
                  </a:lnTo>
                  <a:cubicBezTo>
                    <a:pt x="0" y="16243"/>
                    <a:pt x="136" y="16615"/>
                    <a:pt x="305" y="16615"/>
                  </a:cubicBezTo>
                  <a:lnTo>
                    <a:pt x="2627" y="16615"/>
                  </a:lnTo>
                  <a:lnTo>
                    <a:pt x="3849" y="21599"/>
                  </a:lnTo>
                  <a:lnTo>
                    <a:pt x="5072" y="16615"/>
                  </a:lnTo>
                  <a:lnTo>
                    <a:pt x="21294" y="16615"/>
                  </a:lnTo>
                  <a:cubicBezTo>
                    <a:pt x="21463" y="16615"/>
                    <a:pt x="21599" y="16243"/>
                    <a:pt x="21599" y="15784"/>
                  </a:cubicBezTo>
                  <a:lnTo>
                    <a:pt x="21599" y="830"/>
                  </a:lnTo>
                  <a:cubicBezTo>
                    <a:pt x="21600" y="371"/>
                    <a:pt x="21463" y="0"/>
                    <a:pt x="21294" y="0"/>
                  </a:cubicBezTo>
                  <a:lnTo>
                    <a:pt x="305" y="0"/>
                  </a:lnTo>
                  <a:close/>
                </a:path>
              </a:pathLst>
            </a:custGeom>
            <a:solidFill>
              <a:srgbClr val="007068"/>
            </a:solidFill>
            <a:ln>
              <a:noFill/>
            </a:ln>
          </p:spPr>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dirty="0">
                <a:ln>
                  <a:noFill/>
                </a:ln>
                <a:solidFill>
                  <a:prstClr val="black"/>
                </a:solidFill>
                <a:effectLst/>
                <a:uLnTx/>
                <a:uFillTx/>
                <a:latin typeface="Arial"/>
                <a:ea typeface="微软雅黑"/>
                <a:cs typeface="+mn-ea"/>
                <a:sym typeface="+mn-lt"/>
              </a:endParaRPr>
            </a:p>
          </p:txBody>
        </p:sp>
        <p:sp>
          <p:nvSpPr>
            <p:cNvPr id="4" name="AutoShape 12"/>
            <p:cNvSpPr/>
            <p:nvPr/>
          </p:nvSpPr>
          <p:spPr bwMode="auto">
            <a:xfrm>
              <a:off x="5971" y="6621"/>
              <a:ext cx="1179" cy="1181"/>
            </a:xfrm>
            <a:custGeom>
              <a:avLst/>
              <a:gdLst>
                <a:gd name="T0" fmla="*/ 795670 w 19679"/>
                <a:gd name="T1" fmla="*/ 873385 h 19679"/>
                <a:gd name="T2" fmla="*/ 795670 w 19679"/>
                <a:gd name="T3" fmla="*/ 873385 h 19679"/>
                <a:gd name="T4" fmla="*/ 795670 w 19679"/>
                <a:gd name="T5" fmla="*/ 873385 h 19679"/>
                <a:gd name="T6" fmla="*/ 795670 w 19679"/>
                <a:gd name="T7" fmla="*/ 873385 h 196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close/>
                </a:path>
              </a:pathLst>
            </a:custGeom>
            <a:solidFill>
              <a:srgbClr val="C28740"/>
            </a:solidFill>
            <a:ln w="12700">
              <a:noFill/>
              <a:prstDash val="solid"/>
              <a:miter lim="0"/>
            </a:ln>
            <a:effectLst/>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0" tIns="0" rIns="0" bIns="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2</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sp>
          <p:nvSpPr>
            <p:cNvPr id="9" name="AutoShape 14"/>
            <p:cNvSpPr/>
            <p:nvPr/>
          </p:nvSpPr>
          <p:spPr bwMode="auto">
            <a:xfrm>
              <a:off x="6190" y="5458"/>
              <a:ext cx="3129" cy="43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panose="020F0502020204030203" charset="0"/>
                  <a:ea typeface="MS PGothic" panose="020B0600070205080204" pitchFamily="34" charset="-128"/>
                  <a:sym typeface="Lato" panose="020F0502020204030203" charset="0"/>
                </a:defRPr>
              </a:lvl1pPr>
              <a:lvl2pPr marL="742950" indent="-285750" eaLnBrk="0">
                <a:defRPr sz="2500" b="1">
                  <a:solidFill>
                    <a:srgbClr val="FFFFFF"/>
                  </a:solidFill>
                  <a:latin typeface="Lato" panose="020F0502020204030203" charset="0"/>
                  <a:ea typeface="MS PGothic" panose="020B0600070205080204" pitchFamily="34" charset="-128"/>
                  <a:sym typeface="Lato" panose="020F0502020204030203" charset="0"/>
                </a:defRPr>
              </a:lvl2pPr>
              <a:lvl3pPr marL="11430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3pPr>
              <a:lvl4pPr marL="16002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4pPr>
              <a:lvl5pPr marL="20574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5pPr>
              <a:lvl6pPr marL="25146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6pPr>
              <a:lvl7pPr marL="29718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7pPr>
              <a:lvl8pPr marL="34290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8pPr>
              <a:lvl9pPr marL="38862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9pPr>
            </a:lstStyle>
            <a:p>
              <a:pPr marL="0" marR="0" lvl="0" indent="0" algn="ctr" defTabSz="914400" rtl="0" eaLnBrk="0"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sp>
          <p:nvSpPr>
            <p:cNvPr id="10" name="AutoShape 15"/>
            <p:cNvSpPr/>
            <p:nvPr/>
          </p:nvSpPr>
          <p:spPr bwMode="auto">
            <a:xfrm>
              <a:off x="9992" y="4881"/>
              <a:ext cx="3544" cy="1268"/>
            </a:xfrm>
            <a:custGeom>
              <a:avLst/>
              <a:gdLst>
                <a:gd name="T0" fmla="*/ 2243931 w 21600"/>
                <a:gd name="T1" fmla="*/ 825500 h 21600"/>
                <a:gd name="T2" fmla="*/ 2243931 w 21600"/>
                <a:gd name="T3" fmla="*/ 825500 h 21600"/>
                <a:gd name="T4" fmla="*/ 2243931 w 21600"/>
                <a:gd name="T5" fmla="*/ 825500 h 21600"/>
                <a:gd name="T6" fmla="*/ 2243931 w 21600"/>
                <a:gd name="T7" fmla="*/ 82550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3846" y="0"/>
                  </a:moveTo>
                  <a:lnTo>
                    <a:pt x="2625" y="4984"/>
                  </a:lnTo>
                  <a:lnTo>
                    <a:pt x="305" y="4984"/>
                  </a:lnTo>
                  <a:cubicBezTo>
                    <a:pt x="136" y="4984"/>
                    <a:pt x="0" y="5356"/>
                    <a:pt x="0" y="5815"/>
                  </a:cubicBezTo>
                  <a:lnTo>
                    <a:pt x="0" y="20769"/>
                  </a:lnTo>
                  <a:cubicBezTo>
                    <a:pt x="0" y="21228"/>
                    <a:pt x="136" y="21599"/>
                    <a:pt x="305" y="21599"/>
                  </a:cubicBezTo>
                  <a:lnTo>
                    <a:pt x="21294" y="21599"/>
                  </a:lnTo>
                  <a:cubicBezTo>
                    <a:pt x="21463" y="21599"/>
                    <a:pt x="21599" y="21228"/>
                    <a:pt x="21599" y="20769"/>
                  </a:cubicBezTo>
                  <a:lnTo>
                    <a:pt x="21599" y="5815"/>
                  </a:lnTo>
                  <a:cubicBezTo>
                    <a:pt x="21600" y="5356"/>
                    <a:pt x="21463" y="4984"/>
                    <a:pt x="21294" y="4984"/>
                  </a:cubicBezTo>
                  <a:lnTo>
                    <a:pt x="5068" y="4984"/>
                  </a:lnTo>
                  <a:lnTo>
                    <a:pt x="3846" y="0"/>
                  </a:lnTo>
                  <a:close/>
                </a:path>
              </a:pathLst>
            </a:custGeom>
            <a:solidFill>
              <a:srgbClr val="007068"/>
            </a:solidFill>
            <a:ln>
              <a:noFill/>
            </a:ln>
          </p:spPr>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0" i="0" u="none" strike="noStrike" kern="1200" cap="none" spc="0" normalizeH="0" baseline="0" noProof="0" dirty="0">
                <a:ln>
                  <a:noFill/>
                </a:ln>
                <a:solidFill>
                  <a:prstClr val="black"/>
                </a:solidFill>
                <a:effectLst/>
                <a:uLnTx/>
                <a:uFillTx/>
                <a:latin typeface="Arial"/>
                <a:ea typeface="微软雅黑"/>
                <a:cs typeface="+mn-ea"/>
                <a:sym typeface="+mn-lt"/>
              </a:endParaRPr>
            </a:p>
          </p:txBody>
        </p:sp>
        <p:sp>
          <p:nvSpPr>
            <p:cNvPr id="12" name="AutoShape 17"/>
            <p:cNvSpPr/>
            <p:nvPr/>
          </p:nvSpPr>
          <p:spPr bwMode="auto">
            <a:xfrm>
              <a:off x="10139" y="3501"/>
              <a:ext cx="1115" cy="1115"/>
            </a:xfrm>
            <a:custGeom>
              <a:avLst/>
              <a:gdLst>
                <a:gd name="T0" fmla="*/ 795670 w 19679"/>
                <a:gd name="T1" fmla="*/ 873385 h 19679"/>
                <a:gd name="T2" fmla="*/ 795670 w 19679"/>
                <a:gd name="T3" fmla="*/ 873385 h 19679"/>
                <a:gd name="T4" fmla="*/ 795670 w 19679"/>
                <a:gd name="T5" fmla="*/ 873385 h 19679"/>
                <a:gd name="T6" fmla="*/ 795670 w 19679"/>
                <a:gd name="T7" fmla="*/ 873385 h 196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close/>
                </a:path>
              </a:pathLst>
            </a:custGeom>
            <a:solidFill>
              <a:srgbClr val="C28740"/>
            </a:solidFill>
            <a:ln w="12700">
              <a:noFill/>
              <a:prstDash val="solid"/>
              <a:miter lim="0"/>
            </a:ln>
            <a:effectLst/>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0" tIns="0" rIns="0" bIns="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3</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sp>
          <p:nvSpPr>
            <p:cNvPr id="79" name="AutoShape 19"/>
            <p:cNvSpPr/>
            <p:nvPr/>
          </p:nvSpPr>
          <p:spPr bwMode="auto">
            <a:xfrm>
              <a:off x="10257" y="5458"/>
              <a:ext cx="3084" cy="43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defTabSz="876300" eaLnBrk="0">
                <a:defRPr sz="2500" b="1">
                  <a:solidFill>
                    <a:srgbClr val="FFFFFF"/>
                  </a:solidFill>
                  <a:latin typeface="Lato" panose="020F0502020204030203" charset="0"/>
                  <a:ea typeface="MS PGothic" panose="020B0600070205080204" pitchFamily="34" charset="-128"/>
                  <a:sym typeface="Lato" panose="020F0502020204030203" charset="0"/>
                </a:defRPr>
              </a:lvl1pPr>
              <a:lvl2pPr marL="742950" indent="-285750" defTabSz="876300" eaLnBrk="0">
                <a:defRPr sz="2500" b="1">
                  <a:solidFill>
                    <a:srgbClr val="FFFFFF"/>
                  </a:solidFill>
                  <a:latin typeface="Lato" panose="020F0502020204030203" charset="0"/>
                  <a:ea typeface="MS PGothic" panose="020B0600070205080204" pitchFamily="34" charset="-128"/>
                  <a:sym typeface="Lato" panose="020F0502020204030203" charset="0"/>
                </a:defRPr>
              </a:lvl2pPr>
              <a:lvl3pPr marL="1143000" indent="-228600" defTabSz="876300" eaLnBrk="0">
                <a:defRPr sz="2500" b="1">
                  <a:solidFill>
                    <a:srgbClr val="FFFFFF"/>
                  </a:solidFill>
                  <a:latin typeface="Lato" panose="020F0502020204030203" charset="0"/>
                  <a:ea typeface="MS PGothic" panose="020B0600070205080204" pitchFamily="34" charset="-128"/>
                  <a:sym typeface="Lato" panose="020F0502020204030203" charset="0"/>
                </a:defRPr>
              </a:lvl3pPr>
              <a:lvl4pPr marL="1600200" indent="-228600" defTabSz="876300" eaLnBrk="0">
                <a:defRPr sz="2500" b="1">
                  <a:solidFill>
                    <a:srgbClr val="FFFFFF"/>
                  </a:solidFill>
                  <a:latin typeface="Lato" panose="020F0502020204030203" charset="0"/>
                  <a:ea typeface="MS PGothic" panose="020B0600070205080204" pitchFamily="34" charset="-128"/>
                  <a:sym typeface="Lato" panose="020F0502020204030203" charset="0"/>
                </a:defRPr>
              </a:lvl4pPr>
              <a:lvl5pPr marL="2057400" indent="-228600" defTabSz="876300" eaLnBrk="0">
                <a:defRPr sz="2500" b="1">
                  <a:solidFill>
                    <a:srgbClr val="FFFFFF"/>
                  </a:solidFill>
                  <a:latin typeface="Lato" panose="020F0502020204030203" charset="0"/>
                  <a:ea typeface="MS PGothic" panose="020B0600070205080204" pitchFamily="34" charset="-128"/>
                  <a:sym typeface="Lato" panose="020F0502020204030203" charset="0"/>
                </a:defRPr>
              </a:lvl5pPr>
              <a:lvl6pPr marL="2514600" indent="-228600" algn="ctr" defTabSz="8763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6pPr>
              <a:lvl7pPr marL="2971800" indent="-228600" algn="ctr" defTabSz="8763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7pPr>
              <a:lvl8pPr marL="3429000" indent="-228600" algn="ctr" defTabSz="8763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8pPr>
              <a:lvl9pPr marL="3886200" indent="-228600" algn="ctr" defTabSz="8763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9pPr>
            </a:lstStyle>
            <a:p>
              <a:pPr marL="0" marR="0" lvl="0" indent="0" algn="ctr" defTabSz="876300" rtl="0" eaLnBrk="0"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sp>
          <p:nvSpPr>
            <p:cNvPr id="80" name="AutoShape 20"/>
            <p:cNvSpPr/>
            <p:nvPr/>
          </p:nvSpPr>
          <p:spPr bwMode="auto">
            <a:xfrm>
              <a:off x="14167" y="5172"/>
              <a:ext cx="3540" cy="1302"/>
            </a:xfrm>
            <a:custGeom>
              <a:avLst/>
              <a:gdLst>
                <a:gd name="T0" fmla="*/ 2244725 w 21600"/>
                <a:gd name="T1" fmla="*/ 825500 h 21600"/>
                <a:gd name="T2" fmla="*/ 2244725 w 21600"/>
                <a:gd name="T3" fmla="*/ 825500 h 21600"/>
                <a:gd name="T4" fmla="*/ 2244725 w 21600"/>
                <a:gd name="T5" fmla="*/ 825500 h 21600"/>
                <a:gd name="T6" fmla="*/ 2244725 w 21600"/>
                <a:gd name="T7" fmla="*/ 82550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305" y="0"/>
                  </a:moveTo>
                  <a:cubicBezTo>
                    <a:pt x="136" y="0"/>
                    <a:pt x="0" y="371"/>
                    <a:pt x="0" y="830"/>
                  </a:cubicBezTo>
                  <a:lnTo>
                    <a:pt x="0" y="15784"/>
                  </a:lnTo>
                  <a:cubicBezTo>
                    <a:pt x="0" y="16243"/>
                    <a:pt x="136" y="16615"/>
                    <a:pt x="305" y="16615"/>
                  </a:cubicBezTo>
                  <a:lnTo>
                    <a:pt x="2627" y="16615"/>
                  </a:lnTo>
                  <a:lnTo>
                    <a:pt x="3849" y="21599"/>
                  </a:lnTo>
                  <a:lnTo>
                    <a:pt x="5072" y="16615"/>
                  </a:lnTo>
                  <a:lnTo>
                    <a:pt x="21294" y="16615"/>
                  </a:lnTo>
                  <a:cubicBezTo>
                    <a:pt x="21463" y="16615"/>
                    <a:pt x="21599" y="16243"/>
                    <a:pt x="21599" y="15784"/>
                  </a:cubicBezTo>
                  <a:lnTo>
                    <a:pt x="21599" y="830"/>
                  </a:lnTo>
                  <a:cubicBezTo>
                    <a:pt x="21600" y="371"/>
                    <a:pt x="21463" y="0"/>
                    <a:pt x="21294" y="0"/>
                  </a:cubicBezTo>
                  <a:lnTo>
                    <a:pt x="305" y="0"/>
                  </a:lnTo>
                  <a:close/>
                </a:path>
              </a:pathLst>
            </a:custGeom>
            <a:solidFill>
              <a:srgbClr val="007068"/>
            </a:solidFill>
            <a:ln>
              <a:noFill/>
            </a:ln>
          </p:spPr>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2000" b="0" i="0" u="none" strike="noStrike" kern="1200" cap="none" spc="0" normalizeH="0" baseline="0" noProof="0" dirty="0">
                <a:ln>
                  <a:noFill/>
                </a:ln>
                <a:solidFill>
                  <a:prstClr val="black"/>
                </a:solidFill>
                <a:effectLst/>
                <a:uLnTx/>
                <a:uFillTx/>
                <a:latin typeface="Arial"/>
                <a:ea typeface="微软雅黑"/>
                <a:cs typeface="+mn-ea"/>
                <a:sym typeface="+mn-lt"/>
              </a:endParaRPr>
            </a:p>
          </p:txBody>
        </p:sp>
        <p:sp>
          <p:nvSpPr>
            <p:cNvPr id="82" name="AutoShape 22"/>
            <p:cNvSpPr/>
            <p:nvPr/>
          </p:nvSpPr>
          <p:spPr bwMode="auto">
            <a:xfrm>
              <a:off x="14268" y="6622"/>
              <a:ext cx="1179" cy="1181"/>
            </a:xfrm>
            <a:custGeom>
              <a:avLst/>
              <a:gdLst>
                <a:gd name="T0" fmla="*/ 795670 w 19679"/>
                <a:gd name="T1" fmla="*/ 873385 h 19679"/>
                <a:gd name="T2" fmla="*/ 795670 w 19679"/>
                <a:gd name="T3" fmla="*/ 873385 h 19679"/>
                <a:gd name="T4" fmla="*/ 795670 w 19679"/>
                <a:gd name="T5" fmla="*/ 873385 h 19679"/>
                <a:gd name="T6" fmla="*/ 795670 w 19679"/>
                <a:gd name="T7" fmla="*/ 873385 h 196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close/>
                </a:path>
              </a:pathLst>
            </a:custGeom>
            <a:solidFill>
              <a:srgbClr val="C28740"/>
            </a:solidFill>
            <a:ln w="12700">
              <a:noFill/>
              <a:prstDash val="solid"/>
              <a:miter lim="0"/>
            </a:ln>
            <a:effectLst/>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0" tIns="0" rIns="0" bIns="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rPr>
                <a:t>4</a:t>
              </a:r>
              <a:endParaRPr kumimoji="0" lang="en-US" altLang="zh-CN" sz="20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Algerian" panose="04020705040A02060702" charset="0"/>
                <a:sym typeface="+mn-ea"/>
              </a:endParaRPr>
            </a:p>
          </p:txBody>
        </p:sp>
        <p:sp>
          <p:nvSpPr>
            <p:cNvPr id="84" name="AutoShape 24"/>
            <p:cNvSpPr/>
            <p:nvPr/>
          </p:nvSpPr>
          <p:spPr bwMode="auto">
            <a:xfrm>
              <a:off x="14279" y="5458"/>
              <a:ext cx="3318" cy="43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panose="020F0502020204030203" charset="0"/>
                  <a:ea typeface="MS PGothic" panose="020B0600070205080204" pitchFamily="34" charset="-128"/>
                  <a:sym typeface="Lato" panose="020F0502020204030203" charset="0"/>
                </a:defRPr>
              </a:lvl1pPr>
              <a:lvl2pPr marL="742950" indent="-285750" eaLnBrk="0">
                <a:defRPr sz="2500" b="1">
                  <a:solidFill>
                    <a:srgbClr val="FFFFFF"/>
                  </a:solidFill>
                  <a:latin typeface="Lato" panose="020F0502020204030203" charset="0"/>
                  <a:ea typeface="MS PGothic" panose="020B0600070205080204" pitchFamily="34" charset="-128"/>
                  <a:sym typeface="Lato" panose="020F0502020204030203" charset="0"/>
                </a:defRPr>
              </a:lvl2pPr>
              <a:lvl3pPr marL="11430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3pPr>
              <a:lvl4pPr marL="16002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4pPr>
              <a:lvl5pPr marL="20574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5pPr>
              <a:lvl6pPr marL="25146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6pPr>
              <a:lvl7pPr marL="29718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7pPr>
              <a:lvl8pPr marL="34290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8pPr>
              <a:lvl9pPr marL="3886200" indent="-228600" algn="ctr"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9pPr>
            </a:lstStyle>
            <a:p>
              <a:pPr marL="0" marR="0" lvl="0" indent="0" algn="ctr" defTabSz="914400" rtl="0" eaLnBrk="0"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en-US" altLang="zh-CN" sz="18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Bookman Old Style" panose="02050604050505020204" charset="0"/>
                <a:sym typeface="+mn-lt"/>
              </a:endParaRPr>
            </a:p>
          </p:txBody>
        </p:sp>
        <p:sp>
          <p:nvSpPr>
            <p:cNvPr id="85" name="AutoShape 25"/>
            <p:cNvSpPr/>
            <p:nvPr/>
          </p:nvSpPr>
          <p:spPr bwMode="auto">
            <a:xfrm>
              <a:off x="1920" y="6364"/>
              <a:ext cx="3560" cy="21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panose="020F0502020204030203" charset="0"/>
                  <a:ea typeface="MS PGothic" panose="020B0600070205080204" pitchFamily="34" charset="-128"/>
                  <a:sym typeface="Lato" panose="020F0502020204030203" charset="0"/>
                </a:defRPr>
              </a:lvl1pPr>
              <a:lvl2pPr marL="742950" indent="-285750" eaLnBrk="0">
                <a:defRPr sz="2500" b="1">
                  <a:solidFill>
                    <a:srgbClr val="FFFFFF"/>
                  </a:solidFill>
                  <a:latin typeface="Lato" panose="020F0502020204030203" charset="0"/>
                  <a:ea typeface="MS PGothic" panose="020B0600070205080204" pitchFamily="34" charset="-128"/>
                  <a:sym typeface="Lato" panose="020F0502020204030203" charset="0"/>
                </a:defRPr>
              </a:lvl2pPr>
              <a:lvl3pPr marL="11430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3pPr>
              <a:lvl4pPr marL="16002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4pPr>
              <a:lvl5pPr marL="20574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5pPr>
              <a:lvl6pPr marL="25146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6pPr>
              <a:lvl7pPr marL="29718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7pPr>
              <a:lvl8pPr marL="34290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8pPr>
              <a:lvl9pPr marL="38862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9pPr>
            </a:lstStyle>
            <a:p>
              <a:pPr marL="0" marR="0" lvl="0" indent="0" algn="l" defTabSz="914400" rtl="0" eaLnBrk="0" fontAlgn="auto" latinLnBrk="0" hangingPunct="1">
                <a:lnSpc>
                  <a:spcPct val="16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endParaRPr>
            </a:p>
          </p:txBody>
        </p:sp>
        <p:sp>
          <p:nvSpPr>
            <p:cNvPr id="87" name="AutoShape 27"/>
            <p:cNvSpPr/>
            <p:nvPr/>
          </p:nvSpPr>
          <p:spPr bwMode="auto">
            <a:xfrm>
              <a:off x="5984" y="2781"/>
              <a:ext cx="3439" cy="21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panose="020F0502020204030203" charset="0"/>
                  <a:ea typeface="MS PGothic" panose="020B0600070205080204" pitchFamily="34" charset="-128"/>
                  <a:sym typeface="Lato" panose="020F0502020204030203" charset="0"/>
                </a:defRPr>
              </a:lvl1pPr>
              <a:lvl2pPr marL="742950" indent="-285750" eaLnBrk="0">
                <a:defRPr sz="2500" b="1">
                  <a:solidFill>
                    <a:srgbClr val="FFFFFF"/>
                  </a:solidFill>
                  <a:latin typeface="Lato" panose="020F0502020204030203" charset="0"/>
                  <a:ea typeface="MS PGothic" panose="020B0600070205080204" pitchFamily="34" charset="-128"/>
                  <a:sym typeface="Lato" panose="020F0502020204030203" charset="0"/>
                </a:defRPr>
              </a:lvl2pPr>
              <a:lvl3pPr marL="11430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3pPr>
              <a:lvl4pPr marL="16002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4pPr>
              <a:lvl5pPr marL="20574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5pPr>
              <a:lvl6pPr marL="25146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6pPr>
              <a:lvl7pPr marL="29718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7pPr>
              <a:lvl8pPr marL="34290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8pPr>
              <a:lvl9pPr marL="38862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9pPr>
            </a:lstStyle>
            <a:p>
              <a:pPr marL="0" marR="0" lvl="0" indent="0" algn="l" defTabSz="914400" rtl="0" eaLnBrk="0" fontAlgn="auto" latinLnBrk="0" hangingPunct="1">
                <a:lnSpc>
                  <a:spcPct val="16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endParaRPr>
            </a:p>
          </p:txBody>
        </p:sp>
        <p:sp>
          <p:nvSpPr>
            <p:cNvPr id="89" name="AutoShape 29"/>
            <p:cNvSpPr/>
            <p:nvPr/>
          </p:nvSpPr>
          <p:spPr bwMode="auto">
            <a:xfrm>
              <a:off x="10001" y="6234"/>
              <a:ext cx="3938" cy="21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panose="020F0502020204030203" charset="0"/>
                  <a:ea typeface="MS PGothic" panose="020B0600070205080204" pitchFamily="34" charset="-128"/>
                  <a:sym typeface="Lato" panose="020F0502020204030203" charset="0"/>
                </a:defRPr>
              </a:lvl1pPr>
              <a:lvl2pPr marL="742950" indent="-285750" eaLnBrk="0">
                <a:defRPr sz="2500" b="1">
                  <a:solidFill>
                    <a:srgbClr val="FFFFFF"/>
                  </a:solidFill>
                  <a:latin typeface="Lato" panose="020F0502020204030203" charset="0"/>
                  <a:ea typeface="MS PGothic" panose="020B0600070205080204" pitchFamily="34" charset="-128"/>
                  <a:sym typeface="Lato" panose="020F0502020204030203" charset="0"/>
                </a:defRPr>
              </a:lvl2pPr>
              <a:lvl3pPr marL="11430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3pPr>
              <a:lvl4pPr marL="16002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4pPr>
              <a:lvl5pPr marL="20574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5pPr>
              <a:lvl6pPr marL="25146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6pPr>
              <a:lvl7pPr marL="29718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7pPr>
              <a:lvl8pPr marL="34290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8pPr>
              <a:lvl9pPr marL="38862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9pPr>
            </a:lstStyle>
            <a:p>
              <a:pPr marL="0" marR="0" lvl="0" indent="0" algn="l" defTabSz="914400" rtl="0" eaLnBrk="0" fontAlgn="auto" latinLnBrk="0" hangingPunct="1">
                <a:lnSpc>
                  <a:spcPct val="16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endParaRPr>
            </a:p>
          </p:txBody>
        </p:sp>
        <p:sp>
          <p:nvSpPr>
            <p:cNvPr id="91" name="AutoShape 31"/>
            <p:cNvSpPr/>
            <p:nvPr/>
          </p:nvSpPr>
          <p:spPr bwMode="auto">
            <a:xfrm>
              <a:off x="14214" y="2791"/>
              <a:ext cx="3520" cy="21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panose="020F0502020204030203" charset="0"/>
                  <a:ea typeface="MS PGothic" panose="020B0600070205080204" pitchFamily="34" charset="-128"/>
                  <a:sym typeface="Lato" panose="020F0502020204030203" charset="0"/>
                </a:defRPr>
              </a:lvl1pPr>
              <a:lvl2pPr marL="742950" indent="-285750" eaLnBrk="0">
                <a:defRPr sz="2500" b="1">
                  <a:solidFill>
                    <a:srgbClr val="FFFFFF"/>
                  </a:solidFill>
                  <a:latin typeface="Lato" panose="020F0502020204030203" charset="0"/>
                  <a:ea typeface="MS PGothic" panose="020B0600070205080204" pitchFamily="34" charset="-128"/>
                  <a:sym typeface="Lato" panose="020F0502020204030203" charset="0"/>
                </a:defRPr>
              </a:lvl2pPr>
              <a:lvl3pPr marL="11430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3pPr>
              <a:lvl4pPr marL="16002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4pPr>
              <a:lvl5pPr marL="2057400" indent="-228600" eaLnBrk="0">
                <a:defRPr sz="2500" b="1">
                  <a:solidFill>
                    <a:srgbClr val="FFFFFF"/>
                  </a:solidFill>
                  <a:latin typeface="Lato" panose="020F0502020204030203" charset="0"/>
                  <a:ea typeface="MS PGothic" panose="020B0600070205080204" pitchFamily="34" charset="-128"/>
                  <a:sym typeface="Lato" panose="020F0502020204030203" charset="0"/>
                </a:defRPr>
              </a:lvl5pPr>
              <a:lvl6pPr marL="25146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6pPr>
              <a:lvl7pPr marL="29718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7pPr>
              <a:lvl8pPr marL="34290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8pPr>
              <a:lvl9pPr marL="3886200" indent="-228600" algn="ctr" defTabSz="825500" eaLnBrk="0" fontAlgn="base" hangingPunct="0">
                <a:lnSpc>
                  <a:spcPct val="130000"/>
                </a:lnSpc>
                <a:spcBef>
                  <a:spcPct val="0"/>
                </a:spcBef>
                <a:spcAft>
                  <a:spcPct val="0"/>
                </a:spcAft>
                <a:defRPr sz="2500" b="1">
                  <a:solidFill>
                    <a:srgbClr val="FFFFFF"/>
                  </a:solidFill>
                  <a:latin typeface="Lato" panose="020F0502020204030203" charset="0"/>
                  <a:ea typeface="MS PGothic" panose="020B0600070205080204" pitchFamily="34" charset="-128"/>
                  <a:sym typeface="Lato" panose="020F0502020204030203" charset="0"/>
                </a:defRPr>
              </a:lvl9pPr>
            </a:lstStyle>
            <a:p>
              <a:pPr marL="0" marR="0" lvl="0" indent="0" algn="l" defTabSz="914400" rtl="0" eaLnBrk="0" fontAlgn="auto" latinLnBrk="0" hangingPunct="1">
                <a:lnSpc>
                  <a:spcPct val="16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rPr>
                <a:t>Nhắn tin hay sao chép văn bản và dán vào đây. Nhắn tin hay sao chép văn bản và dán vào đây.</a:t>
              </a:r>
              <a:endParaRPr kumimoji="0" lang="en-US" altLang="zh-CN" sz="1400" b="0" i="0" u="none" strike="noStrike" kern="1200" cap="none" spc="0" normalizeH="0" baseline="0" noProof="0" dirty="0">
                <a:ln>
                  <a:noFill/>
                </a:ln>
                <a:solidFill>
                  <a:prstClr val="black"/>
                </a:solidFill>
                <a:effectLst/>
                <a:uLnTx/>
                <a:uFillTx/>
                <a:latin typeface="思源黑体 CN Light" panose="020B0300000000000000" charset="-122"/>
                <a:ea typeface="思源黑体 CN Light" panose="020B0300000000000000" charset="-122"/>
                <a:cs typeface="Bookman Old Style" panose="02050604050505020204" charset="0"/>
                <a:sym typeface="+mn-lt"/>
              </a:endParaRPr>
            </a:p>
          </p:txBody>
        </p:sp>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dissolve">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 to="" calcmode="lin" valueType="num">
                                      <p:cBhvr>
                                        <p:cTn id="17" dur="1" fill="hold"/>
                                        <p:tgtEl>
                                          <p:spTgt spid="13"/>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pic>
        <p:nvPicPr>
          <p:cNvPr id="3" name="图片 2" descr="千库网2"/>
          <p:cNvPicPr>
            <a:picLocks noChangeAspect="1"/>
          </p:cNvPicPr>
          <p:nvPr/>
        </p:nvPicPr>
        <p:blipFill>
          <a:blip r:embed="rId5"/>
          <a:stretch>
            <a:fillRect/>
          </a:stretch>
        </p:blipFill>
        <p:spPr>
          <a:xfrm>
            <a:off x="768350" y="657225"/>
            <a:ext cx="10655300" cy="5543550"/>
          </a:xfrm>
          <a:prstGeom prst="rect">
            <a:avLst/>
          </a:prstGeom>
        </p:spPr>
      </p:pic>
      <p:pic>
        <p:nvPicPr>
          <p:cNvPr id="5" name="图片 4" descr="组 1"/>
          <p:cNvPicPr>
            <a:picLocks noChangeAspect="1"/>
          </p:cNvPicPr>
          <p:nvPr/>
        </p:nvPicPr>
        <p:blipFill>
          <a:blip r:embed="rId6"/>
          <a:stretch>
            <a:fillRect/>
          </a:stretch>
        </p:blipFill>
        <p:spPr>
          <a:xfrm>
            <a:off x="0" y="4710430"/>
            <a:ext cx="12192000" cy="2147570"/>
          </a:xfrm>
          <a:prstGeom prst="rect">
            <a:avLst/>
          </a:prstGeom>
        </p:spPr>
      </p:pic>
      <p:sp>
        <p:nvSpPr>
          <p:cNvPr id="7" name="文本框 6"/>
          <p:cNvSpPr txBox="1"/>
          <p:nvPr/>
        </p:nvSpPr>
        <p:spPr>
          <a:xfrm>
            <a:off x="5433695" y="1651635"/>
            <a:ext cx="4491355" cy="23069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思源黑体 CN Bold" panose="020B0800000000000000" charset="-122"/>
                <a:ea typeface="思源黑体 CN Bold" panose="020B0800000000000000" charset="-122"/>
                <a:cs typeface="Bookman Old Style" panose="02050604050505020204" charset="0"/>
                <a:sym typeface="+mn-lt"/>
              </a:rPr>
              <a:t>Nhấn Thêm tựa</a:t>
            </a:r>
            <a:endParaRPr kumimoji="0" lang="zh-CN" altLang="en-US" sz="7200" b="1" i="0" u="none" strike="noStrike" kern="1200" cap="none" spc="0" normalizeH="0" baseline="0" noProof="0">
              <a:ln w="25400">
                <a:noFill/>
              </a:ln>
              <a:solidFill>
                <a:prstClr val="white"/>
              </a:solidFill>
              <a:effectLst>
                <a:outerShdw blurRad="50800" dist="38100" dir="5400000" algn="t" rotWithShape="0">
                  <a:prstClr val="black">
                    <a:alpha val="40000"/>
                  </a:prstClr>
                </a:outerShdw>
              </a:effectLst>
              <a:uLnTx/>
              <a:uFillTx/>
              <a:latin typeface="Arial" panose="020B0604020202020204" pitchFamily="34" charset="0"/>
              <a:ea typeface="思源黑体 CN Heavy" panose="020B0A00000000000000" charset="-122"/>
              <a:cs typeface="Arial" panose="020B0604020202020204" pitchFamily="34" charset="0"/>
            </a:endParaRPr>
          </a:p>
        </p:txBody>
      </p:sp>
      <p:sp>
        <p:nvSpPr>
          <p:cNvPr id="62" name="文本框 61"/>
          <p:cNvSpPr txBox="1"/>
          <p:nvPr/>
        </p:nvSpPr>
        <p:spPr>
          <a:xfrm>
            <a:off x="5513294" y="4118190"/>
            <a:ext cx="4332157" cy="3067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white"/>
                </a:solidFill>
                <a:effectLst/>
                <a:uLnTx/>
                <a:uFillTx/>
                <a:latin typeface="思源黑体 CN Light" panose="020B0300000000000000" charset="-122"/>
                <a:ea typeface="思源黑体 CN Light" panose="020B0300000000000000" charset="-122"/>
                <a:cs typeface="Arial" panose="020B0604020202020204" pitchFamily="34" charset="0"/>
                <a:sym typeface="+mn-lt"/>
              </a:rPr>
              <a:t>Text or Copy Your text and   paste it here. </a:t>
            </a:r>
          </a:p>
        </p:txBody>
      </p:sp>
      <p:sp>
        <p:nvSpPr>
          <p:cNvPr id="42" name="PA-文本框 9"/>
          <p:cNvSpPr txBox="1"/>
          <p:nvPr>
            <p:custDataLst>
              <p:tags r:id="rId2"/>
            </p:custDataLst>
          </p:nvPr>
        </p:nvSpPr>
        <p:spPr>
          <a:xfrm>
            <a:off x="5499735" y="4558030"/>
            <a:ext cx="4359275" cy="875665"/>
          </a:xfrm>
          <a:prstGeom prst="rect">
            <a:avLst/>
          </a:prstGeom>
        </p:spPr>
        <p:txBody>
          <a:bodyPr wrap="square">
            <a:spAutoFit/>
          </a:bodyPr>
          <a:lstStyle>
            <a:defPPr>
              <a:defRPr lang="zh-CN"/>
            </a:defPPr>
            <a:lvl1pPr defTabSz="457200">
              <a:lnSpc>
                <a:spcPct val="130000"/>
              </a:lnSpc>
              <a:defRPr sz="1200">
                <a:solidFill>
                  <a:schemeClr val="bg1">
                    <a:lumMod val="50000"/>
                  </a:schemeClr>
                </a:solidFill>
                <a:latin typeface="思源黑体 CN Normal" panose="020B0400000000000000" pitchFamily="34" charset="-128"/>
                <a:ea typeface="思源黑体 CN Normal" panose="020B0400000000000000" pitchFamily="34" charset="-128"/>
              </a:defRPr>
            </a:lvl1pPr>
          </a:lstStyle>
          <a:p>
            <a:pPr marL="0" marR="0" lvl="0" indent="0" algn="ctr" defTabSz="457200" rtl="0" eaLnBrk="1" fontAlgn="auto" latinLnBrk="0" hangingPunct="1">
              <a:lnSpc>
                <a:spcPct val="17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white"/>
                </a:solidFill>
                <a:effectLst/>
                <a:uLnTx/>
                <a:uFillTx/>
                <a:latin typeface="思源黑体 CN Light" panose="020B0300000000000000" charset="-122"/>
                <a:ea typeface="思源黑体 CN Light" panose="020B0300000000000000" charset="-122"/>
                <a:cs typeface="Arial" panose="020B0604020202020204" pitchFamily="34" charset="0"/>
                <a:sym typeface="+mn-lt"/>
              </a:rPr>
              <a:t>Text or Copy Your text and   paste it here. Text or Copy Your text and   paste it here. Text or Copy Your text and   paste it here. Text or Copy Your text and   paste it here. </a:t>
            </a:r>
          </a:p>
        </p:txBody>
      </p:sp>
      <p:pic>
        <p:nvPicPr>
          <p:cNvPr id="29" name="图片 28" descr="E:\PPT\PPT\外\素材\图层 5.png图层 5"/>
          <p:cNvPicPr>
            <a:picLocks noChangeAspect="1"/>
          </p:cNvPicPr>
          <p:nvPr/>
        </p:nvPicPr>
        <p:blipFill>
          <a:blip r:embed="rId7"/>
          <a:srcRect/>
          <a:stretch>
            <a:fillRect/>
          </a:stretch>
        </p:blipFill>
        <p:spPr>
          <a:xfrm>
            <a:off x="4872990" y="1781810"/>
            <a:ext cx="1341120" cy="939800"/>
          </a:xfrm>
          <a:prstGeom prst="rect">
            <a:avLst/>
          </a:prstGeom>
        </p:spPr>
      </p:pic>
      <p:pic>
        <p:nvPicPr>
          <p:cNvPr id="31" name="图片 30" descr="7beb41cec519cdae9c33379bf0c8e34e"/>
          <p:cNvPicPr>
            <a:picLocks noChangeAspect="1"/>
          </p:cNvPicPr>
          <p:nvPr/>
        </p:nvPicPr>
        <p:blipFill>
          <a:blip r:embed="rId8"/>
          <a:stretch>
            <a:fillRect/>
          </a:stretch>
        </p:blipFill>
        <p:spPr>
          <a:xfrm>
            <a:off x="4021455" y="302260"/>
            <a:ext cx="1394460" cy="1678305"/>
          </a:xfrm>
          <a:prstGeom prst="rect">
            <a:avLst/>
          </a:prstGeom>
        </p:spPr>
      </p:pic>
      <p:pic>
        <p:nvPicPr>
          <p:cNvPr id="28" name="图片 27" descr="图层 4"/>
          <p:cNvPicPr>
            <a:picLocks noChangeAspect="1"/>
          </p:cNvPicPr>
          <p:nvPr/>
        </p:nvPicPr>
        <p:blipFill>
          <a:blip r:embed="rId9"/>
          <a:stretch>
            <a:fillRect/>
          </a:stretch>
        </p:blipFill>
        <p:spPr>
          <a:xfrm>
            <a:off x="9993630" y="4117975"/>
            <a:ext cx="2063750" cy="2019300"/>
          </a:xfrm>
          <a:prstGeom prst="rect">
            <a:avLst/>
          </a:prstGeom>
        </p:spPr>
      </p:pic>
      <p:pic>
        <p:nvPicPr>
          <p:cNvPr id="18" name="图片 17" descr="图层 3"/>
          <p:cNvPicPr>
            <a:picLocks noChangeAspect="1"/>
          </p:cNvPicPr>
          <p:nvPr/>
        </p:nvPicPr>
        <p:blipFill>
          <a:blip r:embed="rId10"/>
          <a:stretch>
            <a:fillRect/>
          </a:stretch>
        </p:blipFill>
        <p:spPr>
          <a:xfrm>
            <a:off x="9124950" y="2158365"/>
            <a:ext cx="959485" cy="726440"/>
          </a:xfrm>
          <a:prstGeom prst="rect">
            <a:avLst/>
          </a:prstGeom>
        </p:spPr>
      </p:pic>
      <p:pic>
        <p:nvPicPr>
          <p:cNvPr id="19" name="图片 18" descr="千库网0"/>
          <p:cNvPicPr>
            <a:picLocks noChangeAspect="1"/>
          </p:cNvPicPr>
          <p:nvPr/>
        </p:nvPicPr>
        <p:blipFill>
          <a:blip r:embed="rId11"/>
          <a:stretch>
            <a:fillRect/>
          </a:stretch>
        </p:blipFill>
        <p:spPr>
          <a:xfrm>
            <a:off x="4495165" y="4643755"/>
            <a:ext cx="2266315" cy="2495550"/>
          </a:xfrm>
          <a:prstGeom prst="rect">
            <a:avLst/>
          </a:prstGeom>
        </p:spPr>
      </p:pic>
      <p:pic>
        <p:nvPicPr>
          <p:cNvPr id="25" name="图片 24" descr="图层 6"/>
          <p:cNvPicPr>
            <a:picLocks noChangeAspect="1"/>
          </p:cNvPicPr>
          <p:nvPr/>
        </p:nvPicPr>
        <p:blipFill>
          <a:blip r:embed="rId12"/>
          <a:stretch>
            <a:fillRect/>
          </a:stretch>
        </p:blipFill>
        <p:spPr>
          <a:xfrm>
            <a:off x="9925050" y="393700"/>
            <a:ext cx="1610995" cy="1495425"/>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dissolve">
                                      <p:cBhvr>
                                        <p:cTn id="22" dur="500"/>
                                        <p:tgtEl>
                                          <p:spTgt spid="6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wipe(down)">
                                      <p:cBhvr>
                                        <p:cTn id="27" dur="500"/>
                                        <p:tgtEl>
                                          <p:spTgt spid="42"/>
                                        </p:tgtEl>
                                      </p:cBhvr>
                                    </p:animEffect>
                                  </p:childTnLst>
                                </p:cTn>
                              </p:par>
                            </p:childTnLst>
                          </p:cTn>
                        </p:par>
                      </p:childTnLst>
                    </p:cTn>
                  </p:par>
                  <p:par>
                    <p:cTn id="28" fill="hold">
                      <p:stCondLst>
                        <p:cond delay="indefinite"/>
                      </p:stCondLst>
                      <p:childTnLst>
                        <p:par>
                          <p:cTn id="29" fill="hold">
                            <p:stCondLst>
                              <p:cond delay="0"/>
                            </p:stCondLst>
                            <p:childTnLst>
                              <p:par>
                                <p:cTn id="30" presetID="30" presetClass="entr" presetSubtype="0"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800" decel="100000"/>
                                        <p:tgtEl>
                                          <p:spTgt spid="29"/>
                                        </p:tgtEl>
                                      </p:cBhvr>
                                    </p:animEffect>
                                    <p:anim calcmode="lin" valueType="num">
                                      <p:cBhvr>
                                        <p:cTn id="33" dur="800" decel="100000" fill="hold"/>
                                        <p:tgtEl>
                                          <p:spTgt spid="29"/>
                                        </p:tgtEl>
                                        <p:attrNameLst>
                                          <p:attrName>style.rotation</p:attrName>
                                        </p:attrNameLst>
                                      </p:cBhvr>
                                      <p:tavLst>
                                        <p:tav tm="0">
                                          <p:val>
                                            <p:fltVal val="-90"/>
                                          </p:val>
                                        </p:tav>
                                        <p:tav tm="100000">
                                          <p:val>
                                            <p:fltVal val="0"/>
                                          </p:val>
                                        </p:tav>
                                      </p:tavLst>
                                    </p:anim>
                                    <p:anim calcmode="lin" valueType="num">
                                      <p:cBhvr>
                                        <p:cTn id="34" dur="800" decel="100000" fill="hold"/>
                                        <p:tgtEl>
                                          <p:spTgt spid="29"/>
                                        </p:tgtEl>
                                        <p:attrNameLst>
                                          <p:attrName>ppt_x</p:attrName>
                                        </p:attrNameLst>
                                      </p:cBhvr>
                                      <p:tavLst>
                                        <p:tav tm="0">
                                          <p:val>
                                            <p:strVal val="#ppt_x+0.4"/>
                                          </p:val>
                                        </p:tav>
                                        <p:tav tm="100000">
                                          <p:val>
                                            <p:strVal val="#ppt_x-0.05"/>
                                          </p:val>
                                        </p:tav>
                                      </p:tavLst>
                                    </p:anim>
                                    <p:anim calcmode="lin" valueType="num">
                                      <p:cBhvr>
                                        <p:cTn id="35" dur="800" decel="100000" fill="hold"/>
                                        <p:tgtEl>
                                          <p:spTgt spid="29"/>
                                        </p:tgtEl>
                                        <p:attrNameLst>
                                          <p:attrName>ppt_y</p:attrName>
                                        </p:attrNameLst>
                                      </p:cBhvr>
                                      <p:tavLst>
                                        <p:tav tm="0">
                                          <p:val>
                                            <p:strVal val="#ppt_y-0.4"/>
                                          </p:val>
                                        </p:tav>
                                        <p:tav tm="100000">
                                          <p:val>
                                            <p:strVal val="#ppt_y+0.1"/>
                                          </p:val>
                                        </p:tav>
                                      </p:tavLst>
                                    </p:anim>
                                    <p:anim calcmode="lin" valueType="num">
                                      <p:cBhvr>
                                        <p:cTn id="36" dur="200" accel="100000" fill="hold">
                                          <p:stCondLst>
                                            <p:cond delay="800"/>
                                          </p:stCondLst>
                                        </p:cTn>
                                        <p:tgtEl>
                                          <p:spTgt spid="29"/>
                                        </p:tgtEl>
                                        <p:attrNameLst>
                                          <p:attrName>ppt_x</p:attrName>
                                        </p:attrNameLst>
                                      </p:cBhvr>
                                      <p:tavLst>
                                        <p:tav tm="0">
                                          <p:val>
                                            <p:strVal val="#ppt_x-0.05"/>
                                          </p:val>
                                        </p:tav>
                                        <p:tav tm="100000">
                                          <p:val>
                                            <p:strVal val="#ppt_x"/>
                                          </p:val>
                                        </p:tav>
                                      </p:tavLst>
                                    </p:anim>
                                    <p:anim calcmode="lin" valueType="num">
                                      <p:cBhvr>
                                        <p:cTn id="37" dur="200" accel="100000" fill="hold">
                                          <p:stCondLst>
                                            <p:cond delay="800"/>
                                          </p:stCondLst>
                                        </p:cTn>
                                        <p:tgtEl>
                                          <p:spTgt spid="29"/>
                                        </p:tgtEl>
                                        <p:attrNameLst>
                                          <p:attrName>ppt_y</p:attrName>
                                        </p:attrNameLst>
                                      </p:cBhvr>
                                      <p:tavLst>
                                        <p:tav tm="0">
                                          <p:val>
                                            <p:strVal val="#ppt_y+0.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box(in)">
                                      <p:cBhvr>
                                        <p:cTn id="42" dur="2000"/>
                                        <p:tgtEl>
                                          <p:spTgt spid="31"/>
                                        </p:tgtEl>
                                      </p:cBhvr>
                                    </p:animEffect>
                                  </p:childTnLst>
                                </p:cTn>
                              </p:par>
                            </p:childTnLst>
                          </p:cTn>
                        </p:par>
                      </p:childTnLst>
                    </p:cTn>
                  </p:par>
                  <p:par>
                    <p:cTn id="43" fill="hold">
                      <p:stCondLst>
                        <p:cond delay="indefinite"/>
                      </p:stCondLst>
                      <p:childTnLst>
                        <p:par>
                          <p:cTn id="44" fill="hold">
                            <p:stCondLst>
                              <p:cond delay="0"/>
                            </p:stCondLst>
                            <p:childTnLst>
                              <p:par>
                                <p:cTn id="45" presetID="30" presetClass="entr" presetSubtype="0"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800" decel="100000"/>
                                        <p:tgtEl>
                                          <p:spTgt spid="28"/>
                                        </p:tgtEl>
                                      </p:cBhvr>
                                    </p:animEffect>
                                    <p:anim calcmode="lin" valueType="num">
                                      <p:cBhvr>
                                        <p:cTn id="48" dur="800" decel="100000" fill="hold"/>
                                        <p:tgtEl>
                                          <p:spTgt spid="28"/>
                                        </p:tgtEl>
                                        <p:attrNameLst>
                                          <p:attrName>style.rotation</p:attrName>
                                        </p:attrNameLst>
                                      </p:cBhvr>
                                      <p:tavLst>
                                        <p:tav tm="0">
                                          <p:val>
                                            <p:fltVal val="-90"/>
                                          </p:val>
                                        </p:tav>
                                        <p:tav tm="100000">
                                          <p:val>
                                            <p:fltVal val="0"/>
                                          </p:val>
                                        </p:tav>
                                      </p:tavLst>
                                    </p:anim>
                                    <p:anim calcmode="lin" valueType="num">
                                      <p:cBhvr>
                                        <p:cTn id="49" dur="800" decel="100000" fill="hold"/>
                                        <p:tgtEl>
                                          <p:spTgt spid="28"/>
                                        </p:tgtEl>
                                        <p:attrNameLst>
                                          <p:attrName>ppt_x</p:attrName>
                                        </p:attrNameLst>
                                      </p:cBhvr>
                                      <p:tavLst>
                                        <p:tav tm="0">
                                          <p:val>
                                            <p:strVal val="#ppt_x+0.4"/>
                                          </p:val>
                                        </p:tav>
                                        <p:tav tm="100000">
                                          <p:val>
                                            <p:strVal val="#ppt_x-0.05"/>
                                          </p:val>
                                        </p:tav>
                                      </p:tavLst>
                                    </p:anim>
                                    <p:anim calcmode="lin" valueType="num">
                                      <p:cBhvr>
                                        <p:cTn id="50" dur="800" decel="100000" fill="hold"/>
                                        <p:tgtEl>
                                          <p:spTgt spid="28"/>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28"/>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28"/>
                                        </p:tgtEl>
                                        <p:attrNameLst>
                                          <p:attrName>ppt_y</p:attrName>
                                        </p:attrNameLst>
                                      </p:cBhvr>
                                      <p:tavLst>
                                        <p:tav tm="0">
                                          <p:val>
                                            <p:strVal val="#ppt_y+0.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dissolve">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wipe(down)">
                                      <p:cBhvr>
                                        <p:cTn id="62" dur="500"/>
                                        <p:tgtEl>
                                          <p:spTgt spid="19"/>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dissolve">
                                      <p:cBhvr>
                                        <p:cTn id="6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62" grpId="0"/>
      <p:bldP spid="62" grpId="1"/>
      <p:bldP spid="42" grpId="0"/>
      <p:bldP spid="42" grpId="1"/>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PA" val="v5.1.0"/>
</p:tagLst>
</file>

<file path=ppt/tags/tag7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2.xml><?xml version="1.0" encoding="utf-8"?>
<p:tagLst xmlns:a="http://schemas.openxmlformats.org/drawingml/2006/main" xmlns:r="http://schemas.openxmlformats.org/officeDocument/2006/relationships" xmlns:p="http://schemas.openxmlformats.org/presentationml/2006/main">
  <p:tag name="PA" val="v5.1.0"/>
</p:tagLst>
</file>

<file path=ppt/tags/tag7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4.xml><?xml version="1.0" encoding="utf-8"?>
<p:tagLst xmlns:a="http://schemas.openxmlformats.org/drawingml/2006/main" xmlns:r="http://schemas.openxmlformats.org/officeDocument/2006/relationships" xmlns:p="http://schemas.openxmlformats.org/presentationml/2006/main">
  <p:tag name="PA" val="v5.1.0"/>
</p:tagLst>
</file>

<file path=ppt/tags/tag7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6.xml><?xml version="1.0" encoding="utf-8"?>
<p:tagLst xmlns:a="http://schemas.openxmlformats.org/drawingml/2006/main" xmlns:r="http://schemas.openxmlformats.org/officeDocument/2006/relationships" xmlns:p="http://schemas.openxmlformats.org/presentationml/2006/main">
  <p:tag name="PA" val="v5.1.0"/>
</p:tagLst>
</file>

<file path=ppt/tags/tag7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8.xml><?xml version="1.0" encoding="utf-8"?>
<p:tagLst xmlns:a="http://schemas.openxmlformats.org/drawingml/2006/main" xmlns:r="http://schemas.openxmlformats.org/officeDocument/2006/relationships" xmlns:p="http://schemas.openxmlformats.org/presentationml/2006/main">
  <p:tag name="PA" val="v5.1.0"/>
</p:tagLst>
</file>

<file path=ppt/tags/tag7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1.xml><?xml version="1.0" encoding="utf-8"?>
<p:tagLst xmlns:a="http://schemas.openxmlformats.org/drawingml/2006/main" xmlns:r="http://schemas.openxmlformats.org/officeDocument/2006/relationships" xmlns:p="http://schemas.openxmlformats.org/presentationml/2006/main">
  <p:tag name="PA" val="v5.1.0"/>
</p:tagLst>
</file>

<file path=ppt/tags/tag8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3.xml><?xml version="1.0" encoding="utf-8"?>
<p:tagLst xmlns:a="http://schemas.openxmlformats.org/drawingml/2006/main" xmlns:r="http://schemas.openxmlformats.org/officeDocument/2006/relationships" xmlns:p="http://schemas.openxmlformats.org/presentationml/2006/main">
  <p:tag name="PA" val="v5.1.0"/>
</p:tagLst>
</file>

<file path=ppt/tags/tag8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5.xml><?xml version="1.0" encoding="utf-8"?>
<p:tagLst xmlns:a="http://schemas.openxmlformats.org/drawingml/2006/main" xmlns:r="http://schemas.openxmlformats.org/officeDocument/2006/relationships" xmlns:p="http://schemas.openxmlformats.org/presentationml/2006/main">
  <p:tag name="PA" val="v5.1.0"/>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997</Words>
  <Application>Microsoft Office PowerPoint</Application>
  <PresentationFormat>Widescreen</PresentationFormat>
  <Paragraphs>90</Paragraphs>
  <Slides>15</Slides>
  <Notes>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#9Slide05 SVNClementine</vt:lpstr>
      <vt:lpstr>思源黑体 CN Bold</vt:lpstr>
      <vt:lpstr>思源黑体 CN Light</vt:lpstr>
      <vt:lpstr>Algerian</vt:lpstr>
      <vt:lpstr>Arial</vt:lpstr>
      <vt:lpstr>Calibri</vt:lpstr>
      <vt:lpstr>Wingdings</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7</cp:revision>
  <dcterms:created xsi:type="dcterms:W3CDTF">2022-10-11T12:03:25Z</dcterms:created>
  <dcterms:modified xsi:type="dcterms:W3CDTF">2022-10-11T13:15:51Z</dcterms:modified>
</cp:coreProperties>
</file>